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2A56-24DE-44C1-A4E1-B98498313508}" type="datetimeFigureOut">
              <a:rPr lang="fr-FR" smtClean="0"/>
              <a:t>18/05/2014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4560-9462-4569-B7CE-1B9126C80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6112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2A56-24DE-44C1-A4E1-B98498313508}" type="datetimeFigureOut">
              <a:rPr lang="fr-FR" smtClean="0"/>
              <a:t>18/05/2014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4560-9462-4569-B7CE-1B9126C80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144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2A56-24DE-44C1-A4E1-B98498313508}" type="datetimeFigureOut">
              <a:rPr lang="fr-FR" smtClean="0"/>
              <a:t>18/05/2014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4560-9462-4569-B7CE-1B9126C80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68341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2A56-24DE-44C1-A4E1-B98498313508}" type="datetimeFigureOut">
              <a:rPr lang="fr-FR" smtClean="0"/>
              <a:t>18/05/2014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4560-9462-4569-B7CE-1B9126C80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150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2A56-24DE-44C1-A4E1-B98498313508}" type="datetimeFigureOut">
              <a:rPr lang="fr-FR" smtClean="0"/>
              <a:t>18/05/2014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4560-9462-4569-B7CE-1B9126C80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93099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2A56-24DE-44C1-A4E1-B98498313508}" type="datetimeFigureOut">
              <a:rPr lang="fr-FR" smtClean="0"/>
              <a:t>18/05/2014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4560-9462-4569-B7CE-1B9126C80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479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2A56-24DE-44C1-A4E1-B98498313508}" type="datetimeFigureOut">
              <a:rPr lang="fr-FR" smtClean="0"/>
              <a:t>18/05/2014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4560-9462-4569-B7CE-1B9126C80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071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2A56-24DE-44C1-A4E1-B98498313508}" type="datetimeFigureOut">
              <a:rPr lang="fr-FR" smtClean="0"/>
              <a:t>18/05/2014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4560-9462-4569-B7CE-1B9126C80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50689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2A56-24DE-44C1-A4E1-B98498313508}" type="datetimeFigureOut">
              <a:rPr lang="fr-FR" smtClean="0"/>
              <a:t>18/05/2014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4560-9462-4569-B7CE-1B9126C80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0656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2A56-24DE-44C1-A4E1-B98498313508}" type="datetimeFigureOut">
              <a:rPr lang="fr-FR" smtClean="0"/>
              <a:t>18/05/2014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4560-9462-4569-B7CE-1B9126C80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934483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32A56-24DE-44C1-A4E1-B98498313508}" type="datetimeFigureOut">
              <a:rPr lang="fr-FR" smtClean="0"/>
              <a:t>18/05/2014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444560-9462-4569-B7CE-1B9126C80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7860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32A56-24DE-44C1-A4E1-B98498313508}" type="datetimeFigureOut">
              <a:rPr lang="fr-FR" smtClean="0"/>
              <a:t>18/05/2014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444560-9462-4569-B7CE-1B9126C8048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1403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2123728" y="764704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mtClean="0"/>
              <a:t>TEST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112645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Lenovo</dc:creator>
  <cp:lastModifiedBy>Lenovo</cp:lastModifiedBy>
  <cp:revision>1</cp:revision>
  <dcterms:created xsi:type="dcterms:W3CDTF">2014-05-18T17:33:01Z</dcterms:created>
  <dcterms:modified xsi:type="dcterms:W3CDTF">2014-05-18T17:33:16Z</dcterms:modified>
</cp:coreProperties>
</file>