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99CE1-0FD5-4CF9-8F65-B3AB2A2A4545}" type="datetimeFigureOut">
              <a:rPr lang="fr-FR" smtClean="0"/>
              <a:t>17/05/2014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8105A-50DE-41A7-8D20-F29B82330D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Vos premiers pas sur le blog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onglets suites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Nueva</a:t>
            </a:r>
            <a:r>
              <a:rPr lang="fr-FR" dirty="0" smtClean="0"/>
              <a:t> pagina = nouvelle page je vous recommande d’en faire pour présenter comme titre par exemple qui je suis?</a:t>
            </a:r>
          </a:p>
          <a:p>
            <a:r>
              <a:rPr lang="fr-FR" dirty="0" smtClean="0"/>
              <a:t>Paginas = page</a:t>
            </a:r>
          </a:p>
          <a:p>
            <a:r>
              <a:rPr lang="fr-FR" dirty="0" err="1" smtClean="0"/>
              <a:t>Banners</a:t>
            </a:r>
            <a:r>
              <a:rPr lang="fr-FR" dirty="0" smtClean="0"/>
              <a:t> = drapeaux =  bannières, je reviendrais dessus après</a:t>
            </a:r>
          </a:p>
          <a:p>
            <a:r>
              <a:rPr lang="fr-FR" dirty="0" err="1" smtClean="0"/>
              <a:t>Nueve</a:t>
            </a:r>
            <a:r>
              <a:rPr lang="fr-FR" dirty="0" smtClean="0"/>
              <a:t> </a:t>
            </a:r>
            <a:r>
              <a:rPr lang="fr-FR" dirty="0" err="1" smtClean="0"/>
              <a:t>publicacion</a:t>
            </a:r>
            <a:r>
              <a:rPr lang="fr-FR" dirty="0" smtClean="0"/>
              <a:t> = nouvelle publication = nouveau article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Banners</a:t>
            </a:r>
            <a:r>
              <a:rPr lang="fr-FR" dirty="0"/>
              <a:t> </a:t>
            </a:r>
            <a:r>
              <a:rPr lang="fr-FR" dirty="0" smtClean="0"/>
              <a:t>= drapeaux = bannières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 smtClean="0"/>
              <a:t>Codigos</a:t>
            </a:r>
            <a:r>
              <a:rPr lang="fr-FR" dirty="0" smtClean="0"/>
              <a:t> para </a:t>
            </a:r>
            <a:r>
              <a:rPr lang="fr-FR" dirty="0" err="1" smtClean="0"/>
              <a:t>configuracion</a:t>
            </a:r>
            <a:r>
              <a:rPr lang="fr-FR" dirty="0" smtClean="0"/>
              <a:t> = codes de l’architecture là il recommandait de mettre le code </a:t>
            </a:r>
            <a:r>
              <a:rPr lang="fr-FR" dirty="0" err="1" smtClean="0"/>
              <a:t>google</a:t>
            </a:r>
            <a:r>
              <a:rPr lang="fr-FR" dirty="0" smtClean="0"/>
              <a:t> </a:t>
            </a:r>
            <a:r>
              <a:rPr lang="fr-FR" dirty="0" err="1" smtClean="0"/>
              <a:t>analytycs</a:t>
            </a:r>
            <a:r>
              <a:rPr lang="fr-FR" dirty="0" smtClean="0"/>
              <a:t> mais vous pouvez mettre par exemple celui d’</a:t>
            </a:r>
            <a:r>
              <a:rPr lang="fr-FR" dirty="0" err="1" smtClean="0"/>
              <a:t>alexa</a:t>
            </a:r>
            <a:endParaRPr lang="fr-FR" dirty="0" smtClean="0"/>
          </a:p>
          <a:p>
            <a:r>
              <a:rPr lang="fr-FR" dirty="0" smtClean="0"/>
              <a:t>En dessous vous pouvez rajouter 3 bannières </a:t>
            </a:r>
          </a:p>
          <a:p>
            <a:pPr>
              <a:buFontTx/>
              <a:buChar char="-"/>
            </a:pPr>
            <a:r>
              <a:rPr lang="fr-FR" dirty="0" smtClean="0"/>
              <a:t>1  de 728X90 et 1 de 300X250 et 1 de  250X250</a:t>
            </a:r>
          </a:p>
          <a:p>
            <a:pPr>
              <a:buFontTx/>
              <a:buChar char="-"/>
            </a:pPr>
            <a:r>
              <a:rPr lang="fr-FR" dirty="0" smtClean="0"/>
              <a:t>A chaque passer à les enregistrer avec le bouton </a:t>
            </a:r>
            <a:r>
              <a:rPr lang="fr-FR" dirty="0" err="1" smtClean="0"/>
              <a:t>guardar</a:t>
            </a:r>
            <a:r>
              <a:rPr lang="fr-FR" dirty="0" smtClean="0"/>
              <a:t> = garder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 en route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Vous connectez à </a:t>
            </a:r>
            <a:r>
              <a:rPr lang="fr-FR" dirty="0"/>
              <a:t>z</a:t>
            </a:r>
            <a:r>
              <a:rPr lang="fr-FR" dirty="0" smtClean="0"/>
              <a:t>ona network</a:t>
            </a:r>
          </a:p>
          <a:p>
            <a:r>
              <a:rPr lang="fr-FR" dirty="0" smtClean="0"/>
              <a:t>Allez sur votre compte </a:t>
            </a:r>
          </a:p>
          <a:p>
            <a:r>
              <a:rPr lang="fr-FR" dirty="0" smtClean="0"/>
              <a:t>Ensuite cliquez sur blog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Adresse du blog</a:t>
            </a:r>
            <a:endParaRPr lang="fr-FR" dirty="0"/>
          </a:p>
        </p:txBody>
      </p:sp>
      <p:pic>
        <p:nvPicPr>
          <p:cNvPr id="4" name="Espace réservé du contenu 3" descr="adresse_de_votre_blo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28771" y="1600200"/>
            <a:ext cx="6886458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Nom du blog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 vous pouvez changer </a:t>
            </a:r>
          </a:p>
          <a:p>
            <a:endParaRPr lang="fr-FR" dirty="0"/>
          </a:p>
        </p:txBody>
      </p:sp>
      <p:pic>
        <p:nvPicPr>
          <p:cNvPr id="4" name="Image 3" descr="nom_du_blo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24160"/>
            <a:ext cx="9144000" cy="6009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Votre nom ou pseudo qui sera visible sur le blog</a:t>
            </a:r>
            <a:endParaRPr lang="fr-FR" dirty="0"/>
          </a:p>
        </p:txBody>
      </p:sp>
      <p:pic>
        <p:nvPicPr>
          <p:cNvPr id="4" name="Espace réservé du contenu 3" descr="votre_no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61400"/>
            <a:ext cx="8229600" cy="300356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Pour voir votre blog, il faut cocher public</a:t>
            </a:r>
            <a:endParaRPr lang="fr-FR" dirty="0"/>
          </a:p>
        </p:txBody>
      </p:sp>
      <p:pic>
        <p:nvPicPr>
          <p:cNvPr id="4" name="Espace réservé du contenu 3" descr="cocher_public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3146303"/>
            <a:ext cx="8229600" cy="143375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N’oubliez pas d’enregistrer les modifications</a:t>
            </a:r>
            <a:endParaRPr lang="fr-FR" dirty="0"/>
          </a:p>
        </p:txBody>
      </p:sp>
      <p:pic>
        <p:nvPicPr>
          <p:cNvPr id="4" name="Espace réservé du contenu 3" descr="enregiste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8626" y="2048415"/>
            <a:ext cx="7506748" cy="362953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Ça c’était pour le blog de données ou </a:t>
            </a:r>
            <a:r>
              <a:rPr lang="fr-FR" dirty="0" err="1" smtClean="0"/>
              <a:t>datos</a:t>
            </a:r>
            <a:r>
              <a:rPr lang="fr-FR" dirty="0" smtClean="0"/>
              <a:t> du blog </a:t>
            </a:r>
          </a:p>
          <a:p>
            <a:r>
              <a:rPr lang="fr-FR" dirty="0" smtClean="0"/>
              <a:t>Je vais vous mettre sur la prochaine diapo, la traduction en français des onglets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onglets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 smtClean="0"/>
              <a:t>Imagen</a:t>
            </a:r>
            <a:r>
              <a:rPr lang="fr-FR" dirty="0" smtClean="0"/>
              <a:t> de </a:t>
            </a:r>
            <a:r>
              <a:rPr lang="fr-FR" dirty="0" err="1" smtClean="0"/>
              <a:t>perfil</a:t>
            </a:r>
            <a:r>
              <a:rPr lang="fr-FR" dirty="0" smtClean="0"/>
              <a:t> = image de profil respecter les dimensions</a:t>
            </a:r>
          </a:p>
          <a:p>
            <a:r>
              <a:rPr lang="fr-FR" dirty="0" err="1" smtClean="0"/>
              <a:t>Imagen</a:t>
            </a:r>
            <a:r>
              <a:rPr lang="fr-FR" dirty="0" smtClean="0"/>
              <a:t> de </a:t>
            </a:r>
            <a:r>
              <a:rPr lang="fr-FR" dirty="0" err="1" smtClean="0"/>
              <a:t>portada</a:t>
            </a:r>
            <a:r>
              <a:rPr lang="fr-FR" dirty="0" smtClean="0"/>
              <a:t> = image du portail = </a:t>
            </a:r>
            <a:r>
              <a:rPr lang="fr-FR" dirty="0" err="1" smtClean="0"/>
              <a:t>cover</a:t>
            </a:r>
            <a:r>
              <a:rPr lang="fr-FR" dirty="0" smtClean="0"/>
              <a:t> image c’est image du haut du blog ou couverture respecter dimensions</a:t>
            </a:r>
            <a:endParaRPr lang="fr-FR" dirty="0"/>
          </a:p>
          <a:p>
            <a:r>
              <a:rPr lang="fr-FR" dirty="0" err="1" smtClean="0"/>
              <a:t>Categorias</a:t>
            </a:r>
            <a:r>
              <a:rPr lang="fr-FR" dirty="0" smtClean="0"/>
              <a:t> = catégories ce qui vous permet de classer vos articles suivant un mot clé ou ce qui parle</a:t>
            </a:r>
          </a:p>
          <a:p>
            <a:r>
              <a:rPr lang="fr-FR" dirty="0" err="1" smtClean="0"/>
              <a:t>Plublicacions</a:t>
            </a:r>
            <a:r>
              <a:rPr lang="fr-FR" dirty="0" smtClean="0"/>
              <a:t> = publications = articles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241</Words>
  <Application>Microsoft Office PowerPoint</Application>
  <PresentationFormat>Affichage à l'écran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Vos premiers pas sur le blog</vt:lpstr>
      <vt:lpstr>Mis en route</vt:lpstr>
      <vt:lpstr>Adresse du blog</vt:lpstr>
      <vt:lpstr>Nom du blog</vt:lpstr>
      <vt:lpstr>Votre nom ou pseudo qui sera visible sur le blog</vt:lpstr>
      <vt:lpstr>Pour voir votre blog, il faut cocher public</vt:lpstr>
      <vt:lpstr>N’oubliez pas d’enregistrer les modifications</vt:lpstr>
      <vt:lpstr>Diapositive 8</vt:lpstr>
      <vt:lpstr>Les onglets</vt:lpstr>
      <vt:lpstr>Les onglets suites</vt:lpstr>
      <vt:lpstr>Banners = drapeaux = bannières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Vos premiers pas sur le blog</dc:title>
  <dc:creator>admi</dc:creator>
  <cp:lastModifiedBy>admi</cp:lastModifiedBy>
  <cp:revision>14</cp:revision>
  <dcterms:created xsi:type="dcterms:W3CDTF">2014-05-17T07:36:54Z</dcterms:created>
  <dcterms:modified xsi:type="dcterms:W3CDTF">2014-05-17T11:11:49Z</dcterms:modified>
</cp:coreProperties>
</file>