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617E-B0E2-442F-B3D3-A183C4974C9C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3338-E7C9-4D16-9675-3B95F77072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2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3338-E7C9-4D16-9675-3B95F77072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1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6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8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7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40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99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9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09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6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8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4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06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9B2C-E667-471E-83CA-5DA3D70059DA}" type="datetimeFigureOut">
              <a:rPr lang="fr-FR" smtClean="0"/>
              <a:t>11/05/2014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B9A4-9271-43D4-B91C-65C7572F6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img0.ndsstatic.com/wallpapers/a54fddc75cc305041e69b2ff245cc932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2512624" cy="70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img0.gtsstatic.com/wallpapers/304b18b249ddb0e1725275c74b3f35af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://www.scifinow.co.uk/wp-content/uploads/2013/05/Iron-Ma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1332"/>
            <a:ext cx="11161240" cy="69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2845794"/>
            <a:ext cx="8229600" cy="4525963"/>
          </a:xfrm>
        </p:spPr>
        <p:txBody>
          <a:bodyPr/>
          <a:lstStyle/>
          <a:p>
            <a:endParaRPr lang="fr-FR"/>
          </a:p>
        </p:txBody>
      </p:sp>
      <p:pic>
        <p:nvPicPr>
          <p:cNvPr id="4098" name="Picture 2" descr="http://1.bp.blogspot.com/-bh4l9ZdNsKA/UComvCVbHMI/AAAAAAAANok/tYJP2e51_sc/s1600/scan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6" y="-579511"/>
            <a:ext cx="8417377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2.wikia.nocookie.net/__cb20111220064901/marvelmovies/images/f/f7/Tony_Stark_Aveng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579511"/>
            <a:ext cx="5796136" cy="78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feelingoodtees.com/Assets/ProductImages/PS_0242W_ST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64" y="-1467544"/>
            <a:ext cx="9194204" cy="91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satyajith.files.wordpress.com/2013/04/iron-man-comics-marvel-comics-arc-reactor-611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3398"/>
            <a:ext cx="10441160" cy="68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0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wikia.nocookie.net/__cb20131128204542/avengers-assemble/images/d/df/Iron_Man_Mk_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26637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553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Affichage à l'écran (4:3)</PresentationFormat>
  <Paragraphs>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bouh</dc:creator>
  <cp:lastModifiedBy>bouh</cp:lastModifiedBy>
  <cp:revision>8</cp:revision>
  <dcterms:created xsi:type="dcterms:W3CDTF">2014-04-27T11:25:59Z</dcterms:created>
  <dcterms:modified xsi:type="dcterms:W3CDTF">2014-05-11T11:13:56Z</dcterms:modified>
</cp:coreProperties>
</file>