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885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9817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965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766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970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285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7549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326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3131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2324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1507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C4A48-03E6-4A36-8DDC-F5E74CF8E129}" type="datetimeFigureOut">
              <a:rPr lang="fr-CA" smtClean="0"/>
              <a:t>2014-05-03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C4A5C-0609-4B8B-9609-F011F934276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6284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CA" dirty="0" smtClean="0"/>
          </a:p>
          <a:p>
            <a:endParaRPr lang="fr-CA" dirty="0"/>
          </a:p>
          <a:p>
            <a:r>
              <a:rPr lang="fr-CA" sz="3600" smtClean="0">
                <a:solidFill>
                  <a:schemeClr val="tx1"/>
                </a:solidFill>
                <a:latin typeface="Cooper Black" pitchFamily="18" charset="0"/>
              </a:rPr>
              <a:t>LE FOU DU QUÉBEC!</a:t>
            </a:r>
            <a:endParaRPr lang="fr-CA" sz="3600">
              <a:solidFill>
                <a:schemeClr val="tx1"/>
              </a:solidFill>
              <a:latin typeface="Cooper Black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18" y="260648"/>
            <a:ext cx="64389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9478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2014-05-04T00:03:36Z</dcterms:created>
  <dcterms:modified xsi:type="dcterms:W3CDTF">2014-05-04T00:05:26Z</dcterms:modified>
</cp:coreProperties>
</file>