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52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80FFE1-8898-43DC-8BBC-41AC14697550}" type="datetimeFigureOut">
              <a:rPr lang="fr-FR" smtClean="0"/>
              <a:t>28/04/2014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D6309-243B-4EC4-893E-878274F00E2A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80FFE1-8898-43DC-8BBC-41AC14697550}" type="datetimeFigureOut">
              <a:rPr lang="fr-FR" smtClean="0"/>
              <a:t>28/04/2014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D6309-243B-4EC4-893E-878274F00E2A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80FFE1-8898-43DC-8BBC-41AC14697550}" type="datetimeFigureOut">
              <a:rPr lang="fr-FR" smtClean="0"/>
              <a:t>28/04/2014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D6309-243B-4EC4-893E-878274F00E2A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80FFE1-8898-43DC-8BBC-41AC14697550}" type="datetimeFigureOut">
              <a:rPr lang="fr-FR" smtClean="0"/>
              <a:t>28/04/2014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D6309-243B-4EC4-893E-878274F00E2A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80FFE1-8898-43DC-8BBC-41AC14697550}" type="datetimeFigureOut">
              <a:rPr lang="fr-FR" smtClean="0"/>
              <a:t>28/04/2014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D6309-243B-4EC4-893E-878274F00E2A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80FFE1-8898-43DC-8BBC-41AC14697550}" type="datetimeFigureOut">
              <a:rPr lang="fr-FR" smtClean="0"/>
              <a:t>28/04/2014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D6309-243B-4EC4-893E-878274F00E2A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80FFE1-8898-43DC-8BBC-41AC14697550}" type="datetimeFigureOut">
              <a:rPr lang="fr-FR" smtClean="0"/>
              <a:t>28/04/2014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D6309-243B-4EC4-893E-878274F00E2A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80FFE1-8898-43DC-8BBC-41AC14697550}" type="datetimeFigureOut">
              <a:rPr lang="fr-FR" smtClean="0"/>
              <a:t>28/04/2014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D6309-243B-4EC4-893E-878274F00E2A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80FFE1-8898-43DC-8BBC-41AC14697550}" type="datetimeFigureOut">
              <a:rPr lang="fr-FR" smtClean="0"/>
              <a:t>28/04/2014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D6309-243B-4EC4-893E-878274F00E2A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80FFE1-8898-43DC-8BBC-41AC14697550}" type="datetimeFigureOut">
              <a:rPr lang="fr-FR" smtClean="0"/>
              <a:t>28/04/2014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D6309-243B-4EC4-893E-878274F00E2A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80FFE1-8898-43DC-8BBC-41AC14697550}" type="datetimeFigureOut">
              <a:rPr lang="fr-FR" smtClean="0"/>
              <a:t>28/04/2014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3D6309-243B-4EC4-893E-878274F00E2A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80FFE1-8898-43DC-8BBC-41AC14697550}" type="datetimeFigureOut">
              <a:rPr lang="fr-FR" smtClean="0"/>
              <a:t>28/04/2014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3D6309-243B-4EC4-893E-878274F00E2A}" type="slidenum">
              <a:rPr lang="fr-FR" smtClean="0"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Documents </a:t>
            </a:r>
            <a:r>
              <a:rPr lang="fr-FR" dirty="0" err="1" smtClean="0"/>
              <a:t>approved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 dirty="0"/>
          </a:p>
        </p:txBody>
      </p:sp>
      <p:pic>
        <p:nvPicPr>
          <p:cNvPr id="4" name="Image 3" descr="documents_approuvés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131840" y="4005064"/>
            <a:ext cx="3267531" cy="1543265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Comment le mettre en vert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r-FR" dirty="0" smtClean="0"/>
              <a:t>Sur </a:t>
            </a:r>
            <a:r>
              <a:rPr lang="fr-FR" dirty="0" err="1" smtClean="0"/>
              <a:t>libertagia</a:t>
            </a:r>
            <a:r>
              <a:rPr lang="fr-FR" dirty="0" smtClean="0"/>
              <a:t>, pour que Documents </a:t>
            </a:r>
            <a:r>
              <a:rPr lang="fr-FR" dirty="0" err="1" smtClean="0"/>
              <a:t>status</a:t>
            </a:r>
            <a:r>
              <a:rPr lang="fr-FR" dirty="0" smtClean="0"/>
              <a:t> passent au vert, il faudra scanner :</a:t>
            </a:r>
          </a:p>
          <a:p>
            <a:r>
              <a:rPr lang="fr-FR" dirty="0" smtClean="0"/>
              <a:t>-	 pour justifier votre nom soit votre carte d’identité recto-verso, ou votre passeport la page où il y a votre identité + celle il y a le numéro du passeport ou votre permis de conduire recto-verso (document front </a:t>
            </a:r>
            <a:r>
              <a:rPr lang="fr-FR" dirty="0"/>
              <a:t>P</a:t>
            </a:r>
            <a:r>
              <a:rPr lang="fr-FR" dirty="0" smtClean="0"/>
              <a:t>icture et Back Picture)</a:t>
            </a:r>
          </a:p>
          <a:p>
            <a:r>
              <a:rPr lang="fr-FR" dirty="0" smtClean="0"/>
              <a:t>-	Pour justifier votre adresse, il faudra 2 factures avec nom, prénom et adresse soit celle de votre loyer, téléphone, ou </a:t>
            </a:r>
            <a:r>
              <a:rPr lang="fr-FR" dirty="0" err="1" smtClean="0"/>
              <a:t>edf</a:t>
            </a:r>
            <a:r>
              <a:rPr lang="fr-FR" dirty="0" smtClean="0"/>
              <a:t> et à défaut une facture d’achat (1 Adresse Picture et 1 Proof)</a:t>
            </a:r>
            <a:endParaRPr lang="fr-F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Cliquer sur </a:t>
            </a:r>
            <a:r>
              <a:rPr lang="fr-FR" dirty="0" err="1" smtClean="0"/>
              <a:t>Personal</a:t>
            </a:r>
            <a:r>
              <a:rPr lang="fr-FR" dirty="0" smtClean="0"/>
              <a:t> data</a:t>
            </a:r>
            <a:endParaRPr lang="fr-FR" dirty="0"/>
          </a:p>
        </p:txBody>
      </p:sp>
      <p:pic>
        <p:nvPicPr>
          <p:cNvPr id="4" name="Espace réservé du contenu 3" descr="cliquer_sur_personal_data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3691053" y="1600200"/>
            <a:ext cx="1761893" cy="4525963"/>
          </a:xfr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Puis sur </a:t>
            </a:r>
            <a:r>
              <a:rPr lang="fr-FR" dirty="0" err="1" smtClean="0"/>
              <a:t>Upload</a:t>
            </a:r>
            <a:r>
              <a:rPr lang="fr-FR" dirty="0" smtClean="0"/>
              <a:t> Documents</a:t>
            </a:r>
            <a:endParaRPr lang="fr-FR" dirty="0"/>
          </a:p>
        </p:txBody>
      </p:sp>
      <p:pic>
        <p:nvPicPr>
          <p:cNvPr id="4" name="Espace réservé du contenu 3" descr="Upload_documents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856731" y="3124891"/>
            <a:ext cx="7430538" cy="1476581"/>
          </a:xfr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Pour ajouter document cliquer sur </a:t>
            </a:r>
            <a:r>
              <a:rPr lang="fr-FR" dirty="0" err="1" smtClean="0"/>
              <a:t>Choose</a:t>
            </a:r>
            <a:r>
              <a:rPr lang="fr-FR" smtClean="0"/>
              <a:t> File</a:t>
            </a:r>
            <a:endParaRPr lang="fr-FR"/>
          </a:p>
        </p:txBody>
      </p:sp>
      <p:pic>
        <p:nvPicPr>
          <p:cNvPr id="4" name="Espace réservé du contenu 3" descr="choisir_fichier_sur_votre_pc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028470" y="1643546"/>
            <a:ext cx="5087060" cy="4439270"/>
          </a:xfr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38</Words>
  <Application>Microsoft Office PowerPoint</Application>
  <PresentationFormat>Affichage à l'écran (4:3)</PresentationFormat>
  <Paragraphs>8</Paragraphs>
  <Slides>5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5</vt:i4>
      </vt:variant>
    </vt:vector>
  </HeadingPairs>
  <TitlesOfParts>
    <vt:vector size="6" baseType="lpstr">
      <vt:lpstr>Thème Office</vt:lpstr>
      <vt:lpstr>Documents approved</vt:lpstr>
      <vt:lpstr>Comment le mettre en vert</vt:lpstr>
      <vt:lpstr>Cliquer sur Personal data</vt:lpstr>
      <vt:lpstr>Puis sur Upload Documents</vt:lpstr>
      <vt:lpstr>Pour ajouter document cliquer sur Choose File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Documents approved</dc:title>
  <dc:creator>admi</dc:creator>
  <cp:lastModifiedBy>admi</cp:lastModifiedBy>
  <cp:revision>2</cp:revision>
  <dcterms:created xsi:type="dcterms:W3CDTF">2014-04-28T06:29:32Z</dcterms:created>
  <dcterms:modified xsi:type="dcterms:W3CDTF">2014-04-28T06:43:40Z</dcterms:modified>
</cp:coreProperties>
</file>