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AA76C4-3FF9-4F28-AF31-F4F0B6580F7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9A08C9B-37F6-4231-9287-861C6C33973B}">
      <dgm:prSet phldrT="[Texte]"/>
      <dgm:spPr/>
      <dgm:t>
        <a:bodyPr/>
        <a:lstStyle/>
        <a:p>
          <a:r>
            <a:rPr lang="fr-FR" dirty="0"/>
            <a:t>(Patron) Lucien </a:t>
          </a:r>
          <a:r>
            <a:rPr lang="fr-FR" dirty="0" err="1"/>
            <a:t>Delifer</a:t>
          </a:r>
          <a:endParaRPr lang="fr-FR" dirty="0"/>
        </a:p>
      </dgm:t>
    </dgm:pt>
    <dgm:pt modelId="{578CECB9-B707-49D3-A950-242E12F18794}" type="parTrans" cxnId="{5990EBE8-C11A-42E4-8816-5C59E78C8005}">
      <dgm:prSet/>
      <dgm:spPr/>
      <dgm:t>
        <a:bodyPr/>
        <a:lstStyle/>
        <a:p>
          <a:endParaRPr lang="fr-FR"/>
        </a:p>
      </dgm:t>
    </dgm:pt>
    <dgm:pt modelId="{E56B95D5-DFC8-4145-B1C3-CD375B62EB17}" type="sibTrans" cxnId="{5990EBE8-C11A-42E4-8816-5C59E78C8005}">
      <dgm:prSet/>
      <dgm:spPr/>
      <dgm:t>
        <a:bodyPr/>
        <a:lstStyle/>
        <a:p>
          <a:endParaRPr lang="fr-FR"/>
        </a:p>
      </dgm:t>
    </dgm:pt>
    <dgm:pt modelId="{90B47A68-DEB9-49D7-862B-B13C9F8B62B0}" type="asst">
      <dgm:prSet phldrT="[Texte]"/>
      <dgm:spPr/>
      <dgm:t>
        <a:bodyPr/>
        <a:lstStyle/>
        <a:p>
          <a:r>
            <a:rPr lang="fr-FR"/>
            <a:t>(Secretaire) Isabelle</a:t>
          </a:r>
        </a:p>
      </dgm:t>
    </dgm:pt>
    <dgm:pt modelId="{4597603B-BE92-4A94-A3A7-9AF8BE7D6D69}" type="parTrans" cxnId="{1A36740C-7DA0-43B0-800C-5171829BAA0D}">
      <dgm:prSet/>
      <dgm:spPr/>
      <dgm:t>
        <a:bodyPr/>
        <a:lstStyle/>
        <a:p>
          <a:endParaRPr lang="fr-FR"/>
        </a:p>
      </dgm:t>
    </dgm:pt>
    <dgm:pt modelId="{B05F158D-ABAC-4809-843F-891B8E7B9FC1}" type="sibTrans" cxnId="{1A36740C-7DA0-43B0-800C-5171829BAA0D}">
      <dgm:prSet/>
      <dgm:spPr/>
      <dgm:t>
        <a:bodyPr/>
        <a:lstStyle/>
        <a:p>
          <a:endParaRPr lang="fr-FR"/>
        </a:p>
      </dgm:t>
    </dgm:pt>
    <dgm:pt modelId="{09C71CF1-0DAC-4BC8-9C40-E69D98EDA9CD}">
      <dgm:prSet phldrT="[Texte]"/>
      <dgm:spPr/>
      <dgm:t>
        <a:bodyPr/>
        <a:lstStyle/>
        <a:p>
          <a:r>
            <a:rPr lang="fr-FR"/>
            <a:t>(Technicien) Hamid</a:t>
          </a:r>
        </a:p>
      </dgm:t>
    </dgm:pt>
    <dgm:pt modelId="{C0B373EF-529B-4FE3-92EB-807676E853A9}" type="parTrans" cxnId="{1E1CC903-23B2-4484-943F-39CC30BB3F6C}">
      <dgm:prSet/>
      <dgm:spPr/>
      <dgm:t>
        <a:bodyPr/>
        <a:lstStyle/>
        <a:p>
          <a:endParaRPr lang="fr-FR"/>
        </a:p>
      </dgm:t>
    </dgm:pt>
    <dgm:pt modelId="{115B42D7-0536-4569-952C-3571CE559745}" type="sibTrans" cxnId="{1E1CC903-23B2-4484-943F-39CC30BB3F6C}">
      <dgm:prSet/>
      <dgm:spPr/>
      <dgm:t>
        <a:bodyPr/>
        <a:lstStyle/>
        <a:p>
          <a:endParaRPr lang="fr-FR"/>
        </a:p>
      </dgm:t>
    </dgm:pt>
    <dgm:pt modelId="{58C280C1-35CB-4B56-964E-A9BC9988B905}">
      <dgm:prSet phldrT="[Texte]"/>
      <dgm:spPr/>
      <dgm:t>
        <a:bodyPr/>
        <a:lstStyle/>
        <a:p>
          <a:r>
            <a:rPr lang="fr-FR"/>
            <a:t>(Stagiaire) Dylan Danel</a:t>
          </a:r>
        </a:p>
      </dgm:t>
    </dgm:pt>
    <dgm:pt modelId="{5C3F22DA-2E56-4F06-B9AA-632038A240CC}" type="parTrans" cxnId="{73A0E43C-457E-49DB-B1BB-6FA1ECF87DE2}">
      <dgm:prSet/>
      <dgm:spPr/>
      <dgm:t>
        <a:bodyPr/>
        <a:lstStyle/>
        <a:p>
          <a:endParaRPr lang="fr-FR"/>
        </a:p>
      </dgm:t>
    </dgm:pt>
    <dgm:pt modelId="{A6795EFC-1660-4071-B16C-7A4E217FEF8C}" type="sibTrans" cxnId="{73A0E43C-457E-49DB-B1BB-6FA1ECF87DE2}">
      <dgm:prSet/>
      <dgm:spPr/>
      <dgm:t>
        <a:bodyPr/>
        <a:lstStyle/>
        <a:p>
          <a:endParaRPr lang="fr-FR"/>
        </a:p>
      </dgm:t>
    </dgm:pt>
    <dgm:pt modelId="{3DCE69A5-A0DF-42C1-8BD3-D4788773722A}">
      <dgm:prSet phldrT="[Texte]"/>
      <dgm:spPr/>
      <dgm:t>
        <a:bodyPr/>
        <a:lstStyle/>
        <a:p>
          <a:r>
            <a:rPr lang="fr-FR"/>
            <a:t>Delmer informatique</a:t>
          </a:r>
        </a:p>
      </dgm:t>
    </dgm:pt>
    <dgm:pt modelId="{FCF4DD18-D8BA-4F0A-8BBE-03C6CC94D3D8}" type="parTrans" cxnId="{12B60507-581B-401E-BB63-F2309836F37A}">
      <dgm:prSet/>
      <dgm:spPr/>
      <dgm:t>
        <a:bodyPr/>
        <a:lstStyle/>
        <a:p>
          <a:endParaRPr lang="fr-FR"/>
        </a:p>
      </dgm:t>
    </dgm:pt>
    <dgm:pt modelId="{2A5E32F6-4EF5-4FAD-843B-0A1D1F36B066}" type="sibTrans" cxnId="{12B60507-581B-401E-BB63-F2309836F37A}">
      <dgm:prSet/>
      <dgm:spPr/>
      <dgm:t>
        <a:bodyPr/>
        <a:lstStyle/>
        <a:p>
          <a:endParaRPr lang="fr-FR"/>
        </a:p>
      </dgm:t>
    </dgm:pt>
    <dgm:pt modelId="{3794F5A6-C920-48AD-8F0E-CA938F107302}" type="pres">
      <dgm:prSet presAssocID="{9FAA76C4-3FF9-4F28-AF31-F4F0B6580F7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04F77C21-F44E-4122-B050-FC605D170A13}" type="pres">
      <dgm:prSet presAssocID="{E9A08C9B-37F6-4231-9287-861C6C33973B}" presName="hierRoot1" presStyleCnt="0">
        <dgm:presLayoutVars>
          <dgm:hierBranch val="init"/>
        </dgm:presLayoutVars>
      </dgm:prSet>
      <dgm:spPr/>
    </dgm:pt>
    <dgm:pt modelId="{64D4F48B-B64E-4170-B82D-F25466C18336}" type="pres">
      <dgm:prSet presAssocID="{E9A08C9B-37F6-4231-9287-861C6C33973B}" presName="rootComposite1" presStyleCnt="0"/>
      <dgm:spPr/>
    </dgm:pt>
    <dgm:pt modelId="{88011766-7F0C-46B7-AFDD-2F6E1598399B}" type="pres">
      <dgm:prSet presAssocID="{E9A08C9B-37F6-4231-9287-861C6C33973B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DFBA9A8-7A34-4DDF-84D5-29644B057985}" type="pres">
      <dgm:prSet presAssocID="{E9A08C9B-37F6-4231-9287-861C6C33973B}" presName="rootConnector1" presStyleLbl="node1" presStyleIdx="0" presStyleCnt="0"/>
      <dgm:spPr/>
      <dgm:t>
        <a:bodyPr/>
        <a:lstStyle/>
        <a:p>
          <a:endParaRPr lang="fr-FR"/>
        </a:p>
      </dgm:t>
    </dgm:pt>
    <dgm:pt modelId="{FB1CDBAB-7C0D-42FA-8131-C0C2CD8024D3}" type="pres">
      <dgm:prSet presAssocID="{E9A08C9B-37F6-4231-9287-861C6C33973B}" presName="hierChild2" presStyleCnt="0"/>
      <dgm:spPr/>
    </dgm:pt>
    <dgm:pt modelId="{B58F6873-29C3-4F97-927B-0AB084901799}" type="pres">
      <dgm:prSet presAssocID="{C0B373EF-529B-4FE3-92EB-807676E853A9}" presName="Name37" presStyleLbl="parChTrans1D2" presStyleIdx="0" presStyleCnt="3"/>
      <dgm:spPr/>
      <dgm:t>
        <a:bodyPr/>
        <a:lstStyle/>
        <a:p>
          <a:endParaRPr lang="fr-FR"/>
        </a:p>
      </dgm:t>
    </dgm:pt>
    <dgm:pt modelId="{F7D6C1DB-6E85-4D07-BE67-40C2888DE7D0}" type="pres">
      <dgm:prSet presAssocID="{09C71CF1-0DAC-4BC8-9C40-E69D98EDA9CD}" presName="hierRoot2" presStyleCnt="0">
        <dgm:presLayoutVars>
          <dgm:hierBranch val="init"/>
        </dgm:presLayoutVars>
      </dgm:prSet>
      <dgm:spPr/>
    </dgm:pt>
    <dgm:pt modelId="{5672108C-BE70-4242-B880-C82D551D80FA}" type="pres">
      <dgm:prSet presAssocID="{09C71CF1-0DAC-4BC8-9C40-E69D98EDA9CD}" presName="rootComposite" presStyleCnt="0"/>
      <dgm:spPr/>
    </dgm:pt>
    <dgm:pt modelId="{B4FDC966-8AEE-49C7-8143-1D13475BAED4}" type="pres">
      <dgm:prSet presAssocID="{09C71CF1-0DAC-4BC8-9C40-E69D98EDA9CD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907F224-ED2C-4A32-9376-01EC2C471B6A}" type="pres">
      <dgm:prSet presAssocID="{09C71CF1-0DAC-4BC8-9C40-E69D98EDA9CD}" presName="rootConnector" presStyleLbl="node2" presStyleIdx="0" presStyleCnt="2"/>
      <dgm:spPr/>
      <dgm:t>
        <a:bodyPr/>
        <a:lstStyle/>
        <a:p>
          <a:endParaRPr lang="fr-FR"/>
        </a:p>
      </dgm:t>
    </dgm:pt>
    <dgm:pt modelId="{643C1EA2-7E6B-4874-A2E8-8AAFF957851E}" type="pres">
      <dgm:prSet presAssocID="{09C71CF1-0DAC-4BC8-9C40-E69D98EDA9CD}" presName="hierChild4" presStyleCnt="0"/>
      <dgm:spPr/>
    </dgm:pt>
    <dgm:pt modelId="{4814212F-06CC-410E-A079-36E312D0DF84}" type="pres">
      <dgm:prSet presAssocID="{09C71CF1-0DAC-4BC8-9C40-E69D98EDA9CD}" presName="hierChild5" presStyleCnt="0"/>
      <dgm:spPr/>
    </dgm:pt>
    <dgm:pt modelId="{8A28E86B-1F15-4732-82EE-21A586E04B19}" type="pres">
      <dgm:prSet presAssocID="{5C3F22DA-2E56-4F06-B9AA-632038A240CC}" presName="Name37" presStyleLbl="parChTrans1D2" presStyleIdx="1" presStyleCnt="3"/>
      <dgm:spPr/>
      <dgm:t>
        <a:bodyPr/>
        <a:lstStyle/>
        <a:p>
          <a:endParaRPr lang="fr-FR"/>
        </a:p>
      </dgm:t>
    </dgm:pt>
    <dgm:pt modelId="{5F5AE0C2-043F-4F01-9E9A-A469A5276D0C}" type="pres">
      <dgm:prSet presAssocID="{58C280C1-35CB-4B56-964E-A9BC9988B905}" presName="hierRoot2" presStyleCnt="0">
        <dgm:presLayoutVars>
          <dgm:hierBranch val="init"/>
        </dgm:presLayoutVars>
      </dgm:prSet>
      <dgm:spPr/>
    </dgm:pt>
    <dgm:pt modelId="{2B90D1E4-369C-434B-A590-89EE343B2871}" type="pres">
      <dgm:prSet presAssocID="{58C280C1-35CB-4B56-964E-A9BC9988B905}" presName="rootComposite" presStyleCnt="0"/>
      <dgm:spPr/>
    </dgm:pt>
    <dgm:pt modelId="{768BA2E2-D606-48D0-A761-00085E57EA55}" type="pres">
      <dgm:prSet presAssocID="{58C280C1-35CB-4B56-964E-A9BC9988B90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2B4AB15-FC7E-452D-A81A-D561FF889C6F}" type="pres">
      <dgm:prSet presAssocID="{58C280C1-35CB-4B56-964E-A9BC9988B905}" presName="rootConnector" presStyleLbl="node2" presStyleIdx="1" presStyleCnt="2"/>
      <dgm:spPr/>
      <dgm:t>
        <a:bodyPr/>
        <a:lstStyle/>
        <a:p>
          <a:endParaRPr lang="fr-FR"/>
        </a:p>
      </dgm:t>
    </dgm:pt>
    <dgm:pt modelId="{6A5A211B-0261-4A88-A879-2628B37B3DD2}" type="pres">
      <dgm:prSet presAssocID="{58C280C1-35CB-4B56-964E-A9BC9988B905}" presName="hierChild4" presStyleCnt="0"/>
      <dgm:spPr/>
    </dgm:pt>
    <dgm:pt modelId="{0927C6AC-9375-45E9-8368-6BAA0D438832}" type="pres">
      <dgm:prSet presAssocID="{58C280C1-35CB-4B56-964E-A9BC9988B905}" presName="hierChild5" presStyleCnt="0"/>
      <dgm:spPr/>
    </dgm:pt>
    <dgm:pt modelId="{E2199650-3A14-480E-BF1C-4B5AC66E78CF}" type="pres">
      <dgm:prSet presAssocID="{E9A08C9B-37F6-4231-9287-861C6C33973B}" presName="hierChild3" presStyleCnt="0"/>
      <dgm:spPr/>
    </dgm:pt>
    <dgm:pt modelId="{A1FD879E-75B7-41FC-B606-0935ADFE5514}" type="pres">
      <dgm:prSet presAssocID="{4597603B-BE92-4A94-A3A7-9AF8BE7D6D69}" presName="Name111" presStyleLbl="parChTrans1D2" presStyleIdx="2" presStyleCnt="3"/>
      <dgm:spPr/>
      <dgm:t>
        <a:bodyPr/>
        <a:lstStyle/>
        <a:p>
          <a:endParaRPr lang="fr-FR"/>
        </a:p>
      </dgm:t>
    </dgm:pt>
    <dgm:pt modelId="{77844426-7DA6-4FCE-9734-591A8B2D2C56}" type="pres">
      <dgm:prSet presAssocID="{90B47A68-DEB9-49D7-862B-B13C9F8B62B0}" presName="hierRoot3" presStyleCnt="0">
        <dgm:presLayoutVars>
          <dgm:hierBranch val="init"/>
        </dgm:presLayoutVars>
      </dgm:prSet>
      <dgm:spPr/>
    </dgm:pt>
    <dgm:pt modelId="{0ABBB0B4-6C56-4157-B6A1-43D1F4D6B96F}" type="pres">
      <dgm:prSet presAssocID="{90B47A68-DEB9-49D7-862B-B13C9F8B62B0}" presName="rootComposite3" presStyleCnt="0"/>
      <dgm:spPr/>
    </dgm:pt>
    <dgm:pt modelId="{C87FECB0-361B-4CC4-8019-84BBC406624A}" type="pres">
      <dgm:prSet presAssocID="{90B47A68-DEB9-49D7-862B-B13C9F8B62B0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67F0751-CBB5-4394-8029-95776838D16F}" type="pres">
      <dgm:prSet presAssocID="{90B47A68-DEB9-49D7-862B-B13C9F8B62B0}" presName="rootConnector3" presStyleLbl="asst1" presStyleIdx="0" presStyleCnt="1"/>
      <dgm:spPr/>
      <dgm:t>
        <a:bodyPr/>
        <a:lstStyle/>
        <a:p>
          <a:endParaRPr lang="fr-FR"/>
        </a:p>
      </dgm:t>
    </dgm:pt>
    <dgm:pt modelId="{9B05F51B-EF93-4992-8C13-D4FB4BC2600E}" type="pres">
      <dgm:prSet presAssocID="{90B47A68-DEB9-49D7-862B-B13C9F8B62B0}" presName="hierChild6" presStyleCnt="0"/>
      <dgm:spPr/>
    </dgm:pt>
    <dgm:pt modelId="{029AE90F-DC8D-4C05-8EA7-DA01D5E629AF}" type="pres">
      <dgm:prSet presAssocID="{90B47A68-DEB9-49D7-862B-B13C9F8B62B0}" presName="hierChild7" presStyleCnt="0"/>
      <dgm:spPr/>
    </dgm:pt>
    <dgm:pt modelId="{BDF237C5-C0A9-42CD-9DC6-352277EDF868}" type="pres">
      <dgm:prSet presAssocID="{3DCE69A5-A0DF-42C1-8BD3-D4788773722A}" presName="hierRoot1" presStyleCnt="0">
        <dgm:presLayoutVars>
          <dgm:hierBranch val="init"/>
        </dgm:presLayoutVars>
      </dgm:prSet>
      <dgm:spPr/>
    </dgm:pt>
    <dgm:pt modelId="{4D01BE25-D699-4E92-A385-9BED6C9FDAFC}" type="pres">
      <dgm:prSet presAssocID="{3DCE69A5-A0DF-42C1-8BD3-D4788773722A}" presName="rootComposite1" presStyleCnt="0"/>
      <dgm:spPr/>
    </dgm:pt>
    <dgm:pt modelId="{024105E7-DA8F-434E-B501-6278EE104972}" type="pres">
      <dgm:prSet presAssocID="{3DCE69A5-A0DF-42C1-8BD3-D4788773722A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170B29D-DE21-4B84-9E40-CBEF38F0E989}" type="pres">
      <dgm:prSet presAssocID="{3DCE69A5-A0DF-42C1-8BD3-D4788773722A}" presName="rootConnector1" presStyleLbl="node1" presStyleIdx="0" presStyleCnt="0"/>
      <dgm:spPr/>
      <dgm:t>
        <a:bodyPr/>
        <a:lstStyle/>
        <a:p>
          <a:endParaRPr lang="fr-FR"/>
        </a:p>
      </dgm:t>
    </dgm:pt>
    <dgm:pt modelId="{DED2C84D-9E89-4BFC-8464-3E6A267698F4}" type="pres">
      <dgm:prSet presAssocID="{3DCE69A5-A0DF-42C1-8BD3-D4788773722A}" presName="hierChild2" presStyleCnt="0"/>
      <dgm:spPr/>
    </dgm:pt>
    <dgm:pt modelId="{5ACA7B5E-228D-496E-B6EE-0557B4DB818B}" type="pres">
      <dgm:prSet presAssocID="{3DCE69A5-A0DF-42C1-8BD3-D4788773722A}" presName="hierChild3" presStyleCnt="0"/>
      <dgm:spPr/>
    </dgm:pt>
  </dgm:ptLst>
  <dgm:cxnLst>
    <dgm:cxn modelId="{D60F3BC6-392D-4AE7-A087-A445CAE4ADF1}" type="presOf" srcId="{58C280C1-35CB-4B56-964E-A9BC9988B905}" destId="{02B4AB15-FC7E-452D-A81A-D561FF889C6F}" srcOrd="1" destOrd="0" presId="urn:microsoft.com/office/officeart/2005/8/layout/orgChart1"/>
    <dgm:cxn modelId="{1A36740C-7DA0-43B0-800C-5171829BAA0D}" srcId="{E9A08C9B-37F6-4231-9287-861C6C33973B}" destId="{90B47A68-DEB9-49D7-862B-B13C9F8B62B0}" srcOrd="0" destOrd="0" parTransId="{4597603B-BE92-4A94-A3A7-9AF8BE7D6D69}" sibTransId="{B05F158D-ABAC-4809-843F-891B8E7B9FC1}"/>
    <dgm:cxn modelId="{CE74CF1A-6D96-46A9-99B9-AAE4462625EE}" type="presOf" srcId="{3DCE69A5-A0DF-42C1-8BD3-D4788773722A}" destId="{024105E7-DA8F-434E-B501-6278EE104972}" srcOrd="0" destOrd="0" presId="urn:microsoft.com/office/officeart/2005/8/layout/orgChart1"/>
    <dgm:cxn modelId="{73A0E43C-457E-49DB-B1BB-6FA1ECF87DE2}" srcId="{E9A08C9B-37F6-4231-9287-861C6C33973B}" destId="{58C280C1-35CB-4B56-964E-A9BC9988B905}" srcOrd="2" destOrd="0" parTransId="{5C3F22DA-2E56-4F06-B9AA-632038A240CC}" sibTransId="{A6795EFC-1660-4071-B16C-7A4E217FEF8C}"/>
    <dgm:cxn modelId="{DF98A299-1108-4F0A-AE65-F596F232CC85}" type="presOf" srcId="{3DCE69A5-A0DF-42C1-8BD3-D4788773722A}" destId="{D170B29D-DE21-4B84-9E40-CBEF38F0E989}" srcOrd="1" destOrd="0" presId="urn:microsoft.com/office/officeart/2005/8/layout/orgChart1"/>
    <dgm:cxn modelId="{6DD4DD56-B24E-499C-A335-F1541F4F2C44}" type="presOf" srcId="{E9A08C9B-37F6-4231-9287-861C6C33973B}" destId="{88011766-7F0C-46B7-AFDD-2F6E1598399B}" srcOrd="0" destOrd="0" presId="urn:microsoft.com/office/officeart/2005/8/layout/orgChart1"/>
    <dgm:cxn modelId="{12B60507-581B-401E-BB63-F2309836F37A}" srcId="{9FAA76C4-3FF9-4F28-AF31-F4F0B6580F7B}" destId="{3DCE69A5-A0DF-42C1-8BD3-D4788773722A}" srcOrd="1" destOrd="0" parTransId="{FCF4DD18-D8BA-4F0A-8BBE-03C6CC94D3D8}" sibTransId="{2A5E32F6-4EF5-4FAD-843B-0A1D1F36B066}"/>
    <dgm:cxn modelId="{6CCBDABC-AF20-41FF-8707-AA49ED7469E6}" type="presOf" srcId="{C0B373EF-529B-4FE3-92EB-807676E853A9}" destId="{B58F6873-29C3-4F97-927B-0AB084901799}" srcOrd="0" destOrd="0" presId="urn:microsoft.com/office/officeart/2005/8/layout/orgChart1"/>
    <dgm:cxn modelId="{5990EBE8-C11A-42E4-8816-5C59E78C8005}" srcId="{9FAA76C4-3FF9-4F28-AF31-F4F0B6580F7B}" destId="{E9A08C9B-37F6-4231-9287-861C6C33973B}" srcOrd="0" destOrd="0" parTransId="{578CECB9-B707-49D3-A950-242E12F18794}" sibTransId="{E56B95D5-DFC8-4145-B1C3-CD375B62EB17}"/>
    <dgm:cxn modelId="{C9B14D8B-F163-4790-9045-78CE4D88E631}" type="presOf" srcId="{E9A08C9B-37F6-4231-9287-861C6C33973B}" destId="{3DFBA9A8-7A34-4DDF-84D5-29644B057985}" srcOrd="1" destOrd="0" presId="urn:microsoft.com/office/officeart/2005/8/layout/orgChart1"/>
    <dgm:cxn modelId="{DF81C32F-002B-44AC-AD2C-D496CEF1E360}" type="presOf" srcId="{09C71CF1-0DAC-4BC8-9C40-E69D98EDA9CD}" destId="{9907F224-ED2C-4A32-9376-01EC2C471B6A}" srcOrd="1" destOrd="0" presId="urn:microsoft.com/office/officeart/2005/8/layout/orgChart1"/>
    <dgm:cxn modelId="{87559748-99BC-471D-B785-95A75B6D3543}" type="presOf" srcId="{90B47A68-DEB9-49D7-862B-B13C9F8B62B0}" destId="{367F0751-CBB5-4394-8029-95776838D16F}" srcOrd="1" destOrd="0" presId="urn:microsoft.com/office/officeart/2005/8/layout/orgChart1"/>
    <dgm:cxn modelId="{B8B75209-FC5E-400E-98B0-E93E525DA87A}" type="presOf" srcId="{5C3F22DA-2E56-4F06-B9AA-632038A240CC}" destId="{8A28E86B-1F15-4732-82EE-21A586E04B19}" srcOrd="0" destOrd="0" presId="urn:microsoft.com/office/officeart/2005/8/layout/orgChart1"/>
    <dgm:cxn modelId="{30CD274B-9A15-4E09-A516-9169FCC7848A}" type="presOf" srcId="{09C71CF1-0DAC-4BC8-9C40-E69D98EDA9CD}" destId="{B4FDC966-8AEE-49C7-8143-1D13475BAED4}" srcOrd="0" destOrd="0" presId="urn:microsoft.com/office/officeart/2005/8/layout/orgChart1"/>
    <dgm:cxn modelId="{8D251BBA-624F-452A-AF65-C532893006E3}" type="presOf" srcId="{4597603B-BE92-4A94-A3A7-9AF8BE7D6D69}" destId="{A1FD879E-75B7-41FC-B606-0935ADFE5514}" srcOrd="0" destOrd="0" presId="urn:microsoft.com/office/officeart/2005/8/layout/orgChart1"/>
    <dgm:cxn modelId="{1E1CC903-23B2-4484-943F-39CC30BB3F6C}" srcId="{E9A08C9B-37F6-4231-9287-861C6C33973B}" destId="{09C71CF1-0DAC-4BC8-9C40-E69D98EDA9CD}" srcOrd="1" destOrd="0" parTransId="{C0B373EF-529B-4FE3-92EB-807676E853A9}" sibTransId="{115B42D7-0536-4569-952C-3571CE559745}"/>
    <dgm:cxn modelId="{2D6B078B-22CC-4CD7-BAE0-6AE8ED237C08}" type="presOf" srcId="{58C280C1-35CB-4B56-964E-A9BC9988B905}" destId="{768BA2E2-D606-48D0-A761-00085E57EA55}" srcOrd="0" destOrd="0" presId="urn:microsoft.com/office/officeart/2005/8/layout/orgChart1"/>
    <dgm:cxn modelId="{EFCC7C3C-03F4-430E-BF2D-A429D1D3E6A9}" type="presOf" srcId="{90B47A68-DEB9-49D7-862B-B13C9F8B62B0}" destId="{C87FECB0-361B-4CC4-8019-84BBC406624A}" srcOrd="0" destOrd="0" presId="urn:microsoft.com/office/officeart/2005/8/layout/orgChart1"/>
    <dgm:cxn modelId="{A3B2F3B9-DC2A-4B4B-BA64-B0E129B2C945}" type="presOf" srcId="{9FAA76C4-3FF9-4F28-AF31-F4F0B6580F7B}" destId="{3794F5A6-C920-48AD-8F0E-CA938F107302}" srcOrd="0" destOrd="0" presId="urn:microsoft.com/office/officeart/2005/8/layout/orgChart1"/>
    <dgm:cxn modelId="{6685446D-7414-4196-80D3-7F05983B38C6}" type="presParOf" srcId="{3794F5A6-C920-48AD-8F0E-CA938F107302}" destId="{04F77C21-F44E-4122-B050-FC605D170A13}" srcOrd="0" destOrd="0" presId="urn:microsoft.com/office/officeart/2005/8/layout/orgChart1"/>
    <dgm:cxn modelId="{2CDB84A8-E415-4392-AD14-6EC215C3F64E}" type="presParOf" srcId="{04F77C21-F44E-4122-B050-FC605D170A13}" destId="{64D4F48B-B64E-4170-B82D-F25466C18336}" srcOrd="0" destOrd="0" presId="urn:microsoft.com/office/officeart/2005/8/layout/orgChart1"/>
    <dgm:cxn modelId="{373F5F3D-462B-46D4-8078-D27606FC2BAA}" type="presParOf" srcId="{64D4F48B-B64E-4170-B82D-F25466C18336}" destId="{88011766-7F0C-46B7-AFDD-2F6E1598399B}" srcOrd="0" destOrd="0" presId="urn:microsoft.com/office/officeart/2005/8/layout/orgChart1"/>
    <dgm:cxn modelId="{8031CAE8-BCF6-4F51-A817-34813C866EB2}" type="presParOf" srcId="{64D4F48B-B64E-4170-B82D-F25466C18336}" destId="{3DFBA9A8-7A34-4DDF-84D5-29644B057985}" srcOrd="1" destOrd="0" presId="urn:microsoft.com/office/officeart/2005/8/layout/orgChart1"/>
    <dgm:cxn modelId="{61692D4A-45C8-4442-84C3-D4CFC62BD662}" type="presParOf" srcId="{04F77C21-F44E-4122-B050-FC605D170A13}" destId="{FB1CDBAB-7C0D-42FA-8131-C0C2CD8024D3}" srcOrd="1" destOrd="0" presId="urn:microsoft.com/office/officeart/2005/8/layout/orgChart1"/>
    <dgm:cxn modelId="{305E60EA-C7C6-4402-BA57-E47DD699C362}" type="presParOf" srcId="{FB1CDBAB-7C0D-42FA-8131-C0C2CD8024D3}" destId="{B58F6873-29C3-4F97-927B-0AB084901799}" srcOrd="0" destOrd="0" presId="urn:microsoft.com/office/officeart/2005/8/layout/orgChart1"/>
    <dgm:cxn modelId="{06306DFE-C0AA-4EBD-8BF4-9359DC30F132}" type="presParOf" srcId="{FB1CDBAB-7C0D-42FA-8131-C0C2CD8024D3}" destId="{F7D6C1DB-6E85-4D07-BE67-40C2888DE7D0}" srcOrd="1" destOrd="0" presId="urn:microsoft.com/office/officeart/2005/8/layout/orgChart1"/>
    <dgm:cxn modelId="{F766119C-8E04-4A6B-8EEA-A7CE03067667}" type="presParOf" srcId="{F7D6C1DB-6E85-4D07-BE67-40C2888DE7D0}" destId="{5672108C-BE70-4242-B880-C82D551D80FA}" srcOrd="0" destOrd="0" presId="urn:microsoft.com/office/officeart/2005/8/layout/orgChart1"/>
    <dgm:cxn modelId="{D931C229-C70A-4970-8780-D37BECB5A92E}" type="presParOf" srcId="{5672108C-BE70-4242-B880-C82D551D80FA}" destId="{B4FDC966-8AEE-49C7-8143-1D13475BAED4}" srcOrd="0" destOrd="0" presId="urn:microsoft.com/office/officeart/2005/8/layout/orgChart1"/>
    <dgm:cxn modelId="{C3BAF284-F668-42A9-A7DD-97AB76A744E6}" type="presParOf" srcId="{5672108C-BE70-4242-B880-C82D551D80FA}" destId="{9907F224-ED2C-4A32-9376-01EC2C471B6A}" srcOrd="1" destOrd="0" presId="urn:microsoft.com/office/officeart/2005/8/layout/orgChart1"/>
    <dgm:cxn modelId="{7C5E0227-1DF5-4105-AE06-B8A38A9AAB5E}" type="presParOf" srcId="{F7D6C1DB-6E85-4D07-BE67-40C2888DE7D0}" destId="{643C1EA2-7E6B-4874-A2E8-8AAFF957851E}" srcOrd="1" destOrd="0" presId="urn:microsoft.com/office/officeart/2005/8/layout/orgChart1"/>
    <dgm:cxn modelId="{F35F81D9-99B0-4F11-B4BB-62BEF074A9CF}" type="presParOf" srcId="{F7D6C1DB-6E85-4D07-BE67-40C2888DE7D0}" destId="{4814212F-06CC-410E-A079-36E312D0DF84}" srcOrd="2" destOrd="0" presId="urn:microsoft.com/office/officeart/2005/8/layout/orgChart1"/>
    <dgm:cxn modelId="{972E3303-6904-4674-B6AF-E778F6A7597D}" type="presParOf" srcId="{FB1CDBAB-7C0D-42FA-8131-C0C2CD8024D3}" destId="{8A28E86B-1F15-4732-82EE-21A586E04B19}" srcOrd="2" destOrd="0" presId="urn:microsoft.com/office/officeart/2005/8/layout/orgChart1"/>
    <dgm:cxn modelId="{A499F2F8-4C8D-4187-9A7C-F10EFCB5012C}" type="presParOf" srcId="{FB1CDBAB-7C0D-42FA-8131-C0C2CD8024D3}" destId="{5F5AE0C2-043F-4F01-9E9A-A469A5276D0C}" srcOrd="3" destOrd="0" presId="urn:microsoft.com/office/officeart/2005/8/layout/orgChart1"/>
    <dgm:cxn modelId="{0506B670-BED9-4329-87DE-7560166EE6E5}" type="presParOf" srcId="{5F5AE0C2-043F-4F01-9E9A-A469A5276D0C}" destId="{2B90D1E4-369C-434B-A590-89EE343B2871}" srcOrd="0" destOrd="0" presId="urn:microsoft.com/office/officeart/2005/8/layout/orgChart1"/>
    <dgm:cxn modelId="{24276ED4-7D69-4EB3-936C-3DE246083290}" type="presParOf" srcId="{2B90D1E4-369C-434B-A590-89EE343B2871}" destId="{768BA2E2-D606-48D0-A761-00085E57EA55}" srcOrd="0" destOrd="0" presId="urn:microsoft.com/office/officeart/2005/8/layout/orgChart1"/>
    <dgm:cxn modelId="{20A2D5D3-208F-4345-BD3F-A44D1DEA3EF4}" type="presParOf" srcId="{2B90D1E4-369C-434B-A590-89EE343B2871}" destId="{02B4AB15-FC7E-452D-A81A-D561FF889C6F}" srcOrd="1" destOrd="0" presId="urn:microsoft.com/office/officeart/2005/8/layout/orgChart1"/>
    <dgm:cxn modelId="{7CAE45A1-A544-4194-8560-9EA948B2AE37}" type="presParOf" srcId="{5F5AE0C2-043F-4F01-9E9A-A469A5276D0C}" destId="{6A5A211B-0261-4A88-A879-2628B37B3DD2}" srcOrd="1" destOrd="0" presId="urn:microsoft.com/office/officeart/2005/8/layout/orgChart1"/>
    <dgm:cxn modelId="{B109B4C2-775A-4EC7-AEC7-590D6372FC8B}" type="presParOf" srcId="{5F5AE0C2-043F-4F01-9E9A-A469A5276D0C}" destId="{0927C6AC-9375-45E9-8368-6BAA0D438832}" srcOrd="2" destOrd="0" presId="urn:microsoft.com/office/officeart/2005/8/layout/orgChart1"/>
    <dgm:cxn modelId="{BF17CBAD-BBF6-41E3-9414-85646FC42007}" type="presParOf" srcId="{04F77C21-F44E-4122-B050-FC605D170A13}" destId="{E2199650-3A14-480E-BF1C-4B5AC66E78CF}" srcOrd="2" destOrd="0" presId="urn:microsoft.com/office/officeart/2005/8/layout/orgChart1"/>
    <dgm:cxn modelId="{21E9BD96-20DC-4185-AF5C-731F3F15D946}" type="presParOf" srcId="{E2199650-3A14-480E-BF1C-4B5AC66E78CF}" destId="{A1FD879E-75B7-41FC-B606-0935ADFE5514}" srcOrd="0" destOrd="0" presId="urn:microsoft.com/office/officeart/2005/8/layout/orgChart1"/>
    <dgm:cxn modelId="{0C28379C-972D-405C-8D34-DD595A498A9A}" type="presParOf" srcId="{E2199650-3A14-480E-BF1C-4B5AC66E78CF}" destId="{77844426-7DA6-4FCE-9734-591A8B2D2C56}" srcOrd="1" destOrd="0" presId="urn:microsoft.com/office/officeart/2005/8/layout/orgChart1"/>
    <dgm:cxn modelId="{0F57E4EB-3212-47D5-A785-96C40224B8D6}" type="presParOf" srcId="{77844426-7DA6-4FCE-9734-591A8B2D2C56}" destId="{0ABBB0B4-6C56-4157-B6A1-43D1F4D6B96F}" srcOrd="0" destOrd="0" presId="urn:microsoft.com/office/officeart/2005/8/layout/orgChart1"/>
    <dgm:cxn modelId="{DBCB7C21-1E2B-4634-AB81-92B0B8BB848D}" type="presParOf" srcId="{0ABBB0B4-6C56-4157-B6A1-43D1F4D6B96F}" destId="{C87FECB0-361B-4CC4-8019-84BBC406624A}" srcOrd="0" destOrd="0" presId="urn:microsoft.com/office/officeart/2005/8/layout/orgChart1"/>
    <dgm:cxn modelId="{6F9A4414-22F5-4823-9FE1-B8343C8A890E}" type="presParOf" srcId="{0ABBB0B4-6C56-4157-B6A1-43D1F4D6B96F}" destId="{367F0751-CBB5-4394-8029-95776838D16F}" srcOrd="1" destOrd="0" presId="urn:microsoft.com/office/officeart/2005/8/layout/orgChart1"/>
    <dgm:cxn modelId="{EA684DCF-1C94-4745-99DF-EA994909E19F}" type="presParOf" srcId="{77844426-7DA6-4FCE-9734-591A8B2D2C56}" destId="{9B05F51B-EF93-4992-8C13-D4FB4BC2600E}" srcOrd="1" destOrd="0" presId="urn:microsoft.com/office/officeart/2005/8/layout/orgChart1"/>
    <dgm:cxn modelId="{8A5C4003-C3D2-49F1-82ED-88116310A998}" type="presParOf" srcId="{77844426-7DA6-4FCE-9734-591A8B2D2C56}" destId="{029AE90F-DC8D-4C05-8EA7-DA01D5E629AF}" srcOrd="2" destOrd="0" presId="urn:microsoft.com/office/officeart/2005/8/layout/orgChart1"/>
    <dgm:cxn modelId="{EC2F63D2-116A-43D0-AD69-65FA7B8FE8D6}" type="presParOf" srcId="{3794F5A6-C920-48AD-8F0E-CA938F107302}" destId="{BDF237C5-C0A9-42CD-9DC6-352277EDF868}" srcOrd="1" destOrd="0" presId="urn:microsoft.com/office/officeart/2005/8/layout/orgChart1"/>
    <dgm:cxn modelId="{28878EC3-E306-45F2-9E50-735EE21A4113}" type="presParOf" srcId="{BDF237C5-C0A9-42CD-9DC6-352277EDF868}" destId="{4D01BE25-D699-4E92-A385-9BED6C9FDAFC}" srcOrd="0" destOrd="0" presId="urn:microsoft.com/office/officeart/2005/8/layout/orgChart1"/>
    <dgm:cxn modelId="{B1DBAF12-6D18-4748-9ADF-9DA51DB102CA}" type="presParOf" srcId="{4D01BE25-D699-4E92-A385-9BED6C9FDAFC}" destId="{024105E7-DA8F-434E-B501-6278EE104972}" srcOrd="0" destOrd="0" presId="urn:microsoft.com/office/officeart/2005/8/layout/orgChart1"/>
    <dgm:cxn modelId="{410604D5-36D3-49F0-8A35-A406175911EA}" type="presParOf" srcId="{4D01BE25-D699-4E92-A385-9BED6C9FDAFC}" destId="{D170B29D-DE21-4B84-9E40-CBEF38F0E989}" srcOrd="1" destOrd="0" presId="urn:microsoft.com/office/officeart/2005/8/layout/orgChart1"/>
    <dgm:cxn modelId="{1227183E-E2BA-4947-90C0-6DC8B2B517C0}" type="presParOf" srcId="{BDF237C5-C0A9-42CD-9DC6-352277EDF868}" destId="{DED2C84D-9E89-4BFC-8464-3E6A267698F4}" srcOrd="1" destOrd="0" presId="urn:microsoft.com/office/officeart/2005/8/layout/orgChart1"/>
    <dgm:cxn modelId="{CE929C0A-9E88-4372-A9B4-D4C99584DA91}" type="presParOf" srcId="{BDF237C5-C0A9-42CD-9DC6-352277EDF868}" destId="{5ACA7B5E-228D-496E-B6EE-0557B4DB81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FD879E-75B7-41FC-B606-0935ADFE5514}">
      <dsp:nvSpPr>
        <dsp:cNvPr id="0" name=""/>
        <dsp:cNvSpPr/>
      </dsp:nvSpPr>
      <dsp:spPr>
        <a:xfrm>
          <a:off x="3154826" y="1179329"/>
          <a:ext cx="247355" cy="1083651"/>
        </a:xfrm>
        <a:custGeom>
          <a:avLst/>
          <a:gdLst/>
          <a:ahLst/>
          <a:cxnLst/>
          <a:rect l="0" t="0" r="0" b="0"/>
          <a:pathLst>
            <a:path>
              <a:moveTo>
                <a:pt x="247355" y="0"/>
              </a:moveTo>
              <a:lnTo>
                <a:pt x="247355" y="1083651"/>
              </a:lnTo>
              <a:lnTo>
                <a:pt x="0" y="108365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28E86B-1F15-4732-82EE-21A586E04B19}">
      <dsp:nvSpPr>
        <dsp:cNvPr id="0" name=""/>
        <dsp:cNvSpPr/>
      </dsp:nvSpPr>
      <dsp:spPr>
        <a:xfrm>
          <a:off x="3402181" y="1179329"/>
          <a:ext cx="1425236" cy="2167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9946"/>
              </a:lnTo>
              <a:lnTo>
                <a:pt x="1425236" y="1919946"/>
              </a:lnTo>
              <a:lnTo>
                <a:pt x="1425236" y="2167302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F6873-29C3-4F97-927B-0AB084901799}">
      <dsp:nvSpPr>
        <dsp:cNvPr id="0" name=""/>
        <dsp:cNvSpPr/>
      </dsp:nvSpPr>
      <dsp:spPr>
        <a:xfrm>
          <a:off x="1976944" y="1179329"/>
          <a:ext cx="1425236" cy="2167302"/>
        </a:xfrm>
        <a:custGeom>
          <a:avLst/>
          <a:gdLst/>
          <a:ahLst/>
          <a:cxnLst/>
          <a:rect l="0" t="0" r="0" b="0"/>
          <a:pathLst>
            <a:path>
              <a:moveTo>
                <a:pt x="1425236" y="0"/>
              </a:moveTo>
              <a:lnTo>
                <a:pt x="1425236" y="1919946"/>
              </a:lnTo>
              <a:lnTo>
                <a:pt x="0" y="1919946"/>
              </a:lnTo>
              <a:lnTo>
                <a:pt x="0" y="2167302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011766-7F0C-46B7-AFDD-2F6E1598399B}">
      <dsp:nvSpPr>
        <dsp:cNvPr id="0" name=""/>
        <dsp:cNvSpPr/>
      </dsp:nvSpPr>
      <dsp:spPr>
        <a:xfrm>
          <a:off x="2224300" y="1448"/>
          <a:ext cx="2355763" cy="1177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/>
            <a:t>(Patron) Lucien </a:t>
          </a:r>
          <a:r>
            <a:rPr lang="fr-FR" sz="2700" kern="1200" dirty="0" err="1"/>
            <a:t>Delifer</a:t>
          </a:r>
          <a:endParaRPr lang="fr-FR" sz="2700" kern="1200" dirty="0"/>
        </a:p>
      </dsp:txBody>
      <dsp:txXfrm>
        <a:off x="2224300" y="1448"/>
        <a:ext cx="2355763" cy="1177881"/>
      </dsp:txXfrm>
    </dsp:sp>
    <dsp:sp modelId="{B4FDC966-8AEE-49C7-8143-1D13475BAED4}">
      <dsp:nvSpPr>
        <dsp:cNvPr id="0" name=""/>
        <dsp:cNvSpPr/>
      </dsp:nvSpPr>
      <dsp:spPr>
        <a:xfrm>
          <a:off x="799063" y="3346632"/>
          <a:ext cx="2355763" cy="1177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/>
            <a:t>(Technicien) Hamid</a:t>
          </a:r>
        </a:p>
      </dsp:txBody>
      <dsp:txXfrm>
        <a:off x="799063" y="3346632"/>
        <a:ext cx="2355763" cy="1177881"/>
      </dsp:txXfrm>
    </dsp:sp>
    <dsp:sp modelId="{768BA2E2-D606-48D0-A761-00085E57EA55}">
      <dsp:nvSpPr>
        <dsp:cNvPr id="0" name=""/>
        <dsp:cNvSpPr/>
      </dsp:nvSpPr>
      <dsp:spPr>
        <a:xfrm>
          <a:off x="3649536" y="3346632"/>
          <a:ext cx="2355763" cy="1177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/>
            <a:t>(Stagiaire) Dylan Danel</a:t>
          </a:r>
        </a:p>
      </dsp:txBody>
      <dsp:txXfrm>
        <a:off x="3649536" y="3346632"/>
        <a:ext cx="2355763" cy="1177881"/>
      </dsp:txXfrm>
    </dsp:sp>
    <dsp:sp modelId="{C87FECB0-361B-4CC4-8019-84BBC406624A}">
      <dsp:nvSpPr>
        <dsp:cNvPr id="0" name=""/>
        <dsp:cNvSpPr/>
      </dsp:nvSpPr>
      <dsp:spPr>
        <a:xfrm>
          <a:off x="799063" y="1674040"/>
          <a:ext cx="2355763" cy="1177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/>
            <a:t>(Secretaire) Isabelle</a:t>
          </a:r>
        </a:p>
      </dsp:txBody>
      <dsp:txXfrm>
        <a:off x="799063" y="1674040"/>
        <a:ext cx="2355763" cy="1177881"/>
      </dsp:txXfrm>
    </dsp:sp>
    <dsp:sp modelId="{024105E7-DA8F-434E-B501-6278EE104972}">
      <dsp:nvSpPr>
        <dsp:cNvPr id="0" name=""/>
        <dsp:cNvSpPr/>
      </dsp:nvSpPr>
      <dsp:spPr>
        <a:xfrm>
          <a:off x="5074773" y="1448"/>
          <a:ext cx="2355763" cy="1177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/>
            <a:t>Delmer informatique</a:t>
          </a:r>
        </a:p>
      </dsp:txBody>
      <dsp:txXfrm>
        <a:off x="5074773" y="1448"/>
        <a:ext cx="2355763" cy="1177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F9FD645-B722-4D9F-B7C0-6EAD6E3FABC0}" type="datetimeFigureOut">
              <a:rPr lang="fr-FR" smtClean="0"/>
              <a:t>27/04/2014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3D4C1A-E6FE-4904-8818-249D965AC41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9FD645-B722-4D9F-B7C0-6EAD6E3FABC0}" type="datetimeFigureOut">
              <a:rPr lang="fr-FR" smtClean="0"/>
              <a:t>27/04/2014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3D4C1A-E6FE-4904-8818-249D965AC41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9FD645-B722-4D9F-B7C0-6EAD6E3FABC0}" type="datetimeFigureOut">
              <a:rPr lang="fr-FR" smtClean="0"/>
              <a:t>27/04/2014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3D4C1A-E6FE-4904-8818-249D965AC41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9FD645-B722-4D9F-B7C0-6EAD6E3FABC0}" type="datetimeFigureOut">
              <a:rPr lang="fr-FR" smtClean="0"/>
              <a:t>27/04/2014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3D4C1A-E6FE-4904-8818-249D965AC41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9FD645-B722-4D9F-B7C0-6EAD6E3FABC0}" type="datetimeFigureOut">
              <a:rPr lang="fr-FR" smtClean="0"/>
              <a:t>27/04/2014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3D4C1A-E6FE-4904-8818-249D965AC41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9FD645-B722-4D9F-B7C0-6EAD6E3FABC0}" type="datetimeFigureOut">
              <a:rPr lang="fr-FR" smtClean="0"/>
              <a:t>27/04/2014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3D4C1A-E6FE-4904-8818-249D965AC411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9FD645-B722-4D9F-B7C0-6EAD6E3FABC0}" type="datetimeFigureOut">
              <a:rPr lang="fr-FR" smtClean="0"/>
              <a:t>27/04/2014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3D4C1A-E6FE-4904-8818-249D965AC411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9FD645-B722-4D9F-B7C0-6EAD6E3FABC0}" type="datetimeFigureOut">
              <a:rPr lang="fr-FR" smtClean="0"/>
              <a:t>27/04/2014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3D4C1A-E6FE-4904-8818-249D965AC411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9FD645-B722-4D9F-B7C0-6EAD6E3FABC0}" type="datetimeFigureOut">
              <a:rPr lang="fr-FR" smtClean="0"/>
              <a:t>27/04/2014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3D4C1A-E6FE-4904-8818-249D965AC41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F9FD645-B722-4D9F-B7C0-6EAD6E3FABC0}" type="datetimeFigureOut">
              <a:rPr lang="fr-FR" smtClean="0"/>
              <a:t>27/04/2014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3D4C1A-E6FE-4904-8818-249D965AC411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F9FD645-B722-4D9F-B7C0-6EAD6E3FABC0}" type="datetimeFigureOut">
              <a:rPr lang="fr-FR" smtClean="0"/>
              <a:t>27/04/2014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3D4C1A-E6FE-4904-8818-249D965AC411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F9FD645-B722-4D9F-B7C0-6EAD6E3FABC0}" type="datetimeFigureOut">
              <a:rPr lang="fr-FR" smtClean="0"/>
              <a:t>27/04/2014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53D4C1A-E6FE-4904-8818-249D965AC411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b="1" u="sng" dirty="0"/>
              <a:t>RAPPORT DE STAGE DE DYLAN DANEL 2013-2014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Durée : 6 semaines                                                                     Tuteur de stage : Mr </a:t>
            </a:r>
            <a:r>
              <a:rPr lang="fr-FR" dirty="0" err="1" smtClean="0"/>
              <a:t>Delifer</a:t>
            </a:r>
            <a:r>
              <a:rPr lang="fr-FR" dirty="0" smtClean="0"/>
              <a:t> </a:t>
            </a:r>
          </a:p>
          <a:p>
            <a:r>
              <a:rPr lang="fr-FR" dirty="0" smtClean="0"/>
              <a:t>Domaine : Informatique         </a:t>
            </a:r>
          </a:p>
          <a:p>
            <a:endParaRPr lang="fr-FR" dirty="0"/>
          </a:p>
        </p:txBody>
      </p:sp>
      <p:pic>
        <p:nvPicPr>
          <p:cNvPr id="4" name="Image 3" descr="index002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798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Remerciement a Mr </a:t>
            </a:r>
            <a:r>
              <a:rPr lang="fr-FR" dirty="0" err="1" smtClean="0"/>
              <a:t>Delifer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Remerciement a Mr Hamid pour sa gentillesse et toutes les explications qui ma donné 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Remerciement au Lycée robert Schuman pour l’apprentissage au cours de l’année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Remerciements</a:t>
            </a:r>
            <a:endParaRPr lang="fr-F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Delmer</a:t>
            </a:r>
            <a:r>
              <a:rPr lang="fr-FR" dirty="0" smtClean="0"/>
              <a:t> informatique se situe au 30 rue Gustave </a:t>
            </a:r>
            <a:r>
              <a:rPr lang="fr-FR" dirty="0" err="1" smtClean="0"/>
              <a:t>Nast</a:t>
            </a:r>
            <a:r>
              <a:rPr lang="fr-FR" dirty="0" smtClean="0"/>
              <a:t> Chelles </a:t>
            </a:r>
            <a:r>
              <a:rPr lang="fr-FR" dirty="0" smtClean="0"/>
              <a:t>77500</a:t>
            </a:r>
          </a:p>
          <a:p>
            <a:r>
              <a:rPr lang="fr-FR" dirty="0" smtClean="0"/>
              <a:t>C'est une entreprise informatique qui a pour but de faire des installations, des maintenance </a:t>
            </a:r>
            <a:r>
              <a:rPr lang="fr-FR" dirty="0" smtClean="0"/>
              <a:t>informatique</a:t>
            </a:r>
          </a:p>
          <a:p>
            <a:r>
              <a:rPr lang="fr-FR" dirty="0" smtClean="0"/>
              <a:t>Contrat avec les entreprises</a:t>
            </a:r>
          </a:p>
          <a:p>
            <a:r>
              <a:rPr lang="fr-FR" dirty="0" smtClean="0"/>
              <a:t>Particuliers</a:t>
            </a:r>
          </a:p>
          <a:p>
            <a:r>
              <a:rPr lang="fr-FR" dirty="0" smtClean="0"/>
              <a:t>Installation a domicile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de l’entreprise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Devant de l’entreprise</a:t>
            </a:r>
            <a:endParaRPr lang="fr-FR" dirty="0"/>
          </a:p>
        </p:txBody>
      </p:sp>
      <p:pic>
        <p:nvPicPr>
          <p:cNvPr id="4" name="Espace réservé du contenu 3" descr="Sans titre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8229600" cy="3915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Organigramme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Tache ordinaires ( Installation de Windows ) </a:t>
            </a:r>
          </a:p>
          <a:p>
            <a:r>
              <a:rPr lang="fr-FR" dirty="0" smtClean="0"/>
              <a:t>Tache complexe ( Installation d’extendeur, Installation d’imprimante réseau)</a:t>
            </a:r>
          </a:p>
          <a:p>
            <a:r>
              <a:rPr lang="fr-FR" dirty="0" smtClean="0"/>
              <a:t>Tache accompagné ( Installation d’un serveur )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Taches effectuées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extendeur wifi est utilisé pour les grandes maisons ou les bas débits . Les extendeur wifi sont des boitier qui amplifie le signal. J'ai effectué cette tache dans une maison très grande. Pour </a:t>
            </a:r>
            <a:r>
              <a:rPr lang="fr-FR" dirty="0" smtClean="0"/>
              <a:t>réalisé </a:t>
            </a:r>
            <a:r>
              <a:rPr lang="fr-FR" dirty="0" smtClean="0"/>
              <a:t>cette tache il vous faut un câble </a:t>
            </a:r>
            <a:r>
              <a:rPr lang="fr-FR" dirty="0" err="1" smtClean="0"/>
              <a:t>rj</a:t>
            </a:r>
            <a:r>
              <a:rPr lang="fr-FR" dirty="0" smtClean="0"/>
              <a:t> 45 et le boitier du client. Il faut bien évidemment que le client est internet qui fonctionne. 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Installation d’un extendeur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2579_WiFi_Extender01.gif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988840"/>
            <a:ext cx="7488832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Beaucoup intéressé</a:t>
            </a:r>
          </a:p>
          <a:p>
            <a:r>
              <a:rPr lang="fr-FR" dirty="0" smtClean="0"/>
              <a:t>J’ai appris beaucoup de choses</a:t>
            </a:r>
          </a:p>
          <a:p>
            <a:r>
              <a:rPr lang="fr-FR" dirty="0" smtClean="0"/>
              <a:t>Découvert le monde du travail</a:t>
            </a:r>
          </a:p>
          <a:p>
            <a:r>
              <a:rPr lang="fr-FR" dirty="0" smtClean="0"/>
              <a:t>Acquis plus d’expérience</a:t>
            </a:r>
          </a:p>
          <a:p>
            <a:r>
              <a:rPr lang="fr-FR" dirty="0" smtClean="0"/>
              <a:t>Prise de confiance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86</TotalTime>
  <Words>225</Words>
  <Application>Microsoft Office PowerPoint</Application>
  <PresentationFormat>Affichage à l'écran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Rotonde</vt:lpstr>
      <vt:lpstr>RAPPORT DE STAGE DE DYLAN DANEL 2013-2014</vt:lpstr>
      <vt:lpstr>Remerciements</vt:lpstr>
      <vt:lpstr>Présentation de l’entreprise</vt:lpstr>
      <vt:lpstr>Devant de l’entreprise</vt:lpstr>
      <vt:lpstr>Organigramme</vt:lpstr>
      <vt:lpstr>Taches effectuées</vt:lpstr>
      <vt:lpstr>Installation d’un extendeur</vt:lpstr>
      <vt:lpstr>Diapositive 8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 DE STAGE DE DYLAN DANEL 2013-2014</dc:title>
  <dc:creator>dylan danel</dc:creator>
  <cp:lastModifiedBy>dylan danel</cp:lastModifiedBy>
  <cp:revision>9</cp:revision>
  <dcterms:created xsi:type="dcterms:W3CDTF">2014-04-27T17:10:14Z</dcterms:created>
  <dcterms:modified xsi:type="dcterms:W3CDTF">2014-04-27T18:36:29Z</dcterms:modified>
</cp:coreProperties>
</file>