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82" r:id="rId3"/>
    <p:sldId id="256" r:id="rId4"/>
    <p:sldId id="284" r:id="rId5"/>
    <p:sldId id="287" r:id="rId6"/>
    <p:sldId id="288" r:id="rId7"/>
    <p:sldId id="289" r:id="rId8"/>
    <p:sldId id="291" r:id="rId9"/>
    <p:sldId id="294" r:id="rId10"/>
    <p:sldId id="296" r:id="rId11"/>
    <p:sldId id="297" r:id="rId12"/>
    <p:sldId id="299" r:id="rId13"/>
    <p:sldId id="300" r:id="rId14"/>
    <p:sldId id="302" r:id="rId15"/>
    <p:sldId id="304" r:id="rId16"/>
    <p:sldId id="305" r:id="rId17"/>
    <p:sldId id="306" r:id="rId18"/>
    <p:sldId id="307" r:id="rId19"/>
    <p:sldId id="310" r:id="rId20"/>
    <p:sldId id="312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C1E7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32" autoAdjust="0"/>
    <p:restoredTop sz="94660"/>
  </p:normalViewPr>
  <p:slideViewPr>
    <p:cSldViewPr>
      <p:cViewPr varScale="1">
        <p:scale>
          <a:sx n="110" d="100"/>
          <a:sy n="110" d="100"/>
        </p:scale>
        <p:origin x="-8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BA765A-EC63-48B7-B188-1BE6FF8EB78B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293896-B553-47A3-B39A-7FFC8899D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4684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83748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3125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1919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59569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75559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7892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65269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32970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48323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6063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8608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CC684-4A74-439F-A391-71009F02620D}" type="datetimeFigureOut">
              <a:rPr lang="fr-FR" smtClean="0"/>
              <a:t>01/05/2013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0528A-1A4C-4C34-A18D-8075D113E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85177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g"/><Relationship Id="rId5" Type="http://schemas.openxmlformats.org/officeDocument/2006/relationships/image" Target="../media/image55.jpg"/><Relationship Id="rId4" Type="http://schemas.openxmlformats.org/officeDocument/2006/relationships/image" Target="../media/image5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7" Type="http://schemas.openxmlformats.org/officeDocument/2006/relationships/image" Target="../media/image61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g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g"/><Relationship Id="rId3" Type="http://schemas.openxmlformats.org/officeDocument/2006/relationships/image" Target="../media/image62.jpg"/><Relationship Id="rId7" Type="http://schemas.openxmlformats.org/officeDocument/2006/relationships/image" Target="../media/image66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g"/><Relationship Id="rId5" Type="http://schemas.openxmlformats.org/officeDocument/2006/relationships/image" Target="../media/image64.jpg"/><Relationship Id="rId4" Type="http://schemas.openxmlformats.org/officeDocument/2006/relationships/image" Target="../media/image6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g"/><Relationship Id="rId5" Type="http://schemas.openxmlformats.org/officeDocument/2006/relationships/image" Target="../media/image70.png"/><Relationship Id="rId4" Type="http://schemas.openxmlformats.org/officeDocument/2006/relationships/image" Target="../media/image6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" y="-1"/>
            <a:ext cx="9137073" cy="686024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1171303">
            <a:off x="603029" y="472335"/>
            <a:ext cx="8342005" cy="1944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9600" b="1" cap="none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TCitadelScript" pitchFamily="2" charset="2"/>
              </a:rPr>
              <a:t>Noyant d’Allier</a:t>
            </a:r>
            <a:endParaRPr lang="fr-FR" sz="9600" b="1" cap="none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TCitadelScript" pitchFamily="2" charset="2"/>
            </a:endParaRPr>
          </a:p>
        </p:txBody>
      </p:sp>
      <p:sp>
        <p:nvSpPr>
          <p:cNvPr id="9" name="Rectangle 8"/>
          <p:cNvSpPr/>
          <p:nvPr/>
        </p:nvSpPr>
        <p:spPr>
          <a:xfrm rot="21277883">
            <a:off x="1097774" y="4806736"/>
            <a:ext cx="7281328" cy="12759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12500"/>
                <a:gd name="adj2" fmla="val -1067"/>
              </a:avLst>
            </a:prstTxWarp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Avril 2013</a:t>
            </a:r>
            <a:endParaRPr lang="fr-FR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94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12160" y="260649"/>
            <a:ext cx="30032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00B0F0"/>
                </a:solidFill>
                <a:latin typeface="England Hand DB" pitchFamily="2" charset="0"/>
                <a:cs typeface="Aharoni" pitchFamily="2" charset="-79"/>
              </a:rPr>
              <a:t>29 mars 2013</a:t>
            </a:r>
          </a:p>
          <a:p>
            <a:pPr algn="ctr"/>
            <a:r>
              <a:rPr lang="fr-FR" sz="2800" b="1" dirty="0" smtClean="0">
                <a:solidFill>
                  <a:srgbClr val="00B0F0"/>
                </a:solidFill>
                <a:latin typeface="England Hand DB" pitchFamily="2" charset="0"/>
                <a:cs typeface="Aharoni" pitchFamily="2" charset="-79"/>
              </a:rPr>
              <a:t>Mission accomplie</a:t>
            </a:r>
          </a:p>
          <a:p>
            <a:pPr algn="ctr"/>
            <a:r>
              <a:rPr lang="fr-FR" sz="2800" b="1" dirty="0" smtClean="0">
                <a:solidFill>
                  <a:srgbClr val="00B0F0"/>
                </a:solidFill>
                <a:latin typeface="England Hand DB" pitchFamily="2" charset="0"/>
                <a:cs typeface="Aharoni" pitchFamily="2" charset="-79"/>
              </a:rPr>
              <a:t>Le char est terminé</a:t>
            </a:r>
            <a:endParaRPr lang="fr-FR" sz="2800" b="1" dirty="0">
              <a:solidFill>
                <a:srgbClr val="00B0F0"/>
              </a:solidFill>
              <a:latin typeface="England Hand DB" pitchFamily="2" charset="0"/>
              <a:cs typeface="Aharoni" pitchFamily="2" charset="-79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555776" y="6021288"/>
            <a:ext cx="25654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spc="300" dirty="0" smtClean="0">
                <a:latin typeface="Walt Disney Script v4.1" pitchFamily="66" charset="0"/>
              </a:rPr>
              <a:t> Les Carnavaliers</a:t>
            </a:r>
            <a:endParaRPr lang="fr-FR" sz="2800" b="1" spc="300" dirty="0">
              <a:latin typeface="Walt Disney Script v4.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3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>
        <p:circle/>
      </p:transition>
    </mc:Choice>
    <mc:Fallback xmlns="">
      <p:transition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8" t="1669" r="4609" b="2273"/>
          <a:stretch/>
        </p:blipFill>
        <p:spPr>
          <a:xfrm>
            <a:off x="-5827" y="0"/>
            <a:ext cx="429133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504" y="0"/>
            <a:ext cx="4858496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4379" y="88259"/>
            <a:ext cx="2617420" cy="1600438"/>
          </a:xfrm>
          <a:prstGeom prst="rect">
            <a:avLst/>
          </a:prstGeom>
          <a:solidFill>
            <a:srgbClr val="A1C1E7">
              <a:alpha val="83922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chemeClr val="tx2">
                    <a:lumMod val="50000"/>
                  </a:schemeClr>
                </a:solidFill>
                <a:cs typeface="Aharoni" pitchFamily="2" charset="-79"/>
              </a:rPr>
              <a:t>Martine</a:t>
            </a:r>
            <a:r>
              <a:rPr lang="fr-FR" sz="1400" dirty="0" smtClean="0">
                <a:solidFill>
                  <a:schemeClr val="tx2">
                    <a:lumMod val="50000"/>
                  </a:schemeClr>
                </a:solidFill>
                <a:cs typeface="Aharoni" pitchFamily="2" charset="-79"/>
              </a:rPr>
              <a:t>, alias Capitaine Haddock</a:t>
            </a:r>
          </a:p>
          <a:p>
            <a:pPr algn="ctr"/>
            <a:r>
              <a:rPr lang="fr-FR" sz="1400" b="1" dirty="0" smtClean="0">
                <a:solidFill>
                  <a:schemeClr val="tx2">
                    <a:lumMod val="50000"/>
                  </a:schemeClr>
                </a:solidFill>
                <a:cs typeface="Aharoni" pitchFamily="2" charset="-79"/>
              </a:rPr>
              <a:t>Ouvre les festivités</a:t>
            </a:r>
          </a:p>
          <a:p>
            <a:pPr algn="ctr"/>
            <a:endParaRPr lang="fr-FR" sz="1400" b="1" dirty="0" smtClean="0">
              <a:solidFill>
                <a:schemeClr val="tx2">
                  <a:lumMod val="50000"/>
                </a:schemeClr>
              </a:solidFill>
              <a:cs typeface="Aharoni" pitchFamily="2" charset="-79"/>
            </a:endParaRPr>
          </a:p>
          <a:p>
            <a:pPr algn="ctr"/>
            <a:endParaRPr lang="fr-FR" sz="1400" b="1" dirty="0">
              <a:solidFill>
                <a:schemeClr val="tx2">
                  <a:lumMod val="50000"/>
                </a:schemeClr>
              </a:solidFill>
              <a:cs typeface="Aharoni" pitchFamily="2" charset="-79"/>
            </a:endParaRPr>
          </a:p>
          <a:p>
            <a:pPr algn="ctr"/>
            <a:endParaRPr lang="fr-FR" sz="1400" b="1" dirty="0" smtClean="0">
              <a:solidFill>
                <a:schemeClr val="tx2">
                  <a:lumMod val="50000"/>
                </a:schemeClr>
              </a:solidFill>
              <a:cs typeface="Aharoni" pitchFamily="2" charset="-79"/>
            </a:endParaRPr>
          </a:p>
          <a:p>
            <a:pPr algn="ctr"/>
            <a:endParaRPr lang="fr-FR" sz="1400" b="1" dirty="0">
              <a:solidFill>
                <a:schemeClr val="tx2">
                  <a:lumMod val="50000"/>
                </a:schemeClr>
              </a:solidFill>
              <a:cs typeface="Aharoni" pitchFamily="2" charset="-79"/>
            </a:endParaRPr>
          </a:p>
          <a:p>
            <a:pPr algn="ctr"/>
            <a:endParaRPr lang="fr-FR" sz="1400" b="1" dirty="0" smtClean="0">
              <a:solidFill>
                <a:schemeClr val="tx2">
                  <a:lumMod val="50000"/>
                </a:schemeClr>
              </a:solidFill>
              <a:cs typeface="Aharoni" pitchFamily="2" charset="-79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93378" y="643872"/>
            <a:ext cx="27394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latin typeface="England Hand DB" pitchFamily="2" charset="0"/>
                <a:cs typeface="Aparajita" pitchFamily="34" charset="0"/>
              </a:rPr>
              <a:t>« Mille millions de mille milliards</a:t>
            </a:r>
          </a:p>
          <a:p>
            <a:pPr algn="ctr"/>
            <a:r>
              <a:rPr lang="fr-FR" sz="1600" b="1" dirty="0" smtClean="0">
                <a:latin typeface="England Hand DB" pitchFamily="2" charset="0"/>
                <a:cs typeface="Aparajita" pitchFamily="34" charset="0"/>
              </a:rPr>
              <a:t>De mille sabords !</a:t>
            </a:r>
          </a:p>
          <a:p>
            <a:pPr algn="ctr"/>
            <a:r>
              <a:rPr lang="fr-FR" sz="1600" b="1" dirty="0" smtClean="0">
                <a:latin typeface="England Hand DB" pitchFamily="2" charset="0"/>
                <a:cs typeface="Aparajita" pitchFamily="34" charset="0"/>
              </a:rPr>
              <a:t>En route pour accompagner</a:t>
            </a:r>
          </a:p>
          <a:p>
            <a:pPr algn="ctr"/>
            <a:r>
              <a:rPr lang="fr-FR" sz="1600" b="1" dirty="0" smtClean="0">
                <a:latin typeface="England Hand DB" pitchFamily="2" charset="0"/>
                <a:cs typeface="Aparajita" pitchFamily="34" charset="0"/>
              </a:rPr>
              <a:t>Monsieur Carnaval au bûcher ! »</a:t>
            </a:r>
            <a:endParaRPr lang="fr-FR" sz="1600" b="1" dirty="0">
              <a:latin typeface="England Hand DB" pitchFamily="2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576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>
        <p:wipe/>
      </p:transition>
    </mc:Choice>
    <mc:Fallback>
      <p:transition advTm="1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750"/>
                            </p:stCondLst>
                            <p:childTnLst>
                              <p:par>
                                <p:cTn id="16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7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8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41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3168353" cy="613633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002" y="260648"/>
            <a:ext cx="5452302" cy="628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90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00">
        <p:split orient="vert" dir="in"/>
      </p:transition>
    </mc:Choice>
    <mc:Fallback xmlns="">
      <p:transition spd="slow" advTm="17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3" t="3379" r="2642" b="1278"/>
          <a:stretch/>
        </p:blipFill>
        <p:spPr>
          <a:xfrm>
            <a:off x="251520" y="116631"/>
            <a:ext cx="2041135" cy="3312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" t="2839" r="4637" b="1819"/>
          <a:stretch/>
        </p:blipFill>
        <p:spPr>
          <a:xfrm>
            <a:off x="2555776" y="110481"/>
            <a:ext cx="1734001" cy="33185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410882"/>
            <a:ext cx="6123781" cy="3447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16631"/>
            <a:ext cx="1734657" cy="3312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77317"/>
            <a:ext cx="2302730" cy="3351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918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r="1429" b="2259"/>
          <a:stretch/>
        </p:blipFill>
        <p:spPr>
          <a:xfrm>
            <a:off x="75017" y="1"/>
            <a:ext cx="8964485" cy="340220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8" r="2214" b="7327"/>
          <a:stretch/>
        </p:blipFill>
        <p:spPr>
          <a:xfrm>
            <a:off x="251520" y="3418016"/>
            <a:ext cx="8640960" cy="343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407060"/>
      </p:ext>
    </p:extLst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1" t="10550" b="4536"/>
          <a:stretch/>
        </p:blipFill>
        <p:spPr>
          <a:xfrm>
            <a:off x="1403648" y="20150"/>
            <a:ext cx="7596334" cy="349154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" t="6842" r="6786" b="3981"/>
          <a:stretch/>
        </p:blipFill>
        <p:spPr>
          <a:xfrm>
            <a:off x="179512" y="3511694"/>
            <a:ext cx="6804248" cy="3322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264627"/>
      </p:ext>
    </p:extLst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1" t="30360" r="24882" b="4829"/>
          <a:stretch/>
        </p:blipFill>
        <p:spPr>
          <a:xfrm>
            <a:off x="5004048" y="12748"/>
            <a:ext cx="4139952" cy="203657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0" t="4242" r="12977" b="12015"/>
          <a:stretch/>
        </p:blipFill>
        <p:spPr>
          <a:xfrm>
            <a:off x="899592" y="2132854"/>
            <a:ext cx="3529287" cy="219403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66"/>
          <a:stretch/>
        </p:blipFill>
        <p:spPr>
          <a:xfrm>
            <a:off x="0" y="1"/>
            <a:ext cx="4932040" cy="200967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7"/>
          <a:stretch/>
        </p:blipFill>
        <p:spPr>
          <a:xfrm>
            <a:off x="4716016" y="2132855"/>
            <a:ext cx="3721890" cy="228644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7"/>
          <a:stretch/>
        </p:blipFill>
        <p:spPr>
          <a:xfrm>
            <a:off x="5148064" y="4499604"/>
            <a:ext cx="3995936" cy="235839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19298"/>
            <a:ext cx="3758305" cy="244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57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57" y="842"/>
            <a:ext cx="6880012" cy="350016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724" y="3501007"/>
            <a:ext cx="7202276" cy="3356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3639"/>
      </p:ext>
    </p:extLst>
  </p:cSld>
  <p:clrMapOvr>
    <a:masterClrMapping/>
  </p:clrMapOvr>
  <p:transition spd="slow" advTm="10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" y="16090"/>
            <a:ext cx="4422698" cy="248505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201" y="16090"/>
            <a:ext cx="4489799" cy="248505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571" y="2556726"/>
            <a:ext cx="4447738" cy="2176044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627" y="4803030"/>
            <a:ext cx="3563888" cy="200889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1" y="2546705"/>
            <a:ext cx="4283968" cy="225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840386"/>
      </p:ext>
    </p:extLst>
  </p:cSld>
  <p:clrMapOvr>
    <a:masterClrMapping/>
  </p:clrMapOvr>
  <p:transition spd="slow" advTm="15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2" y="99798"/>
            <a:ext cx="4130398" cy="225294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99799"/>
            <a:ext cx="3657599" cy="222671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2" y="2406095"/>
            <a:ext cx="4295775" cy="2085975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395108"/>
            <a:ext cx="3801615" cy="2154795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3" y="4509088"/>
            <a:ext cx="3763192" cy="228830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566101"/>
            <a:ext cx="4521694" cy="2231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8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5000"/>
    </mc:Choice>
    <mc:Fallback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3" t="2279" r="5344"/>
          <a:stretch/>
        </p:blipFill>
        <p:spPr>
          <a:xfrm>
            <a:off x="0" y="19661"/>
            <a:ext cx="3851920" cy="40476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7" t="2167" r="35417" b="2351"/>
          <a:stretch/>
        </p:blipFill>
        <p:spPr>
          <a:xfrm>
            <a:off x="6325453" y="2106976"/>
            <a:ext cx="2818547" cy="477055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343" y="6017"/>
            <a:ext cx="3123206" cy="208744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9079"/>
            <a:ext cx="5830012" cy="268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89705"/>
      </p:ext>
    </p:extLst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3" y="24154"/>
            <a:ext cx="4396795" cy="290079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571" y="21462"/>
            <a:ext cx="4656429" cy="290348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5" y="4221088"/>
            <a:ext cx="4711106" cy="263691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595" y="4221088"/>
            <a:ext cx="4340404" cy="263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038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6" t="16783" r="3500" b="770"/>
          <a:stretch/>
        </p:blipFill>
        <p:spPr>
          <a:xfrm>
            <a:off x="0" y="0"/>
            <a:ext cx="2751505" cy="363654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6" r="13104" b="3783"/>
          <a:stretch/>
        </p:blipFill>
        <p:spPr>
          <a:xfrm>
            <a:off x="4992482" y="3636547"/>
            <a:ext cx="4149817" cy="320383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147" y="22702"/>
            <a:ext cx="6322853" cy="347830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7072"/>
            <a:ext cx="4914571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197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88224" cy="334603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104" y="3346032"/>
            <a:ext cx="6798896" cy="351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564856"/>
      </p:ext>
    </p:extLst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859489" y="539640"/>
            <a:ext cx="227498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latin typeface="ATCitadelScript" pitchFamily="2" charset="2"/>
              </a:rPr>
              <a:t>Les enfants votent,</a:t>
            </a:r>
          </a:p>
          <a:p>
            <a:pPr algn="ctr"/>
            <a:r>
              <a:rPr lang="fr-FR" sz="2400" b="1" dirty="0" smtClean="0">
                <a:latin typeface="ATCitadelScript" pitchFamily="2" charset="2"/>
              </a:rPr>
              <a:t>à l’unanimité </a:t>
            </a:r>
          </a:p>
          <a:p>
            <a:pPr algn="ctr"/>
            <a:r>
              <a:rPr lang="fr-FR" sz="2400" b="1" dirty="0" smtClean="0">
                <a:latin typeface="ATCitadelScript" pitchFamily="2" charset="2"/>
              </a:rPr>
              <a:t>la mise à mort </a:t>
            </a:r>
          </a:p>
          <a:p>
            <a:pPr algn="ctr"/>
            <a:r>
              <a:rPr lang="fr-FR" sz="2400" b="1" dirty="0" smtClean="0">
                <a:latin typeface="ATCitadelScript" pitchFamily="2" charset="2"/>
              </a:rPr>
              <a:t>de</a:t>
            </a:r>
          </a:p>
          <a:p>
            <a:pPr algn="ctr"/>
            <a:r>
              <a:rPr lang="fr-FR" sz="2400" b="1" dirty="0" smtClean="0">
                <a:latin typeface="ATCitadelScript" pitchFamily="2" charset="2"/>
              </a:rPr>
              <a:t>Monsieur Carnaval </a:t>
            </a:r>
            <a:endParaRPr lang="fr-FR" sz="2400" b="1" dirty="0">
              <a:latin typeface="ATCitadelScript" pitchFamily="2" charset="2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443598"/>
            <a:ext cx="6516216" cy="341440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655" y="-1"/>
            <a:ext cx="6682443" cy="342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82170"/>
      </p:ext>
    </p:extLst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3876">
            <a:off x="944901" y="2696702"/>
            <a:ext cx="2819400" cy="39814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7320">
            <a:off x="5379208" y="375362"/>
            <a:ext cx="3086100" cy="40386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6632"/>
            <a:ext cx="4645149" cy="329703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088" y="3861048"/>
            <a:ext cx="4754462" cy="29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481350"/>
      </p:ext>
    </p:extLst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4642852" y="4917943"/>
            <a:ext cx="44645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latin typeface="ATCitadelScript" pitchFamily="2" charset="2"/>
              </a:rPr>
              <a:t>Monsieur Carnaval est mort...</a:t>
            </a:r>
          </a:p>
          <a:p>
            <a:pPr algn="ctr"/>
            <a:endParaRPr lang="fr-FR" sz="2800" b="1" dirty="0" smtClean="0">
              <a:latin typeface="ATCitadelScript" pitchFamily="2" charset="2"/>
            </a:endParaRPr>
          </a:p>
          <a:p>
            <a:pPr algn="ctr"/>
            <a:r>
              <a:rPr lang="fr-FR" sz="2800" b="1" dirty="0" smtClean="0">
                <a:latin typeface="ATCitadelScript" pitchFamily="2" charset="2"/>
              </a:rPr>
              <a:t>...Vive le Printemps !</a:t>
            </a:r>
            <a:endParaRPr lang="fr-FR" sz="2800" b="1" dirty="0">
              <a:latin typeface="ATCitadelScript" pitchFamily="2" charset="2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6897"/>
            <a:ext cx="4335786" cy="228507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027" y="15573"/>
            <a:ext cx="4036367" cy="23464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480615"/>
            <a:ext cx="4115198" cy="231433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4401740"/>
            <a:ext cx="4479802" cy="2417403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281" y="2452832"/>
            <a:ext cx="2088232" cy="192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49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00">
        <p:blinds dir="vert"/>
      </p:transition>
    </mc:Choice>
    <mc:Fallback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268758"/>
            <a:ext cx="2947564" cy="21548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34398" cy="2276009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954" y="-2"/>
            <a:ext cx="4612045" cy="223553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26" y="2326043"/>
            <a:ext cx="3834555" cy="207327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230" y="4480131"/>
            <a:ext cx="4563590" cy="235011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80"/>
          <a:stretch/>
        </p:blipFill>
        <p:spPr>
          <a:xfrm>
            <a:off x="150168" y="4077072"/>
            <a:ext cx="1685925" cy="2136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078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00">
        <p14:conveyor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37118" y="5877272"/>
            <a:ext cx="10852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200" i="1" dirty="0" smtClean="0"/>
              <a:t>Photographies</a:t>
            </a:r>
          </a:p>
          <a:p>
            <a:pPr algn="ctr"/>
            <a:r>
              <a:rPr lang="fr-FR" sz="1200" i="1" dirty="0" smtClean="0"/>
              <a:t>Diaporama</a:t>
            </a:r>
            <a:endParaRPr lang="fr-FR" sz="1200" i="1" dirty="0"/>
          </a:p>
        </p:txBody>
      </p:sp>
      <p:sp>
        <p:nvSpPr>
          <p:cNvPr id="4" name="Rectangle 3"/>
          <p:cNvSpPr/>
          <p:nvPr/>
        </p:nvSpPr>
        <p:spPr>
          <a:xfrm>
            <a:off x="1403648" y="5754161"/>
            <a:ext cx="3609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}</a:t>
            </a:r>
            <a:endParaRPr lang="fr-FR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415" y="5538357"/>
            <a:ext cx="1960039" cy="80058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897025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841" y="4343041"/>
            <a:ext cx="2119006" cy="2119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6651" y="67825"/>
            <a:ext cx="1107556" cy="1488967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1220153" y="2794689"/>
            <a:ext cx="5760640" cy="2031325"/>
          </a:xfrm>
          <a:prstGeom prst="rect">
            <a:avLst/>
          </a:prstGeom>
          <a:solidFill>
            <a:schemeClr val="accent1">
              <a:lumMod val="20000"/>
              <a:lumOff val="80000"/>
              <a:alpha val="49000"/>
            </a:schemeClr>
          </a:solidFill>
          <a:ln w="44450" cap="rnd" cmpd="thinThick">
            <a:solidFill>
              <a:srgbClr val="000000"/>
            </a:solidFill>
          </a:ln>
          <a:scene3d>
            <a:camera prst="orthographicFront"/>
            <a:lightRig rig="threePt" dir="t"/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BrockScript" pitchFamily="2" charset="0"/>
              </a:rPr>
              <a:t>La réalisation du char  a duré du 08 janvier au 29 mars 2013</a:t>
            </a:r>
          </a:p>
          <a:p>
            <a:pPr algn="ctr"/>
            <a:endParaRPr lang="fr-FR" b="1" dirty="0">
              <a:latin typeface="BrockScript" pitchFamily="2" charset="0"/>
            </a:endParaRPr>
          </a:p>
          <a:p>
            <a:pPr algn="ctr"/>
            <a:r>
              <a:rPr lang="fr-FR" b="1" dirty="0" smtClean="0">
                <a:latin typeface="BrockScript" pitchFamily="2" charset="0"/>
              </a:rPr>
              <a:t>Le carnaval devait avoir lieu </a:t>
            </a:r>
          </a:p>
          <a:p>
            <a:pPr algn="ctr"/>
            <a:r>
              <a:rPr lang="fr-FR" b="1" dirty="0" smtClean="0">
                <a:latin typeface="BrockScript" pitchFamily="2" charset="0"/>
              </a:rPr>
              <a:t>le 30 mars 2013</a:t>
            </a:r>
          </a:p>
          <a:p>
            <a:pPr algn="ctr"/>
            <a:r>
              <a:rPr lang="fr-FR" b="1" dirty="0" smtClean="0">
                <a:latin typeface="BrockScript" pitchFamily="2" charset="0"/>
              </a:rPr>
              <a:t>Mais en raison de la météo pluvieuse, </a:t>
            </a:r>
          </a:p>
          <a:p>
            <a:pPr algn="ctr"/>
            <a:r>
              <a:rPr lang="fr-FR" b="1" dirty="0" smtClean="0">
                <a:latin typeface="BrockScript" pitchFamily="2" charset="0"/>
              </a:rPr>
              <a:t>cette manifestation a été reportée </a:t>
            </a:r>
          </a:p>
          <a:p>
            <a:pPr algn="ctr"/>
            <a:r>
              <a:rPr lang="fr-FR" b="1" dirty="0" smtClean="0">
                <a:latin typeface="BrockScript" pitchFamily="2" charset="0"/>
              </a:rPr>
              <a:t>au 20 Avril 2013</a:t>
            </a:r>
            <a:endParaRPr lang="fr-FR" b="1" dirty="0">
              <a:latin typeface="BrockScript" pitchFamily="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777" y="1625465"/>
            <a:ext cx="2137665" cy="30888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3590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2895</TotalTime>
  <Words>91</Words>
  <Application>Microsoft Office PowerPoint</Application>
  <PresentationFormat>Affichage à l'écran (4:3)</PresentationFormat>
  <Paragraphs>33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</dc:title>
  <dc:creator>Laura</dc:creator>
  <cp:lastModifiedBy>Laura</cp:lastModifiedBy>
  <cp:revision>104</cp:revision>
  <dcterms:created xsi:type="dcterms:W3CDTF">2013-04-25T06:04:32Z</dcterms:created>
  <dcterms:modified xsi:type="dcterms:W3CDTF">2013-05-01T17:51:58Z</dcterms:modified>
</cp:coreProperties>
</file>