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86" r:id="rId2"/>
    <p:sldId id="258" r:id="rId3"/>
    <p:sldId id="259" r:id="rId4"/>
    <p:sldId id="261" r:id="rId5"/>
    <p:sldId id="265" r:id="rId6"/>
    <p:sldId id="267" r:id="rId7"/>
    <p:sldId id="269" r:id="rId8"/>
    <p:sldId id="270" r:id="rId9"/>
    <p:sldId id="273" r:id="rId10"/>
    <p:sldId id="276" r:id="rId11"/>
    <p:sldId id="277" r:id="rId12"/>
    <p:sldId id="278" r:id="rId13"/>
    <p:sldId id="280" r:id="rId14"/>
    <p:sldId id="285" r:id="rId15"/>
    <p:sldId id="282" r:id="rId16"/>
    <p:sldId id="283" r:id="rId1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7777"/>
    <a:srgbClr val="D0E0F4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17" autoAdjust="0"/>
    <p:restoredTop sz="94660"/>
  </p:normalViewPr>
  <p:slideViewPr>
    <p:cSldViewPr>
      <p:cViewPr varScale="1">
        <p:scale>
          <a:sx n="95" d="100"/>
          <a:sy n="95" d="100"/>
        </p:scale>
        <p:origin x="-90" y="-3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BA765A-EC63-48B7-B188-1BE6FF8EB78B}" type="datetimeFigureOut">
              <a:rPr lang="fr-FR" smtClean="0"/>
              <a:t>01/05/2013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293896-B553-47A3-B39A-7FFC8899D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684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293896-B553-47A3-B39A-7FFC8899D23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034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3748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125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919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9569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5559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892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269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970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8323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0634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CC684-4A74-439F-A391-71009F02620D}" type="datetimeFigureOut">
              <a:rPr lang="fr-FR" smtClean="0"/>
              <a:t>01/05/2013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0528A-1A4C-4C34-A18D-8075D113E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8608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CCC684-4A74-439F-A391-71009F02620D}" type="datetimeFigureOut">
              <a:rPr lang="fr-FR" smtClean="0"/>
              <a:t>01/05/2013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0528A-1A4C-4C34-A18D-8075D113E4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51772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png"/><Relationship Id="rId9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7" Type="http://schemas.openxmlformats.org/officeDocument/2006/relationships/image" Target="../media/image1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g"/><Relationship Id="rId4" Type="http://schemas.openxmlformats.org/officeDocument/2006/relationships/image" Target="../media/image4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g"/><Relationship Id="rId4" Type="http://schemas.openxmlformats.org/officeDocument/2006/relationships/image" Target="../media/image5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g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" y="0"/>
            <a:ext cx="9139041" cy="686172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1277883">
            <a:off x="3057178" y="5376311"/>
            <a:ext cx="2715895" cy="73795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>
                <a:gd name="adj1" fmla="val 12500"/>
                <a:gd name="adj2" fmla="val -1067"/>
              </a:avLst>
            </a:prstTxWarp>
            <a:spAutoFit/>
          </a:bodyPr>
          <a:lstStyle/>
          <a:p>
            <a:pPr algn="ctr"/>
            <a:r>
              <a:rPr lang="fr-FR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bg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2013</a:t>
            </a:r>
            <a:endParaRPr lang="fr-FR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 rot="21171303">
            <a:off x="1515210" y="354219"/>
            <a:ext cx="739525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TCitadelScript" pitchFamily="2" charset="2"/>
              </a:rPr>
              <a:t>Noyant d’Allier</a:t>
            </a:r>
            <a:endParaRPr lang="fr-FR" sz="9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TCitadelScript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566794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0" y="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Script MT Bold" pitchFamily="66" charset="0"/>
              </a:rPr>
              <a:t>Les retrouvailles de l’équipe en vue de la préparation du prochain</a:t>
            </a:r>
            <a:endParaRPr lang="fr-FR" dirty="0">
              <a:solidFill>
                <a:schemeClr val="bg1"/>
              </a:solidFill>
              <a:latin typeface="Script MT Bold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278" y="337690"/>
            <a:ext cx="5796136" cy="1224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7095">
            <a:off x="122941" y="1722382"/>
            <a:ext cx="3683734" cy="19772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673">
            <a:off x="5131817" y="1798479"/>
            <a:ext cx="3795561" cy="2030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2606">
            <a:off x="220416" y="4184678"/>
            <a:ext cx="4089712" cy="23029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1710">
            <a:off x="4679788" y="4287117"/>
            <a:ext cx="4194449" cy="23518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352" y="3262096"/>
            <a:ext cx="2281609" cy="129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12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250"/>
                            </p:stCondLst>
                            <p:childTnLst>
                              <p:par>
                                <p:cTn id="2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25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75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/>
          <p:cNvSpPr txBox="1"/>
          <p:nvPr/>
        </p:nvSpPr>
        <p:spPr>
          <a:xfrm>
            <a:off x="1115616" y="789121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Script MT Bold" pitchFamily="66" charset="0"/>
              </a:rPr>
              <a:t>Pendant que les messieurs façonnent la structure  des éléments du char…</a:t>
            </a:r>
            <a:endParaRPr lang="fr-FR" dirty="0">
              <a:latin typeface="Script MT Bold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161124" y="4189730"/>
            <a:ext cx="30963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Script MT Bold" pitchFamily="66" charset="0"/>
              </a:rPr>
              <a:t>Les dames confectionnent les fleurs</a:t>
            </a:r>
            <a:endParaRPr lang="fr-FR" sz="1600" dirty="0">
              <a:latin typeface="Script MT Bold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23296" y="26064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dirty="0">
                <a:latin typeface="Arial Black" pitchFamily="34" charset="0"/>
                <a:cs typeface="Aharoni" pitchFamily="2" charset="-79"/>
              </a:rPr>
              <a:t>Les </a:t>
            </a:r>
            <a:r>
              <a:rPr lang="fr-FR" dirty="0" err="1" smtClean="0">
                <a:latin typeface="Arial Black" pitchFamily="34" charset="0"/>
                <a:cs typeface="Aharoni" pitchFamily="2" charset="-79"/>
              </a:rPr>
              <a:t>Carnavaliers</a:t>
            </a:r>
            <a:r>
              <a:rPr lang="fr-FR" dirty="0" smtClean="0">
                <a:latin typeface="Arial Black" pitchFamily="34" charset="0"/>
                <a:cs typeface="Aharoni" pitchFamily="2" charset="-79"/>
              </a:rPr>
              <a:t> à </a:t>
            </a:r>
            <a:r>
              <a:rPr lang="fr-FR" dirty="0">
                <a:latin typeface="Arial Black" pitchFamily="34" charset="0"/>
                <a:cs typeface="Aharoni" pitchFamily="2" charset="-79"/>
              </a:rPr>
              <a:t>l’</a:t>
            </a:r>
            <a:r>
              <a:rPr lang="fr-FR" dirty="0" err="1">
                <a:latin typeface="Arial Black" pitchFamily="34" charset="0"/>
                <a:cs typeface="Aharoni" pitchFamily="2" charset="-79"/>
              </a:rPr>
              <a:t>oeuvre</a:t>
            </a:r>
            <a:endParaRPr lang="fr-FR" dirty="0">
              <a:latin typeface="Arial Black" pitchFamily="34" charset="0"/>
              <a:cs typeface="Aharoni" pitchFamily="2" charset="-79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2686">
            <a:off x="164627" y="4746490"/>
            <a:ext cx="3173284" cy="18142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3879">
            <a:off x="5980949" y="4777629"/>
            <a:ext cx="2983946" cy="16123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272" y="4793909"/>
            <a:ext cx="2418986" cy="17554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9988">
            <a:off x="190030" y="1325920"/>
            <a:ext cx="3162300" cy="23050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9889">
            <a:off x="5978316" y="1256493"/>
            <a:ext cx="2989212" cy="22439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740" y="1159967"/>
            <a:ext cx="2794050" cy="16242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762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5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5"/>
          <a:stretch/>
        </p:blipFill>
        <p:spPr>
          <a:xfrm>
            <a:off x="6435364" y="1196752"/>
            <a:ext cx="2621148" cy="43204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6"/>
          <a:stretch/>
        </p:blipFill>
        <p:spPr>
          <a:xfrm>
            <a:off x="107504" y="182222"/>
            <a:ext cx="3168352" cy="42592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01"/>
          <a:stretch/>
        </p:blipFill>
        <p:spPr>
          <a:xfrm>
            <a:off x="3635896" y="182222"/>
            <a:ext cx="2683660" cy="42053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95"/>
          <a:stretch/>
        </p:blipFill>
        <p:spPr>
          <a:xfrm>
            <a:off x="1745183" y="4579164"/>
            <a:ext cx="3781425" cy="21885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6962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0929">
            <a:off x="132133" y="3757984"/>
            <a:ext cx="2598538" cy="19479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902" y="202854"/>
            <a:ext cx="2368742" cy="31596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382" y="245998"/>
            <a:ext cx="2380394" cy="31738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02854"/>
            <a:ext cx="2388212" cy="31842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5511">
            <a:off x="6369621" y="3750341"/>
            <a:ext cx="2566798" cy="19235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35" r="3639"/>
          <a:stretch/>
        </p:blipFill>
        <p:spPr>
          <a:xfrm>
            <a:off x="2699792" y="4637463"/>
            <a:ext cx="3735884" cy="20103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42825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9000">
        <p14:reveal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20689"/>
            <a:ext cx="4352440" cy="24512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1" y="116632"/>
            <a:ext cx="4299802" cy="24140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7213">
            <a:off x="154477" y="4558560"/>
            <a:ext cx="2746463" cy="17626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795" y="5036984"/>
            <a:ext cx="2996555" cy="15735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2102">
            <a:off x="6159444" y="4365105"/>
            <a:ext cx="2800249" cy="21495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8352" y="2701812"/>
            <a:ext cx="3543439" cy="21123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41101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9000">
        <p:checker/>
      </p:transition>
    </mc:Choice>
    <mc:Fallback>
      <p:transition spd="slow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788" y="834970"/>
            <a:ext cx="3688412" cy="302366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8741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Instant détente :</a:t>
            </a:r>
          </a:p>
          <a:p>
            <a:pPr algn="ctr"/>
            <a:r>
              <a:rPr lang="fr-FR" dirty="0" smtClean="0"/>
              <a:t>René nous sert un bon café pour accompagner le gâteau préparé par Janine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2564904"/>
            <a:ext cx="2491822" cy="41765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6" r="4252"/>
          <a:stretch/>
        </p:blipFill>
        <p:spPr>
          <a:xfrm>
            <a:off x="2683787" y="4293096"/>
            <a:ext cx="3688413" cy="237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525" y="2432980"/>
            <a:ext cx="2507915" cy="43084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4122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000">
        <p14:gallery dir="l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941437"/>
            <a:ext cx="3792286" cy="2133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90958"/>
            <a:ext cx="4680520" cy="28504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487" y="4629061"/>
            <a:ext cx="3901281" cy="21944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708920"/>
            <a:ext cx="3312277" cy="20745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778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00">
        <p14:flip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1" y="13456"/>
            <a:ext cx="4478221" cy="25192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79985"/>
            <a:ext cx="3958190" cy="238876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28" t="13230" r="6367" b="21819"/>
          <a:stretch/>
        </p:blipFill>
        <p:spPr>
          <a:xfrm>
            <a:off x="82385" y="2924944"/>
            <a:ext cx="4486837" cy="2050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78" r="19087" b="11941"/>
          <a:stretch/>
        </p:blipFill>
        <p:spPr>
          <a:xfrm>
            <a:off x="4914661" y="2924944"/>
            <a:ext cx="4047577" cy="20505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9" t="9950" r="11029" b="20964"/>
          <a:stretch/>
        </p:blipFill>
        <p:spPr bwMode="auto">
          <a:xfrm>
            <a:off x="2954867" y="5084275"/>
            <a:ext cx="3335866" cy="1752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lèche courbée vers le haut 7"/>
          <p:cNvSpPr/>
          <p:nvPr/>
        </p:nvSpPr>
        <p:spPr>
          <a:xfrm>
            <a:off x="2627784" y="2276872"/>
            <a:ext cx="4896544" cy="504056"/>
          </a:xfrm>
          <a:prstGeom prst="curvedUpArrow">
            <a:avLst>
              <a:gd name="adj1" fmla="val 50000"/>
              <a:gd name="adj2" fmla="val 115642"/>
              <a:gd name="adj3" fmla="val 34303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178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1000">
        <p14:glitter pattern="hexago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25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75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250"/>
                            </p:stCondLst>
                            <p:childTnLst>
                              <p:par>
                                <p:cTn id="2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3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11"/>
          <a:stretch/>
        </p:blipFill>
        <p:spPr>
          <a:xfrm>
            <a:off x="4716016" y="3882577"/>
            <a:ext cx="4323515" cy="279849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79"/>
          <a:stretch/>
        </p:blipFill>
        <p:spPr>
          <a:xfrm>
            <a:off x="611560" y="116632"/>
            <a:ext cx="2952328" cy="4642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1" t="3792" r="2950"/>
          <a:stretch/>
        </p:blipFill>
        <p:spPr>
          <a:xfrm>
            <a:off x="4547816" y="332656"/>
            <a:ext cx="4348208" cy="28083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4"/>
          <a:stretch/>
        </p:blipFill>
        <p:spPr>
          <a:xfrm>
            <a:off x="118066" y="4005064"/>
            <a:ext cx="4378891" cy="27086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48359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0" t="3384" r="4755"/>
          <a:stretch/>
        </p:blipFill>
        <p:spPr>
          <a:xfrm>
            <a:off x="4946159" y="4054468"/>
            <a:ext cx="3983487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43" y="3657407"/>
            <a:ext cx="4563373" cy="28891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87" y="166886"/>
            <a:ext cx="5205501" cy="32621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3191" y="166886"/>
            <a:ext cx="3463469" cy="3622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6968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82" y="2769892"/>
            <a:ext cx="1239945" cy="145119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69" y="192113"/>
            <a:ext cx="4495800" cy="25336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4" y="4221088"/>
            <a:ext cx="4540373" cy="24727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21297"/>
            <a:ext cx="4015166" cy="59046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1187624" y="2854616"/>
            <a:ext cx="344551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atin typeface="Sakkal Majalla" pitchFamily="2" charset="-78"/>
                <a:cs typeface="Sakkal Majalla" pitchFamily="2" charset="-78"/>
              </a:rPr>
              <a:t>Un grand merci à Loïc (le fils de René) qui, </a:t>
            </a:r>
          </a:p>
          <a:p>
            <a:pPr algn="ctr"/>
            <a:r>
              <a:rPr lang="fr-FR" b="1" dirty="0" smtClean="0">
                <a:latin typeface="Sakkal Majalla" pitchFamily="2" charset="-78"/>
                <a:cs typeface="Sakkal Majalla" pitchFamily="2" charset="-78"/>
              </a:rPr>
              <a:t>de la région Parisienne, a participé à nos</a:t>
            </a:r>
          </a:p>
          <a:p>
            <a:pPr algn="ctr"/>
            <a:r>
              <a:rPr lang="fr-FR" b="1" dirty="0">
                <a:latin typeface="Sakkal Majalla" pitchFamily="2" charset="-78"/>
                <a:cs typeface="Sakkal Majalla" pitchFamily="2" charset="-78"/>
              </a:rPr>
              <a:t>t</a:t>
            </a:r>
            <a:r>
              <a:rPr lang="fr-FR" b="1" dirty="0" smtClean="0">
                <a:latin typeface="Sakkal Majalla" pitchFamily="2" charset="-78"/>
                <a:cs typeface="Sakkal Majalla" pitchFamily="2" charset="-78"/>
              </a:rPr>
              <a:t>ravaux en  réalisant le Tintin du char</a:t>
            </a:r>
          </a:p>
          <a:p>
            <a:pPr algn="ctr"/>
            <a:r>
              <a:rPr lang="fr-FR" sz="2000" b="1" dirty="0" smtClean="0">
                <a:latin typeface="BrockScript" pitchFamily="2" charset="0"/>
              </a:rPr>
              <a:t>Merci  et  Bravo  Loïc ! </a:t>
            </a:r>
            <a:endParaRPr lang="fr-FR" sz="2000" b="1" dirty="0">
              <a:latin typeface="BrockScrip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980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0000">
        <p:fad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06" y="4267637"/>
            <a:ext cx="4326294" cy="24330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267637"/>
            <a:ext cx="3412524" cy="24330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62" y="80963"/>
            <a:ext cx="2764661" cy="41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0" b="1495"/>
          <a:stretch/>
        </p:blipFill>
        <p:spPr>
          <a:xfrm>
            <a:off x="3462071" y="80963"/>
            <a:ext cx="2219858" cy="41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556" y="80963"/>
            <a:ext cx="2579048" cy="41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2053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364" y="188641"/>
            <a:ext cx="7165829" cy="4032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364" y="4386402"/>
            <a:ext cx="2376264" cy="23452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407571"/>
            <a:ext cx="2266950" cy="2324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6870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6000"/>
    </mc:Choice>
    <mc:Fallback>
      <p:transition advTm="6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7" y="157162"/>
            <a:ext cx="8886825" cy="654367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012160" y="260649"/>
            <a:ext cx="30032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smtClean="0">
                <a:solidFill>
                  <a:srgbClr val="00B0F0"/>
                </a:solidFill>
                <a:latin typeface="England Hand DB" pitchFamily="2" charset="0"/>
                <a:cs typeface="Aharoni" pitchFamily="2" charset="-79"/>
              </a:rPr>
              <a:t>29 mars 2013</a:t>
            </a:r>
          </a:p>
          <a:p>
            <a:pPr algn="ctr"/>
            <a:r>
              <a:rPr lang="fr-FR" sz="2800" b="1" dirty="0" smtClean="0">
                <a:solidFill>
                  <a:srgbClr val="00B0F0"/>
                </a:solidFill>
                <a:latin typeface="England Hand DB" pitchFamily="2" charset="0"/>
                <a:cs typeface="Aharoni" pitchFamily="2" charset="-79"/>
              </a:rPr>
              <a:t>Mission accomplie</a:t>
            </a:r>
          </a:p>
          <a:p>
            <a:pPr algn="ctr"/>
            <a:r>
              <a:rPr lang="fr-FR" sz="2800" b="1" dirty="0" smtClean="0">
                <a:solidFill>
                  <a:srgbClr val="00B0F0"/>
                </a:solidFill>
                <a:latin typeface="England Hand DB" pitchFamily="2" charset="0"/>
                <a:cs typeface="Aharoni" pitchFamily="2" charset="-79"/>
              </a:rPr>
              <a:t>Le char est terminé</a:t>
            </a:r>
            <a:endParaRPr lang="fr-FR" sz="2800" b="1" dirty="0">
              <a:solidFill>
                <a:srgbClr val="00B0F0"/>
              </a:solidFill>
              <a:latin typeface="England Hand DB" pitchFamily="2" charset="0"/>
              <a:cs typeface="Aharoni" pitchFamily="2" charset="-79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55776" y="5981624"/>
            <a:ext cx="18722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spc="300" dirty="0" smtClean="0">
                <a:solidFill>
                  <a:schemeClr val="bg2">
                    <a:lumMod val="50000"/>
                  </a:schemeClr>
                </a:solidFill>
                <a:latin typeface="Walt Disney Script v4.1" pitchFamily="66" charset="0"/>
              </a:rPr>
              <a:t>  </a:t>
            </a:r>
            <a:r>
              <a:rPr lang="fr-FR" sz="2400" b="1" spc="300" dirty="0" smtClean="0">
                <a:solidFill>
                  <a:schemeClr val="bg2">
                    <a:lumMod val="50000"/>
                  </a:schemeClr>
                </a:solidFill>
                <a:latin typeface="Walt Disney Script v4.1" pitchFamily="66" charset="0"/>
              </a:rPr>
              <a:t>Les</a:t>
            </a:r>
          </a:p>
          <a:p>
            <a:r>
              <a:rPr lang="fr-FR" sz="2400" b="1" spc="300" dirty="0" err="1" smtClean="0">
                <a:solidFill>
                  <a:schemeClr val="bg2">
                    <a:lumMod val="50000"/>
                  </a:schemeClr>
                </a:solidFill>
                <a:latin typeface="Walt Disney Script v4.1" pitchFamily="66" charset="0"/>
              </a:rPr>
              <a:t>Carnavaliers</a:t>
            </a:r>
            <a:endParaRPr lang="fr-FR" sz="2400" b="1" spc="300" dirty="0">
              <a:solidFill>
                <a:schemeClr val="bg2">
                  <a:lumMod val="50000"/>
                </a:schemeClr>
              </a:solidFill>
              <a:latin typeface="Walt Disney Script v4.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30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9000"/>
    </mc:Choice>
    <mc:Fallback>
      <p:transition advTm="19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115616" y="3356992"/>
            <a:ext cx="7056784" cy="1569660"/>
          </a:xfrm>
          <a:prstGeom prst="rect">
            <a:avLst/>
          </a:prstGeom>
          <a:solidFill>
            <a:srgbClr val="CCFFFF">
              <a:alpha val="49000"/>
            </a:srgbClr>
          </a:solidFill>
          <a:ln w="44450" cap="rnd" cmpd="thinThick">
            <a:solidFill>
              <a:srgbClr val="000000"/>
            </a:solidFill>
          </a:ln>
          <a:scene3d>
            <a:camera prst="orthographicFront"/>
            <a:lightRig rig="threePt" dir="t"/>
          </a:scene3d>
          <a:sp3d prstMaterial="matte"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2">
                    <a:lumMod val="50000"/>
                  </a:schemeClr>
                </a:solidFill>
                <a:latin typeface="BrockScript" pitchFamily="2" charset="0"/>
              </a:rPr>
              <a:t>La réalisation du char  a duré du 08 janvier au 29 mars 2013</a:t>
            </a:r>
          </a:p>
          <a:p>
            <a:pPr algn="ctr"/>
            <a:endParaRPr lang="fr-FR" b="1" dirty="0">
              <a:solidFill>
                <a:schemeClr val="bg2">
                  <a:lumMod val="50000"/>
                </a:schemeClr>
              </a:solidFill>
              <a:latin typeface="BrockScript" pitchFamily="2" charset="0"/>
            </a:endParaRPr>
          </a:p>
          <a:p>
            <a:pPr algn="ctr"/>
            <a:r>
              <a:rPr lang="fr-FR" b="1" dirty="0" smtClean="0">
                <a:solidFill>
                  <a:schemeClr val="bg2">
                    <a:lumMod val="50000"/>
                  </a:schemeClr>
                </a:solidFill>
                <a:latin typeface="BrockScript" pitchFamily="2" charset="0"/>
              </a:rPr>
              <a:t>Le carnaval devait avoir lieu  le 30 mars 2013</a:t>
            </a:r>
          </a:p>
          <a:p>
            <a:pPr algn="ctr"/>
            <a:r>
              <a:rPr lang="fr-FR" b="1" dirty="0" smtClean="0">
                <a:solidFill>
                  <a:schemeClr val="bg2">
                    <a:lumMod val="50000"/>
                  </a:schemeClr>
                </a:solidFill>
                <a:latin typeface="BrockScript" pitchFamily="2" charset="0"/>
              </a:rPr>
              <a:t>Mais  en raison  de la météo  pluvieuse,  cette manifestation  a  été reportée </a:t>
            </a:r>
          </a:p>
          <a:p>
            <a:pPr algn="ctr"/>
            <a:r>
              <a:rPr lang="fr-FR" b="1" dirty="0" smtClean="0">
                <a:solidFill>
                  <a:schemeClr val="bg2">
                    <a:lumMod val="50000"/>
                  </a:schemeClr>
                </a:solidFill>
                <a:latin typeface="BrockScript" pitchFamily="2" charset="0"/>
              </a:rPr>
              <a:t>au 20 Avril 2013</a:t>
            </a:r>
            <a:endParaRPr lang="fr-FR" b="1" dirty="0">
              <a:solidFill>
                <a:schemeClr val="bg2">
                  <a:lumMod val="50000"/>
                </a:schemeClr>
              </a:solidFill>
              <a:latin typeface="BrockScript" pitchFamily="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839" y="116632"/>
            <a:ext cx="4320480" cy="29400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107504" y="6000520"/>
            <a:ext cx="15402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Photographies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Diaporama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09473" y="6151747"/>
            <a:ext cx="421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de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83743" y="6031297"/>
            <a:ext cx="32573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}</a:t>
            </a:r>
            <a:endParaRPr lang="fr-FR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603470"/>
            <a:ext cx="2461839" cy="100554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4142035" cy="221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969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/>
    </mc:Choice>
    <mc:Fallback>
      <p:transition advTm="1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3591</TotalTime>
  <Words>141</Words>
  <Application>Microsoft Office PowerPoint</Application>
  <PresentationFormat>Affichage à l'écran (4:3)</PresentationFormat>
  <Paragraphs>27</Paragraphs>
  <Slides>16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</dc:title>
  <dc:creator>Laura</dc:creator>
  <cp:lastModifiedBy>Laura</cp:lastModifiedBy>
  <cp:revision>98</cp:revision>
  <dcterms:created xsi:type="dcterms:W3CDTF">2013-04-25T06:04:32Z</dcterms:created>
  <dcterms:modified xsi:type="dcterms:W3CDTF">2013-05-01T13:18:49Z</dcterms:modified>
</cp:coreProperties>
</file>