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36D"/>
    <a:srgbClr val="697779"/>
    <a:srgbClr val="00B4B0"/>
    <a:srgbClr val="007A77"/>
    <a:srgbClr val="00FFFF"/>
    <a:srgbClr val="66FFFF"/>
    <a:srgbClr val="FF66FF"/>
    <a:srgbClr val="FF99FF"/>
    <a:srgbClr val="FF66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73746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1910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7522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1744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67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9863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9271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4455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9875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2063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781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90C75B-60FA-49A7-9E88-237238DEC2B9}" type="datetimeFigureOut">
              <a:rPr lang="fr-BE" smtClean="0"/>
              <a:t>18-04-14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77123-E299-43D2-A654-7515AA33FBCB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2235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47864" y="0"/>
            <a:ext cx="579613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" t="1429" b="-1"/>
          <a:stretch/>
        </p:blipFill>
        <p:spPr>
          <a:xfrm>
            <a:off x="0" y="-5950"/>
            <a:ext cx="3429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420074" y="836712"/>
            <a:ext cx="5723926" cy="2043658"/>
          </a:xfrm>
        </p:spPr>
        <p:txBody>
          <a:bodyPr>
            <a:normAutofit/>
          </a:bodyPr>
          <a:lstStyle/>
          <a:p>
            <a:r>
              <a:rPr lang="fr-BE" sz="9600" dirty="0" smtClean="0">
                <a:solidFill>
                  <a:srgbClr val="00B4B0"/>
                </a:solidFill>
              </a:rPr>
              <a:t>Peintures</a:t>
            </a:r>
            <a:endParaRPr lang="fr-BE" sz="9600" dirty="0">
              <a:solidFill>
                <a:srgbClr val="00B4B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429000" y="2882990"/>
            <a:ext cx="5715000" cy="1080120"/>
          </a:xfrm>
        </p:spPr>
        <p:txBody>
          <a:bodyPr anchor="ctr"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fr-BE" sz="6400" dirty="0" smtClean="0">
                <a:solidFill>
                  <a:srgbClr val="697779"/>
                </a:solidFill>
              </a:rPr>
              <a:t>Acryliques</a:t>
            </a:r>
            <a:endParaRPr lang="fr-BE" sz="6400" dirty="0" smtClean="0">
              <a:solidFill>
                <a:srgbClr val="697779"/>
              </a:solidFill>
            </a:endParaRPr>
          </a:p>
        </p:txBody>
      </p:sp>
      <p:sp>
        <p:nvSpPr>
          <p:cNvPr id="8" name="Sous-titre 2"/>
          <p:cNvSpPr txBox="1">
            <a:spLocks/>
          </p:cNvSpPr>
          <p:nvPr/>
        </p:nvSpPr>
        <p:spPr>
          <a:xfrm>
            <a:off x="3429000" y="3965561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697779"/>
                </a:solidFill>
              </a:rPr>
              <a:t>Aquarelles</a:t>
            </a:r>
          </a:p>
        </p:txBody>
      </p:sp>
      <p:sp>
        <p:nvSpPr>
          <p:cNvPr id="9" name="Sous-titre 2"/>
          <p:cNvSpPr txBox="1">
            <a:spLocks/>
          </p:cNvSpPr>
          <p:nvPr/>
        </p:nvSpPr>
        <p:spPr>
          <a:xfrm>
            <a:off x="3429000" y="504813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697779"/>
                </a:solidFill>
              </a:rPr>
              <a:t>Crayons aquarelles</a:t>
            </a:r>
          </a:p>
        </p:txBody>
      </p:sp>
    </p:spTree>
    <p:extLst>
      <p:ext uri="{BB962C8B-B14F-4D97-AF65-F5344CB8AC3E}">
        <p14:creationId xmlns:p14="http://schemas.microsoft.com/office/powerpoint/2010/main" val="98424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19872" y="0"/>
            <a:ext cx="572412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3420074" y="836712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dirty="0" smtClean="0">
                <a:solidFill>
                  <a:schemeClr val="accent4">
                    <a:lumMod val="50000"/>
                  </a:schemeClr>
                </a:solidFill>
              </a:rPr>
              <a:t>Peintures</a:t>
            </a:r>
            <a:endParaRPr lang="fr-BE" sz="96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71944"/>
            <a:ext cx="3420074" cy="258605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-115319"/>
            <a:ext cx="3317376" cy="4408415"/>
          </a:xfrm>
          <a:prstGeom prst="rect">
            <a:avLst/>
          </a:prstGeom>
        </p:spPr>
      </p:pic>
      <p:sp>
        <p:nvSpPr>
          <p:cNvPr id="13" name="Sous-titre 2"/>
          <p:cNvSpPr txBox="1">
            <a:spLocks/>
          </p:cNvSpPr>
          <p:nvPr/>
        </p:nvSpPr>
        <p:spPr>
          <a:xfrm>
            <a:off x="3419872" y="2882990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rgbClr val="FFE36D"/>
                </a:solidFill>
              </a:rPr>
              <a:t>Acryliques</a:t>
            </a:r>
          </a:p>
        </p:txBody>
      </p:sp>
      <p:sp>
        <p:nvSpPr>
          <p:cNvPr id="14" name="Sous-titre 2"/>
          <p:cNvSpPr txBox="1">
            <a:spLocks/>
          </p:cNvSpPr>
          <p:nvPr/>
        </p:nvSpPr>
        <p:spPr>
          <a:xfrm>
            <a:off x="3419872" y="3965561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rgbClr val="FFE36D"/>
                </a:solidFill>
              </a:rPr>
              <a:t>Aquarelles</a:t>
            </a:r>
          </a:p>
        </p:txBody>
      </p:sp>
      <p:sp>
        <p:nvSpPr>
          <p:cNvPr id="15" name="Sous-titre 2"/>
          <p:cNvSpPr txBox="1">
            <a:spLocks/>
          </p:cNvSpPr>
          <p:nvPr/>
        </p:nvSpPr>
        <p:spPr>
          <a:xfrm>
            <a:off x="3419872" y="504813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rgbClr val="FFE36D"/>
                </a:solidFill>
              </a:rPr>
              <a:t>Crayons aquarelles</a:t>
            </a:r>
          </a:p>
        </p:txBody>
      </p:sp>
      <p:cxnSp>
        <p:nvCxnSpPr>
          <p:cNvPr id="3" name="Connecteur droit 2"/>
          <p:cNvCxnSpPr/>
          <p:nvPr/>
        </p:nvCxnSpPr>
        <p:spPr>
          <a:xfrm flipH="1">
            <a:off x="0" y="4293096"/>
            <a:ext cx="3419872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6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75856" y="0"/>
            <a:ext cx="5868144" cy="6858000"/>
          </a:xfrm>
          <a:prstGeom prst="rect">
            <a:avLst/>
          </a:prstGeom>
          <a:solidFill>
            <a:srgbClr val="FF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3420074" y="836712"/>
            <a:ext cx="5723926" cy="2043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BE" sz="9600" dirty="0" smtClean="0">
                <a:solidFill>
                  <a:schemeClr val="tx2">
                    <a:lumMod val="50000"/>
                  </a:schemeClr>
                </a:solidFill>
              </a:rPr>
              <a:t>Peintures</a:t>
            </a:r>
            <a:endParaRPr lang="fr-BE" sz="96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60166"/>
            <a:ext cx="3420074" cy="239783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5" b="4405"/>
          <a:stretch/>
        </p:blipFill>
        <p:spPr>
          <a:xfrm>
            <a:off x="-11928" y="0"/>
            <a:ext cx="3432002" cy="4517571"/>
          </a:xfrm>
          <a:prstGeom prst="rect">
            <a:avLst/>
          </a:prstGeom>
        </p:spPr>
      </p:pic>
      <p:sp>
        <p:nvSpPr>
          <p:cNvPr id="12" name="Sous-titre 2"/>
          <p:cNvSpPr txBox="1">
            <a:spLocks/>
          </p:cNvSpPr>
          <p:nvPr/>
        </p:nvSpPr>
        <p:spPr>
          <a:xfrm>
            <a:off x="3429000" y="2882990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fr-BE" sz="2800" dirty="0" smtClean="0">
                <a:solidFill>
                  <a:schemeClr val="accent2">
                    <a:lumMod val="50000"/>
                  </a:schemeClr>
                </a:solidFill>
              </a:rPr>
              <a:t>Acryliques</a:t>
            </a:r>
          </a:p>
        </p:txBody>
      </p:sp>
      <p:sp>
        <p:nvSpPr>
          <p:cNvPr id="13" name="Sous-titre 2"/>
          <p:cNvSpPr txBox="1">
            <a:spLocks/>
          </p:cNvSpPr>
          <p:nvPr/>
        </p:nvSpPr>
        <p:spPr>
          <a:xfrm>
            <a:off x="3429000" y="3965561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2800" dirty="0" smtClean="0">
                <a:solidFill>
                  <a:schemeClr val="accent2">
                    <a:lumMod val="50000"/>
                  </a:schemeClr>
                </a:solidFill>
              </a:rPr>
              <a:t>Aquarelles</a:t>
            </a:r>
          </a:p>
        </p:txBody>
      </p:sp>
      <p:sp>
        <p:nvSpPr>
          <p:cNvPr id="14" name="Sous-titre 2"/>
          <p:cNvSpPr txBox="1">
            <a:spLocks/>
          </p:cNvSpPr>
          <p:nvPr/>
        </p:nvSpPr>
        <p:spPr>
          <a:xfrm>
            <a:off x="3429000" y="5048133"/>
            <a:ext cx="5715000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BE" sz="5400" dirty="0" smtClean="0">
                <a:solidFill>
                  <a:schemeClr val="accent2">
                    <a:lumMod val="50000"/>
                  </a:schemeClr>
                </a:solidFill>
              </a:rPr>
              <a:t>Crayons aquarelles</a:t>
            </a:r>
          </a:p>
        </p:txBody>
      </p:sp>
    </p:spTree>
    <p:extLst>
      <p:ext uri="{BB962C8B-B14F-4D97-AF65-F5344CB8AC3E}">
        <p14:creationId xmlns:p14="http://schemas.microsoft.com/office/powerpoint/2010/main" val="372793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wipe/>
      </p:transition>
    </mc:Choice>
    <mc:Fallback xmlns="">
      <p:transition spd="slow" advClick="0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</Words>
  <Application>Microsoft Office PowerPoint</Application>
  <PresentationFormat>Affichage à l'écran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Peintures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Peintures</dc:title>
  <dc:creator>Emmy Be</dc:creator>
  <cp:lastModifiedBy>Emmy Be</cp:lastModifiedBy>
  <cp:revision>11</cp:revision>
  <dcterms:created xsi:type="dcterms:W3CDTF">2014-04-18T18:14:56Z</dcterms:created>
  <dcterms:modified xsi:type="dcterms:W3CDTF">2014-04-18T19:03:27Z</dcterms:modified>
</cp:coreProperties>
</file>