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bg1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004644"/>
    <a:srgbClr val="D8BC94"/>
    <a:srgbClr val="FA0096"/>
    <a:srgbClr val="FA007D"/>
    <a:srgbClr val="00CC00"/>
    <a:srgbClr val="CC0066"/>
    <a:srgbClr val="00B4B0"/>
    <a:srgbClr val="FF5050"/>
    <a:srgbClr val="4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68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7374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1910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7522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1744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67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9863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9271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4455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9875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2063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781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2235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19872" y="0"/>
            <a:ext cx="572412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20074" y="404664"/>
            <a:ext cx="5723926" cy="2043658"/>
          </a:xfrm>
        </p:spPr>
        <p:txBody>
          <a:bodyPr>
            <a:normAutofit/>
          </a:bodyPr>
          <a:lstStyle/>
          <a:p>
            <a:r>
              <a:rPr lang="fr-BE" sz="9600" dirty="0" smtClean="0">
                <a:solidFill>
                  <a:schemeClr val="bg1"/>
                </a:solidFill>
              </a:rPr>
              <a:t>Graphisme</a:t>
            </a:r>
            <a:endParaRPr lang="fr-BE" sz="9600" dirty="0">
              <a:solidFill>
                <a:schemeClr val="bg1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29000" y="2564904"/>
            <a:ext cx="5715000" cy="1080120"/>
          </a:xfrm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fr-BE" sz="6400" dirty="0" smtClean="0">
                <a:solidFill>
                  <a:srgbClr val="339966"/>
                </a:solidFill>
              </a:rPr>
              <a:t>Cartes de visites</a:t>
            </a:r>
            <a:endParaRPr lang="fr-BE" sz="6400" dirty="0" smtClean="0">
              <a:solidFill>
                <a:srgbClr val="339966"/>
              </a:solidFill>
            </a:endParaRPr>
          </a:p>
        </p:txBody>
      </p:sp>
      <p:sp>
        <p:nvSpPr>
          <p:cNvPr id="8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Affiches</a:t>
            </a:r>
          </a:p>
        </p:txBody>
      </p:sp>
      <p:sp>
        <p:nvSpPr>
          <p:cNvPr id="9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Flyers</a:t>
            </a:r>
          </a:p>
        </p:txBody>
      </p:sp>
      <p:sp>
        <p:nvSpPr>
          <p:cNvPr id="10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Autres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2416"/>
            <a:ext cx="3419872" cy="214963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" y="2420888"/>
            <a:ext cx="3447288" cy="2154099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9" y="50532"/>
            <a:ext cx="3438161" cy="222590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7" y="3641842"/>
            <a:ext cx="1421937" cy="88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4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Titre 1"/>
          <p:cNvSpPr txBox="1">
            <a:spLocks/>
          </p:cNvSpPr>
          <p:nvPr/>
        </p:nvSpPr>
        <p:spPr>
          <a:xfrm>
            <a:off x="3420074" y="404664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dirty="0" smtClean="0">
                <a:solidFill>
                  <a:srgbClr val="D8BC94"/>
                </a:solidFill>
              </a:rPr>
              <a:t>Graphisme</a:t>
            </a:r>
            <a:endParaRPr lang="fr-BE" sz="9600" dirty="0">
              <a:solidFill>
                <a:srgbClr val="D8BC94"/>
              </a:solidFill>
            </a:endParaRPr>
          </a:p>
        </p:txBody>
      </p:sp>
      <p:sp>
        <p:nvSpPr>
          <p:cNvPr id="17" name="Sous-titre 2"/>
          <p:cNvSpPr txBox="1">
            <a:spLocks/>
          </p:cNvSpPr>
          <p:nvPr/>
        </p:nvSpPr>
        <p:spPr>
          <a:xfrm>
            <a:off x="3429000" y="2564904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rgbClr val="FF5050"/>
                </a:solidFill>
              </a:rPr>
              <a:t> Cartes de visites</a:t>
            </a:r>
            <a:endParaRPr lang="fr-BE" sz="2800" dirty="0" smtClean="0">
              <a:solidFill>
                <a:srgbClr val="FF5050"/>
              </a:solidFill>
            </a:endParaRPr>
          </a:p>
        </p:txBody>
      </p:sp>
      <p:sp>
        <p:nvSpPr>
          <p:cNvPr id="18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rgbClr val="FF5050"/>
                </a:solidFill>
              </a:rPr>
              <a:t>Affiches</a:t>
            </a:r>
          </a:p>
        </p:txBody>
      </p:sp>
      <p:sp>
        <p:nvSpPr>
          <p:cNvPr id="19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FF5050"/>
                </a:solidFill>
              </a:rPr>
              <a:t>Flyers</a:t>
            </a:r>
          </a:p>
        </p:txBody>
      </p:sp>
      <p:sp>
        <p:nvSpPr>
          <p:cNvPr id="20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FF5050"/>
                </a:solidFill>
              </a:rPr>
              <a:t>Autres</a:t>
            </a:r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9" b="6514"/>
          <a:stretch/>
        </p:blipFill>
        <p:spPr>
          <a:xfrm>
            <a:off x="423955" y="135021"/>
            <a:ext cx="2571963" cy="3293979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3"/>
          <a:stretch/>
        </p:blipFill>
        <p:spPr>
          <a:xfrm>
            <a:off x="428089" y="3438939"/>
            <a:ext cx="2563695" cy="3346570"/>
          </a:xfrm>
          <a:prstGeom prst="rect">
            <a:avLst/>
          </a:prstGeom>
        </p:spPr>
      </p:pic>
      <p:cxnSp>
        <p:nvCxnSpPr>
          <p:cNvPr id="23" name="Connecteur droit 22"/>
          <p:cNvCxnSpPr/>
          <p:nvPr/>
        </p:nvCxnSpPr>
        <p:spPr>
          <a:xfrm>
            <a:off x="3419872" y="0"/>
            <a:ext cx="0" cy="7029400"/>
          </a:xfrm>
          <a:prstGeom prst="line">
            <a:avLst/>
          </a:prstGeom>
          <a:ln>
            <a:solidFill>
              <a:srgbClr val="D8BC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6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Titre 1"/>
          <p:cNvSpPr txBox="1">
            <a:spLocks/>
          </p:cNvSpPr>
          <p:nvPr/>
        </p:nvSpPr>
        <p:spPr>
          <a:xfrm>
            <a:off x="3420074" y="404664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smtClean="0">
                <a:solidFill>
                  <a:srgbClr val="00B4B0"/>
                </a:solidFill>
              </a:rPr>
              <a:t>Graphisme</a:t>
            </a:r>
            <a:endParaRPr lang="fr-BE" sz="9600" dirty="0">
              <a:solidFill>
                <a:srgbClr val="00B4B0"/>
              </a:solidFill>
            </a:endParaRPr>
          </a:p>
        </p:txBody>
      </p:sp>
      <p:sp>
        <p:nvSpPr>
          <p:cNvPr id="16" name="Sous-titre 2"/>
          <p:cNvSpPr txBox="1">
            <a:spLocks/>
          </p:cNvSpPr>
          <p:nvPr/>
        </p:nvSpPr>
        <p:spPr>
          <a:xfrm>
            <a:off x="3429000" y="2564904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chemeClr val="bg1"/>
                </a:solidFill>
              </a:rPr>
              <a:t>Cartes de visites</a:t>
            </a:r>
            <a:endParaRPr lang="fr-BE" sz="2800" dirty="0" smtClean="0">
              <a:solidFill>
                <a:schemeClr val="bg1"/>
              </a:solidFill>
            </a:endParaRPr>
          </a:p>
        </p:txBody>
      </p:sp>
      <p:sp>
        <p:nvSpPr>
          <p:cNvPr id="17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chemeClr val="bg1"/>
                </a:solidFill>
              </a:rPr>
              <a:t>Affiches</a:t>
            </a:r>
          </a:p>
        </p:txBody>
      </p:sp>
      <p:sp>
        <p:nvSpPr>
          <p:cNvPr id="18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chemeClr val="bg1"/>
                </a:solidFill>
              </a:rPr>
              <a:t>Flyers</a:t>
            </a:r>
          </a:p>
        </p:txBody>
      </p:sp>
      <p:sp>
        <p:nvSpPr>
          <p:cNvPr id="19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chemeClr val="bg1"/>
                </a:solidFill>
              </a:rPr>
              <a:t>Autres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282" y="2118663"/>
            <a:ext cx="1880718" cy="26206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28" y="0"/>
            <a:ext cx="1872208" cy="2584262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72786"/>
            <a:ext cx="1548282" cy="3185214"/>
          </a:xfrm>
          <a:prstGeom prst="rect">
            <a:avLst/>
          </a:prstGeom>
        </p:spPr>
      </p:pic>
      <p:cxnSp>
        <p:nvCxnSpPr>
          <p:cNvPr id="21" name="Connecteur droit 20"/>
          <p:cNvCxnSpPr/>
          <p:nvPr/>
        </p:nvCxnSpPr>
        <p:spPr>
          <a:xfrm>
            <a:off x="3419872" y="0"/>
            <a:ext cx="0" cy="7029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93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75856" y="0"/>
            <a:ext cx="5868144" cy="6858000"/>
          </a:xfrm>
          <a:prstGeom prst="rect">
            <a:avLst/>
          </a:prstGeom>
          <a:solidFill>
            <a:srgbClr val="FA00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rgbClr val="CC0066"/>
              </a:solidFill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3420074" y="404664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dirty="0" smtClean="0"/>
              <a:t>Graphisme</a:t>
            </a:r>
            <a:endParaRPr lang="fr-BE" sz="9600" dirty="0"/>
          </a:p>
        </p:txBody>
      </p:sp>
      <p:sp>
        <p:nvSpPr>
          <p:cNvPr id="8" name="Sous-titre 2"/>
          <p:cNvSpPr txBox="1">
            <a:spLocks/>
          </p:cNvSpPr>
          <p:nvPr/>
        </p:nvSpPr>
        <p:spPr>
          <a:xfrm>
            <a:off x="3429000" y="2564904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chemeClr val="bg1"/>
                </a:solidFill>
              </a:rPr>
              <a:t>Cartes de visites</a:t>
            </a:r>
            <a:endParaRPr lang="fr-BE" sz="2800" dirty="0" smtClean="0">
              <a:solidFill>
                <a:schemeClr val="bg1"/>
              </a:solidFill>
            </a:endParaRPr>
          </a:p>
        </p:txBody>
      </p:sp>
      <p:sp>
        <p:nvSpPr>
          <p:cNvPr id="9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chemeClr val="bg1"/>
                </a:solidFill>
              </a:rPr>
              <a:t>Affiches</a:t>
            </a:r>
          </a:p>
        </p:txBody>
      </p:sp>
      <p:sp>
        <p:nvSpPr>
          <p:cNvPr id="10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chemeClr val="bg1"/>
                </a:solidFill>
              </a:rPr>
              <a:t>Flyers</a:t>
            </a:r>
          </a:p>
        </p:txBody>
      </p:sp>
      <p:sp>
        <p:nvSpPr>
          <p:cNvPr id="11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chemeClr val="bg1"/>
                </a:solidFill>
              </a:rPr>
              <a:t>Autres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28" y="270"/>
            <a:ext cx="3432002" cy="2440808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36912"/>
            <a:ext cx="818273" cy="72008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448" y="5688632"/>
            <a:ext cx="1795128" cy="1196752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30" y="4516668"/>
            <a:ext cx="1679613" cy="1197510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88" y="3319158"/>
            <a:ext cx="1679613" cy="119751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0" y="2448322"/>
            <a:ext cx="1130335" cy="764654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600" y="2441078"/>
            <a:ext cx="1758474" cy="441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99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29</Words>
  <Application>Microsoft Office PowerPoint</Application>
  <PresentationFormat>Affichage à l'écran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Graphisme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Peintures</dc:title>
  <dc:creator>Emmy Be</dc:creator>
  <cp:lastModifiedBy>Emmy Be</cp:lastModifiedBy>
  <cp:revision>16</cp:revision>
  <dcterms:created xsi:type="dcterms:W3CDTF">2014-04-18T18:14:56Z</dcterms:created>
  <dcterms:modified xsi:type="dcterms:W3CDTF">2014-04-18T19:41:59Z</dcterms:modified>
</cp:coreProperties>
</file>