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4B0"/>
    <a:srgbClr val="339966"/>
    <a:srgbClr val="004644"/>
    <a:srgbClr val="D8BC94"/>
    <a:srgbClr val="FA0096"/>
    <a:srgbClr val="FA007D"/>
    <a:srgbClr val="00CC00"/>
    <a:srgbClr val="CC0066"/>
    <a:srgbClr val="FF5050"/>
    <a:srgbClr val="4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98" y="9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7374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1910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752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174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67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9863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271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445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987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2063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78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2235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" t="20479" r="9215" b="7270"/>
          <a:stretch/>
        </p:blipFill>
        <p:spPr>
          <a:xfrm>
            <a:off x="-9127" y="4768685"/>
            <a:ext cx="3438128" cy="201622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20074" y="404664"/>
            <a:ext cx="5723926" cy="2043658"/>
          </a:xfrm>
        </p:spPr>
        <p:txBody>
          <a:bodyPr>
            <a:normAutofit/>
          </a:bodyPr>
          <a:lstStyle/>
          <a:p>
            <a:r>
              <a:rPr lang="fr-BE" sz="9600" dirty="0" smtClean="0">
                <a:solidFill>
                  <a:schemeClr val="bg1"/>
                </a:solidFill>
              </a:rPr>
              <a:t>Décoration</a:t>
            </a:r>
            <a:endParaRPr lang="fr-BE" sz="9600" dirty="0">
              <a:solidFill>
                <a:schemeClr val="bg1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29000" y="2564904"/>
            <a:ext cx="5715000" cy="1080120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fr-BE" sz="6400" dirty="0" smtClean="0">
                <a:solidFill>
                  <a:srgbClr val="339966"/>
                </a:solidFill>
              </a:rPr>
              <a:t>Projet déco</a:t>
            </a:r>
            <a:endParaRPr lang="fr-BE" sz="6400" dirty="0" smtClean="0">
              <a:solidFill>
                <a:srgbClr val="339966"/>
              </a:solidFill>
            </a:endParaRPr>
          </a:p>
        </p:txBody>
      </p:sp>
      <p:sp>
        <p:nvSpPr>
          <p:cNvPr id="8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Home </a:t>
            </a:r>
            <a:r>
              <a:rPr lang="fr-BE" sz="2800" dirty="0" err="1" smtClean="0">
                <a:solidFill>
                  <a:srgbClr val="339966"/>
                </a:solidFill>
              </a:rPr>
              <a:t>staging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9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Design Mobilier </a:t>
            </a:r>
            <a:r>
              <a:rPr lang="fr-BE" sz="2800" dirty="0" err="1" smtClean="0">
                <a:solidFill>
                  <a:srgbClr val="339966"/>
                </a:solidFill>
              </a:rPr>
              <a:t>Acessoire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10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Paysagisme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7" t="11666" r="9400" b="49328"/>
          <a:stretch/>
        </p:blipFill>
        <p:spPr>
          <a:xfrm>
            <a:off x="0" y="7930"/>
            <a:ext cx="3420585" cy="218900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28" y="2196935"/>
            <a:ext cx="3429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dirty="0" smtClean="0">
                <a:solidFill>
                  <a:srgbClr val="00B4B0"/>
                </a:solidFill>
              </a:rPr>
              <a:t>Décoration</a:t>
            </a:r>
            <a:endParaRPr lang="fr-BE" sz="9600" dirty="0">
              <a:solidFill>
                <a:srgbClr val="00B4B0"/>
              </a:solidFill>
            </a:endParaRPr>
          </a:p>
        </p:txBody>
      </p:sp>
      <p:sp>
        <p:nvSpPr>
          <p:cNvPr id="13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rgbClr val="92D050"/>
                </a:solidFill>
              </a:rPr>
              <a:t>Projet déco</a:t>
            </a:r>
            <a:endParaRPr lang="fr-BE" sz="2800" dirty="0" smtClean="0">
              <a:solidFill>
                <a:srgbClr val="92D050"/>
              </a:solidFill>
            </a:endParaRPr>
          </a:p>
        </p:txBody>
      </p:sp>
      <p:sp>
        <p:nvSpPr>
          <p:cNvPr id="14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rgbClr val="92D050"/>
                </a:solidFill>
              </a:rPr>
              <a:t>Home </a:t>
            </a:r>
            <a:r>
              <a:rPr lang="fr-BE" sz="5400" dirty="0" err="1" smtClean="0">
                <a:solidFill>
                  <a:srgbClr val="92D050"/>
                </a:solidFill>
              </a:rPr>
              <a:t>staging</a:t>
            </a:r>
            <a:endParaRPr lang="fr-BE" sz="5400" dirty="0" smtClean="0">
              <a:solidFill>
                <a:srgbClr val="92D050"/>
              </a:solidFill>
            </a:endParaRPr>
          </a:p>
        </p:txBody>
      </p:sp>
      <p:sp>
        <p:nvSpPr>
          <p:cNvPr id="15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92D050"/>
                </a:solidFill>
              </a:rPr>
              <a:t>Design Mobilier </a:t>
            </a:r>
            <a:r>
              <a:rPr lang="fr-BE" sz="2800" dirty="0" err="1" smtClean="0">
                <a:solidFill>
                  <a:srgbClr val="92D050"/>
                </a:solidFill>
              </a:rPr>
              <a:t>Acessoire</a:t>
            </a:r>
            <a:endParaRPr lang="fr-BE" sz="2800" dirty="0" smtClean="0">
              <a:solidFill>
                <a:srgbClr val="92D050"/>
              </a:solidFill>
            </a:endParaRPr>
          </a:p>
        </p:txBody>
      </p:sp>
      <p:sp>
        <p:nvSpPr>
          <p:cNvPr id="24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92D050"/>
                </a:solidFill>
              </a:rPr>
              <a:t>Paysagisme</a:t>
            </a:r>
            <a:endParaRPr lang="fr-BE" sz="2800" dirty="0" smtClean="0">
              <a:solidFill>
                <a:srgbClr val="92D05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6" t="19044" r="9773" b="32261"/>
          <a:stretch/>
        </p:blipFill>
        <p:spPr>
          <a:xfrm>
            <a:off x="0" y="0"/>
            <a:ext cx="3420074" cy="146369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9" t="2363" r="13189" b="29990"/>
          <a:stretch/>
        </p:blipFill>
        <p:spPr>
          <a:xfrm>
            <a:off x="-3" y="4581128"/>
            <a:ext cx="3419873" cy="22674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6" t="13030" r="10064" b="26986"/>
          <a:stretch/>
        </p:blipFill>
        <p:spPr>
          <a:xfrm>
            <a:off x="0" y="2884302"/>
            <a:ext cx="3419870" cy="184084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411680"/>
            <a:ext cx="3419873" cy="143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smtClean="0">
                <a:solidFill>
                  <a:schemeClr val="bg1"/>
                </a:solidFill>
              </a:rPr>
              <a:t>Décoration</a:t>
            </a:r>
            <a:endParaRPr lang="fr-BE" sz="9600" dirty="0">
              <a:solidFill>
                <a:schemeClr val="bg1"/>
              </a:solidFill>
            </a:endParaRPr>
          </a:p>
        </p:txBody>
      </p:sp>
      <p:sp>
        <p:nvSpPr>
          <p:cNvPr id="14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rgbClr val="339966"/>
                </a:solidFill>
              </a:rPr>
              <a:t>Projet déco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22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Home </a:t>
            </a:r>
            <a:r>
              <a:rPr lang="fr-BE" sz="2800" dirty="0" err="1" smtClean="0">
                <a:solidFill>
                  <a:srgbClr val="339966"/>
                </a:solidFill>
              </a:rPr>
              <a:t>staging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23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4100" dirty="0" smtClean="0">
                <a:solidFill>
                  <a:srgbClr val="339966"/>
                </a:solidFill>
              </a:rPr>
              <a:t>Design Mobilier </a:t>
            </a:r>
            <a:r>
              <a:rPr lang="fr-BE" sz="4100" dirty="0" err="1" smtClean="0">
                <a:solidFill>
                  <a:srgbClr val="339966"/>
                </a:solidFill>
              </a:rPr>
              <a:t>Acessoire</a:t>
            </a:r>
            <a:endParaRPr lang="fr-BE" sz="4100" dirty="0" smtClean="0">
              <a:solidFill>
                <a:srgbClr val="339966"/>
              </a:solidFill>
            </a:endParaRPr>
          </a:p>
        </p:txBody>
      </p:sp>
      <p:sp>
        <p:nvSpPr>
          <p:cNvPr id="24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Paysagisme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9" y="-27384"/>
            <a:ext cx="3391883" cy="26844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511" y="939740"/>
            <a:ext cx="1506076" cy="150858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5" y="4509120"/>
            <a:ext cx="3419872" cy="113995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20771"/>
            <a:ext cx="3419872" cy="113722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308" y="2795044"/>
            <a:ext cx="2479052" cy="173807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2" y="2708919"/>
            <a:ext cx="1510213" cy="105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0" name="Titre 1"/>
          <p:cNvSpPr txBox="1">
            <a:spLocks/>
          </p:cNvSpPr>
          <p:nvPr/>
        </p:nvSpPr>
        <p:spPr>
          <a:xfrm>
            <a:off x="3420074" y="404664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smtClean="0">
                <a:solidFill>
                  <a:schemeClr val="bg1"/>
                </a:solidFill>
              </a:rPr>
              <a:t>Décoration</a:t>
            </a:r>
            <a:endParaRPr lang="fr-BE" sz="9600" dirty="0">
              <a:solidFill>
                <a:schemeClr val="bg1"/>
              </a:solidFill>
            </a:endParaRPr>
          </a:p>
        </p:txBody>
      </p:sp>
      <p:sp>
        <p:nvSpPr>
          <p:cNvPr id="21" name="Sous-titre 2"/>
          <p:cNvSpPr txBox="1">
            <a:spLocks/>
          </p:cNvSpPr>
          <p:nvPr/>
        </p:nvSpPr>
        <p:spPr>
          <a:xfrm>
            <a:off x="3429000" y="2564904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rgbClr val="339966"/>
                </a:solidFill>
              </a:rPr>
              <a:t>Projet déco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22" name="Sous-titre 2"/>
          <p:cNvSpPr txBox="1">
            <a:spLocks/>
          </p:cNvSpPr>
          <p:nvPr/>
        </p:nvSpPr>
        <p:spPr>
          <a:xfrm>
            <a:off x="3429000" y="354901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Home </a:t>
            </a:r>
            <a:r>
              <a:rPr lang="fr-BE" sz="2800" dirty="0" err="1" smtClean="0">
                <a:solidFill>
                  <a:srgbClr val="339966"/>
                </a:solidFill>
              </a:rPr>
              <a:t>staging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23" name="Sous-titre 2"/>
          <p:cNvSpPr txBox="1">
            <a:spLocks/>
          </p:cNvSpPr>
          <p:nvPr/>
        </p:nvSpPr>
        <p:spPr>
          <a:xfrm>
            <a:off x="3429000" y="453312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339966"/>
                </a:solidFill>
              </a:rPr>
              <a:t>Design Mobilier </a:t>
            </a:r>
            <a:r>
              <a:rPr lang="fr-BE" sz="2800" dirty="0" err="1" smtClean="0">
                <a:solidFill>
                  <a:srgbClr val="339966"/>
                </a:solidFill>
              </a:rPr>
              <a:t>Acessoire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sp>
        <p:nvSpPr>
          <p:cNvPr id="24" name="Sous-titre 2"/>
          <p:cNvSpPr txBox="1">
            <a:spLocks/>
          </p:cNvSpPr>
          <p:nvPr/>
        </p:nvSpPr>
        <p:spPr>
          <a:xfrm>
            <a:off x="3429000" y="5517232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rgbClr val="339966"/>
                </a:solidFill>
              </a:rPr>
              <a:t>Paysagisme</a:t>
            </a:r>
            <a:endParaRPr lang="fr-BE" sz="2800" dirty="0" smtClean="0">
              <a:solidFill>
                <a:srgbClr val="339966"/>
              </a:solidFill>
            </a:endParaRPr>
          </a:p>
        </p:txBody>
      </p:sp>
      <p:pic>
        <p:nvPicPr>
          <p:cNvPr id="25" name="Image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7" r="17331" b="24918"/>
          <a:stretch/>
        </p:blipFill>
        <p:spPr>
          <a:xfrm>
            <a:off x="-36512" y="5275945"/>
            <a:ext cx="2076658" cy="1609439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1" r="13718" b="26693"/>
          <a:stretch/>
        </p:blipFill>
        <p:spPr>
          <a:xfrm>
            <a:off x="1311448" y="4305888"/>
            <a:ext cx="2108424" cy="1571384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" b="3260"/>
          <a:stretch/>
        </p:blipFill>
        <p:spPr>
          <a:xfrm>
            <a:off x="0" y="13160"/>
            <a:ext cx="1939433" cy="243516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0" b="6281"/>
          <a:stretch/>
        </p:blipFill>
        <p:spPr>
          <a:xfrm>
            <a:off x="1205560" y="2204864"/>
            <a:ext cx="2214311" cy="131271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1" r="6306" b="4323"/>
          <a:stretch/>
        </p:blipFill>
        <p:spPr>
          <a:xfrm>
            <a:off x="-67745" y="3356992"/>
            <a:ext cx="1975449" cy="13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9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36</Words>
  <Application>Microsoft Office PowerPoint</Application>
  <PresentationFormat>Affichage à l'écran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Décoration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Peintures</dc:title>
  <dc:creator>Emmy Be</dc:creator>
  <cp:lastModifiedBy>Emmy Be</cp:lastModifiedBy>
  <cp:revision>20</cp:revision>
  <dcterms:created xsi:type="dcterms:W3CDTF">2014-04-18T18:14:56Z</dcterms:created>
  <dcterms:modified xsi:type="dcterms:W3CDTF">2014-04-18T20:15:25Z</dcterms:modified>
</cp:coreProperties>
</file>