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media/image15.jpg" ContentType="image/png"/>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082" r:id="rId4"/>
  </p:sldMasterIdLst>
  <p:notesMasterIdLst>
    <p:notesMasterId r:id="rId54"/>
  </p:notesMasterIdLst>
  <p:handoutMasterIdLst>
    <p:handoutMasterId r:id="rId55"/>
  </p:handoutMasterIdLst>
  <p:sldIdLst>
    <p:sldId id="326" r:id="rId5"/>
    <p:sldId id="314" r:id="rId6"/>
    <p:sldId id="329" r:id="rId7"/>
    <p:sldId id="333" r:id="rId8"/>
    <p:sldId id="334" r:id="rId9"/>
    <p:sldId id="331" r:id="rId10"/>
    <p:sldId id="335" r:id="rId11"/>
    <p:sldId id="340" r:id="rId12"/>
    <p:sldId id="311" r:id="rId13"/>
    <p:sldId id="374" r:id="rId14"/>
    <p:sldId id="336" r:id="rId15"/>
    <p:sldId id="375" r:id="rId16"/>
    <p:sldId id="339" r:id="rId17"/>
    <p:sldId id="338" r:id="rId18"/>
    <p:sldId id="341" r:id="rId19"/>
    <p:sldId id="346" r:id="rId20"/>
    <p:sldId id="366" r:id="rId21"/>
    <p:sldId id="367" r:id="rId22"/>
    <p:sldId id="368" r:id="rId23"/>
    <p:sldId id="369" r:id="rId24"/>
    <p:sldId id="376" r:id="rId25"/>
    <p:sldId id="337" r:id="rId26"/>
    <p:sldId id="306" r:id="rId27"/>
    <p:sldId id="312" r:id="rId28"/>
    <p:sldId id="343" r:id="rId29"/>
    <p:sldId id="350" r:id="rId30"/>
    <p:sldId id="344" r:id="rId31"/>
    <p:sldId id="365" r:id="rId32"/>
    <p:sldId id="373" r:id="rId33"/>
    <p:sldId id="348" r:id="rId34"/>
    <p:sldId id="361" r:id="rId35"/>
    <p:sldId id="352" r:id="rId36"/>
    <p:sldId id="308" r:id="rId37"/>
    <p:sldId id="323" r:id="rId38"/>
    <p:sldId id="351" r:id="rId39"/>
    <p:sldId id="353" r:id="rId40"/>
    <p:sldId id="354" r:id="rId41"/>
    <p:sldId id="355" r:id="rId42"/>
    <p:sldId id="324" r:id="rId43"/>
    <p:sldId id="356" r:id="rId44"/>
    <p:sldId id="357" r:id="rId45"/>
    <p:sldId id="325" r:id="rId46"/>
    <p:sldId id="358" r:id="rId47"/>
    <p:sldId id="362" r:id="rId48"/>
    <p:sldId id="363" r:id="rId49"/>
    <p:sldId id="370" r:id="rId50"/>
    <p:sldId id="371" r:id="rId51"/>
    <p:sldId id="372" r:id="rId52"/>
    <p:sldId id="277" r:id="rId53"/>
  </p:sldIdLst>
  <p:sldSz cx="12188825" cy="6858000"/>
  <p:notesSz cx="7023100" cy="9309100"/>
  <p:defaultTex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42">
          <p15:clr>
            <a:srgbClr val="A4A3A4"/>
          </p15:clr>
        </p15:guide>
        <p15:guide id="2" orient="horz" pos="4176">
          <p15:clr>
            <a:srgbClr val="A4A3A4"/>
          </p15:clr>
        </p15:guide>
        <p15:guide id="3" orient="horz" pos="912">
          <p15:clr>
            <a:srgbClr val="A4A3A4"/>
          </p15:clr>
        </p15:guide>
        <p15:guide id="4" orient="horz" pos="1197">
          <p15:clr>
            <a:srgbClr val="A4A3A4"/>
          </p15:clr>
        </p15:guide>
        <p15:guide id="5" orient="horz" pos="1957">
          <p15:clr>
            <a:srgbClr val="A4A3A4"/>
          </p15:clr>
        </p15:guide>
        <p15:guide id="6" orient="horz" pos="2736">
          <p15:clr>
            <a:srgbClr val="A4A3A4"/>
          </p15:clr>
        </p15:guide>
        <p15:guide id="7" orient="horz" pos="2159">
          <p15:clr>
            <a:srgbClr val="A4A3A4"/>
          </p15:clr>
        </p15:guide>
        <p15:guide id="8" orient="horz" pos="4050">
          <p15:clr>
            <a:srgbClr val="A4A3A4"/>
          </p15:clr>
        </p15:guide>
        <p15:guide id="9" pos="128">
          <p15:clr>
            <a:srgbClr val="A4A3A4"/>
          </p15:clr>
        </p15:guide>
        <p15:guide id="10" pos="1767">
          <p15:clr>
            <a:srgbClr val="A4A3A4"/>
          </p15:clr>
        </p15:guide>
        <p15:guide id="11" pos="7548">
          <p15:clr>
            <a:srgbClr val="A4A3A4"/>
          </p15:clr>
        </p15:guide>
        <p15:guide id="12" pos="328">
          <p15:clr>
            <a:srgbClr val="A4A3A4"/>
          </p15:clr>
        </p15:guide>
        <p15:guide id="13" pos="7353">
          <p15:clr>
            <a:srgbClr val="A4A3A4"/>
          </p15:clr>
        </p15:guide>
        <p15:guide id="14" pos="613">
          <p15:clr>
            <a:srgbClr val="A4A3A4"/>
          </p15:clr>
        </p15:guide>
        <p15:guide id="15" pos="7062">
          <p15:clr>
            <a:srgbClr val="A4A3A4"/>
          </p15:clr>
        </p15:guide>
        <p15:guide id="16" pos="3837">
          <p15:clr>
            <a:srgbClr val="A4A3A4"/>
          </p15:clr>
        </p15:guide>
      </p15:sldGuideLst>
    </p:ext>
    <p:ext uri="{2D200454-40CA-4A62-9FC3-DE9A4176ACB9}">
      <p15:notesGuideLst xmlns:p15="http://schemas.microsoft.com/office/powerpoint/2012/main" xmlns="">
        <p15:guide id="1" orient="horz" pos="2932">
          <p15:clr>
            <a:srgbClr val="A4A3A4"/>
          </p15:clr>
        </p15:guide>
        <p15:guide id="2" pos="2212">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4178F"/>
    <a:srgbClr val="FFFFFF"/>
    <a:srgbClr val="00188F"/>
    <a:srgbClr val="E81123"/>
    <a:srgbClr val="00BCF2"/>
    <a:srgbClr val="930B18"/>
    <a:srgbClr val="3D5800"/>
    <a:srgbClr val="EBECF3"/>
    <a:srgbClr val="BABABA"/>
    <a:srgbClr val="96969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399" autoAdjust="0"/>
    <p:restoredTop sz="84465" autoAdjust="0"/>
  </p:normalViewPr>
  <p:slideViewPr>
    <p:cSldViewPr snapToGrid="0">
      <p:cViewPr varScale="1">
        <p:scale>
          <a:sx n="85" d="100"/>
          <a:sy n="85" d="100"/>
        </p:scale>
        <p:origin x="-102" y="-282"/>
      </p:cViewPr>
      <p:guideLst>
        <p:guide orient="horz" pos="142"/>
        <p:guide orient="horz" pos="4176"/>
        <p:guide orient="horz" pos="912"/>
        <p:guide orient="horz" pos="1197"/>
        <p:guide orient="horz" pos="1957"/>
        <p:guide orient="horz" pos="2736"/>
        <p:guide orient="horz" pos="2159"/>
        <p:guide orient="horz" pos="4050"/>
        <p:guide pos="128"/>
        <p:guide pos="1767"/>
        <p:guide pos="7548"/>
        <p:guide pos="328"/>
        <p:guide pos="7353"/>
        <p:guide pos="613"/>
        <p:guide pos="7062"/>
        <p:guide pos="3837"/>
      </p:guideLst>
    </p:cSldViewPr>
  </p:slideViewPr>
  <p:notesTextViewPr>
    <p:cViewPr>
      <p:scale>
        <a:sx n="100" d="100"/>
        <a:sy n="100" d="100"/>
      </p:scale>
      <p:origin x="0" y="0"/>
    </p:cViewPr>
  </p:notesTextViewPr>
  <p:sorterViewPr>
    <p:cViewPr>
      <p:scale>
        <a:sx n="50" d="100"/>
        <a:sy n="50" d="100"/>
      </p:scale>
      <p:origin x="0" y="0"/>
    </p:cViewPr>
  </p:sorterViewPr>
  <p:notesViewPr>
    <p:cSldViewPr snapToGrid="0" showGuides="1">
      <p:cViewPr varScale="1">
        <p:scale>
          <a:sx n="72" d="100"/>
          <a:sy n="72" d="100"/>
        </p:scale>
        <p:origin x="-4122" y="-108"/>
      </p:cViewPr>
      <p:guideLst>
        <p:guide orient="horz" pos="2932"/>
        <p:guide pos="2212"/>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Header Placeholder 5"/>
          <p:cNvSpPr>
            <a:spLocks noGrp="1"/>
          </p:cNvSpPr>
          <p:nvPr>
            <p:ph type="hdr" sz="quarter"/>
          </p:nvPr>
        </p:nvSpPr>
        <p:spPr>
          <a:xfrm>
            <a:off x="0" y="0"/>
            <a:ext cx="3043343" cy="465455"/>
          </a:xfrm>
          <a:prstGeom prst="rect">
            <a:avLst/>
          </a:prstGeom>
        </p:spPr>
        <p:txBody>
          <a:bodyPr vert="horz" lIns="93313" tIns="46657" rIns="93313" bIns="46657" rtlCol="0"/>
          <a:lstStyle>
            <a:lvl1pPr algn="l">
              <a:defRPr sz="1200"/>
            </a:lvl1pPr>
          </a:lstStyle>
          <a:p>
            <a:r>
              <a:rPr lang="en-US" dirty="0" smtClean="0">
                <a:latin typeface="Segoe UI" pitchFamily="34" charset="0"/>
                <a:ea typeface="Segoe UI" pitchFamily="34" charset="0"/>
                <a:cs typeface="Segoe UI" pitchFamily="34" charset="0"/>
              </a:rPr>
              <a:t>Windows Server Management Marketing</a:t>
            </a:r>
            <a:endParaRPr lang="en-US" dirty="0">
              <a:latin typeface="Segoe UI" pitchFamily="34" charset="0"/>
              <a:ea typeface="Segoe UI" pitchFamily="34" charset="0"/>
              <a:cs typeface="Segoe UI" pitchFamily="34" charset="0"/>
            </a:endParaRPr>
          </a:p>
        </p:txBody>
      </p:sp>
      <p:sp>
        <p:nvSpPr>
          <p:cNvPr id="7" name="Date Placeholder 6"/>
          <p:cNvSpPr>
            <a:spLocks noGrp="1"/>
          </p:cNvSpPr>
          <p:nvPr>
            <p:ph type="dt" sz="quarter" idx="1"/>
          </p:nvPr>
        </p:nvSpPr>
        <p:spPr>
          <a:xfrm>
            <a:off x="3978133" y="0"/>
            <a:ext cx="3043343" cy="465455"/>
          </a:xfrm>
          <a:prstGeom prst="rect">
            <a:avLst/>
          </a:prstGeom>
        </p:spPr>
        <p:txBody>
          <a:bodyPr vert="horz" lIns="93313" tIns="46657" rIns="93313" bIns="46657" rtlCol="0"/>
          <a:lstStyle>
            <a:lvl1pPr algn="r">
              <a:defRPr sz="1200"/>
            </a:lvl1pPr>
          </a:lstStyle>
          <a:p>
            <a:fld id="{DE219B1A-AE41-483B-A766-69B9363DDA6A}" type="datetimeFigureOut">
              <a:rPr lang="en-US" smtClean="0">
                <a:latin typeface="Segoe UI" pitchFamily="34" charset="0"/>
                <a:ea typeface="Segoe UI" pitchFamily="34" charset="0"/>
                <a:cs typeface="Segoe UI" pitchFamily="34" charset="0"/>
              </a:rPr>
              <a:t>4/17/2014</a:t>
            </a:fld>
            <a:endParaRPr lang="en-US" dirty="0">
              <a:latin typeface="Segoe UI" pitchFamily="34" charset="0"/>
              <a:ea typeface="Segoe UI" pitchFamily="34" charset="0"/>
              <a:cs typeface="Segoe UI" pitchFamily="34" charset="0"/>
            </a:endParaRPr>
          </a:p>
        </p:txBody>
      </p:sp>
      <p:sp>
        <p:nvSpPr>
          <p:cNvPr id="8" name="Footer Placeholder 7"/>
          <p:cNvSpPr>
            <a:spLocks noGrp="1"/>
          </p:cNvSpPr>
          <p:nvPr>
            <p:ph type="ftr" sz="quarter" idx="2"/>
          </p:nvPr>
        </p:nvSpPr>
        <p:spPr>
          <a:xfrm>
            <a:off x="0" y="8842029"/>
            <a:ext cx="5934520" cy="338436"/>
          </a:xfrm>
          <a:prstGeom prst="rect">
            <a:avLst/>
          </a:prstGeom>
        </p:spPr>
        <p:txBody>
          <a:bodyPr vert="horz" lIns="93313" tIns="46657" rIns="93313" bIns="46657" rtlCol="0" anchor="b"/>
          <a:lstStyle>
            <a:lvl1pPr algn="l">
              <a:defRPr sz="1200"/>
            </a:lvl1pPr>
          </a:lstStyle>
          <a:p>
            <a:pPr marL="406623" defTabSz="932819" eaLnBrk="0" hangingPunct="0"/>
            <a:r>
              <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marL="406623" defTabSz="932819" eaLnBrk="0" hangingPunct="0"/>
            <a:r>
              <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9" name="Slide Number Placeholder 8"/>
          <p:cNvSpPr>
            <a:spLocks noGrp="1"/>
          </p:cNvSpPr>
          <p:nvPr>
            <p:ph type="sldNum" sz="quarter" idx="3"/>
          </p:nvPr>
        </p:nvSpPr>
        <p:spPr>
          <a:xfrm>
            <a:off x="5922814" y="8842029"/>
            <a:ext cx="1098660" cy="465455"/>
          </a:xfrm>
          <a:prstGeom prst="rect">
            <a:avLst/>
          </a:prstGeom>
        </p:spPr>
        <p:txBody>
          <a:bodyPr vert="horz" lIns="93313" tIns="46657" rIns="93313" bIns="46657" rtlCol="0" anchor="b"/>
          <a:lstStyle>
            <a:lvl1pPr algn="r">
              <a:defRPr sz="1200"/>
            </a:lvl1pPr>
          </a:lstStyle>
          <a:p>
            <a:fld id="{0EC9E9D6-92A0-482B-A603-C9BA7FFB8190}" type="slidenum">
              <a:rPr lang="en-US" smtClean="0">
                <a:latin typeface="Segoe UI" pitchFamily="34" charset="0"/>
                <a:ea typeface="Segoe UI" pitchFamily="34" charset="0"/>
                <a:cs typeface="Segoe UI" pitchFamily="34" charset="0"/>
              </a:rPr>
              <a:t>‹N°›</a:t>
            </a:fld>
            <a:endParaRPr lang="en-US" dirty="0">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3904595630"/>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Placeholder 7"/>
          <p:cNvSpPr>
            <a:spLocks noGrp="1"/>
          </p:cNvSpPr>
          <p:nvPr>
            <p:ph type="hdr" sz="quarter"/>
          </p:nvPr>
        </p:nvSpPr>
        <p:spPr>
          <a:xfrm>
            <a:off x="0" y="0"/>
            <a:ext cx="3043343" cy="465455"/>
          </a:xfrm>
          <a:prstGeom prst="rect">
            <a:avLst/>
          </a:prstGeom>
        </p:spPr>
        <p:txBody>
          <a:bodyPr vert="horz" lIns="93313" tIns="46657" rIns="93313" bIns="46657" rtlCol="0"/>
          <a:lstStyle>
            <a:lvl1pPr algn="l">
              <a:defRPr sz="1200"/>
            </a:lvl1pPr>
          </a:lstStyle>
          <a:p>
            <a:r>
              <a:rPr lang="en-US" dirty="0" smtClean="0"/>
              <a:t>Windows Server Management Marketing</a:t>
            </a:r>
            <a:endParaRPr lang="en-US" dirty="0"/>
          </a:p>
        </p:txBody>
      </p:sp>
      <p:sp>
        <p:nvSpPr>
          <p:cNvPr id="9" name="Slide Image Placeholder 8"/>
          <p:cNvSpPr>
            <a:spLocks noGrp="1" noRot="1" noChangeAspect="1"/>
          </p:cNvSpPr>
          <p:nvPr>
            <p:ph type="sldImg" idx="2"/>
          </p:nvPr>
        </p:nvSpPr>
        <p:spPr>
          <a:xfrm>
            <a:off x="409575" y="698500"/>
            <a:ext cx="6203950" cy="3490913"/>
          </a:xfrm>
          <a:prstGeom prst="rect">
            <a:avLst/>
          </a:prstGeom>
          <a:noFill/>
          <a:ln w="12700">
            <a:solidFill>
              <a:prstClr val="black"/>
            </a:solidFill>
          </a:ln>
        </p:spPr>
        <p:txBody>
          <a:bodyPr vert="horz" lIns="93313" tIns="46657" rIns="93313" bIns="46657" rtlCol="0" anchor="ctr"/>
          <a:lstStyle/>
          <a:p>
            <a:endParaRPr lang="en-US" dirty="0"/>
          </a:p>
        </p:txBody>
      </p:sp>
      <p:sp>
        <p:nvSpPr>
          <p:cNvPr id="10" name="Footer Placeholder 9"/>
          <p:cNvSpPr>
            <a:spLocks noGrp="1"/>
          </p:cNvSpPr>
          <p:nvPr>
            <p:ph type="ftr" sz="quarter" idx="4"/>
          </p:nvPr>
        </p:nvSpPr>
        <p:spPr>
          <a:xfrm>
            <a:off x="0" y="8843645"/>
            <a:ext cx="6063276" cy="362391"/>
          </a:xfrm>
          <a:prstGeom prst="rect">
            <a:avLst/>
          </a:prstGeom>
        </p:spPr>
        <p:txBody>
          <a:bodyPr vert="horz" lIns="93313" tIns="46657" rIns="93313" bIns="46657" rtlCol="0" anchor="b"/>
          <a:lstStyle>
            <a:lvl1pPr marL="583205" indent="0" algn="l">
              <a:defRPr sz="1200"/>
            </a:lvl1pPr>
          </a:lstStyle>
          <a:p>
            <a:pPr defTabSz="93281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3281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1" name="Date Placeholder 10"/>
          <p:cNvSpPr>
            <a:spLocks noGrp="1"/>
          </p:cNvSpPr>
          <p:nvPr>
            <p:ph type="dt" idx="1"/>
          </p:nvPr>
        </p:nvSpPr>
        <p:spPr>
          <a:xfrm>
            <a:off x="3978133" y="0"/>
            <a:ext cx="3043343" cy="465455"/>
          </a:xfrm>
          <a:prstGeom prst="rect">
            <a:avLst/>
          </a:prstGeom>
        </p:spPr>
        <p:txBody>
          <a:bodyPr vert="horz" lIns="93313" tIns="46657" rIns="93313" bIns="46657" rtlCol="0"/>
          <a:lstStyle>
            <a:lvl1pPr algn="r">
              <a:defRPr sz="1200">
                <a:latin typeface="Segoe UI" pitchFamily="34" charset="0"/>
                <a:ea typeface="Segoe UI" pitchFamily="34" charset="0"/>
                <a:cs typeface="Segoe UI" pitchFamily="34" charset="0"/>
              </a:defRPr>
            </a:lvl1pPr>
          </a:lstStyle>
          <a:p>
            <a:fld id="{D51B1278-D92B-4AF3-A9C1-71DD298190CE}" type="datetimeFigureOut">
              <a:rPr lang="en-US" smtClean="0"/>
              <a:pPr/>
              <a:t>4/17/2014</a:t>
            </a:fld>
            <a:endParaRPr lang="en-US" dirty="0"/>
          </a:p>
        </p:txBody>
      </p:sp>
      <p:sp>
        <p:nvSpPr>
          <p:cNvPr id="12" name="Notes Placeholder 11"/>
          <p:cNvSpPr>
            <a:spLocks noGrp="1"/>
          </p:cNvSpPr>
          <p:nvPr>
            <p:ph type="body" sz="quarter" idx="3"/>
          </p:nvPr>
        </p:nvSpPr>
        <p:spPr>
          <a:xfrm>
            <a:off x="702310" y="4421824"/>
            <a:ext cx="5618480" cy="4189095"/>
          </a:xfrm>
          <a:prstGeom prst="rect">
            <a:avLst/>
          </a:prstGeom>
        </p:spPr>
        <p:txBody>
          <a:bodyPr vert="horz" lIns="93313" tIns="46657" rIns="93313" bIns="46657"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Slide Number Placeholder 12"/>
          <p:cNvSpPr>
            <a:spLocks noGrp="1"/>
          </p:cNvSpPr>
          <p:nvPr>
            <p:ph type="sldNum" sz="quarter" idx="5"/>
          </p:nvPr>
        </p:nvSpPr>
        <p:spPr>
          <a:xfrm>
            <a:off x="6051570" y="8842029"/>
            <a:ext cx="969904" cy="465455"/>
          </a:xfrm>
          <a:prstGeom prst="rect">
            <a:avLst/>
          </a:prstGeom>
        </p:spPr>
        <p:txBody>
          <a:bodyPr vert="horz" lIns="93313" tIns="46657" rIns="93313" bIns="46657" rtlCol="0" anchor="b"/>
          <a:lstStyle>
            <a:lvl1pPr algn="r">
              <a:defRPr sz="1200">
                <a:latin typeface="Segoe UI" pitchFamily="34" charset="0"/>
                <a:ea typeface="Segoe UI" pitchFamily="34" charset="0"/>
                <a:cs typeface="Segoe UI" pitchFamily="34" charset="0"/>
              </a:defRPr>
            </a:lvl1pPr>
          </a:lstStyle>
          <a:p>
            <a:fld id="{B4008EB6-D09E-4580-8CD6-DDB14511944F}" type="slidenum">
              <a:rPr lang="en-US" smtClean="0"/>
              <a:pPr/>
              <a:t>‹N°›</a:t>
            </a:fld>
            <a:endParaRPr lang="en-US" dirty="0"/>
          </a:p>
        </p:txBody>
      </p:sp>
    </p:spTree>
    <p:extLst>
      <p:ext uri="{BB962C8B-B14F-4D97-AF65-F5344CB8AC3E}">
        <p14:creationId xmlns:p14="http://schemas.microsoft.com/office/powerpoint/2010/main" val="2624648265"/>
      </p:ext>
    </p:extLst>
  </p:cSld>
  <p:clrMap bg1="lt1" tx1="dk1" bg2="lt2" tx2="dk2" accent1="accent1" accent2="accent2" accent3="accent3" accent4="accent4" accent5="accent5" accent6="accent6" hlink="hlink" folHlink="folHlink"/>
  <p:hf/>
  <p:notesStyle>
    <a:lvl1pPr marL="0" algn="l" defTabSz="914363" rtl="0" eaLnBrk="1" latinLnBrk="0" hangingPunct="1">
      <a:lnSpc>
        <a:spcPct val="90000"/>
      </a:lnSpc>
      <a:spcAft>
        <a:spcPts val="333"/>
      </a:spcAft>
      <a:defRPr sz="900" kern="1200">
        <a:solidFill>
          <a:schemeClr val="tx1"/>
        </a:solidFill>
        <a:latin typeface="Segoe UI Light" pitchFamily="34" charset="0"/>
        <a:ea typeface="+mn-ea"/>
        <a:cs typeface="+mn-cs"/>
      </a:defRPr>
    </a:lvl1pPr>
    <a:lvl2pPr marL="212981" indent="-105829" algn="l" defTabSz="914363" rtl="0" eaLnBrk="1" latinLnBrk="0" hangingPunct="1">
      <a:lnSpc>
        <a:spcPct val="90000"/>
      </a:lnSpc>
      <a:spcAft>
        <a:spcPts val="333"/>
      </a:spcAft>
      <a:buFont typeface="Arial" pitchFamily="34" charset="0"/>
      <a:buChar char="•"/>
      <a:defRPr sz="900" kern="1200">
        <a:solidFill>
          <a:schemeClr val="tx1"/>
        </a:solidFill>
        <a:latin typeface="Segoe UI Light" pitchFamily="34" charset="0"/>
        <a:ea typeface="+mn-ea"/>
        <a:cs typeface="+mn-cs"/>
      </a:defRPr>
    </a:lvl2pPr>
    <a:lvl3pPr marL="328070" indent="-115090" algn="l" defTabSz="914363" rtl="0" eaLnBrk="1" latinLnBrk="0" hangingPunct="1">
      <a:lnSpc>
        <a:spcPct val="90000"/>
      </a:lnSpc>
      <a:spcAft>
        <a:spcPts val="333"/>
      </a:spcAft>
      <a:buFont typeface="Arial" pitchFamily="34" charset="0"/>
      <a:buChar char="•"/>
      <a:defRPr sz="900" kern="1200">
        <a:solidFill>
          <a:schemeClr val="tx1"/>
        </a:solidFill>
        <a:latin typeface="Segoe UI Light" pitchFamily="34" charset="0"/>
        <a:ea typeface="+mn-ea"/>
        <a:cs typeface="+mn-cs"/>
      </a:defRPr>
    </a:lvl3pPr>
    <a:lvl4pPr marL="482846" indent="-146838" algn="l" defTabSz="914363" rtl="0" eaLnBrk="1" latinLnBrk="0" hangingPunct="1">
      <a:lnSpc>
        <a:spcPct val="90000"/>
      </a:lnSpc>
      <a:spcAft>
        <a:spcPts val="333"/>
      </a:spcAft>
      <a:buFont typeface="Arial" pitchFamily="34" charset="0"/>
      <a:buChar char="•"/>
      <a:defRPr sz="900" kern="1200">
        <a:solidFill>
          <a:schemeClr val="tx1"/>
        </a:solidFill>
        <a:latin typeface="Segoe UI Light" pitchFamily="34" charset="0"/>
        <a:ea typeface="+mn-ea"/>
        <a:cs typeface="+mn-cs"/>
      </a:defRPr>
    </a:lvl4pPr>
    <a:lvl5pPr marL="615132" indent="-115090" algn="l" defTabSz="914363" rtl="0" eaLnBrk="1" latinLnBrk="0" hangingPunct="1">
      <a:lnSpc>
        <a:spcPct val="90000"/>
      </a:lnSpc>
      <a:spcAft>
        <a:spcPts val="333"/>
      </a:spcAft>
      <a:buFont typeface="Arial" pitchFamily="34" charset="0"/>
      <a:buChar char="•"/>
      <a:defRPr sz="900" kern="1200">
        <a:solidFill>
          <a:schemeClr val="tx1"/>
        </a:solidFill>
        <a:latin typeface="Segoe UI Light" pitchFamily="34" charset="0"/>
        <a:ea typeface="+mn-ea"/>
        <a:cs typeface="+mn-cs"/>
      </a:defRPr>
    </a:lvl5pPr>
    <a:lvl6pPr marL="2285909" algn="l" defTabSz="914363" rtl="0" eaLnBrk="1" latinLnBrk="0" hangingPunct="1">
      <a:defRPr sz="1200" kern="1200">
        <a:solidFill>
          <a:schemeClr val="tx1"/>
        </a:solidFill>
        <a:latin typeface="+mn-lt"/>
        <a:ea typeface="+mn-ea"/>
        <a:cs typeface="+mn-cs"/>
      </a:defRPr>
    </a:lvl6pPr>
    <a:lvl7pPr marL="2743090" algn="l" defTabSz="914363" rtl="0" eaLnBrk="1" latinLnBrk="0" hangingPunct="1">
      <a:defRPr sz="1200" kern="1200">
        <a:solidFill>
          <a:schemeClr val="tx1"/>
        </a:solidFill>
        <a:latin typeface="+mn-lt"/>
        <a:ea typeface="+mn-ea"/>
        <a:cs typeface="+mn-cs"/>
      </a:defRPr>
    </a:lvl7pPr>
    <a:lvl8pPr marL="3200272" algn="l" defTabSz="914363" rtl="0" eaLnBrk="1" latinLnBrk="0" hangingPunct="1">
      <a:defRPr sz="1200" kern="1200">
        <a:solidFill>
          <a:schemeClr val="tx1"/>
        </a:solidFill>
        <a:latin typeface="+mn-lt"/>
        <a:ea typeface="+mn-ea"/>
        <a:cs typeface="+mn-cs"/>
      </a:defRPr>
    </a:lvl8pPr>
    <a:lvl9pPr marL="3657454" algn="l" defTabSz="91436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7E7900E-A9C0-4BF6-B550-1FF47B6C8D2F}" type="slidenum">
              <a:rPr lang="en-US" smtClean="0">
                <a:solidFill>
                  <a:prstClr val="black"/>
                </a:solidFill>
              </a:rPr>
              <a:pPr/>
              <a:t>1</a:t>
            </a:fld>
            <a:endParaRPr lang="en-US">
              <a:solidFill>
                <a:prstClr val="black"/>
              </a:solidFill>
            </a:endParaRPr>
          </a:p>
        </p:txBody>
      </p:sp>
      <p:sp>
        <p:nvSpPr>
          <p:cNvPr id="5" name="Footer Placeholder 8"/>
          <p:cNvSpPr>
            <a:spLocks noGrp="1"/>
          </p:cNvSpPr>
          <p:nvPr>
            <p:ph type="ftr" sz="quarter" idx="4"/>
          </p:nvPr>
        </p:nvSpPr>
        <p:spPr>
          <a:xfrm>
            <a:off x="702310" y="8842029"/>
            <a:ext cx="5696514" cy="465455"/>
          </a:xfrm>
        </p:spPr>
        <p:txBody>
          <a:bodyPr/>
          <a:lstStyle/>
          <a:p>
            <a:pPr defTabSz="932929" eaLnBrk="0" hangingPunct="0">
              <a:defRPr/>
            </a:pPr>
            <a:r>
              <a:rPr lang="en-US" sz="5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32929" eaLnBrk="0" hangingPunct="0">
              <a:defRPr/>
            </a:pPr>
            <a:r>
              <a:rPr lang="en-US" sz="500" dirty="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Tree>
    <p:extLst>
      <p:ext uri="{BB962C8B-B14F-4D97-AF65-F5344CB8AC3E}">
        <p14:creationId xmlns:p14="http://schemas.microsoft.com/office/powerpoint/2010/main" val="7472034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8" name="Date Placeholder 7"/>
          <p:cNvSpPr>
            <a:spLocks noGrp="1"/>
          </p:cNvSpPr>
          <p:nvPr>
            <p:ph type="dt" idx="10"/>
          </p:nvPr>
        </p:nvSpPr>
        <p:spPr/>
        <p:txBody>
          <a:bodyPr/>
          <a:lstStyle/>
          <a:p>
            <a:fld id="{B09FF9D4-620C-4577-BCEB-C95F4C98565A}" type="datetime1">
              <a:rPr lang="en-US" smtClean="0"/>
              <a:t>4/17/2014</a:t>
            </a:fld>
            <a:endParaRPr lang="en-US" dirty="0"/>
          </a:p>
        </p:txBody>
      </p:sp>
      <p:sp>
        <p:nvSpPr>
          <p:cNvPr id="9" name="Footer Placeholder 8"/>
          <p:cNvSpPr>
            <a:spLocks noGrp="1"/>
          </p:cNvSpPr>
          <p:nvPr>
            <p:ph type="ftr" sz="quarter" idx="11"/>
          </p:nvPr>
        </p:nvSpPr>
        <p:spPr/>
        <p:txBody>
          <a:bodyPr/>
          <a:lstStyle/>
          <a:p>
            <a:pPr defTabSz="93281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3281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0" name="Slide Number Placeholder 9"/>
          <p:cNvSpPr>
            <a:spLocks noGrp="1"/>
          </p:cNvSpPr>
          <p:nvPr>
            <p:ph type="sldNum" sz="quarter" idx="12"/>
          </p:nvPr>
        </p:nvSpPr>
        <p:spPr/>
        <p:txBody>
          <a:bodyPr/>
          <a:lstStyle/>
          <a:p>
            <a:fld id="{B4008EB6-D09E-4580-8CD6-DDB14511944F}" type="slidenum">
              <a:rPr lang="en-US" smtClean="0"/>
              <a:pPr/>
              <a:t>10</a:t>
            </a:fld>
            <a:endParaRPr lang="en-US" dirty="0"/>
          </a:p>
        </p:txBody>
      </p:sp>
      <p:sp>
        <p:nvSpPr>
          <p:cNvPr id="11" name="Header Placeholder 10"/>
          <p:cNvSpPr>
            <a:spLocks noGrp="1"/>
          </p:cNvSpPr>
          <p:nvPr>
            <p:ph type="hdr" sz="quarter" idx="13"/>
          </p:nvPr>
        </p:nvSpPr>
        <p:spPr/>
        <p:txBody>
          <a:bodyPr/>
          <a:lstStyle/>
          <a:p>
            <a:r>
              <a:rPr lang="en-US" smtClean="0"/>
              <a:t>Windows Server Management Marketing</a:t>
            </a:r>
            <a:endParaRPr lang="en-US" dirty="0"/>
          </a:p>
        </p:txBody>
      </p:sp>
    </p:spTree>
    <p:extLst>
      <p:ext uri="{BB962C8B-B14F-4D97-AF65-F5344CB8AC3E}">
        <p14:creationId xmlns:p14="http://schemas.microsoft.com/office/powerpoint/2010/main" val="42178243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8" name="Date Placeholder 7"/>
          <p:cNvSpPr>
            <a:spLocks noGrp="1"/>
          </p:cNvSpPr>
          <p:nvPr>
            <p:ph type="dt" idx="10"/>
          </p:nvPr>
        </p:nvSpPr>
        <p:spPr/>
        <p:txBody>
          <a:bodyPr/>
          <a:lstStyle/>
          <a:p>
            <a:fld id="{B09FF9D4-620C-4577-BCEB-C95F4C98565A}" type="datetime1">
              <a:rPr lang="en-US" smtClean="0"/>
              <a:t>4/17/2014</a:t>
            </a:fld>
            <a:endParaRPr lang="en-US" dirty="0"/>
          </a:p>
        </p:txBody>
      </p:sp>
      <p:sp>
        <p:nvSpPr>
          <p:cNvPr id="9" name="Footer Placeholder 8"/>
          <p:cNvSpPr>
            <a:spLocks noGrp="1"/>
          </p:cNvSpPr>
          <p:nvPr>
            <p:ph type="ftr" sz="quarter" idx="11"/>
          </p:nvPr>
        </p:nvSpPr>
        <p:spPr/>
        <p:txBody>
          <a:bodyPr/>
          <a:lstStyle/>
          <a:p>
            <a:pPr defTabSz="93281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3281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0" name="Slide Number Placeholder 9"/>
          <p:cNvSpPr>
            <a:spLocks noGrp="1"/>
          </p:cNvSpPr>
          <p:nvPr>
            <p:ph type="sldNum" sz="quarter" idx="12"/>
          </p:nvPr>
        </p:nvSpPr>
        <p:spPr/>
        <p:txBody>
          <a:bodyPr/>
          <a:lstStyle/>
          <a:p>
            <a:fld id="{B4008EB6-D09E-4580-8CD6-DDB14511944F}" type="slidenum">
              <a:rPr lang="en-US" smtClean="0"/>
              <a:pPr/>
              <a:t>11</a:t>
            </a:fld>
            <a:endParaRPr lang="en-US" dirty="0"/>
          </a:p>
        </p:txBody>
      </p:sp>
      <p:sp>
        <p:nvSpPr>
          <p:cNvPr id="11" name="Header Placeholder 10"/>
          <p:cNvSpPr>
            <a:spLocks noGrp="1"/>
          </p:cNvSpPr>
          <p:nvPr>
            <p:ph type="hdr" sz="quarter" idx="13"/>
          </p:nvPr>
        </p:nvSpPr>
        <p:spPr/>
        <p:txBody>
          <a:bodyPr/>
          <a:lstStyle/>
          <a:p>
            <a:r>
              <a:rPr lang="en-US" smtClean="0"/>
              <a:t>Windows Server Management Marketing</a:t>
            </a:r>
            <a:endParaRPr lang="en-US" dirty="0"/>
          </a:p>
        </p:txBody>
      </p:sp>
    </p:spTree>
    <p:extLst>
      <p:ext uri="{BB962C8B-B14F-4D97-AF65-F5344CB8AC3E}">
        <p14:creationId xmlns:p14="http://schemas.microsoft.com/office/powerpoint/2010/main" val="22337889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8" name="Date Placeholder 7"/>
          <p:cNvSpPr>
            <a:spLocks noGrp="1"/>
          </p:cNvSpPr>
          <p:nvPr>
            <p:ph type="dt" idx="10"/>
          </p:nvPr>
        </p:nvSpPr>
        <p:spPr/>
        <p:txBody>
          <a:bodyPr/>
          <a:lstStyle/>
          <a:p>
            <a:fld id="{B09FF9D4-620C-4577-BCEB-C95F4C98565A}" type="datetime1">
              <a:rPr lang="en-US" smtClean="0"/>
              <a:t>4/17/2014</a:t>
            </a:fld>
            <a:endParaRPr lang="en-US" dirty="0"/>
          </a:p>
        </p:txBody>
      </p:sp>
      <p:sp>
        <p:nvSpPr>
          <p:cNvPr id="9" name="Footer Placeholder 8"/>
          <p:cNvSpPr>
            <a:spLocks noGrp="1"/>
          </p:cNvSpPr>
          <p:nvPr>
            <p:ph type="ftr" sz="quarter" idx="11"/>
          </p:nvPr>
        </p:nvSpPr>
        <p:spPr/>
        <p:txBody>
          <a:bodyPr/>
          <a:lstStyle/>
          <a:p>
            <a:pPr defTabSz="93281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3281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0" name="Slide Number Placeholder 9"/>
          <p:cNvSpPr>
            <a:spLocks noGrp="1"/>
          </p:cNvSpPr>
          <p:nvPr>
            <p:ph type="sldNum" sz="quarter" idx="12"/>
          </p:nvPr>
        </p:nvSpPr>
        <p:spPr/>
        <p:txBody>
          <a:bodyPr/>
          <a:lstStyle/>
          <a:p>
            <a:fld id="{B4008EB6-D09E-4580-8CD6-DDB14511944F}" type="slidenum">
              <a:rPr lang="en-US" smtClean="0"/>
              <a:pPr/>
              <a:t>12</a:t>
            </a:fld>
            <a:endParaRPr lang="en-US" dirty="0"/>
          </a:p>
        </p:txBody>
      </p:sp>
      <p:sp>
        <p:nvSpPr>
          <p:cNvPr id="11" name="Header Placeholder 10"/>
          <p:cNvSpPr>
            <a:spLocks noGrp="1"/>
          </p:cNvSpPr>
          <p:nvPr>
            <p:ph type="hdr" sz="quarter" idx="13"/>
          </p:nvPr>
        </p:nvSpPr>
        <p:spPr/>
        <p:txBody>
          <a:bodyPr/>
          <a:lstStyle/>
          <a:p>
            <a:r>
              <a:rPr lang="en-US" smtClean="0"/>
              <a:t>Windows Server Management Marketing</a:t>
            </a:r>
            <a:endParaRPr lang="en-US" dirty="0"/>
          </a:p>
        </p:txBody>
      </p:sp>
    </p:spTree>
    <p:extLst>
      <p:ext uri="{BB962C8B-B14F-4D97-AF65-F5344CB8AC3E}">
        <p14:creationId xmlns:p14="http://schemas.microsoft.com/office/powerpoint/2010/main" val="10958292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8" name="Date Placeholder 7"/>
          <p:cNvSpPr>
            <a:spLocks noGrp="1"/>
          </p:cNvSpPr>
          <p:nvPr>
            <p:ph type="dt" idx="10"/>
          </p:nvPr>
        </p:nvSpPr>
        <p:spPr/>
        <p:txBody>
          <a:bodyPr/>
          <a:lstStyle/>
          <a:p>
            <a:fld id="{B09FF9D4-620C-4577-BCEB-C95F4C98565A}" type="datetime1">
              <a:rPr lang="en-US" smtClean="0"/>
              <a:t>4/17/2014</a:t>
            </a:fld>
            <a:endParaRPr lang="en-US" dirty="0"/>
          </a:p>
        </p:txBody>
      </p:sp>
      <p:sp>
        <p:nvSpPr>
          <p:cNvPr id="9" name="Footer Placeholder 8"/>
          <p:cNvSpPr>
            <a:spLocks noGrp="1"/>
          </p:cNvSpPr>
          <p:nvPr>
            <p:ph type="ftr" sz="quarter" idx="11"/>
          </p:nvPr>
        </p:nvSpPr>
        <p:spPr/>
        <p:txBody>
          <a:bodyPr/>
          <a:lstStyle/>
          <a:p>
            <a:pPr defTabSz="93281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3281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0" name="Slide Number Placeholder 9"/>
          <p:cNvSpPr>
            <a:spLocks noGrp="1"/>
          </p:cNvSpPr>
          <p:nvPr>
            <p:ph type="sldNum" sz="quarter" idx="12"/>
          </p:nvPr>
        </p:nvSpPr>
        <p:spPr/>
        <p:txBody>
          <a:bodyPr/>
          <a:lstStyle/>
          <a:p>
            <a:fld id="{B4008EB6-D09E-4580-8CD6-DDB14511944F}" type="slidenum">
              <a:rPr lang="en-US" smtClean="0"/>
              <a:pPr/>
              <a:t>13</a:t>
            </a:fld>
            <a:endParaRPr lang="en-US" dirty="0"/>
          </a:p>
        </p:txBody>
      </p:sp>
      <p:sp>
        <p:nvSpPr>
          <p:cNvPr id="11" name="Header Placeholder 10"/>
          <p:cNvSpPr>
            <a:spLocks noGrp="1"/>
          </p:cNvSpPr>
          <p:nvPr>
            <p:ph type="hdr" sz="quarter" idx="13"/>
          </p:nvPr>
        </p:nvSpPr>
        <p:spPr/>
        <p:txBody>
          <a:bodyPr/>
          <a:lstStyle/>
          <a:p>
            <a:r>
              <a:rPr lang="en-US" smtClean="0"/>
              <a:t>Windows Server Management Marketing</a:t>
            </a:r>
            <a:endParaRPr lang="en-US" dirty="0"/>
          </a:p>
        </p:txBody>
      </p:sp>
    </p:spTree>
    <p:extLst>
      <p:ext uri="{BB962C8B-B14F-4D97-AF65-F5344CB8AC3E}">
        <p14:creationId xmlns:p14="http://schemas.microsoft.com/office/powerpoint/2010/main" val="22337889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8" name="Date Placeholder 7"/>
          <p:cNvSpPr>
            <a:spLocks noGrp="1"/>
          </p:cNvSpPr>
          <p:nvPr>
            <p:ph type="dt" idx="10"/>
          </p:nvPr>
        </p:nvSpPr>
        <p:spPr/>
        <p:txBody>
          <a:bodyPr/>
          <a:lstStyle/>
          <a:p>
            <a:fld id="{B09FF9D4-620C-4577-BCEB-C95F4C98565A}" type="datetime1">
              <a:rPr lang="en-US" smtClean="0"/>
              <a:t>4/17/2014</a:t>
            </a:fld>
            <a:endParaRPr lang="en-US" dirty="0"/>
          </a:p>
        </p:txBody>
      </p:sp>
      <p:sp>
        <p:nvSpPr>
          <p:cNvPr id="9" name="Footer Placeholder 8"/>
          <p:cNvSpPr>
            <a:spLocks noGrp="1"/>
          </p:cNvSpPr>
          <p:nvPr>
            <p:ph type="ftr" sz="quarter" idx="11"/>
          </p:nvPr>
        </p:nvSpPr>
        <p:spPr/>
        <p:txBody>
          <a:bodyPr/>
          <a:lstStyle/>
          <a:p>
            <a:pPr defTabSz="93281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3281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0" name="Slide Number Placeholder 9"/>
          <p:cNvSpPr>
            <a:spLocks noGrp="1"/>
          </p:cNvSpPr>
          <p:nvPr>
            <p:ph type="sldNum" sz="quarter" idx="12"/>
          </p:nvPr>
        </p:nvSpPr>
        <p:spPr/>
        <p:txBody>
          <a:bodyPr/>
          <a:lstStyle/>
          <a:p>
            <a:fld id="{B4008EB6-D09E-4580-8CD6-DDB14511944F}" type="slidenum">
              <a:rPr lang="en-US" smtClean="0"/>
              <a:pPr/>
              <a:t>14</a:t>
            </a:fld>
            <a:endParaRPr lang="en-US" dirty="0"/>
          </a:p>
        </p:txBody>
      </p:sp>
      <p:sp>
        <p:nvSpPr>
          <p:cNvPr id="11" name="Header Placeholder 10"/>
          <p:cNvSpPr>
            <a:spLocks noGrp="1"/>
          </p:cNvSpPr>
          <p:nvPr>
            <p:ph type="hdr" sz="quarter" idx="13"/>
          </p:nvPr>
        </p:nvSpPr>
        <p:spPr/>
        <p:txBody>
          <a:bodyPr/>
          <a:lstStyle/>
          <a:p>
            <a:r>
              <a:rPr lang="en-US" smtClean="0"/>
              <a:t>Windows Server Management Marketing</a:t>
            </a:r>
            <a:endParaRPr lang="en-US" dirty="0"/>
          </a:p>
        </p:txBody>
      </p:sp>
    </p:spTree>
    <p:extLst>
      <p:ext uri="{BB962C8B-B14F-4D97-AF65-F5344CB8AC3E}">
        <p14:creationId xmlns:p14="http://schemas.microsoft.com/office/powerpoint/2010/main" val="37160858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8" name="Date Placeholder 7"/>
          <p:cNvSpPr>
            <a:spLocks noGrp="1"/>
          </p:cNvSpPr>
          <p:nvPr>
            <p:ph type="dt" idx="10"/>
          </p:nvPr>
        </p:nvSpPr>
        <p:spPr/>
        <p:txBody>
          <a:bodyPr/>
          <a:lstStyle/>
          <a:p>
            <a:fld id="{B09FF9D4-620C-4577-BCEB-C95F4C98565A}" type="datetime1">
              <a:rPr lang="en-US" smtClean="0"/>
              <a:t>4/17/2014</a:t>
            </a:fld>
            <a:endParaRPr lang="en-US" dirty="0"/>
          </a:p>
        </p:txBody>
      </p:sp>
      <p:sp>
        <p:nvSpPr>
          <p:cNvPr id="9" name="Footer Placeholder 8"/>
          <p:cNvSpPr>
            <a:spLocks noGrp="1"/>
          </p:cNvSpPr>
          <p:nvPr>
            <p:ph type="ftr" sz="quarter" idx="11"/>
          </p:nvPr>
        </p:nvSpPr>
        <p:spPr/>
        <p:txBody>
          <a:bodyPr/>
          <a:lstStyle/>
          <a:p>
            <a:pPr defTabSz="93281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3281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0" name="Slide Number Placeholder 9"/>
          <p:cNvSpPr>
            <a:spLocks noGrp="1"/>
          </p:cNvSpPr>
          <p:nvPr>
            <p:ph type="sldNum" sz="quarter" idx="12"/>
          </p:nvPr>
        </p:nvSpPr>
        <p:spPr/>
        <p:txBody>
          <a:bodyPr/>
          <a:lstStyle/>
          <a:p>
            <a:fld id="{B4008EB6-D09E-4580-8CD6-DDB14511944F}" type="slidenum">
              <a:rPr lang="en-US" smtClean="0"/>
              <a:pPr/>
              <a:t>16</a:t>
            </a:fld>
            <a:endParaRPr lang="en-US" dirty="0"/>
          </a:p>
        </p:txBody>
      </p:sp>
      <p:sp>
        <p:nvSpPr>
          <p:cNvPr id="11" name="Header Placeholder 10"/>
          <p:cNvSpPr>
            <a:spLocks noGrp="1"/>
          </p:cNvSpPr>
          <p:nvPr>
            <p:ph type="hdr" sz="quarter" idx="13"/>
          </p:nvPr>
        </p:nvSpPr>
        <p:spPr/>
        <p:txBody>
          <a:bodyPr/>
          <a:lstStyle/>
          <a:p>
            <a:r>
              <a:rPr lang="en-US" smtClean="0"/>
              <a:t>Windows Server Management Marketing</a:t>
            </a:r>
            <a:endParaRPr lang="en-US" dirty="0"/>
          </a:p>
        </p:txBody>
      </p:sp>
    </p:spTree>
    <p:extLst>
      <p:ext uri="{BB962C8B-B14F-4D97-AF65-F5344CB8AC3E}">
        <p14:creationId xmlns:p14="http://schemas.microsoft.com/office/powerpoint/2010/main" val="10502667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8" name="Date Placeholder 7"/>
          <p:cNvSpPr>
            <a:spLocks noGrp="1"/>
          </p:cNvSpPr>
          <p:nvPr>
            <p:ph type="dt" idx="10"/>
          </p:nvPr>
        </p:nvSpPr>
        <p:spPr/>
        <p:txBody>
          <a:bodyPr/>
          <a:lstStyle/>
          <a:p>
            <a:fld id="{B09FF9D4-620C-4577-BCEB-C95F4C98565A}" type="datetime1">
              <a:rPr lang="en-US" smtClean="0"/>
              <a:t>4/17/2014</a:t>
            </a:fld>
            <a:endParaRPr lang="en-US" dirty="0"/>
          </a:p>
        </p:txBody>
      </p:sp>
      <p:sp>
        <p:nvSpPr>
          <p:cNvPr id="9" name="Footer Placeholder 8"/>
          <p:cNvSpPr>
            <a:spLocks noGrp="1"/>
          </p:cNvSpPr>
          <p:nvPr>
            <p:ph type="ftr" sz="quarter" idx="11"/>
          </p:nvPr>
        </p:nvSpPr>
        <p:spPr/>
        <p:txBody>
          <a:bodyPr/>
          <a:lstStyle/>
          <a:p>
            <a:pPr defTabSz="93281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3281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0" name="Slide Number Placeholder 9"/>
          <p:cNvSpPr>
            <a:spLocks noGrp="1"/>
          </p:cNvSpPr>
          <p:nvPr>
            <p:ph type="sldNum" sz="quarter" idx="12"/>
          </p:nvPr>
        </p:nvSpPr>
        <p:spPr/>
        <p:txBody>
          <a:bodyPr/>
          <a:lstStyle/>
          <a:p>
            <a:fld id="{B4008EB6-D09E-4580-8CD6-DDB14511944F}" type="slidenum">
              <a:rPr lang="en-US" smtClean="0"/>
              <a:pPr/>
              <a:t>17</a:t>
            </a:fld>
            <a:endParaRPr lang="en-US" dirty="0"/>
          </a:p>
        </p:txBody>
      </p:sp>
      <p:sp>
        <p:nvSpPr>
          <p:cNvPr id="11" name="Header Placeholder 10"/>
          <p:cNvSpPr>
            <a:spLocks noGrp="1"/>
          </p:cNvSpPr>
          <p:nvPr>
            <p:ph type="hdr" sz="quarter" idx="13"/>
          </p:nvPr>
        </p:nvSpPr>
        <p:spPr/>
        <p:txBody>
          <a:bodyPr/>
          <a:lstStyle/>
          <a:p>
            <a:r>
              <a:rPr lang="en-US" smtClean="0"/>
              <a:t>Windows Server Management Marketing</a:t>
            </a:r>
            <a:endParaRPr lang="en-US" dirty="0"/>
          </a:p>
        </p:txBody>
      </p:sp>
    </p:spTree>
    <p:extLst>
      <p:ext uri="{BB962C8B-B14F-4D97-AF65-F5344CB8AC3E}">
        <p14:creationId xmlns:p14="http://schemas.microsoft.com/office/powerpoint/2010/main" val="27160192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8" name="Date Placeholder 7"/>
          <p:cNvSpPr>
            <a:spLocks noGrp="1"/>
          </p:cNvSpPr>
          <p:nvPr>
            <p:ph type="dt" idx="10"/>
          </p:nvPr>
        </p:nvSpPr>
        <p:spPr/>
        <p:txBody>
          <a:bodyPr/>
          <a:lstStyle/>
          <a:p>
            <a:fld id="{B09FF9D4-620C-4577-BCEB-C95F4C98565A}" type="datetime1">
              <a:rPr lang="en-US" smtClean="0"/>
              <a:t>4/17/2014</a:t>
            </a:fld>
            <a:endParaRPr lang="en-US" dirty="0"/>
          </a:p>
        </p:txBody>
      </p:sp>
      <p:sp>
        <p:nvSpPr>
          <p:cNvPr id="9" name="Footer Placeholder 8"/>
          <p:cNvSpPr>
            <a:spLocks noGrp="1"/>
          </p:cNvSpPr>
          <p:nvPr>
            <p:ph type="ftr" sz="quarter" idx="11"/>
          </p:nvPr>
        </p:nvSpPr>
        <p:spPr/>
        <p:txBody>
          <a:bodyPr/>
          <a:lstStyle/>
          <a:p>
            <a:pPr defTabSz="93281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3281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0" name="Slide Number Placeholder 9"/>
          <p:cNvSpPr>
            <a:spLocks noGrp="1"/>
          </p:cNvSpPr>
          <p:nvPr>
            <p:ph type="sldNum" sz="quarter" idx="12"/>
          </p:nvPr>
        </p:nvSpPr>
        <p:spPr/>
        <p:txBody>
          <a:bodyPr/>
          <a:lstStyle/>
          <a:p>
            <a:fld id="{B4008EB6-D09E-4580-8CD6-DDB14511944F}" type="slidenum">
              <a:rPr lang="en-US" smtClean="0"/>
              <a:pPr/>
              <a:t>18</a:t>
            </a:fld>
            <a:endParaRPr lang="en-US" dirty="0"/>
          </a:p>
        </p:txBody>
      </p:sp>
      <p:sp>
        <p:nvSpPr>
          <p:cNvPr id="11" name="Header Placeholder 10"/>
          <p:cNvSpPr>
            <a:spLocks noGrp="1"/>
          </p:cNvSpPr>
          <p:nvPr>
            <p:ph type="hdr" sz="quarter" idx="13"/>
          </p:nvPr>
        </p:nvSpPr>
        <p:spPr/>
        <p:txBody>
          <a:bodyPr/>
          <a:lstStyle/>
          <a:p>
            <a:r>
              <a:rPr lang="en-US" smtClean="0"/>
              <a:t>Windows Server Management Marketing</a:t>
            </a:r>
            <a:endParaRPr lang="en-US" dirty="0"/>
          </a:p>
        </p:txBody>
      </p:sp>
    </p:spTree>
    <p:extLst>
      <p:ext uri="{BB962C8B-B14F-4D97-AF65-F5344CB8AC3E}">
        <p14:creationId xmlns:p14="http://schemas.microsoft.com/office/powerpoint/2010/main" val="144980613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8" name="Date Placeholder 7"/>
          <p:cNvSpPr>
            <a:spLocks noGrp="1"/>
          </p:cNvSpPr>
          <p:nvPr>
            <p:ph type="dt" idx="10"/>
          </p:nvPr>
        </p:nvSpPr>
        <p:spPr/>
        <p:txBody>
          <a:bodyPr/>
          <a:lstStyle/>
          <a:p>
            <a:fld id="{B09FF9D4-620C-4577-BCEB-C95F4C98565A}" type="datetime1">
              <a:rPr lang="en-US" smtClean="0"/>
              <a:t>4/17/2014</a:t>
            </a:fld>
            <a:endParaRPr lang="en-US" dirty="0"/>
          </a:p>
        </p:txBody>
      </p:sp>
      <p:sp>
        <p:nvSpPr>
          <p:cNvPr id="9" name="Footer Placeholder 8"/>
          <p:cNvSpPr>
            <a:spLocks noGrp="1"/>
          </p:cNvSpPr>
          <p:nvPr>
            <p:ph type="ftr" sz="quarter" idx="11"/>
          </p:nvPr>
        </p:nvSpPr>
        <p:spPr/>
        <p:txBody>
          <a:bodyPr/>
          <a:lstStyle/>
          <a:p>
            <a:pPr defTabSz="93281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3281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0" name="Slide Number Placeholder 9"/>
          <p:cNvSpPr>
            <a:spLocks noGrp="1"/>
          </p:cNvSpPr>
          <p:nvPr>
            <p:ph type="sldNum" sz="quarter" idx="12"/>
          </p:nvPr>
        </p:nvSpPr>
        <p:spPr/>
        <p:txBody>
          <a:bodyPr/>
          <a:lstStyle/>
          <a:p>
            <a:fld id="{B4008EB6-D09E-4580-8CD6-DDB14511944F}" type="slidenum">
              <a:rPr lang="en-US" smtClean="0"/>
              <a:pPr/>
              <a:t>19</a:t>
            </a:fld>
            <a:endParaRPr lang="en-US" dirty="0"/>
          </a:p>
        </p:txBody>
      </p:sp>
      <p:sp>
        <p:nvSpPr>
          <p:cNvPr id="11" name="Header Placeholder 10"/>
          <p:cNvSpPr>
            <a:spLocks noGrp="1"/>
          </p:cNvSpPr>
          <p:nvPr>
            <p:ph type="hdr" sz="quarter" idx="13"/>
          </p:nvPr>
        </p:nvSpPr>
        <p:spPr/>
        <p:txBody>
          <a:bodyPr/>
          <a:lstStyle/>
          <a:p>
            <a:r>
              <a:rPr lang="en-US" smtClean="0"/>
              <a:t>Windows Server Management Marketing</a:t>
            </a:r>
            <a:endParaRPr lang="en-US" dirty="0"/>
          </a:p>
        </p:txBody>
      </p:sp>
    </p:spTree>
    <p:extLst>
      <p:ext uri="{BB962C8B-B14F-4D97-AF65-F5344CB8AC3E}">
        <p14:creationId xmlns:p14="http://schemas.microsoft.com/office/powerpoint/2010/main" val="23431228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8" name="Date Placeholder 7"/>
          <p:cNvSpPr>
            <a:spLocks noGrp="1"/>
          </p:cNvSpPr>
          <p:nvPr>
            <p:ph type="dt" idx="10"/>
          </p:nvPr>
        </p:nvSpPr>
        <p:spPr/>
        <p:txBody>
          <a:bodyPr/>
          <a:lstStyle/>
          <a:p>
            <a:fld id="{B09FF9D4-620C-4577-BCEB-C95F4C98565A}" type="datetime1">
              <a:rPr lang="en-US" smtClean="0"/>
              <a:t>4/17/2014</a:t>
            </a:fld>
            <a:endParaRPr lang="en-US" dirty="0"/>
          </a:p>
        </p:txBody>
      </p:sp>
      <p:sp>
        <p:nvSpPr>
          <p:cNvPr id="9" name="Footer Placeholder 8"/>
          <p:cNvSpPr>
            <a:spLocks noGrp="1"/>
          </p:cNvSpPr>
          <p:nvPr>
            <p:ph type="ftr" sz="quarter" idx="11"/>
          </p:nvPr>
        </p:nvSpPr>
        <p:spPr/>
        <p:txBody>
          <a:bodyPr/>
          <a:lstStyle/>
          <a:p>
            <a:pPr defTabSz="93281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3281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0" name="Slide Number Placeholder 9"/>
          <p:cNvSpPr>
            <a:spLocks noGrp="1"/>
          </p:cNvSpPr>
          <p:nvPr>
            <p:ph type="sldNum" sz="quarter" idx="12"/>
          </p:nvPr>
        </p:nvSpPr>
        <p:spPr/>
        <p:txBody>
          <a:bodyPr/>
          <a:lstStyle/>
          <a:p>
            <a:fld id="{B4008EB6-D09E-4580-8CD6-DDB14511944F}" type="slidenum">
              <a:rPr lang="en-US" smtClean="0"/>
              <a:pPr/>
              <a:t>20</a:t>
            </a:fld>
            <a:endParaRPr lang="en-US" dirty="0"/>
          </a:p>
        </p:txBody>
      </p:sp>
      <p:sp>
        <p:nvSpPr>
          <p:cNvPr id="11" name="Header Placeholder 10"/>
          <p:cNvSpPr>
            <a:spLocks noGrp="1"/>
          </p:cNvSpPr>
          <p:nvPr>
            <p:ph type="hdr" sz="quarter" idx="13"/>
          </p:nvPr>
        </p:nvSpPr>
        <p:spPr/>
        <p:txBody>
          <a:bodyPr/>
          <a:lstStyle/>
          <a:p>
            <a:r>
              <a:rPr lang="en-US" smtClean="0"/>
              <a:t>Windows Server Management Marketing</a:t>
            </a:r>
            <a:endParaRPr lang="en-US" dirty="0"/>
          </a:p>
        </p:txBody>
      </p:sp>
    </p:spTree>
    <p:extLst>
      <p:ext uri="{BB962C8B-B14F-4D97-AF65-F5344CB8AC3E}">
        <p14:creationId xmlns:p14="http://schemas.microsoft.com/office/powerpoint/2010/main" val="40930859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en-US" dirty="0"/>
          </a:p>
        </p:txBody>
      </p:sp>
      <p:sp>
        <p:nvSpPr>
          <p:cNvPr id="8" name="Date Placeholder 7"/>
          <p:cNvSpPr>
            <a:spLocks noGrp="1"/>
          </p:cNvSpPr>
          <p:nvPr>
            <p:ph type="dt" idx="10"/>
          </p:nvPr>
        </p:nvSpPr>
        <p:spPr/>
        <p:txBody>
          <a:bodyPr/>
          <a:lstStyle/>
          <a:p>
            <a:fld id="{B09FF9D4-620C-4577-BCEB-C95F4C98565A}" type="datetime1">
              <a:rPr lang="en-US" smtClean="0"/>
              <a:t>4/17/2014</a:t>
            </a:fld>
            <a:endParaRPr lang="en-US" dirty="0"/>
          </a:p>
        </p:txBody>
      </p:sp>
      <p:sp>
        <p:nvSpPr>
          <p:cNvPr id="9" name="Footer Placeholder 8"/>
          <p:cNvSpPr>
            <a:spLocks noGrp="1"/>
          </p:cNvSpPr>
          <p:nvPr>
            <p:ph type="ftr" sz="quarter" idx="11"/>
          </p:nvPr>
        </p:nvSpPr>
        <p:spPr/>
        <p:txBody>
          <a:bodyPr/>
          <a:lstStyle/>
          <a:p>
            <a:pPr defTabSz="93281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3281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0" name="Slide Number Placeholder 9"/>
          <p:cNvSpPr>
            <a:spLocks noGrp="1"/>
          </p:cNvSpPr>
          <p:nvPr>
            <p:ph type="sldNum" sz="quarter" idx="12"/>
          </p:nvPr>
        </p:nvSpPr>
        <p:spPr/>
        <p:txBody>
          <a:bodyPr/>
          <a:lstStyle/>
          <a:p>
            <a:fld id="{B4008EB6-D09E-4580-8CD6-DDB14511944F}" type="slidenum">
              <a:rPr lang="en-US" smtClean="0"/>
              <a:pPr/>
              <a:t>2</a:t>
            </a:fld>
            <a:endParaRPr lang="en-US" dirty="0"/>
          </a:p>
        </p:txBody>
      </p:sp>
      <p:sp>
        <p:nvSpPr>
          <p:cNvPr id="11" name="Header Placeholder 10"/>
          <p:cNvSpPr>
            <a:spLocks noGrp="1"/>
          </p:cNvSpPr>
          <p:nvPr>
            <p:ph type="hdr" sz="quarter" idx="13"/>
          </p:nvPr>
        </p:nvSpPr>
        <p:spPr/>
        <p:txBody>
          <a:bodyPr/>
          <a:lstStyle/>
          <a:p>
            <a:r>
              <a:rPr lang="en-US" smtClean="0"/>
              <a:t>Windows Server Management Marketing</a:t>
            </a:r>
            <a:endParaRPr lang="en-US" dirty="0"/>
          </a:p>
        </p:txBody>
      </p:sp>
    </p:spTree>
    <p:extLst>
      <p:ext uri="{BB962C8B-B14F-4D97-AF65-F5344CB8AC3E}">
        <p14:creationId xmlns:p14="http://schemas.microsoft.com/office/powerpoint/2010/main" val="136517575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8" name="Date Placeholder 7"/>
          <p:cNvSpPr>
            <a:spLocks noGrp="1"/>
          </p:cNvSpPr>
          <p:nvPr>
            <p:ph type="dt" idx="10"/>
          </p:nvPr>
        </p:nvSpPr>
        <p:spPr/>
        <p:txBody>
          <a:bodyPr/>
          <a:lstStyle/>
          <a:p>
            <a:fld id="{B09FF9D4-620C-4577-BCEB-C95F4C98565A}" type="datetime1">
              <a:rPr lang="en-US" smtClean="0"/>
              <a:t>4/17/2014</a:t>
            </a:fld>
            <a:endParaRPr lang="en-US" dirty="0"/>
          </a:p>
        </p:txBody>
      </p:sp>
      <p:sp>
        <p:nvSpPr>
          <p:cNvPr id="9" name="Footer Placeholder 8"/>
          <p:cNvSpPr>
            <a:spLocks noGrp="1"/>
          </p:cNvSpPr>
          <p:nvPr>
            <p:ph type="ftr" sz="quarter" idx="11"/>
          </p:nvPr>
        </p:nvSpPr>
        <p:spPr/>
        <p:txBody>
          <a:bodyPr/>
          <a:lstStyle/>
          <a:p>
            <a:pPr defTabSz="93281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3281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0" name="Slide Number Placeholder 9"/>
          <p:cNvSpPr>
            <a:spLocks noGrp="1"/>
          </p:cNvSpPr>
          <p:nvPr>
            <p:ph type="sldNum" sz="quarter" idx="12"/>
          </p:nvPr>
        </p:nvSpPr>
        <p:spPr/>
        <p:txBody>
          <a:bodyPr/>
          <a:lstStyle/>
          <a:p>
            <a:fld id="{B4008EB6-D09E-4580-8CD6-DDB14511944F}" type="slidenum">
              <a:rPr lang="en-US" smtClean="0"/>
              <a:pPr/>
              <a:t>21</a:t>
            </a:fld>
            <a:endParaRPr lang="en-US" dirty="0"/>
          </a:p>
        </p:txBody>
      </p:sp>
      <p:sp>
        <p:nvSpPr>
          <p:cNvPr id="11" name="Header Placeholder 10"/>
          <p:cNvSpPr>
            <a:spLocks noGrp="1"/>
          </p:cNvSpPr>
          <p:nvPr>
            <p:ph type="hdr" sz="quarter" idx="13"/>
          </p:nvPr>
        </p:nvSpPr>
        <p:spPr/>
        <p:txBody>
          <a:bodyPr/>
          <a:lstStyle/>
          <a:p>
            <a:r>
              <a:rPr lang="en-US" smtClean="0"/>
              <a:t>Windows Server Management Marketing</a:t>
            </a:r>
            <a:endParaRPr lang="en-US" dirty="0"/>
          </a:p>
        </p:txBody>
      </p:sp>
    </p:spTree>
    <p:extLst>
      <p:ext uri="{BB962C8B-B14F-4D97-AF65-F5344CB8AC3E}">
        <p14:creationId xmlns:p14="http://schemas.microsoft.com/office/powerpoint/2010/main" val="273976610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smtClean="0"/>
              <a:t>Windows Server Management Marketing</a:t>
            </a:r>
            <a:endParaRPr lang="en-US" dirty="0"/>
          </a:p>
        </p:txBody>
      </p:sp>
      <p:sp>
        <p:nvSpPr>
          <p:cNvPr id="5" name="Footer Placeholder 4"/>
          <p:cNvSpPr>
            <a:spLocks noGrp="1"/>
          </p:cNvSpPr>
          <p:nvPr>
            <p:ph type="ftr" sz="quarter" idx="11"/>
          </p:nvPr>
        </p:nvSpPr>
        <p:spPr/>
        <p:txBody>
          <a:bodyPr/>
          <a:lstStyle/>
          <a:p>
            <a:pPr defTabSz="93281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3281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9A6F3A8-AFD6-4188-9D17-9842F03A87B3}" type="datetime1">
              <a:rPr lang="en-US" smtClean="0"/>
              <a:t>4/17/2014</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22</a:t>
            </a:fld>
            <a:endParaRPr lang="en-US" dirty="0"/>
          </a:p>
        </p:txBody>
      </p:sp>
    </p:spTree>
    <p:extLst>
      <p:ext uri="{BB962C8B-B14F-4D97-AF65-F5344CB8AC3E}">
        <p14:creationId xmlns:p14="http://schemas.microsoft.com/office/powerpoint/2010/main" val="295756790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smtClean="0"/>
              <a:t>Windows Server Management Marketing</a:t>
            </a:r>
            <a:endParaRPr lang="en-US" dirty="0"/>
          </a:p>
        </p:txBody>
      </p:sp>
      <p:sp>
        <p:nvSpPr>
          <p:cNvPr id="5" name="Footer Placeholder 4"/>
          <p:cNvSpPr>
            <a:spLocks noGrp="1"/>
          </p:cNvSpPr>
          <p:nvPr>
            <p:ph type="ftr" sz="quarter" idx="11"/>
          </p:nvPr>
        </p:nvSpPr>
        <p:spPr/>
        <p:txBody>
          <a:bodyPr/>
          <a:lstStyle/>
          <a:p>
            <a:pPr defTabSz="93281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3281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EBFF5DDE-9E08-4C03-96B7-74DB4CEFE6AB}" type="datetime1">
              <a:rPr lang="en-US" smtClean="0"/>
              <a:t>4/17/2014</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23</a:t>
            </a:fld>
            <a:endParaRPr lang="en-US" dirty="0"/>
          </a:p>
        </p:txBody>
      </p:sp>
    </p:spTree>
    <p:extLst>
      <p:ext uri="{BB962C8B-B14F-4D97-AF65-F5344CB8AC3E}">
        <p14:creationId xmlns:p14="http://schemas.microsoft.com/office/powerpoint/2010/main" val="34352813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Préciser</a:t>
            </a:r>
            <a:r>
              <a:rPr lang="en-US" dirty="0" smtClean="0"/>
              <a:t> </a:t>
            </a:r>
            <a:r>
              <a:rPr lang="en-US" dirty="0" err="1" smtClean="0"/>
              <a:t>uniquement</a:t>
            </a:r>
            <a:r>
              <a:rPr lang="en-US" dirty="0" smtClean="0"/>
              <a:t> </a:t>
            </a:r>
            <a:r>
              <a:rPr lang="en-US" dirty="0" err="1" smtClean="0"/>
              <a:t>dispo</a:t>
            </a:r>
            <a:r>
              <a:rPr lang="en-US" dirty="0" smtClean="0"/>
              <a:t> pour les storages spaces</a:t>
            </a:r>
            <a:endParaRPr lang="en-US" dirty="0"/>
          </a:p>
        </p:txBody>
      </p:sp>
      <p:sp>
        <p:nvSpPr>
          <p:cNvPr id="8" name="Date Placeholder 7"/>
          <p:cNvSpPr>
            <a:spLocks noGrp="1"/>
          </p:cNvSpPr>
          <p:nvPr>
            <p:ph type="dt" idx="10"/>
          </p:nvPr>
        </p:nvSpPr>
        <p:spPr/>
        <p:txBody>
          <a:bodyPr/>
          <a:lstStyle/>
          <a:p>
            <a:fld id="{B09FF9D4-620C-4577-BCEB-C95F4C98565A}" type="datetime1">
              <a:rPr lang="en-US" smtClean="0"/>
              <a:t>4/17/2014</a:t>
            </a:fld>
            <a:endParaRPr lang="en-US" dirty="0"/>
          </a:p>
        </p:txBody>
      </p:sp>
      <p:sp>
        <p:nvSpPr>
          <p:cNvPr id="9" name="Footer Placeholder 8"/>
          <p:cNvSpPr>
            <a:spLocks noGrp="1"/>
          </p:cNvSpPr>
          <p:nvPr>
            <p:ph type="ftr" sz="quarter" idx="11"/>
          </p:nvPr>
        </p:nvSpPr>
        <p:spPr/>
        <p:txBody>
          <a:bodyPr/>
          <a:lstStyle/>
          <a:p>
            <a:pPr defTabSz="93281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3281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0" name="Slide Number Placeholder 9"/>
          <p:cNvSpPr>
            <a:spLocks noGrp="1"/>
          </p:cNvSpPr>
          <p:nvPr>
            <p:ph type="sldNum" sz="quarter" idx="12"/>
          </p:nvPr>
        </p:nvSpPr>
        <p:spPr/>
        <p:txBody>
          <a:bodyPr/>
          <a:lstStyle/>
          <a:p>
            <a:fld id="{B4008EB6-D09E-4580-8CD6-DDB14511944F}" type="slidenum">
              <a:rPr lang="en-US" smtClean="0"/>
              <a:pPr/>
              <a:t>24</a:t>
            </a:fld>
            <a:endParaRPr lang="en-US" dirty="0"/>
          </a:p>
        </p:txBody>
      </p:sp>
      <p:sp>
        <p:nvSpPr>
          <p:cNvPr id="11" name="Header Placeholder 10"/>
          <p:cNvSpPr>
            <a:spLocks noGrp="1"/>
          </p:cNvSpPr>
          <p:nvPr>
            <p:ph type="hdr" sz="quarter" idx="13"/>
          </p:nvPr>
        </p:nvSpPr>
        <p:spPr/>
        <p:txBody>
          <a:bodyPr/>
          <a:lstStyle/>
          <a:p>
            <a:r>
              <a:rPr lang="en-US" smtClean="0"/>
              <a:t>Windows Server Management Marketing</a:t>
            </a:r>
            <a:endParaRPr lang="en-US" dirty="0"/>
          </a:p>
        </p:txBody>
      </p:sp>
    </p:spTree>
    <p:extLst>
      <p:ext uri="{BB962C8B-B14F-4D97-AF65-F5344CB8AC3E}">
        <p14:creationId xmlns:p14="http://schemas.microsoft.com/office/powerpoint/2010/main" val="136517575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Thin provisioning incompatible</a:t>
            </a:r>
            <a:r>
              <a:rPr lang="en-US" baseline="0" dirty="0" smtClean="0"/>
              <a:t> avec un SOFS, à </a:t>
            </a:r>
            <a:r>
              <a:rPr lang="en-US" baseline="0" dirty="0" err="1" smtClean="0"/>
              <a:t>préciser</a:t>
            </a:r>
            <a:endParaRPr lang="en-US" dirty="0"/>
          </a:p>
        </p:txBody>
      </p:sp>
      <p:sp>
        <p:nvSpPr>
          <p:cNvPr id="8" name="Date Placeholder 7"/>
          <p:cNvSpPr>
            <a:spLocks noGrp="1"/>
          </p:cNvSpPr>
          <p:nvPr>
            <p:ph type="dt" idx="10"/>
          </p:nvPr>
        </p:nvSpPr>
        <p:spPr/>
        <p:txBody>
          <a:bodyPr/>
          <a:lstStyle/>
          <a:p>
            <a:fld id="{B09FF9D4-620C-4577-BCEB-C95F4C98565A}" type="datetime1">
              <a:rPr lang="en-US" smtClean="0"/>
              <a:t>4/17/2014</a:t>
            </a:fld>
            <a:endParaRPr lang="en-US" dirty="0"/>
          </a:p>
        </p:txBody>
      </p:sp>
      <p:sp>
        <p:nvSpPr>
          <p:cNvPr id="9" name="Footer Placeholder 8"/>
          <p:cNvSpPr>
            <a:spLocks noGrp="1"/>
          </p:cNvSpPr>
          <p:nvPr>
            <p:ph type="ftr" sz="quarter" idx="11"/>
          </p:nvPr>
        </p:nvSpPr>
        <p:spPr/>
        <p:txBody>
          <a:bodyPr/>
          <a:lstStyle/>
          <a:p>
            <a:pPr defTabSz="93281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3281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0" name="Slide Number Placeholder 9"/>
          <p:cNvSpPr>
            <a:spLocks noGrp="1"/>
          </p:cNvSpPr>
          <p:nvPr>
            <p:ph type="sldNum" sz="quarter" idx="12"/>
          </p:nvPr>
        </p:nvSpPr>
        <p:spPr/>
        <p:txBody>
          <a:bodyPr/>
          <a:lstStyle/>
          <a:p>
            <a:fld id="{B4008EB6-D09E-4580-8CD6-DDB14511944F}" type="slidenum">
              <a:rPr lang="en-US" smtClean="0"/>
              <a:pPr/>
              <a:t>25</a:t>
            </a:fld>
            <a:endParaRPr lang="en-US" dirty="0"/>
          </a:p>
        </p:txBody>
      </p:sp>
      <p:sp>
        <p:nvSpPr>
          <p:cNvPr id="11" name="Header Placeholder 10"/>
          <p:cNvSpPr>
            <a:spLocks noGrp="1"/>
          </p:cNvSpPr>
          <p:nvPr>
            <p:ph type="hdr" sz="quarter" idx="13"/>
          </p:nvPr>
        </p:nvSpPr>
        <p:spPr/>
        <p:txBody>
          <a:bodyPr/>
          <a:lstStyle/>
          <a:p>
            <a:r>
              <a:rPr lang="en-US" smtClean="0"/>
              <a:t>Windows Server Management Marketing</a:t>
            </a:r>
            <a:endParaRPr lang="en-US" dirty="0"/>
          </a:p>
        </p:txBody>
      </p:sp>
    </p:spTree>
    <p:extLst>
      <p:ext uri="{BB962C8B-B14F-4D97-AF65-F5344CB8AC3E}">
        <p14:creationId xmlns:p14="http://schemas.microsoft.com/office/powerpoint/2010/main" val="136517575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8" name="Date Placeholder 7"/>
          <p:cNvSpPr>
            <a:spLocks noGrp="1"/>
          </p:cNvSpPr>
          <p:nvPr>
            <p:ph type="dt" idx="10"/>
          </p:nvPr>
        </p:nvSpPr>
        <p:spPr/>
        <p:txBody>
          <a:bodyPr/>
          <a:lstStyle/>
          <a:p>
            <a:fld id="{B09FF9D4-620C-4577-BCEB-C95F4C98565A}" type="datetime1">
              <a:rPr lang="en-US" smtClean="0"/>
              <a:t>4/17/2014</a:t>
            </a:fld>
            <a:endParaRPr lang="en-US" dirty="0"/>
          </a:p>
        </p:txBody>
      </p:sp>
      <p:sp>
        <p:nvSpPr>
          <p:cNvPr id="9" name="Footer Placeholder 8"/>
          <p:cNvSpPr>
            <a:spLocks noGrp="1"/>
          </p:cNvSpPr>
          <p:nvPr>
            <p:ph type="ftr" sz="quarter" idx="11"/>
          </p:nvPr>
        </p:nvSpPr>
        <p:spPr/>
        <p:txBody>
          <a:bodyPr/>
          <a:lstStyle/>
          <a:p>
            <a:pPr defTabSz="93281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3281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0" name="Slide Number Placeholder 9"/>
          <p:cNvSpPr>
            <a:spLocks noGrp="1"/>
          </p:cNvSpPr>
          <p:nvPr>
            <p:ph type="sldNum" sz="quarter" idx="12"/>
          </p:nvPr>
        </p:nvSpPr>
        <p:spPr/>
        <p:txBody>
          <a:bodyPr/>
          <a:lstStyle/>
          <a:p>
            <a:fld id="{B4008EB6-D09E-4580-8CD6-DDB14511944F}" type="slidenum">
              <a:rPr lang="en-US" smtClean="0"/>
              <a:pPr/>
              <a:t>26</a:t>
            </a:fld>
            <a:endParaRPr lang="en-US" dirty="0"/>
          </a:p>
        </p:txBody>
      </p:sp>
      <p:sp>
        <p:nvSpPr>
          <p:cNvPr id="11" name="Header Placeholder 10"/>
          <p:cNvSpPr>
            <a:spLocks noGrp="1"/>
          </p:cNvSpPr>
          <p:nvPr>
            <p:ph type="hdr" sz="quarter" idx="13"/>
          </p:nvPr>
        </p:nvSpPr>
        <p:spPr/>
        <p:txBody>
          <a:bodyPr/>
          <a:lstStyle/>
          <a:p>
            <a:r>
              <a:rPr lang="en-US" smtClean="0"/>
              <a:t>Windows Server Management Marketing</a:t>
            </a:r>
            <a:endParaRPr lang="en-US" dirty="0"/>
          </a:p>
        </p:txBody>
      </p:sp>
    </p:spTree>
    <p:extLst>
      <p:ext uri="{BB962C8B-B14F-4D97-AF65-F5344CB8AC3E}">
        <p14:creationId xmlns:p14="http://schemas.microsoft.com/office/powerpoint/2010/main" val="416322487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8" name="Date Placeholder 7"/>
          <p:cNvSpPr>
            <a:spLocks noGrp="1"/>
          </p:cNvSpPr>
          <p:nvPr>
            <p:ph type="dt" idx="10"/>
          </p:nvPr>
        </p:nvSpPr>
        <p:spPr/>
        <p:txBody>
          <a:bodyPr/>
          <a:lstStyle/>
          <a:p>
            <a:fld id="{B09FF9D4-620C-4577-BCEB-C95F4C98565A}" type="datetime1">
              <a:rPr lang="en-US" smtClean="0"/>
              <a:t>4/17/2014</a:t>
            </a:fld>
            <a:endParaRPr lang="en-US" dirty="0"/>
          </a:p>
        </p:txBody>
      </p:sp>
      <p:sp>
        <p:nvSpPr>
          <p:cNvPr id="9" name="Footer Placeholder 8"/>
          <p:cNvSpPr>
            <a:spLocks noGrp="1"/>
          </p:cNvSpPr>
          <p:nvPr>
            <p:ph type="ftr" sz="quarter" idx="11"/>
          </p:nvPr>
        </p:nvSpPr>
        <p:spPr/>
        <p:txBody>
          <a:bodyPr/>
          <a:lstStyle/>
          <a:p>
            <a:pPr defTabSz="93281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3281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0" name="Slide Number Placeholder 9"/>
          <p:cNvSpPr>
            <a:spLocks noGrp="1"/>
          </p:cNvSpPr>
          <p:nvPr>
            <p:ph type="sldNum" sz="quarter" idx="12"/>
          </p:nvPr>
        </p:nvSpPr>
        <p:spPr/>
        <p:txBody>
          <a:bodyPr/>
          <a:lstStyle/>
          <a:p>
            <a:fld id="{B4008EB6-D09E-4580-8CD6-DDB14511944F}" type="slidenum">
              <a:rPr lang="en-US" smtClean="0"/>
              <a:pPr/>
              <a:t>27</a:t>
            </a:fld>
            <a:endParaRPr lang="en-US" dirty="0"/>
          </a:p>
        </p:txBody>
      </p:sp>
      <p:sp>
        <p:nvSpPr>
          <p:cNvPr id="11" name="Header Placeholder 10"/>
          <p:cNvSpPr>
            <a:spLocks noGrp="1"/>
          </p:cNvSpPr>
          <p:nvPr>
            <p:ph type="hdr" sz="quarter" idx="13"/>
          </p:nvPr>
        </p:nvSpPr>
        <p:spPr/>
        <p:txBody>
          <a:bodyPr/>
          <a:lstStyle/>
          <a:p>
            <a:r>
              <a:rPr lang="en-US" smtClean="0"/>
              <a:t>Windows Server Management Marketing</a:t>
            </a:r>
            <a:endParaRPr lang="en-US" dirty="0"/>
          </a:p>
        </p:txBody>
      </p:sp>
    </p:spTree>
    <p:extLst>
      <p:ext uri="{BB962C8B-B14F-4D97-AF65-F5344CB8AC3E}">
        <p14:creationId xmlns:p14="http://schemas.microsoft.com/office/powerpoint/2010/main" val="136517575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8" name="Date Placeholder 7"/>
          <p:cNvSpPr>
            <a:spLocks noGrp="1"/>
          </p:cNvSpPr>
          <p:nvPr>
            <p:ph type="dt" idx="10"/>
          </p:nvPr>
        </p:nvSpPr>
        <p:spPr/>
        <p:txBody>
          <a:bodyPr/>
          <a:lstStyle/>
          <a:p>
            <a:fld id="{B09FF9D4-620C-4577-BCEB-C95F4C98565A}" type="datetime1">
              <a:rPr lang="en-US" smtClean="0"/>
              <a:t>4/17/2014</a:t>
            </a:fld>
            <a:endParaRPr lang="en-US" dirty="0"/>
          </a:p>
        </p:txBody>
      </p:sp>
      <p:sp>
        <p:nvSpPr>
          <p:cNvPr id="9" name="Footer Placeholder 8"/>
          <p:cNvSpPr>
            <a:spLocks noGrp="1"/>
          </p:cNvSpPr>
          <p:nvPr>
            <p:ph type="ftr" sz="quarter" idx="11"/>
          </p:nvPr>
        </p:nvSpPr>
        <p:spPr/>
        <p:txBody>
          <a:bodyPr/>
          <a:lstStyle/>
          <a:p>
            <a:pPr defTabSz="93281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3281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0" name="Slide Number Placeholder 9"/>
          <p:cNvSpPr>
            <a:spLocks noGrp="1"/>
          </p:cNvSpPr>
          <p:nvPr>
            <p:ph type="sldNum" sz="quarter" idx="12"/>
          </p:nvPr>
        </p:nvSpPr>
        <p:spPr/>
        <p:txBody>
          <a:bodyPr/>
          <a:lstStyle/>
          <a:p>
            <a:fld id="{B4008EB6-D09E-4580-8CD6-DDB14511944F}" type="slidenum">
              <a:rPr lang="en-US" smtClean="0"/>
              <a:pPr/>
              <a:t>28</a:t>
            </a:fld>
            <a:endParaRPr lang="en-US" dirty="0"/>
          </a:p>
        </p:txBody>
      </p:sp>
      <p:sp>
        <p:nvSpPr>
          <p:cNvPr id="11" name="Header Placeholder 10"/>
          <p:cNvSpPr>
            <a:spLocks noGrp="1"/>
          </p:cNvSpPr>
          <p:nvPr>
            <p:ph type="hdr" sz="quarter" idx="13"/>
          </p:nvPr>
        </p:nvSpPr>
        <p:spPr/>
        <p:txBody>
          <a:bodyPr/>
          <a:lstStyle/>
          <a:p>
            <a:r>
              <a:rPr lang="en-US" smtClean="0"/>
              <a:t>Windows Server Management Marketing</a:t>
            </a:r>
            <a:endParaRPr lang="en-US" dirty="0"/>
          </a:p>
        </p:txBody>
      </p:sp>
    </p:spTree>
    <p:extLst>
      <p:ext uri="{BB962C8B-B14F-4D97-AF65-F5344CB8AC3E}">
        <p14:creationId xmlns:p14="http://schemas.microsoft.com/office/powerpoint/2010/main" val="284768466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8" name="Date Placeholder 7"/>
          <p:cNvSpPr>
            <a:spLocks noGrp="1"/>
          </p:cNvSpPr>
          <p:nvPr>
            <p:ph type="dt" idx="10"/>
          </p:nvPr>
        </p:nvSpPr>
        <p:spPr/>
        <p:txBody>
          <a:bodyPr/>
          <a:lstStyle/>
          <a:p>
            <a:fld id="{B09FF9D4-620C-4577-BCEB-C95F4C98565A}" type="datetime1">
              <a:rPr lang="en-US" smtClean="0"/>
              <a:t>4/17/2014</a:t>
            </a:fld>
            <a:endParaRPr lang="en-US" dirty="0"/>
          </a:p>
        </p:txBody>
      </p:sp>
      <p:sp>
        <p:nvSpPr>
          <p:cNvPr id="9" name="Footer Placeholder 8"/>
          <p:cNvSpPr>
            <a:spLocks noGrp="1"/>
          </p:cNvSpPr>
          <p:nvPr>
            <p:ph type="ftr" sz="quarter" idx="11"/>
          </p:nvPr>
        </p:nvSpPr>
        <p:spPr/>
        <p:txBody>
          <a:bodyPr/>
          <a:lstStyle/>
          <a:p>
            <a:pPr defTabSz="93281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3281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0" name="Slide Number Placeholder 9"/>
          <p:cNvSpPr>
            <a:spLocks noGrp="1"/>
          </p:cNvSpPr>
          <p:nvPr>
            <p:ph type="sldNum" sz="quarter" idx="12"/>
          </p:nvPr>
        </p:nvSpPr>
        <p:spPr/>
        <p:txBody>
          <a:bodyPr/>
          <a:lstStyle/>
          <a:p>
            <a:fld id="{B4008EB6-D09E-4580-8CD6-DDB14511944F}" type="slidenum">
              <a:rPr lang="en-US" smtClean="0"/>
              <a:pPr/>
              <a:t>29</a:t>
            </a:fld>
            <a:endParaRPr lang="en-US" dirty="0"/>
          </a:p>
        </p:txBody>
      </p:sp>
      <p:sp>
        <p:nvSpPr>
          <p:cNvPr id="11" name="Header Placeholder 10"/>
          <p:cNvSpPr>
            <a:spLocks noGrp="1"/>
          </p:cNvSpPr>
          <p:nvPr>
            <p:ph type="hdr" sz="quarter" idx="13"/>
          </p:nvPr>
        </p:nvSpPr>
        <p:spPr/>
        <p:txBody>
          <a:bodyPr/>
          <a:lstStyle/>
          <a:p>
            <a:r>
              <a:rPr lang="en-US" smtClean="0"/>
              <a:t>Windows Server Management Marketing</a:t>
            </a:r>
            <a:endParaRPr lang="en-US" dirty="0"/>
          </a:p>
        </p:txBody>
      </p:sp>
    </p:spTree>
    <p:extLst>
      <p:ext uri="{BB962C8B-B14F-4D97-AF65-F5344CB8AC3E}">
        <p14:creationId xmlns:p14="http://schemas.microsoft.com/office/powerpoint/2010/main" val="329941064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8" name="Date Placeholder 7"/>
          <p:cNvSpPr>
            <a:spLocks noGrp="1"/>
          </p:cNvSpPr>
          <p:nvPr>
            <p:ph type="dt" idx="10"/>
          </p:nvPr>
        </p:nvSpPr>
        <p:spPr/>
        <p:txBody>
          <a:bodyPr/>
          <a:lstStyle/>
          <a:p>
            <a:fld id="{B09FF9D4-620C-4577-BCEB-C95F4C98565A}" type="datetime1">
              <a:rPr lang="en-US" smtClean="0"/>
              <a:t>4/17/2014</a:t>
            </a:fld>
            <a:endParaRPr lang="en-US" dirty="0"/>
          </a:p>
        </p:txBody>
      </p:sp>
      <p:sp>
        <p:nvSpPr>
          <p:cNvPr id="9" name="Footer Placeholder 8"/>
          <p:cNvSpPr>
            <a:spLocks noGrp="1"/>
          </p:cNvSpPr>
          <p:nvPr>
            <p:ph type="ftr" sz="quarter" idx="11"/>
          </p:nvPr>
        </p:nvSpPr>
        <p:spPr/>
        <p:txBody>
          <a:bodyPr/>
          <a:lstStyle/>
          <a:p>
            <a:pPr defTabSz="93281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3281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0" name="Slide Number Placeholder 9"/>
          <p:cNvSpPr>
            <a:spLocks noGrp="1"/>
          </p:cNvSpPr>
          <p:nvPr>
            <p:ph type="sldNum" sz="quarter" idx="12"/>
          </p:nvPr>
        </p:nvSpPr>
        <p:spPr/>
        <p:txBody>
          <a:bodyPr/>
          <a:lstStyle/>
          <a:p>
            <a:fld id="{B4008EB6-D09E-4580-8CD6-DDB14511944F}" type="slidenum">
              <a:rPr lang="en-US" smtClean="0"/>
              <a:pPr/>
              <a:t>30</a:t>
            </a:fld>
            <a:endParaRPr lang="en-US" dirty="0"/>
          </a:p>
        </p:txBody>
      </p:sp>
      <p:sp>
        <p:nvSpPr>
          <p:cNvPr id="11" name="Header Placeholder 10"/>
          <p:cNvSpPr>
            <a:spLocks noGrp="1"/>
          </p:cNvSpPr>
          <p:nvPr>
            <p:ph type="hdr" sz="quarter" idx="13"/>
          </p:nvPr>
        </p:nvSpPr>
        <p:spPr/>
        <p:txBody>
          <a:bodyPr/>
          <a:lstStyle/>
          <a:p>
            <a:r>
              <a:rPr lang="en-US" smtClean="0"/>
              <a:t>Windows Server Management Marketing</a:t>
            </a:r>
            <a:endParaRPr lang="en-US" dirty="0"/>
          </a:p>
        </p:txBody>
      </p:sp>
    </p:spTree>
    <p:extLst>
      <p:ext uri="{BB962C8B-B14F-4D97-AF65-F5344CB8AC3E}">
        <p14:creationId xmlns:p14="http://schemas.microsoft.com/office/powerpoint/2010/main" val="13781862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8" name="Date Placeholder 7"/>
          <p:cNvSpPr>
            <a:spLocks noGrp="1"/>
          </p:cNvSpPr>
          <p:nvPr>
            <p:ph type="dt" idx="10"/>
          </p:nvPr>
        </p:nvSpPr>
        <p:spPr/>
        <p:txBody>
          <a:bodyPr/>
          <a:lstStyle/>
          <a:p>
            <a:fld id="{B09FF9D4-620C-4577-BCEB-C95F4C98565A}" type="datetime1">
              <a:rPr lang="en-US" smtClean="0"/>
              <a:t>4/17/2014</a:t>
            </a:fld>
            <a:endParaRPr lang="en-US" dirty="0"/>
          </a:p>
        </p:txBody>
      </p:sp>
      <p:sp>
        <p:nvSpPr>
          <p:cNvPr id="9" name="Footer Placeholder 8"/>
          <p:cNvSpPr>
            <a:spLocks noGrp="1"/>
          </p:cNvSpPr>
          <p:nvPr>
            <p:ph type="ftr" sz="quarter" idx="11"/>
          </p:nvPr>
        </p:nvSpPr>
        <p:spPr/>
        <p:txBody>
          <a:bodyPr/>
          <a:lstStyle/>
          <a:p>
            <a:pPr defTabSz="93281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3281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0" name="Slide Number Placeholder 9"/>
          <p:cNvSpPr>
            <a:spLocks noGrp="1"/>
          </p:cNvSpPr>
          <p:nvPr>
            <p:ph type="sldNum" sz="quarter" idx="12"/>
          </p:nvPr>
        </p:nvSpPr>
        <p:spPr/>
        <p:txBody>
          <a:bodyPr/>
          <a:lstStyle/>
          <a:p>
            <a:fld id="{B4008EB6-D09E-4580-8CD6-DDB14511944F}" type="slidenum">
              <a:rPr lang="en-US" smtClean="0"/>
              <a:pPr/>
              <a:t>3</a:t>
            </a:fld>
            <a:endParaRPr lang="en-US" dirty="0"/>
          </a:p>
        </p:txBody>
      </p:sp>
      <p:sp>
        <p:nvSpPr>
          <p:cNvPr id="11" name="Header Placeholder 10"/>
          <p:cNvSpPr>
            <a:spLocks noGrp="1"/>
          </p:cNvSpPr>
          <p:nvPr>
            <p:ph type="hdr" sz="quarter" idx="13"/>
          </p:nvPr>
        </p:nvSpPr>
        <p:spPr/>
        <p:txBody>
          <a:bodyPr/>
          <a:lstStyle/>
          <a:p>
            <a:r>
              <a:rPr lang="en-US" smtClean="0"/>
              <a:t>Windows Server Management Marketing</a:t>
            </a:r>
            <a:endParaRPr lang="en-US" dirty="0"/>
          </a:p>
        </p:txBody>
      </p:sp>
    </p:spTree>
    <p:extLst>
      <p:ext uri="{BB962C8B-B14F-4D97-AF65-F5344CB8AC3E}">
        <p14:creationId xmlns:p14="http://schemas.microsoft.com/office/powerpoint/2010/main" val="136517575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8" name="Date Placeholder 7"/>
          <p:cNvSpPr>
            <a:spLocks noGrp="1"/>
          </p:cNvSpPr>
          <p:nvPr>
            <p:ph type="dt" idx="10"/>
          </p:nvPr>
        </p:nvSpPr>
        <p:spPr/>
        <p:txBody>
          <a:bodyPr/>
          <a:lstStyle/>
          <a:p>
            <a:fld id="{B09FF9D4-620C-4577-BCEB-C95F4C98565A}" type="datetime1">
              <a:rPr lang="en-US" smtClean="0"/>
              <a:t>4/17/2014</a:t>
            </a:fld>
            <a:endParaRPr lang="en-US" dirty="0"/>
          </a:p>
        </p:txBody>
      </p:sp>
      <p:sp>
        <p:nvSpPr>
          <p:cNvPr id="9" name="Footer Placeholder 8"/>
          <p:cNvSpPr>
            <a:spLocks noGrp="1"/>
          </p:cNvSpPr>
          <p:nvPr>
            <p:ph type="ftr" sz="quarter" idx="11"/>
          </p:nvPr>
        </p:nvSpPr>
        <p:spPr/>
        <p:txBody>
          <a:bodyPr/>
          <a:lstStyle/>
          <a:p>
            <a:pPr defTabSz="93281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3281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0" name="Slide Number Placeholder 9"/>
          <p:cNvSpPr>
            <a:spLocks noGrp="1"/>
          </p:cNvSpPr>
          <p:nvPr>
            <p:ph type="sldNum" sz="quarter" idx="12"/>
          </p:nvPr>
        </p:nvSpPr>
        <p:spPr/>
        <p:txBody>
          <a:bodyPr/>
          <a:lstStyle/>
          <a:p>
            <a:fld id="{B4008EB6-D09E-4580-8CD6-DDB14511944F}" type="slidenum">
              <a:rPr lang="en-US" smtClean="0"/>
              <a:pPr/>
              <a:t>31</a:t>
            </a:fld>
            <a:endParaRPr lang="en-US" dirty="0"/>
          </a:p>
        </p:txBody>
      </p:sp>
      <p:sp>
        <p:nvSpPr>
          <p:cNvPr id="11" name="Header Placeholder 10"/>
          <p:cNvSpPr>
            <a:spLocks noGrp="1"/>
          </p:cNvSpPr>
          <p:nvPr>
            <p:ph type="hdr" sz="quarter" idx="13"/>
          </p:nvPr>
        </p:nvSpPr>
        <p:spPr/>
        <p:txBody>
          <a:bodyPr/>
          <a:lstStyle/>
          <a:p>
            <a:r>
              <a:rPr lang="en-US" smtClean="0"/>
              <a:t>Windows Server Management Marketing</a:t>
            </a:r>
            <a:endParaRPr lang="en-US" dirty="0"/>
          </a:p>
        </p:txBody>
      </p:sp>
    </p:spTree>
    <p:extLst>
      <p:ext uri="{BB962C8B-B14F-4D97-AF65-F5344CB8AC3E}">
        <p14:creationId xmlns:p14="http://schemas.microsoft.com/office/powerpoint/2010/main" val="214739343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smtClean="0"/>
              <a:t>Windows Server Management Marketing</a:t>
            </a:r>
            <a:endParaRPr lang="en-US" dirty="0"/>
          </a:p>
        </p:txBody>
      </p:sp>
      <p:sp>
        <p:nvSpPr>
          <p:cNvPr id="5" name="Footer Placeholder 4"/>
          <p:cNvSpPr>
            <a:spLocks noGrp="1"/>
          </p:cNvSpPr>
          <p:nvPr>
            <p:ph type="ftr" sz="quarter" idx="11"/>
          </p:nvPr>
        </p:nvSpPr>
        <p:spPr/>
        <p:txBody>
          <a:bodyPr/>
          <a:lstStyle/>
          <a:p>
            <a:pPr defTabSz="93281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3281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5B90CE0B-6696-4C07-AEAE-2E12BAD713DD}" type="datetime1">
              <a:rPr lang="en-US" smtClean="0"/>
              <a:t>4/17/2014</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32</a:t>
            </a:fld>
            <a:endParaRPr lang="en-US" dirty="0"/>
          </a:p>
        </p:txBody>
      </p:sp>
    </p:spTree>
    <p:extLst>
      <p:ext uri="{BB962C8B-B14F-4D97-AF65-F5344CB8AC3E}">
        <p14:creationId xmlns:p14="http://schemas.microsoft.com/office/powerpoint/2010/main" val="282086333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smtClean="0"/>
              <a:t>Windows Server Management Marketing</a:t>
            </a:r>
            <a:endParaRPr lang="en-US" dirty="0"/>
          </a:p>
        </p:txBody>
      </p:sp>
      <p:sp>
        <p:nvSpPr>
          <p:cNvPr id="5" name="Footer Placeholder 4"/>
          <p:cNvSpPr>
            <a:spLocks noGrp="1"/>
          </p:cNvSpPr>
          <p:nvPr>
            <p:ph type="ftr" sz="quarter" idx="11"/>
          </p:nvPr>
        </p:nvSpPr>
        <p:spPr/>
        <p:txBody>
          <a:bodyPr/>
          <a:lstStyle/>
          <a:p>
            <a:pPr defTabSz="93281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3281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5B90CE0B-6696-4C07-AEAE-2E12BAD713DD}" type="datetime1">
              <a:rPr lang="en-US" smtClean="0"/>
              <a:t>4/17/2014</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33</a:t>
            </a:fld>
            <a:endParaRPr lang="en-US" dirty="0"/>
          </a:p>
        </p:txBody>
      </p:sp>
    </p:spTree>
    <p:extLst>
      <p:ext uri="{BB962C8B-B14F-4D97-AF65-F5344CB8AC3E}">
        <p14:creationId xmlns:p14="http://schemas.microsoft.com/office/powerpoint/2010/main" val="296700581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8" name="Date Placeholder 7"/>
          <p:cNvSpPr>
            <a:spLocks noGrp="1"/>
          </p:cNvSpPr>
          <p:nvPr>
            <p:ph type="dt" idx="10"/>
          </p:nvPr>
        </p:nvSpPr>
        <p:spPr/>
        <p:txBody>
          <a:bodyPr/>
          <a:lstStyle/>
          <a:p>
            <a:fld id="{B09FF9D4-620C-4577-BCEB-C95F4C98565A}" type="datetime1">
              <a:rPr lang="en-US" smtClean="0"/>
              <a:t>4/17/2014</a:t>
            </a:fld>
            <a:endParaRPr lang="en-US" dirty="0"/>
          </a:p>
        </p:txBody>
      </p:sp>
      <p:sp>
        <p:nvSpPr>
          <p:cNvPr id="9" name="Footer Placeholder 8"/>
          <p:cNvSpPr>
            <a:spLocks noGrp="1"/>
          </p:cNvSpPr>
          <p:nvPr>
            <p:ph type="ftr" sz="quarter" idx="11"/>
          </p:nvPr>
        </p:nvSpPr>
        <p:spPr/>
        <p:txBody>
          <a:bodyPr/>
          <a:lstStyle/>
          <a:p>
            <a:pPr defTabSz="93281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3281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0" name="Slide Number Placeholder 9"/>
          <p:cNvSpPr>
            <a:spLocks noGrp="1"/>
          </p:cNvSpPr>
          <p:nvPr>
            <p:ph type="sldNum" sz="quarter" idx="12"/>
          </p:nvPr>
        </p:nvSpPr>
        <p:spPr/>
        <p:txBody>
          <a:bodyPr/>
          <a:lstStyle/>
          <a:p>
            <a:fld id="{B4008EB6-D09E-4580-8CD6-DDB14511944F}" type="slidenum">
              <a:rPr lang="en-US" smtClean="0"/>
              <a:pPr/>
              <a:t>34</a:t>
            </a:fld>
            <a:endParaRPr lang="en-US" dirty="0"/>
          </a:p>
        </p:txBody>
      </p:sp>
      <p:sp>
        <p:nvSpPr>
          <p:cNvPr id="11" name="Header Placeholder 10"/>
          <p:cNvSpPr>
            <a:spLocks noGrp="1"/>
          </p:cNvSpPr>
          <p:nvPr>
            <p:ph type="hdr" sz="quarter" idx="13"/>
          </p:nvPr>
        </p:nvSpPr>
        <p:spPr/>
        <p:txBody>
          <a:bodyPr/>
          <a:lstStyle/>
          <a:p>
            <a:r>
              <a:rPr lang="en-US" smtClean="0"/>
              <a:t>Windows Server Management Marketing</a:t>
            </a:r>
            <a:endParaRPr lang="en-US" dirty="0"/>
          </a:p>
        </p:txBody>
      </p:sp>
    </p:spTree>
    <p:extLst>
      <p:ext uri="{BB962C8B-B14F-4D97-AF65-F5344CB8AC3E}">
        <p14:creationId xmlns:p14="http://schemas.microsoft.com/office/powerpoint/2010/main" val="136517575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8" name="Date Placeholder 7"/>
          <p:cNvSpPr>
            <a:spLocks noGrp="1"/>
          </p:cNvSpPr>
          <p:nvPr>
            <p:ph type="dt" idx="10"/>
          </p:nvPr>
        </p:nvSpPr>
        <p:spPr/>
        <p:txBody>
          <a:bodyPr/>
          <a:lstStyle/>
          <a:p>
            <a:fld id="{B09FF9D4-620C-4577-BCEB-C95F4C98565A}" type="datetime1">
              <a:rPr lang="en-US" smtClean="0"/>
              <a:t>4/17/2014</a:t>
            </a:fld>
            <a:endParaRPr lang="en-US" dirty="0"/>
          </a:p>
        </p:txBody>
      </p:sp>
      <p:sp>
        <p:nvSpPr>
          <p:cNvPr id="9" name="Footer Placeholder 8"/>
          <p:cNvSpPr>
            <a:spLocks noGrp="1"/>
          </p:cNvSpPr>
          <p:nvPr>
            <p:ph type="ftr" sz="quarter" idx="11"/>
          </p:nvPr>
        </p:nvSpPr>
        <p:spPr/>
        <p:txBody>
          <a:bodyPr/>
          <a:lstStyle/>
          <a:p>
            <a:pPr defTabSz="93281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3281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0" name="Slide Number Placeholder 9"/>
          <p:cNvSpPr>
            <a:spLocks noGrp="1"/>
          </p:cNvSpPr>
          <p:nvPr>
            <p:ph type="sldNum" sz="quarter" idx="12"/>
          </p:nvPr>
        </p:nvSpPr>
        <p:spPr/>
        <p:txBody>
          <a:bodyPr/>
          <a:lstStyle/>
          <a:p>
            <a:fld id="{B4008EB6-D09E-4580-8CD6-DDB14511944F}" type="slidenum">
              <a:rPr lang="en-US" smtClean="0"/>
              <a:pPr/>
              <a:t>35</a:t>
            </a:fld>
            <a:endParaRPr lang="en-US" dirty="0"/>
          </a:p>
        </p:txBody>
      </p:sp>
      <p:sp>
        <p:nvSpPr>
          <p:cNvPr id="11" name="Header Placeholder 10"/>
          <p:cNvSpPr>
            <a:spLocks noGrp="1"/>
          </p:cNvSpPr>
          <p:nvPr>
            <p:ph type="hdr" sz="quarter" idx="13"/>
          </p:nvPr>
        </p:nvSpPr>
        <p:spPr/>
        <p:txBody>
          <a:bodyPr/>
          <a:lstStyle/>
          <a:p>
            <a:r>
              <a:rPr lang="en-US" smtClean="0"/>
              <a:t>Windows Server Management Marketing</a:t>
            </a:r>
            <a:endParaRPr lang="en-US" dirty="0"/>
          </a:p>
        </p:txBody>
      </p:sp>
    </p:spTree>
    <p:extLst>
      <p:ext uri="{BB962C8B-B14F-4D97-AF65-F5344CB8AC3E}">
        <p14:creationId xmlns:p14="http://schemas.microsoft.com/office/powerpoint/2010/main" val="305993667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8" name="Date Placeholder 7"/>
          <p:cNvSpPr>
            <a:spLocks noGrp="1"/>
          </p:cNvSpPr>
          <p:nvPr>
            <p:ph type="dt" idx="10"/>
          </p:nvPr>
        </p:nvSpPr>
        <p:spPr/>
        <p:txBody>
          <a:bodyPr/>
          <a:lstStyle/>
          <a:p>
            <a:fld id="{B09FF9D4-620C-4577-BCEB-C95F4C98565A}" type="datetime1">
              <a:rPr lang="en-US" smtClean="0"/>
              <a:t>4/17/2014</a:t>
            </a:fld>
            <a:endParaRPr lang="en-US" dirty="0"/>
          </a:p>
        </p:txBody>
      </p:sp>
      <p:sp>
        <p:nvSpPr>
          <p:cNvPr id="9" name="Footer Placeholder 8"/>
          <p:cNvSpPr>
            <a:spLocks noGrp="1"/>
          </p:cNvSpPr>
          <p:nvPr>
            <p:ph type="ftr" sz="quarter" idx="11"/>
          </p:nvPr>
        </p:nvSpPr>
        <p:spPr/>
        <p:txBody>
          <a:bodyPr/>
          <a:lstStyle/>
          <a:p>
            <a:pPr defTabSz="93281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3281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0" name="Slide Number Placeholder 9"/>
          <p:cNvSpPr>
            <a:spLocks noGrp="1"/>
          </p:cNvSpPr>
          <p:nvPr>
            <p:ph type="sldNum" sz="quarter" idx="12"/>
          </p:nvPr>
        </p:nvSpPr>
        <p:spPr/>
        <p:txBody>
          <a:bodyPr/>
          <a:lstStyle/>
          <a:p>
            <a:fld id="{B4008EB6-D09E-4580-8CD6-DDB14511944F}" type="slidenum">
              <a:rPr lang="en-US" smtClean="0"/>
              <a:pPr/>
              <a:t>36</a:t>
            </a:fld>
            <a:endParaRPr lang="en-US" dirty="0"/>
          </a:p>
        </p:txBody>
      </p:sp>
      <p:sp>
        <p:nvSpPr>
          <p:cNvPr id="11" name="Header Placeholder 10"/>
          <p:cNvSpPr>
            <a:spLocks noGrp="1"/>
          </p:cNvSpPr>
          <p:nvPr>
            <p:ph type="hdr" sz="quarter" idx="13"/>
          </p:nvPr>
        </p:nvSpPr>
        <p:spPr/>
        <p:txBody>
          <a:bodyPr/>
          <a:lstStyle/>
          <a:p>
            <a:r>
              <a:rPr lang="en-US" smtClean="0"/>
              <a:t>Windows Server Management Marketing</a:t>
            </a:r>
            <a:endParaRPr lang="en-US" dirty="0"/>
          </a:p>
        </p:txBody>
      </p:sp>
    </p:spTree>
    <p:extLst>
      <p:ext uri="{BB962C8B-B14F-4D97-AF65-F5344CB8AC3E}">
        <p14:creationId xmlns:p14="http://schemas.microsoft.com/office/powerpoint/2010/main" val="89397826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8" name="Date Placeholder 7"/>
          <p:cNvSpPr>
            <a:spLocks noGrp="1"/>
          </p:cNvSpPr>
          <p:nvPr>
            <p:ph type="dt" idx="10"/>
          </p:nvPr>
        </p:nvSpPr>
        <p:spPr/>
        <p:txBody>
          <a:bodyPr/>
          <a:lstStyle/>
          <a:p>
            <a:fld id="{B09FF9D4-620C-4577-BCEB-C95F4C98565A}" type="datetime1">
              <a:rPr lang="en-US" smtClean="0"/>
              <a:t>4/17/2014</a:t>
            </a:fld>
            <a:endParaRPr lang="en-US" dirty="0"/>
          </a:p>
        </p:txBody>
      </p:sp>
      <p:sp>
        <p:nvSpPr>
          <p:cNvPr id="9" name="Footer Placeholder 8"/>
          <p:cNvSpPr>
            <a:spLocks noGrp="1"/>
          </p:cNvSpPr>
          <p:nvPr>
            <p:ph type="ftr" sz="quarter" idx="11"/>
          </p:nvPr>
        </p:nvSpPr>
        <p:spPr/>
        <p:txBody>
          <a:bodyPr/>
          <a:lstStyle/>
          <a:p>
            <a:pPr defTabSz="93281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3281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0" name="Slide Number Placeholder 9"/>
          <p:cNvSpPr>
            <a:spLocks noGrp="1"/>
          </p:cNvSpPr>
          <p:nvPr>
            <p:ph type="sldNum" sz="quarter" idx="12"/>
          </p:nvPr>
        </p:nvSpPr>
        <p:spPr/>
        <p:txBody>
          <a:bodyPr/>
          <a:lstStyle/>
          <a:p>
            <a:fld id="{B4008EB6-D09E-4580-8CD6-DDB14511944F}" type="slidenum">
              <a:rPr lang="en-US" smtClean="0"/>
              <a:pPr/>
              <a:t>37</a:t>
            </a:fld>
            <a:endParaRPr lang="en-US" dirty="0"/>
          </a:p>
        </p:txBody>
      </p:sp>
      <p:sp>
        <p:nvSpPr>
          <p:cNvPr id="11" name="Header Placeholder 10"/>
          <p:cNvSpPr>
            <a:spLocks noGrp="1"/>
          </p:cNvSpPr>
          <p:nvPr>
            <p:ph type="hdr" sz="quarter" idx="13"/>
          </p:nvPr>
        </p:nvSpPr>
        <p:spPr/>
        <p:txBody>
          <a:bodyPr/>
          <a:lstStyle/>
          <a:p>
            <a:r>
              <a:rPr lang="en-US" smtClean="0"/>
              <a:t>Windows Server Management Marketing</a:t>
            </a:r>
            <a:endParaRPr lang="en-US" dirty="0"/>
          </a:p>
        </p:txBody>
      </p:sp>
    </p:spTree>
    <p:extLst>
      <p:ext uri="{BB962C8B-B14F-4D97-AF65-F5344CB8AC3E}">
        <p14:creationId xmlns:p14="http://schemas.microsoft.com/office/powerpoint/2010/main" val="137705554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smtClean="0"/>
              <a:t>Windows Server Management Marketing</a:t>
            </a:r>
            <a:endParaRPr lang="en-US" dirty="0"/>
          </a:p>
        </p:txBody>
      </p:sp>
      <p:sp>
        <p:nvSpPr>
          <p:cNvPr id="5" name="Footer Placeholder 4"/>
          <p:cNvSpPr>
            <a:spLocks noGrp="1"/>
          </p:cNvSpPr>
          <p:nvPr>
            <p:ph type="ftr" sz="quarter" idx="11"/>
          </p:nvPr>
        </p:nvSpPr>
        <p:spPr/>
        <p:txBody>
          <a:bodyPr/>
          <a:lstStyle/>
          <a:p>
            <a:pPr defTabSz="93281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3281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5B90CE0B-6696-4C07-AEAE-2E12BAD713DD}" type="datetime1">
              <a:rPr lang="en-US" smtClean="0"/>
              <a:t>4/17/2014</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38</a:t>
            </a:fld>
            <a:endParaRPr lang="en-US" dirty="0"/>
          </a:p>
        </p:txBody>
      </p:sp>
    </p:spTree>
    <p:extLst>
      <p:ext uri="{BB962C8B-B14F-4D97-AF65-F5344CB8AC3E}">
        <p14:creationId xmlns:p14="http://schemas.microsoft.com/office/powerpoint/2010/main" val="207832258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A05FD22-9562-4B13-AF63-AC1E2FA2735A}" type="slidenum">
              <a:rPr lang="en-US" smtClean="0"/>
              <a:pPr>
                <a:defRPr/>
              </a:pPr>
              <a:t>39</a:t>
            </a:fld>
            <a:endParaRPr lang="en-US" dirty="0"/>
          </a:p>
        </p:txBody>
      </p:sp>
    </p:spTree>
    <p:extLst>
      <p:ext uri="{BB962C8B-B14F-4D97-AF65-F5344CB8AC3E}">
        <p14:creationId xmlns:p14="http://schemas.microsoft.com/office/powerpoint/2010/main" val="23383726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8" name="Date Placeholder 7"/>
          <p:cNvSpPr>
            <a:spLocks noGrp="1"/>
          </p:cNvSpPr>
          <p:nvPr>
            <p:ph type="dt" idx="10"/>
          </p:nvPr>
        </p:nvSpPr>
        <p:spPr/>
        <p:txBody>
          <a:bodyPr/>
          <a:lstStyle/>
          <a:p>
            <a:fld id="{B09FF9D4-620C-4577-BCEB-C95F4C98565A}" type="datetime1">
              <a:rPr lang="en-US" smtClean="0"/>
              <a:t>4/17/2014</a:t>
            </a:fld>
            <a:endParaRPr lang="en-US" dirty="0"/>
          </a:p>
        </p:txBody>
      </p:sp>
      <p:sp>
        <p:nvSpPr>
          <p:cNvPr id="9" name="Footer Placeholder 8"/>
          <p:cNvSpPr>
            <a:spLocks noGrp="1"/>
          </p:cNvSpPr>
          <p:nvPr>
            <p:ph type="ftr" sz="quarter" idx="11"/>
          </p:nvPr>
        </p:nvSpPr>
        <p:spPr/>
        <p:txBody>
          <a:bodyPr/>
          <a:lstStyle/>
          <a:p>
            <a:pPr defTabSz="93281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3281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0" name="Slide Number Placeholder 9"/>
          <p:cNvSpPr>
            <a:spLocks noGrp="1"/>
          </p:cNvSpPr>
          <p:nvPr>
            <p:ph type="sldNum" sz="quarter" idx="12"/>
          </p:nvPr>
        </p:nvSpPr>
        <p:spPr/>
        <p:txBody>
          <a:bodyPr/>
          <a:lstStyle/>
          <a:p>
            <a:fld id="{B4008EB6-D09E-4580-8CD6-DDB14511944F}" type="slidenum">
              <a:rPr lang="en-US" smtClean="0"/>
              <a:pPr/>
              <a:t>40</a:t>
            </a:fld>
            <a:endParaRPr lang="en-US" dirty="0"/>
          </a:p>
        </p:txBody>
      </p:sp>
      <p:sp>
        <p:nvSpPr>
          <p:cNvPr id="11" name="Header Placeholder 10"/>
          <p:cNvSpPr>
            <a:spLocks noGrp="1"/>
          </p:cNvSpPr>
          <p:nvPr>
            <p:ph type="hdr" sz="quarter" idx="13"/>
          </p:nvPr>
        </p:nvSpPr>
        <p:spPr/>
        <p:txBody>
          <a:bodyPr/>
          <a:lstStyle/>
          <a:p>
            <a:r>
              <a:rPr lang="en-US" smtClean="0"/>
              <a:t>Windows Server Management Marketing</a:t>
            </a:r>
            <a:endParaRPr lang="en-US" dirty="0"/>
          </a:p>
        </p:txBody>
      </p:sp>
    </p:spTree>
    <p:extLst>
      <p:ext uri="{BB962C8B-B14F-4D97-AF65-F5344CB8AC3E}">
        <p14:creationId xmlns:p14="http://schemas.microsoft.com/office/powerpoint/2010/main" val="22671876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8" name="Date Placeholder 7"/>
          <p:cNvSpPr>
            <a:spLocks noGrp="1"/>
          </p:cNvSpPr>
          <p:nvPr>
            <p:ph type="dt" idx="10"/>
          </p:nvPr>
        </p:nvSpPr>
        <p:spPr/>
        <p:txBody>
          <a:bodyPr/>
          <a:lstStyle/>
          <a:p>
            <a:fld id="{B09FF9D4-620C-4577-BCEB-C95F4C98565A}" type="datetime1">
              <a:rPr lang="en-US" smtClean="0"/>
              <a:t>4/17/2014</a:t>
            </a:fld>
            <a:endParaRPr lang="en-US" dirty="0"/>
          </a:p>
        </p:txBody>
      </p:sp>
      <p:sp>
        <p:nvSpPr>
          <p:cNvPr id="9" name="Footer Placeholder 8"/>
          <p:cNvSpPr>
            <a:spLocks noGrp="1"/>
          </p:cNvSpPr>
          <p:nvPr>
            <p:ph type="ftr" sz="quarter" idx="11"/>
          </p:nvPr>
        </p:nvSpPr>
        <p:spPr/>
        <p:txBody>
          <a:bodyPr/>
          <a:lstStyle/>
          <a:p>
            <a:pPr defTabSz="93281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3281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0" name="Slide Number Placeholder 9"/>
          <p:cNvSpPr>
            <a:spLocks noGrp="1"/>
          </p:cNvSpPr>
          <p:nvPr>
            <p:ph type="sldNum" sz="quarter" idx="12"/>
          </p:nvPr>
        </p:nvSpPr>
        <p:spPr/>
        <p:txBody>
          <a:bodyPr/>
          <a:lstStyle/>
          <a:p>
            <a:fld id="{B4008EB6-D09E-4580-8CD6-DDB14511944F}" type="slidenum">
              <a:rPr lang="en-US" smtClean="0"/>
              <a:pPr/>
              <a:t>4</a:t>
            </a:fld>
            <a:endParaRPr lang="en-US" dirty="0"/>
          </a:p>
        </p:txBody>
      </p:sp>
      <p:sp>
        <p:nvSpPr>
          <p:cNvPr id="11" name="Header Placeholder 10"/>
          <p:cNvSpPr>
            <a:spLocks noGrp="1"/>
          </p:cNvSpPr>
          <p:nvPr>
            <p:ph type="hdr" sz="quarter" idx="13"/>
          </p:nvPr>
        </p:nvSpPr>
        <p:spPr/>
        <p:txBody>
          <a:bodyPr/>
          <a:lstStyle/>
          <a:p>
            <a:r>
              <a:rPr lang="en-US" smtClean="0"/>
              <a:t>Windows Server Management Marketing</a:t>
            </a:r>
            <a:endParaRPr lang="en-US" dirty="0"/>
          </a:p>
        </p:txBody>
      </p:sp>
    </p:spTree>
    <p:extLst>
      <p:ext uri="{BB962C8B-B14F-4D97-AF65-F5344CB8AC3E}">
        <p14:creationId xmlns:p14="http://schemas.microsoft.com/office/powerpoint/2010/main" val="38110158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8" name="Date Placeholder 7"/>
          <p:cNvSpPr>
            <a:spLocks noGrp="1"/>
          </p:cNvSpPr>
          <p:nvPr>
            <p:ph type="dt" idx="10"/>
          </p:nvPr>
        </p:nvSpPr>
        <p:spPr/>
        <p:txBody>
          <a:bodyPr/>
          <a:lstStyle/>
          <a:p>
            <a:fld id="{B09FF9D4-620C-4577-BCEB-C95F4C98565A}" type="datetime1">
              <a:rPr lang="en-US" smtClean="0"/>
              <a:t>4/17/2014</a:t>
            </a:fld>
            <a:endParaRPr lang="en-US" dirty="0"/>
          </a:p>
        </p:txBody>
      </p:sp>
      <p:sp>
        <p:nvSpPr>
          <p:cNvPr id="9" name="Footer Placeholder 8"/>
          <p:cNvSpPr>
            <a:spLocks noGrp="1"/>
          </p:cNvSpPr>
          <p:nvPr>
            <p:ph type="ftr" sz="quarter" idx="11"/>
          </p:nvPr>
        </p:nvSpPr>
        <p:spPr/>
        <p:txBody>
          <a:bodyPr/>
          <a:lstStyle/>
          <a:p>
            <a:pPr defTabSz="93281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3281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0" name="Slide Number Placeholder 9"/>
          <p:cNvSpPr>
            <a:spLocks noGrp="1"/>
          </p:cNvSpPr>
          <p:nvPr>
            <p:ph type="sldNum" sz="quarter" idx="12"/>
          </p:nvPr>
        </p:nvSpPr>
        <p:spPr/>
        <p:txBody>
          <a:bodyPr/>
          <a:lstStyle/>
          <a:p>
            <a:fld id="{B4008EB6-D09E-4580-8CD6-DDB14511944F}" type="slidenum">
              <a:rPr lang="en-US" smtClean="0"/>
              <a:pPr/>
              <a:t>41</a:t>
            </a:fld>
            <a:endParaRPr lang="en-US" dirty="0"/>
          </a:p>
        </p:txBody>
      </p:sp>
      <p:sp>
        <p:nvSpPr>
          <p:cNvPr id="11" name="Header Placeholder 10"/>
          <p:cNvSpPr>
            <a:spLocks noGrp="1"/>
          </p:cNvSpPr>
          <p:nvPr>
            <p:ph type="hdr" sz="quarter" idx="13"/>
          </p:nvPr>
        </p:nvSpPr>
        <p:spPr/>
        <p:txBody>
          <a:bodyPr/>
          <a:lstStyle/>
          <a:p>
            <a:r>
              <a:rPr lang="en-US" smtClean="0"/>
              <a:t>Windows Server Management Marketing</a:t>
            </a:r>
            <a:endParaRPr lang="en-US" dirty="0"/>
          </a:p>
        </p:txBody>
      </p:sp>
    </p:spTree>
    <p:extLst>
      <p:ext uri="{BB962C8B-B14F-4D97-AF65-F5344CB8AC3E}">
        <p14:creationId xmlns:p14="http://schemas.microsoft.com/office/powerpoint/2010/main" val="226666247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dirty="0" smtClean="0"/>
          </a:p>
        </p:txBody>
      </p:sp>
      <p:sp>
        <p:nvSpPr>
          <p:cNvPr id="4" name="Slide Number Placeholder 3"/>
          <p:cNvSpPr>
            <a:spLocks noGrp="1"/>
          </p:cNvSpPr>
          <p:nvPr>
            <p:ph type="sldNum" sz="quarter" idx="5"/>
          </p:nvPr>
        </p:nvSpPr>
        <p:spPr/>
        <p:txBody>
          <a:bodyPr/>
          <a:lstStyle/>
          <a:p>
            <a:pPr>
              <a:defRPr/>
            </a:pPr>
            <a:fld id="{E248A8DF-C204-470F-8F76-BC35364A14AD}" type="slidenum">
              <a:rPr lang="en-US" smtClean="0"/>
              <a:pPr>
                <a:defRPr/>
              </a:pPr>
              <a:t>42</a:t>
            </a:fld>
            <a:endParaRPr lang="en-US" dirty="0"/>
          </a:p>
        </p:txBody>
      </p:sp>
    </p:spTree>
    <p:extLst>
      <p:ext uri="{BB962C8B-B14F-4D97-AF65-F5344CB8AC3E}">
        <p14:creationId xmlns:p14="http://schemas.microsoft.com/office/powerpoint/2010/main" val="304609458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A05FD22-9562-4B13-AF63-AC1E2FA2735A}" type="slidenum">
              <a:rPr lang="en-US" smtClean="0"/>
              <a:pPr>
                <a:defRPr/>
              </a:pPr>
              <a:t>43</a:t>
            </a:fld>
            <a:endParaRPr lang="en-US" dirty="0"/>
          </a:p>
        </p:txBody>
      </p:sp>
    </p:spTree>
    <p:extLst>
      <p:ext uri="{BB962C8B-B14F-4D97-AF65-F5344CB8AC3E}">
        <p14:creationId xmlns:p14="http://schemas.microsoft.com/office/powerpoint/2010/main" val="379589625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A05FD22-9562-4B13-AF63-AC1E2FA2735A}" type="slidenum">
              <a:rPr lang="en-US" smtClean="0"/>
              <a:pPr>
                <a:defRPr/>
              </a:pPr>
              <a:t>44</a:t>
            </a:fld>
            <a:endParaRPr lang="en-US" dirty="0"/>
          </a:p>
        </p:txBody>
      </p:sp>
    </p:spTree>
    <p:extLst>
      <p:ext uri="{BB962C8B-B14F-4D97-AF65-F5344CB8AC3E}">
        <p14:creationId xmlns:p14="http://schemas.microsoft.com/office/powerpoint/2010/main" val="87710723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8" name="Date Placeholder 7"/>
          <p:cNvSpPr>
            <a:spLocks noGrp="1"/>
          </p:cNvSpPr>
          <p:nvPr>
            <p:ph type="dt" idx="10"/>
          </p:nvPr>
        </p:nvSpPr>
        <p:spPr/>
        <p:txBody>
          <a:bodyPr/>
          <a:lstStyle/>
          <a:p>
            <a:fld id="{B09FF9D4-620C-4577-BCEB-C95F4C98565A}" type="datetime1">
              <a:rPr lang="en-US" smtClean="0"/>
              <a:t>4/17/2014</a:t>
            </a:fld>
            <a:endParaRPr lang="en-US" dirty="0"/>
          </a:p>
        </p:txBody>
      </p:sp>
      <p:sp>
        <p:nvSpPr>
          <p:cNvPr id="9" name="Footer Placeholder 8"/>
          <p:cNvSpPr>
            <a:spLocks noGrp="1"/>
          </p:cNvSpPr>
          <p:nvPr>
            <p:ph type="ftr" sz="quarter" idx="11"/>
          </p:nvPr>
        </p:nvSpPr>
        <p:spPr/>
        <p:txBody>
          <a:bodyPr/>
          <a:lstStyle/>
          <a:p>
            <a:pPr defTabSz="93281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3281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0" name="Slide Number Placeholder 9"/>
          <p:cNvSpPr>
            <a:spLocks noGrp="1"/>
          </p:cNvSpPr>
          <p:nvPr>
            <p:ph type="sldNum" sz="quarter" idx="12"/>
          </p:nvPr>
        </p:nvSpPr>
        <p:spPr/>
        <p:txBody>
          <a:bodyPr/>
          <a:lstStyle/>
          <a:p>
            <a:fld id="{B4008EB6-D09E-4580-8CD6-DDB14511944F}" type="slidenum">
              <a:rPr lang="en-US" smtClean="0"/>
              <a:pPr/>
              <a:t>45</a:t>
            </a:fld>
            <a:endParaRPr lang="en-US" dirty="0"/>
          </a:p>
        </p:txBody>
      </p:sp>
      <p:sp>
        <p:nvSpPr>
          <p:cNvPr id="11" name="Header Placeholder 10"/>
          <p:cNvSpPr>
            <a:spLocks noGrp="1"/>
          </p:cNvSpPr>
          <p:nvPr>
            <p:ph type="hdr" sz="quarter" idx="13"/>
          </p:nvPr>
        </p:nvSpPr>
        <p:spPr/>
        <p:txBody>
          <a:bodyPr/>
          <a:lstStyle/>
          <a:p>
            <a:r>
              <a:rPr lang="en-US" smtClean="0"/>
              <a:t>Windows Server Management Marketing</a:t>
            </a:r>
            <a:endParaRPr lang="en-US" dirty="0"/>
          </a:p>
        </p:txBody>
      </p:sp>
    </p:spTree>
    <p:extLst>
      <p:ext uri="{BB962C8B-B14F-4D97-AF65-F5344CB8AC3E}">
        <p14:creationId xmlns:p14="http://schemas.microsoft.com/office/powerpoint/2010/main" val="78422983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8" name="Date Placeholder 7"/>
          <p:cNvSpPr>
            <a:spLocks noGrp="1"/>
          </p:cNvSpPr>
          <p:nvPr>
            <p:ph type="dt" idx="10"/>
          </p:nvPr>
        </p:nvSpPr>
        <p:spPr/>
        <p:txBody>
          <a:bodyPr/>
          <a:lstStyle/>
          <a:p>
            <a:fld id="{B09FF9D4-620C-4577-BCEB-C95F4C98565A}" type="datetime1">
              <a:rPr lang="en-US" smtClean="0"/>
              <a:t>4/17/2014</a:t>
            </a:fld>
            <a:endParaRPr lang="en-US" dirty="0"/>
          </a:p>
        </p:txBody>
      </p:sp>
      <p:sp>
        <p:nvSpPr>
          <p:cNvPr id="9" name="Footer Placeholder 8"/>
          <p:cNvSpPr>
            <a:spLocks noGrp="1"/>
          </p:cNvSpPr>
          <p:nvPr>
            <p:ph type="ftr" sz="quarter" idx="11"/>
          </p:nvPr>
        </p:nvSpPr>
        <p:spPr/>
        <p:txBody>
          <a:bodyPr/>
          <a:lstStyle/>
          <a:p>
            <a:pPr defTabSz="93281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3281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0" name="Slide Number Placeholder 9"/>
          <p:cNvSpPr>
            <a:spLocks noGrp="1"/>
          </p:cNvSpPr>
          <p:nvPr>
            <p:ph type="sldNum" sz="quarter" idx="12"/>
          </p:nvPr>
        </p:nvSpPr>
        <p:spPr/>
        <p:txBody>
          <a:bodyPr/>
          <a:lstStyle/>
          <a:p>
            <a:fld id="{B4008EB6-D09E-4580-8CD6-DDB14511944F}" type="slidenum">
              <a:rPr lang="en-US" smtClean="0"/>
              <a:pPr/>
              <a:t>46</a:t>
            </a:fld>
            <a:endParaRPr lang="en-US" dirty="0"/>
          </a:p>
        </p:txBody>
      </p:sp>
      <p:sp>
        <p:nvSpPr>
          <p:cNvPr id="11" name="Header Placeholder 10"/>
          <p:cNvSpPr>
            <a:spLocks noGrp="1"/>
          </p:cNvSpPr>
          <p:nvPr>
            <p:ph type="hdr" sz="quarter" idx="13"/>
          </p:nvPr>
        </p:nvSpPr>
        <p:spPr/>
        <p:txBody>
          <a:bodyPr/>
          <a:lstStyle/>
          <a:p>
            <a:r>
              <a:rPr lang="en-US" smtClean="0"/>
              <a:t>Windows Server Management Marketing</a:t>
            </a:r>
            <a:endParaRPr lang="en-US" dirty="0"/>
          </a:p>
        </p:txBody>
      </p:sp>
    </p:spTree>
    <p:extLst>
      <p:ext uri="{BB962C8B-B14F-4D97-AF65-F5344CB8AC3E}">
        <p14:creationId xmlns:p14="http://schemas.microsoft.com/office/powerpoint/2010/main" val="274900402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8" name="Date Placeholder 7"/>
          <p:cNvSpPr>
            <a:spLocks noGrp="1"/>
          </p:cNvSpPr>
          <p:nvPr>
            <p:ph type="dt" idx="10"/>
          </p:nvPr>
        </p:nvSpPr>
        <p:spPr/>
        <p:txBody>
          <a:bodyPr/>
          <a:lstStyle/>
          <a:p>
            <a:fld id="{B09FF9D4-620C-4577-BCEB-C95F4C98565A}" type="datetime1">
              <a:rPr lang="en-US" smtClean="0"/>
              <a:t>4/17/2014</a:t>
            </a:fld>
            <a:endParaRPr lang="en-US" dirty="0"/>
          </a:p>
        </p:txBody>
      </p:sp>
      <p:sp>
        <p:nvSpPr>
          <p:cNvPr id="9" name="Footer Placeholder 8"/>
          <p:cNvSpPr>
            <a:spLocks noGrp="1"/>
          </p:cNvSpPr>
          <p:nvPr>
            <p:ph type="ftr" sz="quarter" idx="11"/>
          </p:nvPr>
        </p:nvSpPr>
        <p:spPr/>
        <p:txBody>
          <a:bodyPr/>
          <a:lstStyle/>
          <a:p>
            <a:pPr defTabSz="93281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3281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0" name="Slide Number Placeholder 9"/>
          <p:cNvSpPr>
            <a:spLocks noGrp="1"/>
          </p:cNvSpPr>
          <p:nvPr>
            <p:ph type="sldNum" sz="quarter" idx="12"/>
          </p:nvPr>
        </p:nvSpPr>
        <p:spPr/>
        <p:txBody>
          <a:bodyPr/>
          <a:lstStyle/>
          <a:p>
            <a:fld id="{B4008EB6-D09E-4580-8CD6-DDB14511944F}" type="slidenum">
              <a:rPr lang="en-US" smtClean="0"/>
              <a:pPr/>
              <a:t>47</a:t>
            </a:fld>
            <a:endParaRPr lang="en-US" dirty="0"/>
          </a:p>
        </p:txBody>
      </p:sp>
      <p:sp>
        <p:nvSpPr>
          <p:cNvPr id="11" name="Header Placeholder 10"/>
          <p:cNvSpPr>
            <a:spLocks noGrp="1"/>
          </p:cNvSpPr>
          <p:nvPr>
            <p:ph type="hdr" sz="quarter" idx="13"/>
          </p:nvPr>
        </p:nvSpPr>
        <p:spPr/>
        <p:txBody>
          <a:bodyPr/>
          <a:lstStyle/>
          <a:p>
            <a:r>
              <a:rPr lang="en-US" smtClean="0"/>
              <a:t>Windows Server Management Marketing</a:t>
            </a:r>
            <a:endParaRPr lang="en-US" dirty="0"/>
          </a:p>
        </p:txBody>
      </p:sp>
    </p:spTree>
    <p:extLst>
      <p:ext uri="{BB962C8B-B14F-4D97-AF65-F5344CB8AC3E}">
        <p14:creationId xmlns:p14="http://schemas.microsoft.com/office/powerpoint/2010/main" val="294485114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A05FD22-9562-4B13-AF63-AC1E2FA2735A}" type="slidenum">
              <a:rPr lang="en-US" smtClean="0"/>
              <a:pPr>
                <a:defRPr/>
              </a:pPr>
              <a:t>48</a:t>
            </a:fld>
            <a:endParaRPr lang="en-US" dirty="0"/>
          </a:p>
        </p:txBody>
      </p:sp>
    </p:spTree>
    <p:extLst>
      <p:ext uri="{BB962C8B-B14F-4D97-AF65-F5344CB8AC3E}">
        <p14:creationId xmlns:p14="http://schemas.microsoft.com/office/powerpoint/2010/main" val="87710723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8" name="Date Placeholder 7"/>
          <p:cNvSpPr>
            <a:spLocks noGrp="1"/>
          </p:cNvSpPr>
          <p:nvPr>
            <p:ph type="dt" idx="10"/>
          </p:nvPr>
        </p:nvSpPr>
        <p:spPr/>
        <p:txBody>
          <a:bodyPr/>
          <a:lstStyle/>
          <a:p>
            <a:fld id="{B99DAD43-60D8-471A-9F95-A57F917F9F49}" type="datetime1">
              <a:rPr lang="en-US" smtClean="0"/>
              <a:t>4/17/2014</a:t>
            </a:fld>
            <a:endParaRPr lang="en-US" dirty="0"/>
          </a:p>
        </p:txBody>
      </p:sp>
      <p:sp>
        <p:nvSpPr>
          <p:cNvPr id="9" name="Footer Placeholder 8"/>
          <p:cNvSpPr>
            <a:spLocks noGrp="1"/>
          </p:cNvSpPr>
          <p:nvPr>
            <p:ph type="ftr" sz="quarter" idx="11"/>
          </p:nvPr>
        </p:nvSpPr>
        <p:spPr/>
        <p:txBody>
          <a:bodyPr/>
          <a:lstStyle/>
          <a:p>
            <a:pPr defTabSz="93281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3281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0" name="Slide Number Placeholder 9"/>
          <p:cNvSpPr>
            <a:spLocks noGrp="1"/>
          </p:cNvSpPr>
          <p:nvPr>
            <p:ph type="sldNum" sz="quarter" idx="12"/>
          </p:nvPr>
        </p:nvSpPr>
        <p:spPr/>
        <p:txBody>
          <a:bodyPr/>
          <a:lstStyle/>
          <a:p>
            <a:fld id="{B4008EB6-D09E-4580-8CD6-DDB14511944F}" type="slidenum">
              <a:rPr lang="en-US" smtClean="0"/>
              <a:pPr/>
              <a:t>49</a:t>
            </a:fld>
            <a:endParaRPr lang="en-US" dirty="0"/>
          </a:p>
        </p:txBody>
      </p:sp>
      <p:sp>
        <p:nvSpPr>
          <p:cNvPr id="11" name="Header Placeholder 10"/>
          <p:cNvSpPr>
            <a:spLocks noGrp="1"/>
          </p:cNvSpPr>
          <p:nvPr>
            <p:ph type="hdr" sz="quarter" idx="13"/>
          </p:nvPr>
        </p:nvSpPr>
        <p:spPr/>
        <p:txBody>
          <a:bodyPr/>
          <a:lstStyle/>
          <a:p>
            <a:r>
              <a:rPr lang="en-US" smtClean="0"/>
              <a:t>Windows Server Management Marketing</a:t>
            </a:r>
            <a:endParaRPr lang="en-US" dirty="0"/>
          </a:p>
        </p:txBody>
      </p:sp>
    </p:spTree>
    <p:extLst>
      <p:ext uri="{BB962C8B-B14F-4D97-AF65-F5344CB8AC3E}">
        <p14:creationId xmlns:p14="http://schemas.microsoft.com/office/powerpoint/2010/main" val="36959262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smtClean="0"/>
              <a:t>Windows Server Management Marketing</a:t>
            </a:r>
            <a:endParaRPr lang="en-US" dirty="0"/>
          </a:p>
        </p:txBody>
      </p:sp>
      <p:sp>
        <p:nvSpPr>
          <p:cNvPr id="5" name="Footer Placeholder 4"/>
          <p:cNvSpPr>
            <a:spLocks noGrp="1"/>
          </p:cNvSpPr>
          <p:nvPr>
            <p:ph type="ftr" sz="quarter" idx="11"/>
          </p:nvPr>
        </p:nvSpPr>
        <p:spPr/>
        <p:txBody>
          <a:bodyPr/>
          <a:lstStyle/>
          <a:p>
            <a:pPr defTabSz="93281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3281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9A6F3A8-AFD6-4188-9D17-9842F03A87B3}" type="datetime1">
              <a:rPr lang="en-US" smtClean="0"/>
              <a:t>4/17/2014</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5</a:t>
            </a:fld>
            <a:endParaRPr lang="en-US" dirty="0"/>
          </a:p>
        </p:txBody>
      </p:sp>
    </p:spTree>
    <p:extLst>
      <p:ext uri="{BB962C8B-B14F-4D97-AF65-F5344CB8AC3E}">
        <p14:creationId xmlns:p14="http://schemas.microsoft.com/office/powerpoint/2010/main" val="26412670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8" name="Date Placeholder 7"/>
          <p:cNvSpPr>
            <a:spLocks noGrp="1"/>
          </p:cNvSpPr>
          <p:nvPr>
            <p:ph type="dt" idx="10"/>
          </p:nvPr>
        </p:nvSpPr>
        <p:spPr/>
        <p:txBody>
          <a:bodyPr/>
          <a:lstStyle/>
          <a:p>
            <a:fld id="{B09FF9D4-620C-4577-BCEB-C95F4C98565A}" type="datetime1">
              <a:rPr lang="en-US" smtClean="0"/>
              <a:t>4/17/2014</a:t>
            </a:fld>
            <a:endParaRPr lang="en-US" dirty="0"/>
          </a:p>
        </p:txBody>
      </p:sp>
      <p:sp>
        <p:nvSpPr>
          <p:cNvPr id="9" name="Footer Placeholder 8"/>
          <p:cNvSpPr>
            <a:spLocks noGrp="1"/>
          </p:cNvSpPr>
          <p:nvPr>
            <p:ph type="ftr" sz="quarter" idx="11"/>
          </p:nvPr>
        </p:nvSpPr>
        <p:spPr/>
        <p:txBody>
          <a:bodyPr/>
          <a:lstStyle/>
          <a:p>
            <a:pPr defTabSz="93281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3281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0" name="Slide Number Placeholder 9"/>
          <p:cNvSpPr>
            <a:spLocks noGrp="1"/>
          </p:cNvSpPr>
          <p:nvPr>
            <p:ph type="sldNum" sz="quarter" idx="12"/>
          </p:nvPr>
        </p:nvSpPr>
        <p:spPr/>
        <p:txBody>
          <a:bodyPr/>
          <a:lstStyle/>
          <a:p>
            <a:fld id="{B4008EB6-D09E-4580-8CD6-DDB14511944F}" type="slidenum">
              <a:rPr lang="en-US" smtClean="0"/>
              <a:pPr/>
              <a:t>6</a:t>
            </a:fld>
            <a:endParaRPr lang="en-US" dirty="0"/>
          </a:p>
        </p:txBody>
      </p:sp>
      <p:sp>
        <p:nvSpPr>
          <p:cNvPr id="11" name="Header Placeholder 10"/>
          <p:cNvSpPr>
            <a:spLocks noGrp="1"/>
          </p:cNvSpPr>
          <p:nvPr>
            <p:ph type="hdr" sz="quarter" idx="13"/>
          </p:nvPr>
        </p:nvSpPr>
        <p:spPr/>
        <p:txBody>
          <a:bodyPr/>
          <a:lstStyle/>
          <a:p>
            <a:r>
              <a:rPr lang="en-US" smtClean="0"/>
              <a:t>Windows Server Management Marketing</a:t>
            </a:r>
            <a:endParaRPr lang="en-US" dirty="0"/>
          </a:p>
        </p:txBody>
      </p:sp>
    </p:spTree>
    <p:extLst>
      <p:ext uri="{BB962C8B-B14F-4D97-AF65-F5344CB8AC3E}">
        <p14:creationId xmlns:p14="http://schemas.microsoft.com/office/powerpoint/2010/main" val="21831345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smtClean="0"/>
              <a:t>Windows Server Management Marketing</a:t>
            </a:r>
            <a:endParaRPr lang="en-US" dirty="0"/>
          </a:p>
        </p:txBody>
      </p:sp>
      <p:sp>
        <p:nvSpPr>
          <p:cNvPr id="5" name="Footer Placeholder 4"/>
          <p:cNvSpPr>
            <a:spLocks noGrp="1"/>
          </p:cNvSpPr>
          <p:nvPr>
            <p:ph type="ftr" sz="quarter" idx="11"/>
          </p:nvPr>
        </p:nvSpPr>
        <p:spPr/>
        <p:txBody>
          <a:bodyPr/>
          <a:lstStyle/>
          <a:p>
            <a:pPr defTabSz="93281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3281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9A6F3A8-AFD6-4188-9D17-9842F03A87B3}" type="datetime1">
              <a:rPr lang="en-US" smtClean="0"/>
              <a:t>4/17/2014</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7</a:t>
            </a:fld>
            <a:endParaRPr lang="en-US" dirty="0"/>
          </a:p>
        </p:txBody>
      </p:sp>
    </p:spTree>
    <p:extLst>
      <p:ext uri="{BB962C8B-B14F-4D97-AF65-F5344CB8AC3E}">
        <p14:creationId xmlns:p14="http://schemas.microsoft.com/office/powerpoint/2010/main" val="27252788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8" name="Date Placeholder 7"/>
          <p:cNvSpPr>
            <a:spLocks noGrp="1"/>
          </p:cNvSpPr>
          <p:nvPr>
            <p:ph type="dt" idx="10"/>
          </p:nvPr>
        </p:nvSpPr>
        <p:spPr/>
        <p:txBody>
          <a:bodyPr/>
          <a:lstStyle/>
          <a:p>
            <a:fld id="{B09FF9D4-620C-4577-BCEB-C95F4C98565A}" type="datetime1">
              <a:rPr lang="en-US" smtClean="0"/>
              <a:t>4/17/2014</a:t>
            </a:fld>
            <a:endParaRPr lang="en-US" dirty="0"/>
          </a:p>
        </p:txBody>
      </p:sp>
      <p:sp>
        <p:nvSpPr>
          <p:cNvPr id="9" name="Footer Placeholder 8"/>
          <p:cNvSpPr>
            <a:spLocks noGrp="1"/>
          </p:cNvSpPr>
          <p:nvPr>
            <p:ph type="ftr" sz="quarter" idx="11"/>
          </p:nvPr>
        </p:nvSpPr>
        <p:spPr/>
        <p:txBody>
          <a:bodyPr/>
          <a:lstStyle/>
          <a:p>
            <a:pPr defTabSz="93281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3281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0" name="Slide Number Placeholder 9"/>
          <p:cNvSpPr>
            <a:spLocks noGrp="1"/>
          </p:cNvSpPr>
          <p:nvPr>
            <p:ph type="sldNum" sz="quarter" idx="12"/>
          </p:nvPr>
        </p:nvSpPr>
        <p:spPr/>
        <p:txBody>
          <a:bodyPr/>
          <a:lstStyle/>
          <a:p>
            <a:fld id="{B4008EB6-D09E-4580-8CD6-DDB14511944F}" type="slidenum">
              <a:rPr lang="en-US" smtClean="0"/>
              <a:pPr/>
              <a:t>8</a:t>
            </a:fld>
            <a:endParaRPr lang="en-US" dirty="0"/>
          </a:p>
        </p:txBody>
      </p:sp>
      <p:sp>
        <p:nvSpPr>
          <p:cNvPr id="11" name="Header Placeholder 10"/>
          <p:cNvSpPr>
            <a:spLocks noGrp="1"/>
          </p:cNvSpPr>
          <p:nvPr>
            <p:ph type="hdr" sz="quarter" idx="13"/>
          </p:nvPr>
        </p:nvSpPr>
        <p:spPr/>
        <p:txBody>
          <a:bodyPr/>
          <a:lstStyle/>
          <a:p>
            <a:r>
              <a:rPr lang="en-US" smtClean="0"/>
              <a:t>Windows Server Management Marketing</a:t>
            </a:r>
            <a:endParaRPr lang="en-US" dirty="0"/>
          </a:p>
        </p:txBody>
      </p:sp>
    </p:spTree>
    <p:extLst>
      <p:ext uri="{BB962C8B-B14F-4D97-AF65-F5344CB8AC3E}">
        <p14:creationId xmlns:p14="http://schemas.microsoft.com/office/powerpoint/2010/main" val="22337889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RDMA: infra </a:t>
            </a:r>
            <a:r>
              <a:rPr lang="en-US" dirty="0" err="1" smtClean="0"/>
              <a:t>couteuse</a:t>
            </a:r>
            <a:r>
              <a:rPr lang="en-US" dirty="0" smtClean="0"/>
              <a:t> à </a:t>
            </a:r>
            <a:r>
              <a:rPr lang="en-US" dirty="0" err="1" smtClean="0"/>
              <a:t>mettre</a:t>
            </a:r>
            <a:r>
              <a:rPr lang="en-US" dirty="0" smtClean="0"/>
              <a:t> en place (</a:t>
            </a:r>
            <a:r>
              <a:rPr lang="en-US" dirty="0" err="1" smtClean="0"/>
              <a:t>Infiniband</a:t>
            </a:r>
            <a:r>
              <a:rPr lang="en-US" dirty="0" smtClean="0"/>
              <a:t> excellent</a:t>
            </a:r>
            <a:r>
              <a:rPr lang="en-US" baseline="0" dirty="0" smtClean="0"/>
              <a:t> concurrent au 10 </a:t>
            </a:r>
            <a:r>
              <a:rPr lang="en-US" baseline="0" dirty="0" err="1" smtClean="0"/>
              <a:t>Gbe</a:t>
            </a:r>
            <a:r>
              <a:rPr lang="en-US" baseline="0" dirty="0" smtClean="0"/>
              <a:t> !)</a:t>
            </a:r>
            <a:endParaRPr lang="en-US" dirty="0"/>
          </a:p>
        </p:txBody>
      </p:sp>
      <p:sp>
        <p:nvSpPr>
          <p:cNvPr id="8" name="Date Placeholder 7"/>
          <p:cNvSpPr>
            <a:spLocks noGrp="1"/>
          </p:cNvSpPr>
          <p:nvPr>
            <p:ph type="dt" idx="10"/>
          </p:nvPr>
        </p:nvSpPr>
        <p:spPr/>
        <p:txBody>
          <a:bodyPr/>
          <a:lstStyle/>
          <a:p>
            <a:fld id="{B09FF9D4-620C-4577-BCEB-C95F4C98565A}" type="datetime1">
              <a:rPr lang="en-US" smtClean="0"/>
              <a:t>4/17/2014</a:t>
            </a:fld>
            <a:endParaRPr lang="en-US" dirty="0"/>
          </a:p>
        </p:txBody>
      </p:sp>
      <p:sp>
        <p:nvSpPr>
          <p:cNvPr id="9" name="Footer Placeholder 8"/>
          <p:cNvSpPr>
            <a:spLocks noGrp="1"/>
          </p:cNvSpPr>
          <p:nvPr>
            <p:ph type="ftr" sz="quarter" idx="11"/>
          </p:nvPr>
        </p:nvSpPr>
        <p:spPr/>
        <p:txBody>
          <a:bodyPr/>
          <a:lstStyle/>
          <a:p>
            <a:pPr defTabSz="93281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3281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0" name="Slide Number Placeholder 9"/>
          <p:cNvSpPr>
            <a:spLocks noGrp="1"/>
          </p:cNvSpPr>
          <p:nvPr>
            <p:ph type="sldNum" sz="quarter" idx="12"/>
          </p:nvPr>
        </p:nvSpPr>
        <p:spPr/>
        <p:txBody>
          <a:bodyPr/>
          <a:lstStyle/>
          <a:p>
            <a:fld id="{B4008EB6-D09E-4580-8CD6-DDB14511944F}" type="slidenum">
              <a:rPr lang="en-US" smtClean="0"/>
              <a:pPr/>
              <a:t>9</a:t>
            </a:fld>
            <a:endParaRPr lang="en-US" dirty="0"/>
          </a:p>
        </p:txBody>
      </p:sp>
      <p:sp>
        <p:nvSpPr>
          <p:cNvPr id="11" name="Header Placeholder 10"/>
          <p:cNvSpPr>
            <a:spLocks noGrp="1"/>
          </p:cNvSpPr>
          <p:nvPr>
            <p:ph type="hdr" sz="quarter" idx="13"/>
          </p:nvPr>
        </p:nvSpPr>
        <p:spPr/>
        <p:txBody>
          <a:bodyPr/>
          <a:lstStyle/>
          <a:p>
            <a:r>
              <a:rPr lang="en-US" smtClean="0"/>
              <a:t>Windows Server Management Marketing</a:t>
            </a:r>
            <a:endParaRPr lang="en-US" dirty="0"/>
          </a:p>
        </p:txBody>
      </p:sp>
    </p:spTree>
    <p:extLst>
      <p:ext uri="{BB962C8B-B14F-4D97-AF65-F5344CB8AC3E}">
        <p14:creationId xmlns:p14="http://schemas.microsoft.com/office/powerpoint/2010/main" val="136517575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jpe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_Option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20700" y="3106738"/>
            <a:ext cx="11152188" cy="997196"/>
          </a:xfrm>
        </p:spPr>
        <p:txBody>
          <a:bodyPr anchor="b" anchorCtr="0"/>
          <a:lstStyle>
            <a:lvl1pPr>
              <a:defRPr sz="7200" spc="-150" baseline="0">
                <a:gradFill>
                  <a:gsLst>
                    <a:gs pos="1250">
                      <a:schemeClr val="bg1"/>
                    </a:gs>
                    <a:gs pos="100000">
                      <a:schemeClr val="bg1"/>
                    </a:gs>
                  </a:gsLst>
                  <a:lin ang="5400000" scaled="0"/>
                </a:gradFill>
              </a:defRPr>
            </a:lvl1pPr>
          </a:lstStyle>
          <a:p>
            <a:r>
              <a:rPr lang="en-US" dirty="0" smtClean="0"/>
              <a:t>Click to edit title style</a:t>
            </a:r>
            <a:endParaRPr lang="en-US" dirty="0"/>
          </a:p>
        </p:txBody>
      </p:sp>
      <p:sp>
        <p:nvSpPr>
          <p:cNvPr id="5" name="Text Placeholder 4"/>
          <p:cNvSpPr>
            <a:spLocks noGrp="1"/>
          </p:cNvSpPr>
          <p:nvPr>
            <p:ph type="body" sz="quarter" idx="12" hasCustomPrompt="1"/>
          </p:nvPr>
        </p:nvSpPr>
        <p:spPr>
          <a:xfrm>
            <a:off x="520700" y="4656433"/>
            <a:ext cx="11152188" cy="498598"/>
          </a:xfrm>
        </p:spPr>
        <p:txBody>
          <a:bodyPr>
            <a:noAutofit/>
          </a:bodyPr>
          <a:lstStyle>
            <a:lvl1pPr marL="0" indent="0">
              <a:spcBef>
                <a:spcPts val="0"/>
              </a:spcBef>
              <a:buNone/>
              <a:defRPr spc="-70" baseline="0">
                <a:gradFill>
                  <a:gsLst>
                    <a:gs pos="0">
                      <a:schemeClr val="bg1"/>
                    </a:gs>
                    <a:gs pos="100000">
                      <a:schemeClr val="bg1"/>
                    </a:gs>
                  </a:gsLst>
                  <a:lin ang="5400000" scaled="0"/>
                </a:gradFill>
                <a:latin typeface="+mj-lt"/>
              </a:defRPr>
            </a:lvl1pPr>
          </a:lstStyle>
          <a:p>
            <a:pPr lvl="0"/>
            <a:r>
              <a:rPr lang="en-US" dirty="0" smtClean="0"/>
              <a:t>Speaker title</a:t>
            </a:r>
            <a:endParaRPr lang="en-US" dirty="0"/>
          </a:p>
        </p:txBody>
      </p:sp>
      <p:pic>
        <p:nvPicPr>
          <p:cNvPr id="4" name="Picture 2" descr="\\NAS\Data\ Asset Repository\ Artwork\Logos\Client Logos\Microsoft\Corporate\New Microsoft Logo and Guidance Aug 2012\MSFT_logo_rgb_C-Wht.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03213" y="5906561"/>
            <a:ext cx="1752600" cy="644595"/>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NAS\Data\ Asset Repository\ Artwork\Logos\Client Logos\Microsoft\Windows Server\2012\WinServer2012_PMS286_rev.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20700" y="636135"/>
            <a:ext cx="3949700" cy="4542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173122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5" name="Text Placeholder 4"/>
          <p:cNvSpPr>
            <a:spLocks noGrp="1"/>
          </p:cNvSpPr>
          <p:nvPr>
            <p:ph type="body" sz="quarter" idx="10" hasCustomPrompt="1"/>
          </p:nvPr>
        </p:nvSpPr>
        <p:spPr>
          <a:xfrm>
            <a:off x="519112" y="1447799"/>
            <a:ext cx="11149013" cy="1975926"/>
          </a:xfrm>
          <a:prstGeom prst="rect">
            <a:avLst/>
          </a:prstGeom>
        </p:spPr>
        <p:txBody>
          <a:bodyPr/>
          <a:lstStyle>
            <a:lvl1pPr marL="0" indent="0">
              <a:spcBef>
                <a:spcPts val="2400"/>
              </a:spcBef>
              <a:buNone/>
              <a:defRPr sz="4000">
                <a:gradFill>
                  <a:gsLst>
                    <a:gs pos="100000">
                      <a:schemeClr val="tx1"/>
                    </a:gs>
                    <a:gs pos="0">
                      <a:schemeClr val="tx1"/>
                    </a:gs>
                  </a:gsLst>
                  <a:lin ang="5400000" scaled="0"/>
                </a:gradFill>
                <a:latin typeface="+mj-lt"/>
              </a:defRPr>
            </a:lvl1pPr>
            <a:lvl2pPr marL="0" indent="0">
              <a:buNone/>
              <a:defRPr sz="2000" spc="-50" baseline="0">
                <a:gradFill>
                  <a:gsLst>
                    <a:gs pos="100000">
                      <a:schemeClr val="tx1"/>
                    </a:gs>
                    <a:gs pos="0">
                      <a:schemeClr val="tx1"/>
                    </a:gs>
                  </a:gsLst>
                  <a:lin ang="5400000" scaled="0"/>
                </a:gradFill>
              </a:defRPr>
            </a:lvl2pPr>
            <a:lvl3pPr marL="231775" indent="0">
              <a:buNone/>
              <a:defRPr sz="2000" spc="-50" baseline="0">
                <a:gradFill>
                  <a:gsLst>
                    <a:gs pos="100000">
                      <a:schemeClr val="tx1"/>
                    </a:gs>
                    <a:gs pos="0">
                      <a:schemeClr val="tx1"/>
                    </a:gs>
                  </a:gsLst>
                  <a:lin ang="5400000" scaled="0"/>
                </a:gradFill>
              </a:defRPr>
            </a:lvl3pPr>
            <a:lvl4pPr marL="457200" indent="0">
              <a:buNone/>
              <a:defRPr sz="2000" spc="-50" baseline="0">
                <a:gradFill>
                  <a:gsLst>
                    <a:gs pos="100000">
                      <a:schemeClr val="tx1"/>
                    </a:gs>
                    <a:gs pos="0">
                      <a:schemeClr val="tx1"/>
                    </a:gs>
                  </a:gsLst>
                  <a:lin ang="5400000" scaled="0"/>
                </a:gradFill>
              </a:defRPr>
            </a:lvl4pPr>
            <a:lvl5pPr marL="693738" indent="0">
              <a:buNone/>
              <a:defRPr sz="2000" spc="-50" baseline="0">
                <a:gradFill>
                  <a:gsLst>
                    <a:gs pos="100000">
                      <a:schemeClr val="tx1"/>
                    </a:gs>
                    <a:gs pos="0">
                      <a:schemeClr val="tx1"/>
                    </a:gs>
                  </a:gsLst>
                  <a:lin ang="5400000" scaled="0"/>
                </a:gra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hasCustomPrompt="1"/>
          </p:nvPr>
        </p:nvSpPr>
        <p:spPr/>
        <p:txBody>
          <a:bodyPr/>
          <a:lstStyle/>
          <a:p>
            <a:r>
              <a:rPr lang="en-US" dirty="0" smtClean="0"/>
              <a:t>Click to edit master title style</a:t>
            </a:r>
            <a:endParaRPr lang="en-US" dirty="0"/>
          </a:p>
        </p:txBody>
      </p:sp>
      <p:sp>
        <p:nvSpPr>
          <p:cNvPr id="4" name="Slide Number Placeholder 3"/>
          <p:cNvSpPr>
            <a:spLocks noGrp="1"/>
          </p:cNvSpPr>
          <p:nvPr>
            <p:ph type="sldNum" sz="quarter" idx="12"/>
          </p:nvPr>
        </p:nvSpPr>
        <p:spPr/>
        <p:txBody>
          <a:bodyPr/>
          <a:lstStyle/>
          <a:p>
            <a:pPr>
              <a:lnSpc>
                <a:spcPct val="90000"/>
              </a:lnSpc>
            </a:pPr>
            <a:fld id="{1BC86A1F-E589-44B2-A543-2EC98F5547A7}" type="slidenum">
              <a:rPr lang="en-US" smtClean="0"/>
              <a:pPr>
                <a:lnSpc>
                  <a:spcPct val="90000"/>
                </a:lnSpc>
              </a:pPr>
              <a:t>‹N°›</a:t>
            </a:fld>
            <a:endParaRPr lang="en-US" dirty="0"/>
          </a:p>
        </p:txBody>
      </p:sp>
    </p:spTree>
    <p:extLst>
      <p:ext uri="{BB962C8B-B14F-4D97-AF65-F5344CB8AC3E}">
        <p14:creationId xmlns:p14="http://schemas.microsoft.com/office/powerpoint/2010/main" val="2414694883"/>
      </p:ext>
    </p:extLst>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master title style</a:t>
            </a:r>
            <a:endParaRPr lang="en-US" dirty="0"/>
          </a:p>
        </p:txBody>
      </p:sp>
      <p:sp>
        <p:nvSpPr>
          <p:cNvPr id="4" name="Text Placeholder 3"/>
          <p:cNvSpPr>
            <a:spLocks noGrp="1"/>
          </p:cNvSpPr>
          <p:nvPr>
            <p:ph type="body" sz="quarter" idx="10" hasCustomPrompt="1"/>
          </p:nvPr>
        </p:nvSpPr>
        <p:spPr>
          <a:xfrm>
            <a:off x="520700" y="1447800"/>
            <a:ext cx="5394960" cy="2351413"/>
          </a:xfrm>
        </p:spPr>
        <p:txBody>
          <a:bodyPr>
            <a:spAutoFit/>
          </a:bodyPr>
          <a:lstStyle>
            <a:lvl1pPr marL="292100" indent="-292100">
              <a:spcBef>
                <a:spcPts val="1200"/>
              </a:spcBef>
              <a:buClr>
                <a:schemeClr val="tx1"/>
              </a:buClr>
              <a:buFont typeface="Wingdings" pitchFamily="2" charset="2"/>
              <a:buChar char=""/>
              <a:defRPr/>
            </a:lvl1pPr>
            <a:lvl2pPr marL="520700" indent="-228600">
              <a:defRPr sz="2000" spc="-50" baseline="0"/>
            </a:lvl2pPr>
            <a:lvl3pPr marL="685800" indent="-165100">
              <a:tabLst/>
              <a:defRPr sz="2000" spc="-50" baseline="0"/>
            </a:lvl3pPr>
            <a:lvl4pPr marL="863600" indent="-177800">
              <a:defRPr spc="-50" baseline="0"/>
            </a:lvl4pPr>
            <a:lvl5pPr marL="1028700" indent="-165100">
              <a:tabLst/>
              <a:defRPr spc="-50" baseline="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6"/>
          <p:cNvSpPr>
            <a:spLocks noGrp="1"/>
          </p:cNvSpPr>
          <p:nvPr>
            <p:ph type="body" sz="quarter" idx="11" hasCustomPrompt="1"/>
          </p:nvPr>
        </p:nvSpPr>
        <p:spPr>
          <a:xfrm>
            <a:off x="6277928" y="1447800"/>
            <a:ext cx="5394960" cy="2351413"/>
          </a:xfrm>
        </p:spPr>
        <p:txBody>
          <a:bodyPr>
            <a:spAutoFit/>
          </a:bodyPr>
          <a:lstStyle>
            <a:lvl1pPr marL="339725" indent="-339725">
              <a:spcBef>
                <a:spcPts val="1200"/>
              </a:spcBef>
              <a:buFont typeface="Wingdings" pitchFamily="2" charset="2"/>
              <a:buChar char=""/>
              <a:defRPr lang="en-US" sz="3600" kern="1200" spc="-70" baseline="0" dirty="0" smtClean="0">
                <a:gradFill>
                  <a:gsLst>
                    <a:gs pos="1250">
                      <a:schemeClr val="tx1"/>
                    </a:gs>
                    <a:gs pos="100000">
                      <a:schemeClr val="tx1"/>
                    </a:gs>
                  </a:gsLst>
                  <a:lin ang="5400000" scaled="0"/>
                </a:gradFill>
                <a:latin typeface="+mj-lt"/>
                <a:ea typeface="+mn-ea"/>
                <a:cs typeface="+mn-cs"/>
              </a:defRPr>
            </a:lvl1pPr>
            <a:lvl2pPr marL="635000" indent="-342900">
              <a:defRPr lang="en-US" sz="2000" kern="1200" spc="-50" baseline="0" dirty="0" smtClean="0">
                <a:gradFill>
                  <a:gsLst>
                    <a:gs pos="1250">
                      <a:schemeClr val="tx1"/>
                    </a:gs>
                    <a:gs pos="100000">
                      <a:schemeClr val="tx1"/>
                    </a:gs>
                  </a:gsLst>
                  <a:lin ang="5400000" scaled="0"/>
                </a:gradFill>
                <a:latin typeface="+mn-lt"/>
                <a:ea typeface="+mn-ea"/>
                <a:cs typeface="+mn-cs"/>
              </a:defRPr>
            </a:lvl2pPr>
            <a:lvl3pPr marL="863600" indent="-342900">
              <a:defRPr lang="en-US" sz="2000" kern="1200" spc="-50" baseline="0" dirty="0" smtClean="0">
                <a:gradFill>
                  <a:gsLst>
                    <a:gs pos="1250">
                      <a:schemeClr val="tx1"/>
                    </a:gs>
                    <a:gs pos="100000">
                      <a:schemeClr val="tx1"/>
                    </a:gs>
                  </a:gsLst>
                  <a:lin ang="5400000" scaled="0"/>
                </a:gradFill>
                <a:latin typeface="+mn-lt"/>
                <a:ea typeface="+mn-ea"/>
                <a:cs typeface="+mn-cs"/>
              </a:defRPr>
            </a:lvl3pPr>
            <a:lvl4pPr marL="1028700" indent="-342900">
              <a:defRPr lang="en-US" sz="2000" kern="1200" spc="-50" baseline="0" dirty="0" smtClean="0">
                <a:gradFill>
                  <a:gsLst>
                    <a:gs pos="1250">
                      <a:schemeClr val="tx1"/>
                    </a:gs>
                    <a:gs pos="100000">
                      <a:schemeClr val="tx1"/>
                    </a:gs>
                  </a:gsLst>
                  <a:lin ang="5400000" scaled="0"/>
                </a:gradFill>
                <a:latin typeface="+mn-lt"/>
                <a:ea typeface="+mn-ea"/>
                <a:cs typeface="+mn-cs"/>
              </a:defRPr>
            </a:lvl4pPr>
            <a:lvl5pPr marL="1206500" indent="-342900">
              <a:defRPr lang="en-US" sz="2000" kern="1200" spc="-50" baseline="0" dirty="0">
                <a:gradFill>
                  <a:gsLst>
                    <a:gs pos="1250">
                      <a:schemeClr val="tx1"/>
                    </a:gs>
                    <a:gs pos="100000">
                      <a:schemeClr val="tx1"/>
                    </a:gs>
                  </a:gsLst>
                  <a:lin ang="5400000" scaled="0"/>
                </a:gradFill>
                <a:latin typeface="+mn-lt"/>
                <a:ea typeface="+mn-ea"/>
                <a:cs typeface="+mn-cs"/>
              </a:defRPr>
            </a:lvl5pPr>
          </a:lstStyle>
          <a:p>
            <a:pPr marL="292100" marR="0" lvl="0" indent="-292100" algn="l" defTabSz="914363" rtl="0" eaLnBrk="1" fontAlgn="auto" latinLnBrk="0" hangingPunct="1">
              <a:lnSpc>
                <a:spcPct val="90000"/>
              </a:lnSpc>
              <a:spcBef>
                <a:spcPct val="20000"/>
              </a:spcBef>
              <a:spcAft>
                <a:spcPts val="0"/>
              </a:spcAft>
              <a:buClr>
                <a:schemeClr val="tx1"/>
              </a:buClr>
              <a:buSzPct val="90000"/>
              <a:buFont typeface="Wingdings" pitchFamily="2" charset="2"/>
              <a:buChar char=""/>
              <a:tabLst/>
            </a:pPr>
            <a:r>
              <a:rPr lang="en-US" dirty="0" smtClean="0"/>
              <a:t>Click to edit master text styles</a:t>
            </a:r>
          </a:p>
          <a:p>
            <a:pPr marL="520700" marR="0" lvl="1" indent="-228600" algn="l" defTabSz="914363" rtl="0" eaLnBrk="1" fontAlgn="auto" latinLnBrk="0" hangingPunct="1">
              <a:lnSpc>
                <a:spcPct val="90000"/>
              </a:lnSpc>
              <a:spcBef>
                <a:spcPct val="20000"/>
              </a:spcBef>
              <a:spcAft>
                <a:spcPts val="0"/>
              </a:spcAft>
              <a:buClrTx/>
              <a:buSzPct val="90000"/>
              <a:buFont typeface="Wingdings" pitchFamily="2" charset="2"/>
              <a:buChar char=""/>
              <a:tabLst/>
            </a:pPr>
            <a:r>
              <a:rPr lang="en-US" dirty="0" smtClean="0"/>
              <a:t>Second level</a:t>
            </a:r>
          </a:p>
          <a:p>
            <a:pPr marL="685800" marR="0" lvl="2" indent="-165100" algn="l" defTabSz="914363" rtl="0" eaLnBrk="1" fontAlgn="auto" latinLnBrk="0" hangingPunct="1">
              <a:lnSpc>
                <a:spcPct val="90000"/>
              </a:lnSpc>
              <a:spcBef>
                <a:spcPct val="20000"/>
              </a:spcBef>
              <a:spcAft>
                <a:spcPts val="0"/>
              </a:spcAft>
              <a:buClrTx/>
              <a:buSzPct val="90000"/>
              <a:buFont typeface="Wingdings" pitchFamily="2" charset="2"/>
              <a:buChar char=""/>
              <a:tabLst/>
            </a:pPr>
            <a:r>
              <a:rPr lang="en-US" dirty="0" smtClean="0"/>
              <a:t>Third level</a:t>
            </a:r>
          </a:p>
          <a:p>
            <a:pPr marL="863600" marR="0" lvl="3" indent="-177800" algn="l" defTabSz="914363" rtl="0" eaLnBrk="1" fontAlgn="auto" latinLnBrk="0" hangingPunct="1">
              <a:lnSpc>
                <a:spcPct val="90000"/>
              </a:lnSpc>
              <a:spcBef>
                <a:spcPct val="20000"/>
              </a:spcBef>
              <a:spcAft>
                <a:spcPts val="0"/>
              </a:spcAft>
              <a:buClrTx/>
              <a:buSzPct val="90000"/>
              <a:buFont typeface="Wingdings" pitchFamily="2" charset="2"/>
              <a:buChar char=""/>
              <a:tabLst/>
            </a:pPr>
            <a:r>
              <a:rPr lang="en-US" dirty="0" smtClean="0"/>
              <a:t>Fourth level</a:t>
            </a:r>
          </a:p>
          <a:p>
            <a:pPr marL="1028700" marR="0" lvl="4" indent="-165100" algn="l" defTabSz="914363" rtl="0" eaLnBrk="1" fontAlgn="auto" latinLnBrk="0" hangingPunct="1">
              <a:lnSpc>
                <a:spcPct val="90000"/>
              </a:lnSpc>
              <a:spcBef>
                <a:spcPct val="20000"/>
              </a:spcBef>
              <a:spcAft>
                <a:spcPts val="0"/>
              </a:spcAft>
              <a:buClrTx/>
              <a:buSzPct val="90000"/>
              <a:buFont typeface="Wingdings" pitchFamily="2" charset="2"/>
              <a:buChar char=""/>
              <a:tabLst/>
            </a:pPr>
            <a:r>
              <a:rPr lang="en-US" dirty="0" smtClean="0"/>
              <a:t>Fifth level</a:t>
            </a:r>
            <a:endParaRPr lang="en-US" dirty="0"/>
          </a:p>
        </p:txBody>
      </p:sp>
      <p:sp>
        <p:nvSpPr>
          <p:cNvPr id="5" name="Slide Number Placeholder 4"/>
          <p:cNvSpPr>
            <a:spLocks noGrp="1"/>
          </p:cNvSpPr>
          <p:nvPr>
            <p:ph type="sldNum" sz="quarter" idx="13"/>
          </p:nvPr>
        </p:nvSpPr>
        <p:spPr/>
        <p:txBody>
          <a:bodyPr/>
          <a:lstStyle/>
          <a:p>
            <a:pPr>
              <a:lnSpc>
                <a:spcPct val="90000"/>
              </a:lnSpc>
            </a:pPr>
            <a:fld id="{1BC86A1F-E589-44B2-A543-2EC98F5547A7}" type="slidenum">
              <a:rPr lang="en-US" smtClean="0"/>
              <a:pPr>
                <a:lnSpc>
                  <a:spcPct val="90000"/>
                </a:lnSpc>
              </a:pPr>
              <a:t>‹N°›</a:t>
            </a:fld>
            <a:endParaRPr lang="en-US" dirty="0"/>
          </a:p>
        </p:txBody>
      </p:sp>
    </p:spTree>
    <p:extLst>
      <p:ext uri="{BB962C8B-B14F-4D97-AF65-F5344CB8AC3E}">
        <p14:creationId xmlns:p14="http://schemas.microsoft.com/office/powerpoint/2010/main" val="429362577"/>
      </p:ext>
    </p:extLst>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wo Column 2-color Non-bulleted">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master title style</a:t>
            </a:r>
            <a:endParaRPr lang="en-US" dirty="0"/>
          </a:p>
        </p:txBody>
      </p:sp>
      <p:sp>
        <p:nvSpPr>
          <p:cNvPr id="6" name="Text Placeholder 5"/>
          <p:cNvSpPr>
            <a:spLocks noGrp="1"/>
          </p:cNvSpPr>
          <p:nvPr>
            <p:ph type="body" sz="quarter" idx="11" hasCustomPrompt="1"/>
          </p:nvPr>
        </p:nvSpPr>
        <p:spPr>
          <a:xfrm>
            <a:off x="520700" y="1447800"/>
            <a:ext cx="5394960" cy="2462213"/>
          </a:xfrm>
        </p:spPr>
        <p:txBody>
          <a:bodyPr/>
          <a:lstStyle>
            <a:lvl1pPr marL="0" indent="0">
              <a:spcBef>
                <a:spcPts val="1200"/>
              </a:spcBef>
              <a:buNone/>
              <a:defRPr sz="4000">
                <a:gradFill>
                  <a:gsLst>
                    <a:gs pos="100000">
                      <a:schemeClr val="tx2"/>
                    </a:gs>
                    <a:gs pos="0">
                      <a:schemeClr val="tx2"/>
                    </a:gs>
                  </a:gsLst>
                  <a:lin ang="5400000" scaled="0"/>
                </a:gradFill>
                <a:latin typeface="+mj-lt"/>
              </a:defRPr>
            </a:lvl1pPr>
            <a:lvl2pPr marL="0" indent="0">
              <a:buNone/>
              <a:defRPr sz="2000" spc="-50" baseline="0"/>
            </a:lvl2pPr>
            <a:lvl3pPr marL="233363" indent="0">
              <a:buNone/>
              <a:defRPr sz="2000" spc="-50" baseline="0"/>
            </a:lvl3pPr>
            <a:lvl4pPr marL="457200" indent="0">
              <a:buNone/>
              <a:defRPr sz="2000" spc="-50" baseline="0"/>
            </a:lvl4pPr>
            <a:lvl5pPr marL="693738" indent="0">
              <a:buNone/>
              <a:defRPr sz="2000" spc="-50" baseline="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8"/>
          <p:cNvSpPr>
            <a:spLocks noGrp="1"/>
          </p:cNvSpPr>
          <p:nvPr>
            <p:ph type="body" sz="quarter" idx="12" hasCustomPrompt="1"/>
          </p:nvPr>
        </p:nvSpPr>
        <p:spPr>
          <a:xfrm>
            <a:off x="6277928" y="1447800"/>
            <a:ext cx="5394960" cy="2462213"/>
          </a:xfrm>
        </p:spPr>
        <p:txBody>
          <a:bodyPr/>
          <a:lstStyle>
            <a:lvl1pPr marL="0" indent="0">
              <a:spcBef>
                <a:spcPts val="1200"/>
              </a:spcBef>
              <a:buNone/>
              <a:defRPr lang="en-US" sz="4000" kern="1200" spc="-70" baseline="0" dirty="0" smtClean="0">
                <a:gradFill>
                  <a:gsLst>
                    <a:gs pos="100000">
                      <a:schemeClr val="tx2"/>
                    </a:gs>
                    <a:gs pos="0">
                      <a:schemeClr val="tx2"/>
                    </a:gs>
                  </a:gsLst>
                  <a:lin ang="5400000" scaled="0"/>
                </a:gradFill>
                <a:latin typeface="+mj-lt"/>
                <a:ea typeface="+mn-ea"/>
                <a:cs typeface="+mn-cs"/>
              </a:defRPr>
            </a:lvl1pPr>
            <a:lvl2pPr marL="3175" marR="0" indent="0" algn="l" defTabSz="914363" rtl="0" eaLnBrk="1" fontAlgn="auto" latinLnBrk="0" hangingPunct="1">
              <a:lnSpc>
                <a:spcPct val="90000"/>
              </a:lnSpc>
              <a:spcBef>
                <a:spcPct val="20000"/>
              </a:spcBef>
              <a:spcAft>
                <a:spcPts val="0"/>
              </a:spcAft>
              <a:buClrTx/>
              <a:buSzPct val="90000"/>
              <a:buFont typeface="Arial" pitchFamily="34" charset="0"/>
              <a:buNone/>
              <a:tabLst/>
              <a:defRPr lang="en-US" sz="2000" kern="1200" spc="-50" baseline="0" dirty="0" smtClean="0">
                <a:gradFill>
                  <a:gsLst>
                    <a:gs pos="1250">
                      <a:schemeClr val="tx1"/>
                    </a:gs>
                    <a:gs pos="100000">
                      <a:schemeClr val="tx1"/>
                    </a:gs>
                  </a:gsLst>
                  <a:lin ang="5400000" scaled="0"/>
                </a:gradFill>
                <a:latin typeface="+mn-lt"/>
                <a:ea typeface="+mn-ea"/>
                <a:cs typeface="+mn-cs"/>
              </a:defRPr>
            </a:lvl2pPr>
            <a:lvl3pPr marL="233363" marR="0" indent="0" algn="l" defTabSz="914363" rtl="0" eaLnBrk="1" fontAlgn="auto" latinLnBrk="0" hangingPunct="1">
              <a:lnSpc>
                <a:spcPct val="90000"/>
              </a:lnSpc>
              <a:spcBef>
                <a:spcPct val="20000"/>
              </a:spcBef>
              <a:spcAft>
                <a:spcPts val="0"/>
              </a:spcAft>
              <a:buClrTx/>
              <a:buSzPct val="90000"/>
              <a:buFont typeface="Arial" pitchFamily="34" charset="0"/>
              <a:buNone/>
              <a:tabLst/>
              <a:defRPr lang="en-US" sz="2000" kern="1200" spc="-50" baseline="0" dirty="0" smtClean="0">
                <a:gradFill>
                  <a:gsLst>
                    <a:gs pos="1250">
                      <a:schemeClr val="tx1"/>
                    </a:gs>
                    <a:gs pos="100000">
                      <a:schemeClr val="tx1"/>
                    </a:gs>
                  </a:gsLst>
                  <a:lin ang="5400000" scaled="0"/>
                </a:gradFill>
                <a:latin typeface="+mn-lt"/>
                <a:ea typeface="+mn-ea"/>
                <a:cs typeface="+mn-cs"/>
              </a:defRPr>
            </a:lvl3pPr>
            <a:lvl4pPr marL="460375" marR="0" indent="0" algn="l" defTabSz="914363" rtl="0" eaLnBrk="1" fontAlgn="auto" latinLnBrk="0" hangingPunct="1">
              <a:lnSpc>
                <a:spcPct val="90000"/>
              </a:lnSpc>
              <a:spcBef>
                <a:spcPct val="20000"/>
              </a:spcBef>
              <a:spcAft>
                <a:spcPts val="0"/>
              </a:spcAft>
              <a:buClrTx/>
              <a:buSzPct val="90000"/>
              <a:buFont typeface="Arial" pitchFamily="34" charset="0"/>
              <a:buNone/>
              <a:tabLst/>
              <a:defRPr lang="en-US" sz="2000" kern="1200" spc="-50" baseline="0" dirty="0" smtClean="0">
                <a:gradFill>
                  <a:gsLst>
                    <a:gs pos="1250">
                      <a:schemeClr val="tx1"/>
                    </a:gs>
                    <a:gs pos="100000">
                      <a:schemeClr val="tx1"/>
                    </a:gs>
                  </a:gsLst>
                  <a:lin ang="5400000" scaled="0"/>
                </a:gradFill>
                <a:latin typeface="+mn-lt"/>
                <a:ea typeface="+mn-ea"/>
                <a:cs typeface="+mn-cs"/>
              </a:defRPr>
            </a:lvl4pPr>
            <a:lvl5pPr marL="687388" marR="0" indent="0" algn="l" defTabSz="914363" rtl="0" eaLnBrk="1" fontAlgn="auto" latinLnBrk="0" hangingPunct="1">
              <a:lnSpc>
                <a:spcPct val="90000"/>
              </a:lnSpc>
              <a:spcBef>
                <a:spcPct val="20000"/>
              </a:spcBef>
              <a:spcAft>
                <a:spcPts val="0"/>
              </a:spcAft>
              <a:buClrTx/>
              <a:buSzPct val="90000"/>
              <a:buFont typeface="Arial" pitchFamily="34" charset="0"/>
              <a:buNone/>
              <a:tabLst/>
              <a:defRPr lang="en-US" sz="2000" kern="1200" spc="-50" baseline="0" dirty="0">
                <a:gradFill>
                  <a:gsLst>
                    <a:gs pos="1250">
                      <a:schemeClr val="tx1"/>
                    </a:gs>
                    <a:gs pos="100000">
                      <a:schemeClr val="tx1"/>
                    </a:gs>
                  </a:gsLst>
                  <a:lin ang="5400000" scaled="0"/>
                </a:gradFill>
                <a:latin typeface="+mn-lt"/>
                <a:ea typeface="+mn-ea"/>
                <a:cs typeface="+mn-cs"/>
              </a:defRPr>
            </a:lvl5pPr>
          </a:lstStyle>
          <a:p>
            <a:pPr marL="0" marR="0" lvl="0" indent="0" algn="l" defTabSz="914363" rtl="0" eaLnBrk="1" fontAlgn="auto" latinLnBrk="0" hangingPunct="1">
              <a:lnSpc>
                <a:spcPct val="90000"/>
              </a:lnSpc>
              <a:spcBef>
                <a:spcPct val="20000"/>
              </a:spcBef>
              <a:spcAft>
                <a:spcPts val="0"/>
              </a:spcAft>
              <a:buClrTx/>
              <a:buSzPct val="90000"/>
              <a:buFont typeface="Arial" pitchFamily="34" charset="0"/>
              <a:buNone/>
              <a:tabLst/>
            </a:pPr>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3"/>
          <p:cNvSpPr>
            <a:spLocks noGrp="1"/>
          </p:cNvSpPr>
          <p:nvPr>
            <p:ph type="sldNum" sz="quarter" idx="14"/>
          </p:nvPr>
        </p:nvSpPr>
        <p:spPr/>
        <p:txBody>
          <a:bodyPr/>
          <a:lstStyle/>
          <a:p>
            <a:pPr>
              <a:lnSpc>
                <a:spcPct val="90000"/>
              </a:lnSpc>
            </a:pPr>
            <a:fld id="{1BC86A1F-E589-44B2-A543-2EC98F5547A7}" type="slidenum">
              <a:rPr lang="en-US" smtClean="0"/>
              <a:pPr>
                <a:lnSpc>
                  <a:spcPct val="90000"/>
                </a:lnSpc>
              </a:pPr>
              <a:t>‹N°›</a:t>
            </a:fld>
            <a:endParaRPr lang="en-US" dirty="0"/>
          </a:p>
        </p:txBody>
      </p:sp>
    </p:spTree>
    <p:extLst>
      <p:ext uri="{BB962C8B-B14F-4D97-AF65-F5344CB8AC3E}">
        <p14:creationId xmlns:p14="http://schemas.microsoft.com/office/powerpoint/2010/main" val="1567823360"/>
      </p:ext>
    </p:extLst>
  </p:cSld>
  <p:clrMapOvr>
    <a:masterClrMapping/>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master title style</a:t>
            </a:r>
            <a:endParaRPr lang="en-US" dirty="0"/>
          </a:p>
        </p:txBody>
      </p:sp>
      <p:sp>
        <p:nvSpPr>
          <p:cNvPr id="6" name="Text Placeholder 5"/>
          <p:cNvSpPr>
            <a:spLocks noGrp="1"/>
          </p:cNvSpPr>
          <p:nvPr>
            <p:ph type="body" sz="quarter" idx="11" hasCustomPrompt="1"/>
          </p:nvPr>
        </p:nvSpPr>
        <p:spPr>
          <a:xfrm>
            <a:off x="520700" y="1447800"/>
            <a:ext cx="5394960" cy="2462213"/>
          </a:xfrm>
        </p:spPr>
        <p:txBody>
          <a:bodyPr/>
          <a:lstStyle>
            <a:lvl1pPr marL="0" indent="0">
              <a:spcBef>
                <a:spcPts val="1200"/>
              </a:spcBef>
              <a:buNone/>
              <a:defRPr sz="4000">
                <a:gradFill>
                  <a:gsLst>
                    <a:gs pos="1000">
                      <a:schemeClr val="tx1"/>
                    </a:gs>
                    <a:gs pos="98000">
                      <a:schemeClr val="tx1"/>
                    </a:gs>
                  </a:gsLst>
                  <a:lin ang="5400000" scaled="0"/>
                </a:gradFill>
                <a:latin typeface="+mj-lt"/>
              </a:defRPr>
            </a:lvl1pPr>
            <a:lvl2pPr marL="0" indent="0">
              <a:buNone/>
              <a:defRPr sz="2000" spc="-50" baseline="0">
                <a:gradFill>
                  <a:gsLst>
                    <a:gs pos="1000">
                      <a:schemeClr val="tx1"/>
                    </a:gs>
                    <a:gs pos="98000">
                      <a:schemeClr val="tx1"/>
                    </a:gs>
                  </a:gsLst>
                  <a:lin ang="5400000" scaled="0"/>
                </a:gradFill>
              </a:defRPr>
            </a:lvl2pPr>
            <a:lvl3pPr marL="233363" indent="0">
              <a:buNone/>
              <a:defRPr sz="2000" spc="-50" baseline="0">
                <a:gradFill>
                  <a:gsLst>
                    <a:gs pos="1000">
                      <a:schemeClr val="tx1"/>
                    </a:gs>
                    <a:gs pos="98000">
                      <a:schemeClr val="tx1"/>
                    </a:gs>
                  </a:gsLst>
                  <a:lin ang="5400000" scaled="0"/>
                </a:gradFill>
              </a:defRPr>
            </a:lvl3pPr>
            <a:lvl4pPr marL="457200" indent="0">
              <a:buNone/>
              <a:defRPr sz="2000" spc="-50" baseline="0">
                <a:gradFill>
                  <a:gsLst>
                    <a:gs pos="1000">
                      <a:schemeClr val="tx1"/>
                    </a:gs>
                    <a:gs pos="98000">
                      <a:schemeClr val="tx1"/>
                    </a:gs>
                  </a:gsLst>
                  <a:lin ang="5400000" scaled="0"/>
                </a:gradFill>
              </a:defRPr>
            </a:lvl4pPr>
            <a:lvl5pPr marL="693738" indent="0">
              <a:buNone/>
              <a:defRPr sz="2000" spc="-50" baseline="0">
                <a:gradFill>
                  <a:gsLst>
                    <a:gs pos="1000">
                      <a:schemeClr val="tx1"/>
                    </a:gs>
                    <a:gs pos="98000">
                      <a:schemeClr val="tx1"/>
                    </a:gs>
                  </a:gsLst>
                  <a:lin ang="5400000" scaled="0"/>
                </a:gra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8"/>
          <p:cNvSpPr>
            <a:spLocks noGrp="1"/>
          </p:cNvSpPr>
          <p:nvPr>
            <p:ph type="body" sz="quarter" idx="12" hasCustomPrompt="1"/>
          </p:nvPr>
        </p:nvSpPr>
        <p:spPr>
          <a:xfrm>
            <a:off x="6277928" y="1447800"/>
            <a:ext cx="5394960" cy="2462213"/>
          </a:xfrm>
        </p:spPr>
        <p:txBody>
          <a:bodyPr/>
          <a:lstStyle>
            <a:lvl1pPr marL="0" indent="0">
              <a:spcBef>
                <a:spcPts val="1200"/>
              </a:spcBef>
              <a:buNone/>
              <a:defRPr lang="en-US" sz="4000" kern="1200" spc="-70" baseline="0" dirty="0" smtClean="0">
                <a:gradFill>
                  <a:gsLst>
                    <a:gs pos="1000">
                      <a:schemeClr val="tx1"/>
                    </a:gs>
                    <a:gs pos="98000">
                      <a:schemeClr val="tx1"/>
                    </a:gs>
                  </a:gsLst>
                  <a:lin ang="5400000" scaled="0"/>
                </a:gradFill>
                <a:latin typeface="+mj-lt"/>
                <a:ea typeface="+mn-ea"/>
                <a:cs typeface="+mn-cs"/>
              </a:defRPr>
            </a:lvl1pPr>
            <a:lvl2pPr marL="3175" marR="0" indent="0" algn="l" defTabSz="914363" rtl="0" eaLnBrk="1" fontAlgn="auto" latinLnBrk="0" hangingPunct="1">
              <a:lnSpc>
                <a:spcPct val="90000"/>
              </a:lnSpc>
              <a:spcBef>
                <a:spcPct val="20000"/>
              </a:spcBef>
              <a:spcAft>
                <a:spcPts val="0"/>
              </a:spcAft>
              <a:buClrTx/>
              <a:buSzPct val="90000"/>
              <a:buFont typeface="Arial" pitchFamily="34" charset="0"/>
              <a:buNone/>
              <a:tabLst/>
              <a:defRPr lang="en-US" sz="2000" kern="1200" spc="-50" baseline="0" dirty="0" smtClean="0">
                <a:gradFill>
                  <a:gsLst>
                    <a:gs pos="1000">
                      <a:schemeClr val="tx1"/>
                    </a:gs>
                    <a:gs pos="98000">
                      <a:schemeClr val="tx1"/>
                    </a:gs>
                  </a:gsLst>
                  <a:lin ang="5400000" scaled="0"/>
                </a:gradFill>
                <a:latin typeface="+mn-lt"/>
                <a:ea typeface="+mn-ea"/>
                <a:cs typeface="+mn-cs"/>
              </a:defRPr>
            </a:lvl2pPr>
            <a:lvl3pPr marL="233363" marR="0" indent="0" algn="l" defTabSz="914363" rtl="0" eaLnBrk="1" fontAlgn="auto" latinLnBrk="0" hangingPunct="1">
              <a:lnSpc>
                <a:spcPct val="90000"/>
              </a:lnSpc>
              <a:spcBef>
                <a:spcPct val="20000"/>
              </a:spcBef>
              <a:spcAft>
                <a:spcPts val="0"/>
              </a:spcAft>
              <a:buClrTx/>
              <a:buSzPct val="90000"/>
              <a:buFont typeface="Arial" pitchFamily="34" charset="0"/>
              <a:buNone/>
              <a:tabLst/>
              <a:defRPr lang="en-US" sz="2000" kern="1200" spc="-50" baseline="0" dirty="0" smtClean="0">
                <a:gradFill>
                  <a:gsLst>
                    <a:gs pos="1000">
                      <a:schemeClr val="tx1"/>
                    </a:gs>
                    <a:gs pos="98000">
                      <a:schemeClr val="tx1"/>
                    </a:gs>
                  </a:gsLst>
                  <a:lin ang="5400000" scaled="0"/>
                </a:gradFill>
                <a:latin typeface="+mn-lt"/>
                <a:ea typeface="+mn-ea"/>
                <a:cs typeface="+mn-cs"/>
              </a:defRPr>
            </a:lvl3pPr>
            <a:lvl4pPr marL="460375" marR="0" indent="0" algn="l" defTabSz="914363" rtl="0" eaLnBrk="1" fontAlgn="auto" latinLnBrk="0" hangingPunct="1">
              <a:lnSpc>
                <a:spcPct val="90000"/>
              </a:lnSpc>
              <a:spcBef>
                <a:spcPct val="20000"/>
              </a:spcBef>
              <a:spcAft>
                <a:spcPts val="0"/>
              </a:spcAft>
              <a:buClrTx/>
              <a:buSzPct val="90000"/>
              <a:buFont typeface="Arial" pitchFamily="34" charset="0"/>
              <a:buNone/>
              <a:tabLst/>
              <a:defRPr lang="en-US" sz="2000" kern="1200" spc="-50" baseline="0" dirty="0" smtClean="0">
                <a:gradFill>
                  <a:gsLst>
                    <a:gs pos="1000">
                      <a:schemeClr val="tx1"/>
                    </a:gs>
                    <a:gs pos="98000">
                      <a:schemeClr val="tx1"/>
                    </a:gs>
                  </a:gsLst>
                  <a:lin ang="5400000" scaled="0"/>
                </a:gradFill>
                <a:latin typeface="+mn-lt"/>
                <a:ea typeface="+mn-ea"/>
                <a:cs typeface="+mn-cs"/>
              </a:defRPr>
            </a:lvl4pPr>
            <a:lvl5pPr marL="687388" marR="0" indent="0" algn="l" defTabSz="914363" rtl="0" eaLnBrk="1" fontAlgn="auto" latinLnBrk="0" hangingPunct="1">
              <a:lnSpc>
                <a:spcPct val="90000"/>
              </a:lnSpc>
              <a:spcBef>
                <a:spcPct val="20000"/>
              </a:spcBef>
              <a:spcAft>
                <a:spcPts val="0"/>
              </a:spcAft>
              <a:buClrTx/>
              <a:buSzPct val="90000"/>
              <a:buFont typeface="Arial" pitchFamily="34" charset="0"/>
              <a:buNone/>
              <a:tabLst/>
              <a:defRPr lang="en-US" sz="2000" kern="1200" spc="-50" baseline="0" dirty="0">
                <a:gradFill>
                  <a:gsLst>
                    <a:gs pos="1000">
                      <a:schemeClr val="tx1"/>
                    </a:gs>
                    <a:gs pos="98000">
                      <a:schemeClr val="tx1"/>
                    </a:gs>
                  </a:gsLst>
                  <a:lin ang="5400000" scaled="0"/>
                </a:gradFill>
                <a:latin typeface="+mn-lt"/>
                <a:ea typeface="+mn-ea"/>
                <a:cs typeface="+mn-cs"/>
              </a:defRPr>
            </a:lvl5pPr>
          </a:lstStyle>
          <a:p>
            <a:pPr marL="0" marR="0" lvl="0" indent="0" algn="l" defTabSz="914363" rtl="0" eaLnBrk="1" fontAlgn="auto" latinLnBrk="0" hangingPunct="1">
              <a:lnSpc>
                <a:spcPct val="90000"/>
              </a:lnSpc>
              <a:spcBef>
                <a:spcPct val="20000"/>
              </a:spcBef>
              <a:spcAft>
                <a:spcPts val="0"/>
              </a:spcAft>
              <a:buClrTx/>
              <a:buSzPct val="90000"/>
              <a:buFont typeface="Arial" pitchFamily="34" charset="0"/>
              <a:buNone/>
              <a:tabLst/>
            </a:pPr>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3"/>
          <p:cNvSpPr>
            <a:spLocks noGrp="1"/>
          </p:cNvSpPr>
          <p:nvPr>
            <p:ph type="sldNum" sz="quarter" idx="14"/>
          </p:nvPr>
        </p:nvSpPr>
        <p:spPr/>
        <p:txBody>
          <a:bodyPr/>
          <a:lstStyle/>
          <a:p>
            <a:pPr>
              <a:lnSpc>
                <a:spcPct val="90000"/>
              </a:lnSpc>
            </a:pPr>
            <a:fld id="{1BC86A1F-E589-44B2-A543-2EC98F5547A7}" type="slidenum">
              <a:rPr lang="en-US" smtClean="0"/>
              <a:pPr>
                <a:lnSpc>
                  <a:spcPct val="90000"/>
                </a:lnSpc>
              </a:pPr>
              <a:t>‹N°›</a:t>
            </a:fld>
            <a:endParaRPr lang="en-US" dirty="0"/>
          </a:p>
        </p:txBody>
      </p:sp>
    </p:spTree>
    <p:extLst>
      <p:ext uri="{BB962C8B-B14F-4D97-AF65-F5344CB8AC3E}">
        <p14:creationId xmlns:p14="http://schemas.microsoft.com/office/powerpoint/2010/main" val="2666843519"/>
      </p:ext>
    </p:extLst>
  </p:cSld>
  <p:clrMapOvr>
    <a:masterClrMapping/>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master title style</a:t>
            </a:r>
            <a:endParaRPr lang="en-US" dirty="0"/>
          </a:p>
        </p:txBody>
      </p:sp>
      <p:sp>
        <p:nvSpPr>
          <p:cNvPr id="8" name="Slide Number Placeholder 7"/>
          <p:cNvSpPr>
            <a:spLocks noGrp="1"/>
          </p:cNvSpPr>
          <p:nvPr>
            <p:ph type="sldNum" sz="quarter" idx="11"/>
          </p:nvPr>
        </p:nvSpPr>
        <p:spPr/>
        <p:txBody>
          <a:bodyPr/>
          <a:lstStyle/>
          <a:p>
            <a:pPr>
              <a:lnSpc>
                <a:spcPct val="90000"/>
              </a:lnSpc>
            </a:pPr>
            <a:fld id="{1BC86A1F-E589-44B2-A543-2EC98F5547A7}" type="slidenum">
              <a:rPr lang="en-US" smtClean="0"/>
              <a:pPr>
                <a:lnSpc>
                  <a:spcPct val="90000"/>
                </a:lnSpc>
              </a:pPr>
              <a:t>‹N°›</a:t>
            </a:fld>
            <a:endParaRPr lang="en-US" dirty="0"/>
          </a:p>
        </p:txBody>
      </p:sp>
    </p:spTree>
    <p:extLst>
      <p:ext uri="{BB962C8B-B14F-4D97-AF65-F5344CB8AC3E}">
        <p14:creationId xmlns:p14="http://schemas.microsoft.com/office/powerpoint/2010/main" val="3311135705"/>
      </p:ext>
    </p:extLst>
  </p:cSld>
  <p:clrMapOvr>
    <a:masterClrMapping/>
  </p:clrMapOvr>
  <p:transition>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7" name="Slide Number Placeholder 6"/>
          <p:cNvSpPr>
            <a:spLocks noGrp="1"/>
          </p:cNvSpPr>
          <p:nvPr>
            <p:ph type="sldNum" sz="quarter" idx="11"/>
          </p:nvPr>
        </p:nvSpPr>
        <p:spPr/>
        <p:txBody>
          <a:bodyPr/>
          <a:lstStyle/>
          <a:p>
            <a:pPr>
              <a:lnSpc>
                <a:spcPct val="90000"/>
              </a:lnSpc>
            </a:pPr>
            <a:fld id="{1BC86A1F-E589-44B2-A543-2EC98F5547A7}" type="slidenum">
              <a:rPr lang="en-US" smtClean="0"/>
              <a:pPr>
                <a:lnSpc>
                  <a:spcPct val="90000"/>
                </a:lnSpc>
              </a:pPr>
              <a:t>‹N°›</a:t>
            </a:fld>
            <a:endParaRPr lang="en-US" dirty="0"/>
          </a:p>
        </p:txBody>
      </p:sp>
    </p:spTree>
    <p:extLst>
      <p:ext uri="{BB962C8B-B14F-4D97-AF65-F5344CB8AC3E}">
        <p14:creationId xmlns:p14="http://schemas.microsoft.com/office/powerpoint/2010/main" val="2189526804"/>
      </p:ext>
    </p:extLst>
  </p:cSld>
  <p:clrMapOvr>
    <a:masterClrMapping/>
  </p:clrMapOvr>
  <p:transition>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3" name="Rectangle 2"/>
          <p:cNvSpPr/>
          <p:nvPr userDrawn="1"/>
        </p:nvSpPr>
        <p:spPr bwMode="hidden">
          <a:xfrm>
            <a:off x="0" y="1155940"/>
            <a:ext cx="12188825" cy="5702060"/>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p:txBody>
          <a:bodyPr/>
          <a:lstStyle>
            <a:lvl1pPr>
              <a:defRPr/>
            </a:lvl1pPr>
          </a:lstStyle>
          <a:p>
            <a:r>
              <a:rPr lang="en-US" dirty="0" smtClean="0"/>
              <a:t>Slide for developer code</a:t>
            </a:r>
            <a:endParaRPr lang="en-US" dirty="0"/>
          </a:p>
        </p:txBody>
      </p:sp>
      <p:sp>
        <p:nvSpPr>
          <p:cNvPr id="5" name="Text Placeholder 4"/>
          <p:cNvSpPr>
            <a:spLocks noGrp="1"/>
          </p:cNvSpPr>
          <p:nvPr>
            <p:ph type="body" sz="quarter" idx="10"/>
          </p:nvPr>
        </p:nvSpPr>
        <p:spPr>
          <a:xfrm>
            <a:off x="518318" y="1447800"/>
            <a:ext cx="11152188" cy="1988237"/>
          </a:xfrm>
        </p:spPr>
        <p:txBody>
          <a:bodyPr/>
          <a:lstStyle>
            <a:lvl1pPr marL="0" indent="0">
              <a:buNone/>
              <a:defRPr sz="3200">
                <a:gradFill>
                  <a:gsLst>
                    <a:gs pos="1250">
                      <a:schemeClr val="tx1"/>
                    </a:gs>
                    <a:gs pos="100000">
                      <a:schemeClr val="tx1"/>
                    </a:gs>
                  </a:gsLst>
                  <a:lin ang="5400000" scaled="0"/>
                </a:gradFill>
                <a:latin typeface="Consolas" pitchFamily="49" charset="0"/>
                <a:cs typeface="Consolas" pitchFamily="49" charset="0"/>
              </a:defRPr>
            </a:lvl1pPr>
            <a:lvl2pPr marL="339725" indent="0">
              <a:buNone/>
              <a:defRPr>
                <a:gradFill>
                  <a:gsLst>
                    <a:gs pos="1250">
                      <a:schemeClr val="tx1"/>
                    </a:gs>
                    <a:gs pos="100000">
                      <a:schemeClr val="tx1"/>
                    </a:gs>
                  </a:gsLst>
                  <a:lin ang="5400000" scaled="0"/>
                </a:gradFill>
                <a:latin typeface="Consolas" pitchFamily="49" charset="0"/>
                <a:cs typeface="Consolas" pitchFamily="49" charset="0"/>
              </a:defRPr>
            </a:lvl2pPr>
            <a:lvl3pPr marL="573088" indent="0">
              <a:buNone/>
              <a:defRPr>
                <a:gradFill>
                  <a:gsLst>
                    <a:gs pos="1250">
                      <a:schemeClr val="tx1"/>
                    </a:gs>
                    <a:gs pos="100000">
                      <a:schemeClr val="tx1"/>
                    </a:gs>
                  </a:gsLst>
                  <a:lin ang="5400000" scaled="0"/>
                </a:gradFill>
                <a:latin typeface="Consolas" pitchFamily="49" charset="0"/>
                <a:cs typeface="Consolas" pitchFamily="49" charset="0"/>
              </a:defRPr>
            </a:lvl3pPr>
            <a:lvl4pPr marL="798513" indent="0">
              <a:buNone/>
              <a:defRPr>
                <a:gradFill>
                  <a:gsLst>
                    <a:gs pos="1250">
                      <a:schemeClr val="tx1"/>
                    </a:gs>
                    <a:gs pos="100000">
                      <a:schemeClr val="tx1"/>
                    </a:gs>
                  </a:gsLst>
                  <a:lin ang="5400000" scaled="0"/>
                </a:gradFill>
                <a:latin typeface="Consolas" pitchFamily="49" charset="0"/>
                <a:cs typeface="Consolas" pitchFamily="49" charset="0"/>
              </a:defRPr>
            </a:lvl4pPr>
            <a:lvl5pPr marL="1030288" indent="0">
              <a:buNone/>
              <a:defRPr>
                <a:gradFill>
                  <a:gsLst>
                    <a:gs pos="1250">
                      <a:schemeClr val="tx1"/>
                    </a:gs>
                    <a:gs pos="100000">
                      <a:schemeClr val="tx1"/>
                    </a:gs>
                  </a:gsLst>
                  <a:lin ang="5400000" scaled="0"/>
                </a:gradFill>
                <a:latin typeface="Consolas" pitchFamily="49" charset="0"/>
                <a:cs typeface="Consolas" pitchFamily="49"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562577389"/>
      </p:ext>
    </p:extLst>
  </p:cSld>
  <p:clrMapOvr>
    <a:masterClrMapping/>
  </p:clrMapOvr>
  <p:transition>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WALKIN - Prints in GRAYSCALE">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01112201"/>
      </p:ext>
    </p:extLst>
  </p:cSld>
  <p:clrMapOvr>
    <a:masterClrMapping/>
  </p:clrMapOvr>
  <p:transition>
    <p:fade/>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a:xfrm>
            <a:off x="520700" y="228600"/>
            <a:ext cx="11152188" cy="664797"/>
          </a:xfrm>
        </p:spPr>
        <p:txBody>
          <a:bodyPr/>
          <a:lstStyle>
            <a:lvl1pPr>
              <a:defRPr sz="4800" baseline="0">
                <a:gradFill>
                  <a:gsLst>
                    <a:gs pos="0">
                      <a:srgbClr val="FFFFFF"/>
                    </a:gs>
                    <a:gs pos="100000">
                      <a:srgbClr val="FFFFFF"/>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hasCustomPrompt="1"/>
          </p:nvPr>
        </p:nvSpPr>
        <p:spPr bwMode="white">
          <a:xfrm>
            <a:off x="519112" y="1447799"/>
            <a:ext cx="11149013" cy="2043636"/>
          </a:xfrm>
          <a:prstGeom prst="rect">
            <a:avLst/>
          </a:prstGeom>
        </p:spPr>
        <p:txBody>
          <a:bodyPr/>
          <a:lstStyle>
            <a:lvl1pPr marL="342900" indent="-342900">
              <a:buClr>
                <a:srgbClr val="FFFFFF"/>
              </a:buClr>
              <a:buSzPct val="90000"/>
              <a:buFont typeface="Arial" pitchFamily="34" charset="0"/>
              <a:buChar char="•"/>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marL="628650" indent="-285750">
              <a:buClr>
                <a:srgbClr val="FFFFFF"/>
              </a:buClr>
              <a:buSzPct val="90000"/>
              <a:buFont typeface="Arial" pitchFamily="34" charset="0"/>
              <a:buChar char="•"/>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marL="914400" indent="-285750">
              <a:buClr>
                <a:srgbClr val="FFFFFF"/>
              </a:buClr>
              <a:buSzPct val="90000"/>
              <a:buFont typeface="Arial" pitchFamily="34" charset="0"/>
              <a:buChar char="•"/>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marL="1143000" indent="-228600">
              <a:buClr>
                <a:srgbClr val="FFFFFF"/>
              </a:buClr>
              <a:buSzPct val="90000"/>
              <a:buFont typeface="Arial" pitchFamily="34" charset="0"/>
              <a:buChar char="•"/>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marL="1371600" indent="-228600">
              <a:buClr>
                <a:srgbClr val="FFFFFF"/>
              </a:buClr>
              <a:buSzPct val="90000"/>
              <a:buFont typeface="Arial" pitchFamily="34" charset="0"/>
              <a:buChar char="•"/>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238876"/>
            <a:ext cx="12188826" cy="619125"/>
          </a:xfrm>
          <a:prstGeom prst="rect">
            <a:avLst/>
          </a:prstGeom>
          <a:solidFill>
            <a:srgbClr val="FFFF99"/>
          </a:solidFill>
        </p:spPr>
        <p:txBody>
          <a:bodyPr wrap="square" lIns="152394" tIns="76197" rIns="152394" bIns="76197" anchor="b" anchorCtr="0">
            <a:noAutofit/>
          </a:bodyPr>
          <a:lstStyle>
            <a:lvl1pPr algn="r">
              <a:buFont typeface="Arial" pitchFamily="34" charset="0"/>
              <a:buNone/>
              <a:defRPr sz="3600" spc="-50"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Tree>
    <p:extLst>
      <p:ext uri="{BB962C8B-B14F-4D97-AF65-F5344CB8AC3E}">
        <p14:creationId xmlns:p14="http://schemas.microsoft.com/office/powerpoint/2010/main" val="3530996961"/>
      </p:ext>
    </p:extLst>
  </p:cSld>
  <p:clrMapOvr>
    <a:masterClrMapping/>
  </p:clrMapOvr>
  <p:transition>
    <p:fade/>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userDrawn="1">
  <p:cSld name="1_Title Slide_Option 2">
    <p:bg>
      <p:bgPr>
        <a:solidFill>
          <a:schemeClr val="accent1"/>
        </a:solidFill>
        <a:effectLst/>
      </p:bgPr>
    </p:bg>
    <p:spTree>
      <p:nvGrpSpPr>
        <p:cNvPr id="1" name=""/>
        <p:cNvGrpSpPr/>
        <p:nvPr/>
      </p:nvGrpSpPr>
      <p:grpSpPr>
        <a:xfrm>
          <a:off x="0" y="0"/>
          <a:ext cx="0" cy="0"/>
          <a:chOff x="0" y="0"/>
          <a:chExt cx="0" cy="0"/>
        </a:xfrm>
      </p:grpSpPr>
      <p:pic>
        <p:nvPicPr>
          <p:cNvPr id="6" name="Picture 2"/>
          <p:cNvPicPr>
            <a:picLocks noChangeAspect="1" noChangeArrowheads="1"/>
          </p:cNvPicPr>
          <p:nvPr userDrawn="1"/>
        </p:nvPicPr>
        <p:blipFill rotWithShape="1">
          <a:blip r:embed="rId2" cstate="email">
            <a:extLst>
              <a:ext uri="{28A0092B-C50C-407E-A947-70E740481C1C}">
                <a14:useLocalDpi xmlns:a14="http://schemas.microsoft.com/office/drawing/2010/main"/>
              </a:ext>
            </a:extLst>
          </a:blip>
          <a:srcRect l="4591" r="-291"/>
          <a:stretch/>
        </p:blipFill>
        <p:spPr bwMode="ltGray">
          <a:xfrm>
            <a:off x="384091" y="749644"/>
            <a:ext cx="5151738" cy="53556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useBgFill="1">
        <p:nvSpPr>
          <p:cNvPr id="4" name="Rectangle 1"/>
          <p:cNvSpPr/>
          <p:nvPr userDrawn="1"/>
        </p:nvSpPr>
        <p:spPr bwMode="auto">
          <a:xfrm>
            <a:off x="-126" y="-1545"/>
            <a:ext cx="12188952" cy="6858000"/>
          </a:xfrm>
          <a:custGeom>
            <a:avLst/>
            <a:gdLst/>
            <a:ahLst/>
            <a:cxnLst/>
            <a:rect l="l" t="t" r="r" b="b"/>
            <a:pathLst>
              <a:path w="12188952" h="6858000">
                <a:moveTo>
                  <a:pt x="514344" y="919950"/>
                </a:moveTo>
                <a:cubicBezTo>
                  <a:pt x="508127" y="2575229"/>
                  <a:pt x="516335" y="4288195"/>
                  <a:pt x="510118" y="5943474"/>
                </a:cubicBezTo>
                <a:lnTo>
                  <a:pt x="5537327" y="5218261"/>
                </a:lnTo>
                <a:cubicBezTo>
                  <a:pt x="5531110" y="4020361"/>
                  <a:pt x="5530863" y="2808040"/>
                  <a:pt x="5524646" y="1610140"/>
                </a:cubicBezTo>
                <a:close/>
                <a:moveTo>
                  <a:pt x="0" y="0"/>
                </a:moveTo>
                <a:lnTo>
                  <a:pt x="12188952" y="0"/>
                </a:lnTo>
                <a:lnTo>
                  <a:pt x="12188952" y="6858000"/>
                </a:lnTo>
                <a:lnTo>
                  <a:pt x="0" y="6858000"/>
                </a:lnTo>
                <a:close/>
              </a:path>
            </a:pathLst>
          </a:cu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lnSpc>
                <a:spcPct val="90000"/>
              </a:lnSpc>
            </a:pPr>
            <a:endParaRPr lang="en-US" sz="2000" spc="-50" dirty="0" smtClean="0">
              <a:gradFill>
                <a:gsLst>
                  <a:gs pos="0">
                    <a:srgbClr val="EFEFEF"/>
                  </a:gs>
                  <a:gs pos="100000">
                    <a:srgbClr val="EFEFEF"/>
                  </a:gs>
                </a:gsLst>
                <a:lin ang="5400000" scaled="0"/>
              </a:gradFill>
            </a:endParaRPr>
          </a:p>
        </p:txBody>
      </p:sp>
      <p:sp>
        <p:nvSpPr>
          <p:cNvPr id="2" name="Title 1"/>
          <p:cNvSpPr>
            <a:spLocks noGrp="1"/>
          </p:cNvSpPr>
          <p:nvPr>
            <p:ph type="title" hasCustomPrompt="1"/>
          </p:nvPr>
        </p:nvSpPr>
        <p:spPr>
          <a:xfrm>
            <a:off x="6091237" y="2109542"/>
            <a:ext cx="5581650" cy="1994392"/>
          </a:xfrm>
        </p:spPr>
        <p:txBody>
          <a:bodyPr anchor="b" anchorCtr="0"/>
          <a:lstStyle>
            <a:lvl1pPr>
              <a:defRPr sz="7200" spc="-150" baseline="0">
                <a:gradFill>
                  <a:gsLst>
                    <a:gs pos="1250">
                      <a:schemeClr val="bg1"/>
                    </a:gs>
                    <a:gs pos="100000">
                      <a:schemeClr val="bg1"/>
                    </a:gs>
                  </a:gsLst>
                  <a:lin ang="5400000" scaled="0"/>
                </a:gradFill>
              </a:defRPr>
            </a:lvl1pPr>
          </a:lstStyle>
          <a:p>
            <a:r>
              <a:rPr lang="en-US" dirty="0" smtClean="0"/>
              <a:t>Click to edit title style</a:t>
            </a:r>
            <a:endParaRPr lang="en-US" dirty="0"/>
          </a:p>
        </p:txBody>
      </p:sp>
      <p:sp>
        <p:nvSpPr>
          <p:cNvPr id="5" name="Text Placeholder 4"/>
          <p:cNvSpPr>
            <a:spLocks noGrp="1"/>
          </p:cNvSpPr>
          <p:nvPr>
            <p:ph type="body" sz="quarter" idx="12" hasCustomPrompt="1"/>
          </p:nvPr>
        </p:nvSpPr>
        <p:spPr>
          <a:xfrm>
            <a:off x="6091237" y="4419600"/>
            <a:ext cx="5581650" cy="498598"/>
          </a:xfrm>
        </p:spPr>
        <p:txBody>
          <a:bodyPr>
            <a:noAutofit/>
          </a:bodyPr>
          <a:lstStyle>
            <a:lvl1pPr marL="0" indent="0">
              <a:spcBef>
                <a:spcPts val="0"/>
              </a:spcBef>
              <a:buNone/>
              <a:defRPr sz="2800" spc="-70" baseline="0">
                <a:gradFill>
                  <a:gsLst>
                    <a:gs pos="1250">
                      <a:schemeClr val="bg1"/>
                    </a:gs>
                    <a:gs pos="100000">
                      <a:schemeClr val="bg1"/>
                    </a:gs>
                  </a:gsLst>
                  <a:lin ang="5400000" scaled="0"/>
                </a:gradFill>
                <a:latin typeface="+mj-lt"/>
              </a:defRPr>
            </a:lvl1pPr>
          </a:lstStyle>
          <a:p>
            <a:pPr lvl="0"/>
            <a:r>
              <a:rPr lang="en-US" dirty="0" smtClean="0"/>
              <a:t>Speaker title</a:t>
            </a:r>
            <a:endParaRPr lang="en-US" dirty="0"/>
          </a:p>
        </p:txBody>
      </p:sp>
      <p:pic>
        <p:nvPicPr>
          <p:cNvPr id="7" name="Picture 2" descr="\\NAS\Data\ Asset Repository\ Artwork\Logos\Client Logos\Microsoft\Corporate\New Microsoft Logo and Guidance Aug 2012\MSFT_logo_rgb_C-Wht.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26963" y="6036985"/>
            <a:ext cx="1752600" cy="64459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NAS\Data\ Asset Repository\ Artwork\Logos\Client Logos\Microsoft\Windows Server\2012\WinServer2012_PMS286_rev.pn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531812" y="407839"/>
            <a:ext cx="3741744" cy="4303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596181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_Option 2">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1238" y="2109542"/>
            <a:ext cx="5581650" cy="1994392"/>
          </a:xfrm>
        </p:spPr>
        <p:txBody>
          <a:bodyPr anchor="b" anchorCtr="0"/>
          <a:lstStyle>
            <a:lvl1pPr>
              <a:defRPr sz="7200" spc="-150" baseline="0">
                <a:gradFill>
                  <a:gsLst>
                    <a:gs pos="1250">
                      <a:schemeClr val="bg1"/>
                    </a:gs>
                    <a:gs pos="100000">
                      <a:schemeClr val="bg1"/>
                    </a:gs>
                  </a:gsLst>
                  <a:lin ang="5400000" scaled="0"/>
                </a:gradFill>
              </a:defRPr>
            </a:lvl1pPr>
          </a:lstStyle>
          <a:p>
            <a:r>
              <a:rPr lang="en-US" dirty="0" smtClean="0"/>
              <a:t>Click to edit title style</a:t>
            </a:r>
            <a:endParaRPr lang="en-US" dirty="0"/>
          </a:p>
        </p:txBody>
      </p:sp>
      <p:sp>
        <p:nvSpPr>
          <p:cNvPr id="5" name="Text Placeholder 4"/>
          <p:cNvSpPr>
            <a:spLocks noGrp="1"/>
          </p:cNvSpPr>
          <p:nvPr>
            <p:ph type="body" sz="quarter" idx="12" hasCustomPrompt="1"/>
          </p:nvPr>
        </p:nvSpPr>
        <p:spPr>
          <a:xfrm>
            <a:off x="6091238" y="4419600"/>
            <a:ext cx="5581650" cy="498598"/>
          </a:xfrm>
        </p:spPr>
        <p:txBody>
          <a:bodyPr>
            <a:noAutofit/>
          </a:bodyPr>
          <a:lstStyle>
            <a:lvl1pPr marL="0" indent="0">
              <a:spcBef>
                <a:spcPts val="0"/>
              </a:spcBef>
              <a:buNone/>
              <a:defRPr sz="2800" spc="-70" baseline="0">
                <a:gradFill>
                  <a:gsLst>
                    <a:gs pos="1250">
                      <a:schemeClr val="bg1"/>
                    </a:gs>
                    <a:gs pos="100000">
                      <a:schemeClr val="bg1"/>
                    </a:gs>
                  </a:gsLst>
                  <a:lin ang="5400000" scaled="0"/>
                </a:gradFill>
                <a:latin typeface="+mj-lt"/>
              </a:defRPr>
            </a:lvl1pPr>
          </a:lstStyle>
          <a:p>
            <a:pPr lvl="0"/>
            <a:r>
              <a:rPr lang="en-US" dirty="0" smtClean="0"/>
              <a:t>Speaker title</a:t>
            </a:r>
            <a:endParaRPr lang="en-US" dirty="0"/>
          </a:p>
        </p:txBody>
      </p:sp>
      <p:sp>
        <p:nvSpPr>
          <p:cNvPr id="6" name="Trapezoid 5"/>
          <p:cNvSpPr/>
          <p:nvPr userDrawn="1"/>
        </p:nvSpPr>
        <p:spPr bwMode="auto">
          <a:xfrm rot="5400000">
            <a:off x="537862" y="919956"/>
            <a:ext cx="5020056" cy="5020056"/>
          </a:xfrm>
          <a:prstGeom prst="trapezoid">
            <a:avLst>
              <a:gd name="adj" fmla="val 14122"/>
            </a:avLst>
          </a:prstGeom>
          <a:blipFill dpi="0" rotWithShape="0">
            <a:blip r:embed="rId2"/>
            <a:srcRect/>
            <a:tile tx="-1270000" ty="-431800" sx="100000" sy="100000" flip="none" algn="tl"/>
          </a:blip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pPr>
            <a:endParaRPr lang="en-US" sz="2000" spc="-50" dirty="0" smtClean="0">
              <a:gradFill>
                <a:gsLst>
                  <a:gs pos="0">
                    <a:schemeClr val="bg1"/>
                  </a:gs>
                  <a:gs pos="100000">
                    <a:schemeClr val="bg1"/>
                  </a:gs>
                </a:gsLst>
                <a:lin ang="5400000" scaled="0"/>
              </a:gradFill>
            </a:endParaRPr>
          </a:p>
        </p:txBody>
      </p:sp>
    </p:spTree>
    <p:extLst>
      <p:ext uri="{BB962C8B-B14F-4D97-AF65-F5344CB8AC3E}">
        <p14:creationId xmlns:p14="http://schemas.microsoft.com/office/powerpoint/2010/main" val="424466135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_Option 3">
    <p:bg>
      <p:bgPr>
        <a:solidFill>
          <a:srgbClr val="FFFFFF"/>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20700" y="3106738"/>
            <a:ext cx="11152188" cy="997196"/>
          </a:xfrm>
        </p:spPr>
        <p:txBody>
          <a:bodyPr anchor="b" anchorCtr="0"/>
          <a:lstStyle>
            <a:lvl1pPr>
              <a:defRPr sz="7200" spc="-150" baseline="0">
                <a:gradFill>
                  <a:gsLst>
                    <a:gs pos="1250">
                      <a:schemeClr val="accent1"/>
                    </a:gs>
                    <a:gs pos="100000">
                      <a:schemeClr val="accent1"/>
                    </a:gs>
                  </a:gsLst>
                  <a:lin ang="5400000" scaled="0"/>
                </a:gradFill>
              </a:defRPr>
            </a:lvl1pPr>
          </a:lstStyle>
          <a:p>
            <a:r>
              <a:rPr lang="en-US" dirty="0" smtClean="0"/>
              <a:t>Click to edit title style</a:t>
            </a:r>
            <a:endParaRPr lang="en-US" dirty="0"/>
          </a:p>
        </p:txBody>
      </p:sp>
      <p:sp>
        <p:nvSpPr>
          <p:cNvPr id="5" name="Text Placeholder 4"/>
          <p:cNvSpPr>
            <a:spLocks noGrp="1"/>
          </p:cNvSpPr>
          <p:nvPr>
            <p:ph type="body" sz="quarter" idx="12" hasCustomPrompt="1"/>
          </p:nvPr>
        </p:nvSpPr>
        <p:spPr>
          <a:xfrm>
            <a:off x="520700" y="4656433"/>
            <a:ext cx="11152188" cy="498598"/>
          </a:xfrm>
        </p:spPr>
        <p:txBody>
          <a:bodyPr>
            <a:noAutofit/>
          </a:bodyPr>
          <a:lstStyle>
            <a:lvl1pPr marL="0" indent="0">
              <a:spcBef>
                <a:spcPts val="0"/>
              </a:spcBef>
              <a:buNone/>
              <a:defRPr spc="-70" baseline="0">
                <a:gradFill>
                  <a:gsLst>
                    <a:gs pos="1250">
                      <a:schemeClr val="accent1"/>
                    </a:gs>
                    <a:gs pos="100000">
                      <a:schemeClr val="accent1"/>
                    </a:gs>
                  </a:gsLst>
                  <a:lin ang="5400000" scaled="0"/>
                </a:gradFill>
                <a:latin typeface="+mj-lt"/>
              </a:defRPr>
            </a:lvl1pPr>
          </a:lstStyle>
          <a:p>
            <a:pPr lvl="0"/>
            <a:r>
              <a:rPr lang="en-US" dirty="0" smtClean="0"/>
              <a:t>Speaker title</a:t>
            </a:r>
            <a:endParaRPr lang="en-US" dirty="0"/>
          </a:p>
        </p:txBody>
      </p:sp>
      <p:pic>
        <p:nvPicPr>
          <p:cNvPr id="6" name="Picture 2" descr="\\NAS\Data\ Asset Repository\ Artwork\Logos\Client Logos\Microsoft\Windows Server\2012\WinServer2012_PMS286_rev.png"/>
          <p:cNvPicPr>
            <a:picLocks noChangeAspect="1" noChangeArrowheads="1"/>
          </p:cNvPicPr>
          <p:nvPr userDrawn="1"/>
        </p:nvPicPr>
        <p:blipFill>
          <a:blip r:embed="rId2">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622300" y="636135"/>
            <a:ext cx="3949700" cy="45427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NAS\Data\ Asset Repository\ Artwork\Logos\Client Logos\Microsoft\Corporate\New Microsoft Logo and Guidance Aug 2012\MSFT_logo_rgb_C-Gray.pn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303214" y="5906561"/>
            <a:ext cx="1752600" cy="6445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312475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1_Title Slide_Option 4">
    <p:bg>
      <p:bgPr>
        <a:solidFill>
          <a:srgbClr val="FFFFFF"/>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1238" y="2109542"/>
            <a:ext cx="5581650" cy="1994392"/>
          </a:xfrm>
        </p:spPr>
        <p:txBody>
          <a:bodyPr anchor="b" anchorCtr="0"/>
          <a:lstStyle>
            <a:lvl1pPr>
              <a:defRPr sz="7200" spc="-150" baseline="0">
                <a:gradFill>
                  <a:gsLst>
                    <a:gs pos="1250">
                      <a:schemeClr val="accent1"/>
                    </a:gs>
                    <a:gs pos="100000">
                      <a:schemeClr val="accent1"/>
                    </a:gs>
                  </a:gsLst>
                  <a:lin ang="5400000" scaled="0"/>
                </a:gradFill>
              </a:defRPr>
            </a:lvl1pPr>
          </a:lstStyle>
          <a:p>
            <a:r>
              <a:rPr lang="en-US" dirty="0" smtClean="0"/>
              <a:t>Click to edit title style</a:t>
            </a:r>
            <a:endParaRPr lang="en-US" dirty="0"/>
          </a:p>
        </p:txBody>
      </p:sp>
      <p:sp>
        <p:nvSpPr>
          <p:cNvPr id="5" name="Text Placeholder 4"/>
          <p:cNvSpPr>
            <a:spLocks noGrp="1"/>
          </p:cNvSpPr>
          <p:nvPr>
            <p:ph type="body" sz="quarter" idx="12" hasCustomPrompt="1"/>
          </p:nvPr>
        </p:nvSpPr>
        <p:spPr>
          <a:xfrm>
            <a:off x="6091238" y="4419600"/>
            <a:ext cx="5581650" cy="498598"/>
          </a:xfrm>
        </p:spPr>
        <p:txBody>
          <a:bodyPr>
            <a:noAutofit/>
          </a:bodyPr>
          <a:lstStyle>
            <a:lvl1pPr marL="0" indent="0">
              <a:spcBef>
                <a:spcPts val="0"/>
              </a:spcBef>
              <a:buNone/>
              <a:defRPr sz="2800" spc="-70" baseline="0">
                <a:gradFill>
                  <a:gsLst>
                    <a:gs pos="1250">
                      <a:schemeClr val="accent1"/>
                    </a:gs>
                    <a:gs pos="100000">
                      <a:schemeClr val="accent1"/>
                    </a:gs>
                  </a:gsLst>
                  <a:lin ang="5400000" scaled="0"/>
                </a:gradFill>
                <a:latin typeface="+mj-lt"/>
              </a:defRPr>
            </a:lvl1pPr>
          </a:lstStyle>
          <a:p>
            <a:pPr lvl="0"/>
            <a:r>
              <a:rPr lang="en-US" dirty="0" smtClean="0"/>
              <a:t>Speaker title</a:t>
            </a:r>
            <a:endParaRPr lang="en-US" dirty="0"/>
          </a:p>
        </p:txBody>
      </p:sp>
      <p:sp>
        <p:nvSpPr>
          <p:cNvPr id="7" name="Trapezoid 6"/>
          <p:cNvSpPr/>
          <p:nvPr userDrawn="1"/>
        </p:nvSpPr>
        <p:spPr bwMode="auto">
          <a:xfrm rot="5400000">
            <a:off x="537862" y="919956"/>
            <a:ext cx="5020056" cy="5020056"/>
          </a:xfrm>
          <a:prstGeom prst="trapezoid">
            <a:avLst>
              <a:gd name="adj" fmla="val 14122"/>
            </a:avLst>
          </a:prstGeom>
          <a:blipFill dpi="0" rotWithShape="0">
            <a:blip r:embed="rId2"/>
            <a:srcRect/>
            <a:tile tx="-1270000" ty="-431800" sx="100000" sy="100000" flip="none" algn="tl"/>
          </a:blip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pPr>
            <a:endParaRPr lang="en-US" sz="2000" spc="-50" dirty="0" smtClean="0">
              <a:gradFill>
                <a:gsLst>
                  <a:gs pos="0">
                    <a:schemeClr val="bg1"/>
                  </a:gs>
                  <a:gs pos="100000">
                    <a:schemeClr val="bg1"/>
                  </a:gs>
                </a:gsLst>
                <a:lin ang="5400000" scaled="0"/>
              </a:gradFill>
            </a:endParaRPr>
          </a:p>
        </p:txBody>
      </p:sp>
    </p:spTree>
    <p:extLst>
      <p:ext uri="{BB962C8B-B14F-4D97-AF65-F5344CB8AC3E}">
        <p14:creationId xmlns:p14="http://schemas.microsoft.com/office/powerpoint/2010/main" val="315019149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1_Section Title">
    <p:spTree>
      <p:nvGrpSpPr>
        <p:cNvPr id="1" name=""/>
        <p:cNvGrpSpPr/>
        <p:nvPr/>
      </p:nvGrpSpPr>
      <p:grpSpPr>
        <a:xfrm>
          <a:off x="0" y="0"/>
          <a:ext cx="0" cy="0"/>
          <a:chOff x="0" y="0"/>
          <a:chExt cx="0" cy="0"/>
        </a:xfrm>
      </p:grpSpPr>
      <p:sp>
        <p:nvSpPr>
          <p:cNvPr id="5" name="Title 1"/>
          <p:cNvSpPr txBox="1">
            <a:spLocks/>
          </p:cNvSpPr>
          <p:nvPr/>
        </p:nvSpPr>
        <p:spPr bwMode="ltGray">
          <a:xfrm>
            <a:off x="519113" y="919163"/>
            <a:ext cx="5024437" cy="5019675"/>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chemeClr val="tx2">
              <a:alpha val="92000"/>
            </a:schemeClr>
          </a:solidFill>
          <a:ln>
            <a:noFill/>
          </a:ln>
          <a:extLst/>
        </p:spPr>
        <p:txBody>
          <a:bodyPr lIns="320040" tIns="868680" rIns="1234440" bIns="868680" anchor="ctr"/>
          <a:lstStyle>
            <a:lvl1pPr algn="l" defTabSz="914363" rtl="0" eaLnBrk="1" latinLnBrk="0" hangingPunct="1">
              <a:lnSpc>
                <a:spcPct val="90000"/>
              </a:lnSpc>
              <a:spcBef>
                <a:spcPct val="0"/>
              </a:spcBef>
              <a:buNone/>
              <a:defRPr lang="en-US" sz="6000" b="0" kern="1200" cap="none" spc="-200" baseline="0" dirty="0">
                <a:ln w="3175">
                  <a:noFill/>
                </a:ln>
                <a:gradFill>
                  <a:gsLst>
                    <a:gs pos="100000">
                      <a:schemeClr val="bg1"/>
                    </a:gs>
                    <a:gs pos="0">
                      <a:schemeClr val="bg1"/>
                    </a:gs>
                  </a:gsLst>
                  <a:lin ang="5400000" scaled="0"/>
                </a:gradFill>
                <a:effectLst/>
                <a:latin typeface="+mj-lt"/>
                <a:ea typeface="+mn-ea"/>
                <a:cs typeface="Arial" charset="0"/>
              </a:defRPr>
            </a:lvl1pPr>
          </a:lstStyle>
          <a:p>
            <a:pPr defTabSz="914400">
              <a:lnSpc>
                <a:spcPct val="100000"/>
              </a:lnSpc>
              <a:defRPr/>
            </a:pPr>
            <a:endParaRPr dirty="0"/>
          </a:p>
        </p:txBody>
      </p:sp>
      <p:sp>
        <p:nvSpPr>
          <p:cNvPr id="3" name="Media Placeholder 2"/>
          <p:cNvSpPr>
            <a:spLocks noGrp="1"/>
          </p:cNvSpPr>
          <p:nvPr>
            <p:ph type="media" sz="quarter" idx="11"/>
          </p:nvPr>
        </p:nvSpPr>
        <p:spPr>
          <a:xfrm>
            <a:off x="727507" y="1837019"/>
            <a:ext cx="4660977" cy="3179481"/>
          </a:xfrm>
        </p:spPr>
        <p:txBody>
          <a:bodyPr/>
          <a:lstStyle>
            <a:lvl1pPr>
              <a:defRPr>
                <a:solidFill>
                  <a:schemeClr val="bg1"/>
                </a:solidFill>
              </a:defRPr>
            </a:lvl1pPr>
          </a:lstStyle>
          <a:p>
            <a:pPr lvl="0"/>
            <a:r>
              <a:rPr lang="en-US" noProof="0" dirty="0" smtClean="0"/>
              <a:t>Click icon to add media</a:t>
            </a:r>
            <a:endParaRPr lang="en-US" noProof="0" dirty="0"/>
          </a:p>
        </p:txBody>
      </p:sp>
      <p:sp>
        <p:nvSpPr>
          <p:cNvPr id="6" name="Subtitle 2"/>
          <p:cNvSpPr>
            <a:spLocks noGrp="1"/>
          </p:cNvSpPr>
          <p:nvPr>
            <p:ph type="subTitle" idx="1"/>
          </p:nvPr>
        </p:nvSpPr>
        <p:spPr>
          <a:xfrm>
            <a:off x="6091238" y="4261017"/>
            <a:ext cx="5581650" cy="997196"/>
          </a:xfrm>
          <a:noFill/>
        </p:spPr>
        <p:txBody>
          <a:bodyPr/>
          <a:lstStyle>
            <a:lvl1pPr marL="0" indent="0" algn="l">
              <a:lnSpc>
                <a:spcPct val="90000"/>
              </a:lnSpc>
              <a:spcBef>
                <a:spcPts val="0"/>
              </a:spcBef>
              <a:buNone/>
              <a:defRPr lang="en-US" sz="3600" kern="1200" spc="-70" baseline="0" dirty="0">
                <a:solidFill>
                  <a:schemeClr val="tx2"/>
                </a:solidFill>
                <a:latin typeface="+mj-lt"/>
                <a:ea typeface="+mn-ea"/>
                <a:cs typeface="+mn-cs"/>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pPr lvl="0"/>
            <a:r>
              <a:rPr lang="en-US" smtClean="0"/>
              <a:t>Click to edit Master subtitle style</a:t>
            </a:r>
            <a:endParaRPr lang="en-US" dirty="0"/>
          </a:p>
        </p:txBody>
      </p:sp>
      <p:sp>
        <p:nvSpPr>
          <p:cNvPr id="7" name="Text Placeholder 4"/>
          <p:cNvSpPr>
            <a:spLocks noGrp="1"/>
          </p:cNvSpPr>
          <p:nvPr>
            <p:ph type="body" sz="quarter" idx="12"/>
          </p:nvPr>
        </p:nvSpPr>
        <p:spPr>
          <a:xfrm>
            <a:off x="6091238" y="1115079"/>
            <a:ext cx="5581650" cy="2742289"/>
          </a:xfrm>
          <a:noFill/>
        </p:spPr>
        <p:txBody>
          <a:bodyPr wrap="square" anchor="b"/>
          <a:lstStyle>
            <a:lvl1pPr marL="0" indent="0">
              <a:buNone/>
              <a:defRPr sz="6600" spc="-150">
                <a:solidFill>
                  <a:schemeClr val="tx2"/>
                </a:solidFill>
              </a:defRPr>
            </a:lvl1pPr>
          </a:lstStyle>
          <a:p>
            <a:pPr lvl="0"/>
            <a:r>
              <a:rPr lang="en-US" smtClean="0"/>
              <a:t>Click to edit Master text styles</a:t>
            </a:r>
          </a:p>
        </p:txBody>
      </p:sp>
    </p:spTree>
    <p:extLst>
      <p:ext uri="{BB962C8B-B14F-4D97-AF65-F5344CB8AC3E}">
        <p14:creationId xmlns:p14="http://schemas.microsoft.com/office/powerpoint/2010/main" val="2486404842"/>
      </p:ext>
    </p:extLst>
  </p:cSld>
  <p:clrMapOvr>
    <a:masterClrMapping/>
  </p:clrMapOvr>
  <p:transition spd="slow"/>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1_Demo, Video etc. &quot;special&quot; slides">
    <p:bg>
      <p:bgPr>
        <a:solidFill>
          <a:schemeClr val="tx2"/>
        </a:solidFill>
        <a:effectLst/>
      </p:bgPr>
    </p:bg>
    <p:spTree>
      <p:nvGrpSpPr>
        <p:cNvPr id="1" name=""/>
        <p:cNvGrpSpPr/>
        <p:nvPr/>
      </p:nvGrpSpPr>
      <p:grpSpPr>
        <a:xfrm>
          <a:off x="0" y="0"/>
          <a:ext cx="0" cy="0"/>
          <a:chOff x="0" y="0"/>
          <a:chExt cx="0" cy="0"/>
        </a:xfrm>
      </p:grpSpPr>
      <p:sp>
        <p:nvSpPr>
          <p:cNvPr id="6" name="Title 1"/>
          <p:cNvSpPr txBox="1">
            <a:spLocks/>
          </p:cNvSpPr>
          <p:nvPr/>
        </p:nvSpPr>
        <p:spPr bwMode="ltGray">
          <a:xfrm>
            <a:off x="512763" y="919163"/>
            <a:ext cx="5022850" cy="5019675"/>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rgbClr val="FFFFFF"/>
          </a:solidFill>
          <a:ln>
            <a:noFill/>
          </a:ln>
          <a:extLst/>
        </p:spPr>
        <p:txBody>
          <a:bodyPr lIns="320040" tIns="868680" rIns="1234440" bIns="868680" anchor="ctr"/>
          <a:lstStyle>
            <a:lvl1pPr algn="l" defTabSz="914363" rtl="0" eaLnBrk="1" latinLnBrk="0" hangingPunct="1">
              <a:lnSpc>
                <a:spcPct val="90000"/>
              </a:lnSpc>
              <a:spcBef>
                <a:spcPct val="0"/>
              </a:spcBef>
              <a:buNone/>
              <a:defRPr lang="en-US" sz="6000" b="0" kern="1200" cap="none" spc="-200" baseline="0" dirty="0">
                <a:ln w="3175">
                  <a:noFill/>
                </a:ln>
                <a:gradFill>
                  <a:gsLst>
                    <a:gs pos="100000">
                      <a:schemeClr val="bg1"/>
                    </a:gs>
                    <a:gs pos="0">
                      <a:schemeClr val="bg1"/>
                    </a:gs>
                  </a:gsLst>
                  <a:lin ang="5400000" scaled="0"/>
                </a:gradFill>
                <a:effectLst/>
                <a:latin typeface="+mj-lt"/>
                <a:ea typeface="+mn-ea"/>
                <a:cs typeface="Arial" charset="0"/>
              </a:defRPr>
            </a:lvl1pPr>
          </a:lstStyle>
          <a:p>
            <a:pPr defTabSz="914400">
              <a:lnSpc>
                <a:spcPct val="100000"/>
              </a:lnSpc>
              <a:defRPr/>
            </a:pPr>
            <a:endParaRPr dirty="0">
              <a:solidFill>
                <a:srgbClr val="007233"/>
              </a:solidFill>
            </a:endParaRPr>
          </a:p>
        </p:txBody>
      </p:sp>
      <p:sp>
        <p:nvSpPr>
          <p:cNvPr id="3" name="Subtitle 2"/>
          <p:cNvSpPr>
            <a:spLocks noGrp="1"/>
          </p:cNvSpPr>
          <p:nvPr>
            <p:ph type="subTitle" idx="1"/>
          </p:nvPr>
        </p:nvSpPr>
        <p:spPr>
          <a:xfrm>
            <a:off x="6091238" y="4261017"/>
            <a:ext cx="5581650" cy="997196"/>
          </a:xfrm>
          <a:noFill/>
        </p:spPr>
        <p:txBody>
          <a:bodyPr/>
          <a:lstStyle>
            <a:lvl1pPr marL="0" indent="0" algn="l">
              <a:lnSpc>
                <a:spcPct val="90000"/>
              </a:lnSpc>
              <a:spcBef>
                <a:spcPts val="0"/>
              </a:spcBef>
              <a:buNone/>
              <a:defRPr lang="en-US" sz="3600" kern="1200" spc="-70" baseline="0" dirty="0">
                <a:gradFill>
                  <a:gsLst>
                    <a:gs pos="100000">
                      <a:schemeClr val="bg1"/>
                    </a:gs>
                    <a:gs pos="0">
                      <a:schemeClr val="bg1"/>
                    </a:gs>
                  </a:gsLst>
                  <a:lin ang="5400000" scaled="0"/>
                </a:gradFill>
                <a:latin typeface="+mj-lt"/>
                <a:ea typeface="+mn-ea"/>
                <a:cs typeface="+mn-cs"/>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pPr lvl="0"/>
            <a:r>
              <a:rPr lang="en-US" smtClean="0"/>
              <a:t>Click to edit Master subtitle style</a:t>
            </a:r>
            <a:endParaRPr lang="en-US" dirty="0"/>
          </a:p>
        </p:txBody>
      </p:sp>
      <p:sp>
        <p:nvSpPr>
          <p:cNvPr id="5" name="Text Placeholder 4"/>
          <p:cNvSpPr>
            <a:spLocks noGrp="1"/>
          </p:cNvSpPr>
          <p:nvPr>
            <p:ph type="body" sz="quarter" idx="11"/>
          </p:nvPr>
        </p:nvSpPr>
        <p:spPr>
          <a:xfrm>
            <a:off x="6091238" y="1115079"/>
            <a:ext cx="5581650" cy="2742289"/>
          </a:xfrm>
          <a:noFill/>
        </p:spPr>
        <p:txBody>
          <a:bodyPr wrap="square" anchor="b"/>
          <a:lstStyle>
            <a:lvl1pPr marL="0" indent="0">
              <a:buNone/>
              <a:defRPr sz="6600" spc="-150">
                <a:gradFill>
                  <a:gsLst>
                    <a:gs pos="100000">
                      <a:schemeClr val="bg1"/>
                    </a:gs>
                    <a:gs pos="0">
                      <a:schemeClr val="bg1"/>
                    </a:gs>
                  </a:gsLst>
                  <a:lin ang="5400000" scaled="0"/>
                </a:gradFill>
              </a:defRPr>
            </a:lvl1pPr>
          </a:lstStyle>
          <a:p>
            <a:pPr lvl="0"/>
            <a:r>
              <a:rPr lang="en-US" smtClean="0"/>
              <a:t>Click to edit Master text styles</a:t>
            </a:r>
          </a:p>
        </p:txBody>
      </p:sp>
      <p:sp>
        <p:nvSpPr>
          <p:cNvPr id="4" name="Media Placeholder 3"/>
          <p:cNvSpPr>
            <a:spLocks noGrp="1"/>
          </p:cNvSpPr>
          <p:nvPr>
            <p:ph type="media" sz="quarter" idx="12"/>
          </p:nvPr>
        </p:nvSpPr>
        <p:spPr>
          <a:xfrm>
            <a:off x="678184" y="1800031"/>
            <a:ext cx="4697969" cy="3230195"/>
          </a:xfrm>
        </p:spPr>
        <p:txBody>
          <a:bodyPr/>
          <a:lstStyle>
            <a:lvl1pPr>
              <a:defRPr sz="3200"/>
            </a:lvl1pPr>
          </a:lstStyle>
          <a:p>
            <a:pPr lvl="0"/>
            <a:r>
              <a:rPr lang="en-US" noProof="0" dirty="0" smtClean="0"/>
              <a:t>Click icon to add media</a:t>
            </a:r>
            <a:endParaRPr lang="en-US" noProof="0" dirty="0"/>
          </a:p>
        </p:txBody>
      </p:sp>
    </p:spTree>
    <p:extLst>
      <p:ext uri="{BB962C8B-B14F-4D97-AF65-F5344CB8AC3E}">
        <p14:creationId xmlns:p14="http://schemas.microsoft.com/office/powerpoint/2010/main" val="3767819840"/>
      </p:ext>
    </p:extLst>
  </p:cSld>
  <p:clrMapOvr>
    <a:masterClrMapping/>
  </p:clrMapOvr>
  <p:transition spd="slow"/>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2_Section Title">
    <p:spTree>
      <p:nvGrpSpPr>
        <p:cNvPr id="1" name=""/>
        <p:cNvGrpSpPr/>
        <p:nvPr/>
      </p:nvGrpSpPr>
      <p:grpSpPr>
        <a:xfrm>
          <a:off x="0" y="0"/>
          <a:ext cx="0" cy="0"/>
          <a:chOff x="0" y="0"/>
          <a:chExt cx="0" cy="0"/>
        </a:xfrm>
      </p:grpSpPr>
      <p:sp>
        <p:nvSpPr>
          <p:cNvPr id="11" name="Picture Placeholder 9"/>
          <p:cNvSpPr>
            <a:spLocks noGrp="1"/>
          </p:cNvSpPr>
          <p:nvPr>
            <p:ph type="pic" sz="quarter" idx="10"/>
          </p:nvPr>
        </p:nvSpPr>
        <p:spPr bwMode="hidden">
          <a:xfrm>
            <a:off x="-1" y="0"/>
            <a:ext cx="12188825" cy="6858000"/>
          </a:xfrm>
          <a:prstGeom prst="rect">
            <a:avLst/>
          </a:prstGeom>
          <a:noFill/>
        </p:spPr>
        <p:txBody>
          <a:bodyPr lIns="274320" tIns="274320" rIns="274320">
            <a:noAutofit/>
          </a:bodyPr>
          <a:lstStyle>
            <a:lvl1pPr marL="0" indent="0">
              <a:buNone/>
              <a:defRPr sz="2400" baseline="0">
                <a:gradFill>
                  <a:gsLst>
                    <a:gs pos="1250">
                      <a:schemeClr val="accent1"/>
                    </a:gs>
                    <a:gs pos="100000">
                      <a:schemeClr val="accent1"/>
                    </a:gs>
                  </a:gsLst>
                  <a:lin ang="5400000" scaled="0"/>
                </a:gradFill>
              </a:defRPr>
            </a:lvl1pPr>
          </a:lstStyle>
          <a:p>
            <a:pPr lvl="0"/>
            <a:r>
              <a:rPr lang="en-US" noProof="0" dirty="0" smtClean="0"/>
              <a:t>Click icon to add picture</a:t>
            </a:r>
            <a:endParaRPr lang="en-US" noProof="0" dirty="0"/>
          </a:p>
        </p:txBody>
      </p:sp>
      <p:sp>
        <p:nvSpPr>
          <p:cNvPr id="10" name="Title 1"/>
          <p:cNvSpPr>
            <a:spLocks noGrp="1"/>
          </p:cNvSpPr>
          <p:nvPr>
            <p:ph type="ctrTitle"/>
          </p:nvPr>
        </p:nvSpPr>
        <p:spPr bwMode="ltGray">
          <a:xfrm>
            <a:off x="512462" y="919956"/>
            <a:ext cx="5023757" cy="5018088"/>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chemeClr val="tx2">
              <a:alpha val="92000"/>
            </a:schemeClr>
          </a:solidFill>
          <a:ln>
            <a:noFill/>
          </a:ln>
          <a:extLst/>
        </p:spPr>
        <p:txBody>
          <a:bodyPr lIns="320040" tIns="868680" rIns="1234440" bIns="868680" numCol="1" anchor="ctr" anchorCtr="0" compatLnSpc="1">
            <a:prstTxWarp prst="textNoShape">
              <a:avLst/>
            </a:prstTxWarp>
            <a:noAutofit/>
          </a:bodyPr>
          <a:lstStyle>
            <a:lvl1pPr algn="l">
              <a:defRPr lang="en-US" sz="6000" b="0" kern="1200" cap="none" spc="-200" baseline="0" dirty="0">
                <a:ln w="3175">
                  <a:noFill/>
                </a:ln>
                <a:gradFill>
                  <a:gsLst>
                    <a:gs pos="100000">
                      <a:schemeClr val="bg1"/>
                    </a:gs>
                    <a:gs pos="0">
                      <a:schemeClr val="bg1"/>
                    </a:gs>
                  </a:gsLst>
                  <a:lin ang="5400000" scaled="0"/>
                </a:gradFill>
                <a:effectLst/>
                <a:latin typeface="+mj-lt"/>
                <a:ea typeface="+mn-ea"/>
                <a:cs typeface="Arial" charset="0"/>
              </a:defRPr>
            </a:lvl1pPr>
          </a:lstStyle>
          <a:p>
            <a:pPr lvl="0"/>
            <a:r>
              <a:rPr lang="en-US" dirty="0" smtClean="0"/>
              <a:t>Click to edit Master title style</a:t>
            </a:r>
            <a:endParaRPr lang="en-US" dirty="0"/>
          </a:p>
        </p:txBody>
      </p:sp>
    </p:spTree>
    <p:extLst>
      <p:ext uri="{BB962C8B-B14F-4D97-AF65-F5344CB8AC3E}">
        <p14:creationId xmlns:p14="http://schemas.microsoft.com/office/powerpoint/2010/main" val="1128116789"/>
      </p:ext>
    </p:extLst>
  </p:cSld>
  <p:clrMapOvr>
    <a:masterClrMapping/>
  </p:clrMapOvr>
  <p:transition spd="slow"/>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19112" y="228600"/>
            <a:ext cx="11149013" cy="747897"/>
          </a:xfrm>
        </p:spPr>
        <p:txBody>
          <a:bodyPr/>
          <a:lstStyle/>
          <a:p>
            <a:r>
              <a:rPr lang="en-US" dirty="0" smtClean="0"/>
              <a:t>Click to edit master title style</a:t>
            </a:r>
            <a:endParaRPr lang="en-US" dirty="0"/>
          </a:p>
        </p:txBody>
      </p:sp>
      <p:sp>
        <p:nvSpPr>
          <p:cNvPr id="5" name="Text Placeholder 4"/>
          <p:cNvSpPr>
            <a:spLocks noGrp="1"/>
          </p:cNvSpPr>
          <p:nvPr>
            <p:ph type="body" sz="quarter" idx="10" hasCustomPrompt="1"/>
          </p:nvPr>
        </p:nvSpPr>
        <p:spPr>
          <a:xfrm>
            <a:off x="519112" y="1447799"/>
            <a:ext cx="11149013" cy="2043636"/>
          </a:xfrm>
          <a:prstGeom prst="rect">
            <a:avLst/>
          </a:prstGeom>
        </p:spPr>
        <p:txBody>
          <a:bodyPr/>
          <a:lstStyle>
            <a:lvl1pPr marL="284163" indent="-284163">
              <a:buFont typeface="Wingdings" pitchFamily="2" charset="2"/>
              <a:buChar char=""/>
              <a:defRPr sz="4000"/>
            </a:lvl1pPr>
            <a:lvl2pPr marL="517525" indent="-233363">
              <a:buFont typeface="Wingdings" pitchFamily="2" charset="2"/>
              <a:buChar char=""/>
              <a:defRPr spc="-50" baseline="0">
                <a:latin typeface="+mn-lt"/>
              </a:defRPr>
            </a:lvl2pPr>
            <a:lvl3pPr marL="741363" indent="-223838">
              <a:buFont typeface="Wingdings" pitchFamily="2" charset="2"/>
              <a:buChar char=""/>
              <a:tabLst/>
              <a:defRPr spc="-50" baseline="0">
                <a:latin typeface="+mn-lt"/>
              </a:defRPr>
            </a:lvl3pPr>
            <a:lvl4pPr marL="914400" indent="-173038">
              <a:buFont typeface="Wingdings" pitchFamily="2" charset="2"/>
              <a:buChar char=""/>
              <a:defRPr spc="-50" baseline="0">
                <a:latin typeface="+mn-lt"/>
              </a:defRPr>
            </a:lvl4pPr>
            <a:lvl5pPr marL="1087438" indent="-173038">
              <a:buFont typeface="Wingdings" pitchFamily="2" charset="2"/>
              <a:buChar char=""/>
              <a:tabLst/>
              <a:defRPr spc="-50" baseline="0">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Slide Number Placeholder 13"/>
          <p:cNvSpPr>
            <a:spLocks noGrp="1"/>
          </p:cNvSpPr>
          <p:nvPr>
            <p:ph type="sldNum" sz="quarter" idx="12"/>
          </p:nvPr>
        </p:nvSpPr>
        <p:spPr/>
        <p:txBody>
          <a:bodyPr/>
          <a:lstStyle/>
          <a:p>
            <a:pPr>
              <a:lnSpc>
                <a:spcPct val="90000"/>
              </a:lnSpc>
            </a:pPr>
            <a:fld id="{1BC86A1F-E589-44B2-A543-2EC98F5547A7}" type="slidenum">
              <a:rPr lang="en-US" smtClean="0"/>
              <a:pPr>
                <a:lnSpc>
                  <a:spcPct val="90000"/>
                </a:lnSpc>
              </a:pPr>
              <a:t>‹N°›</a:t>
            </a:fld>
            <a:endParaRPr lang="en-US" dirty="0"/>
          </a:p>
        </p:txBody>
      </p:sp>
    </p:spTree>
    <p:extLst>
      <p:ext uri="{BB962C8B-B14F-4D97-AF65-F5344CB8AC3E}">
        <p14:creationId xmlns:p14="http://schemas.microsoft.com/office/powerpoint/2010/main" val="553196831"/>
      </p:ext>
    </p:extLst>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spTree>
      <p:nvGrpSpPr>
        <p:cNvPr id="1" name=""/>
        <p:cNvGrpSpPr/>
        <p:nvPr/>
      </p:nvGrpSpPr>
      <p:grpSpPr>
        <a:xfrm>
          <a:off x="0" y="0"/>
          <a:ext cx="0" cy="0"/>
          <a:chOff x="0" y="0"/>
          <a:chExt cx="0" cy="0"/>
        </a:xfrm>
      </p:grpSpPr>
      <p:sp>
        <p:nvSpPr>
          <p:cNvPr id="5" name="Text Placeholder 4"/>
          <p:cNvSpPr>
            <a:spLocks noGrp="1"/>
          </p:cNvSpPr>
          <p:nvPr>
            <p:ph type="body" sz="quarter" idx="10" hasCustomPrompt="1"/>
          </p:nvPr>
        </p:nvSpPr>
        <p:spPr>
          <a:xfrm>
            <a:off x="519112" y="1447799"/>
            <a:ext cx="11149013" cy="1975926"/>
          </a:xfrm>
          <a:prstGeom prst="rect">
            <a:avLst/>
          </a:prstGeom>
        </p:spPr>
        <p:txBody>
          <a:bodyPr/>
          <a:lstStyle>
            <a:lvl1pPr marL="0" indent="0">
              <a:spcBef>
                <a:spcPts val="2400"/>
              </a:spcBef>
              <a:buNone/>
              <a:defRPr sz="4000">
                <a:gradFill>
                  <a:gsLst>
                    <a:gs pos="100000">
                      <a:schemeClr val="tx2"/>
                    </a:gs>
                    <a:gs pos="0">
                      <a:schemeClr val="tx2"/>
                    </a:gs>
                  </a:gsLst>
                  <a:lin ang="5400000" scaled="0"/>
                </a:gradFill>
                <a:latin typeface="+mj-lt"/>
              </a:defRPr>
            </a:lvl1pPr>
            <a:lvl2pPr marL="0" indent="0">
              <a:buNone/>
              <a:defRPr sz="2000" spc="-50" baseline="0">
                <a:gradFill>
                  <a:gsLst>
                    <a:gs pos="100000">
                      <a:schemeClr val="tx1"/>
                    </a:gs>
                    <a:gs pos="6000">
                      <a:schemeClr val="tx1"/>
                    </a:gs>
                  </a:gsLst>
                  <a:lin ang="5400000" scaled="0"/>
                </a:gradFill>
              </a:defRPr>
            </a:lvl2pPr>
            <a:lvl3pPr marL="231775" indent="0">
              <a:buNone/>
              <a:defRPr sz="2000" spc="-50" baseline="0">
                <a:gradFill>
                  <a:gsLst>
                    <a:gs pos="100000">
                      <a:schemeClr val="tx1"/>
                    </a:gs>
                    <a:gs pos="6000">
                      <a:schemeClr val="tx1"/>
                    </a:gs>
                  </a:gsLst>
                  <a:lin ang="5400000" scaled="0"/>
                </a:gradFill>
              </a:defRPr>
            </a:lvl3pPr>
            <a:lvl4pPr marL="457200" indent="0">
              <a:buNone/>
              <a:defRPr sz="2000" spc="-50" baseline="0">
                <a:gradFill>
                  <a:gsLst>
                    <a:gs pos="100000">
                      <a:schemeClr val="tx1"/>
                    </a:gs>
                    <a:gs pos="6000">
                      <a:schemeClr val="tx1"/>
                    </a:gs>
                  </a:gsLst>
                  <a:lin ang="5400000" scaled="0"/>
                </a:gradFill>
              </a:defRPr>
            </a:lvl4pPr>
            <a:lvl5pPr marL="693738" indent="0">
              <a:buNone/>
              <a:defRPr sz="2000" spc="-50" baseline="0">
                <a:gradFill>
                  <a:gsLst>
                    <a:gs pos="100000">
                      <a:schemeClr val="tx1"/>
                    </a:gs>
                    <a:gs pos="6000">
                      <a:schemeClr val="tx1"/>
                    </a:gs>
                  </a:gsLst>
                  <a:lin ang="5400000" scaled="0"/>
                </a:gra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hasCustomPrompt="1"/>
          </p:nvPr>
        </p:nvSpPr>
        <p:spPr/>
        <p:txBody>
          <a:bodyPr/>
          <a:lstStyle/>
          <a:p>
            <a:r>
              <a:rPr lang="en-US" dirty="0" smtClean="0"/>
              <a:t>Click to edit master title style</a:t>
            </a:r>
            <a:endParaRPr lang="en-US" dirty="0"/>
          </a:p>
        </p:txBody>
      </p:sp>
      <p:sp>
        <p:nvSpPr>
          <p:cNvPr id="4" name="Slide Number Placeholder 3"/>
          <p:cNvSpPr>
            <a:spLocks noGrp="1"/>
          </p:cNvSpPr>
          <p:nvPr>
            <p:ph type="sldNum" sz="quarter" idx="12"/>
          </p:nvPr>
        </p:nvSpPr>
        <p:spPr/>
        <p:txBody>
          <a:bodyPr/>
          <a:lstStyle/>
          <a:p>
            <a:pPr>
              <a:lnSpc>
                <a:spcPct val="90000"/>
              </a:lnSpc>
            </a:pPr>
            <a:fld id="{1BC86A1F-E589-44B2-A543-2EC98F5547A7}" type="slidenum">
              <a:rPr lang="en-US" smtClean="0"/>
              <a:pPr>
                <a:lnSpc>
                  <a:spcPct val="90000"/>
                </a:lnSpc>
              </a:pPr>
              <a:t>‹N°›</a:t>
            </a:fld>
            <a:endParaRPr lang="en-US" dirty="0"/>
          </a:p>
        </p:txBody>
      </p:sp>
    </p:spTree>
    <p:extLst>
      <p:ext uri="{BB962C8B-B14F-4D97-AF65-F5344CB8AC3E}">
        <p14:creationId xmlns:p14="http://schemas.microsoft.com/office/powerpoint/2010/main" val="2174816850"/>
      </p:ext>
    </p:extLst>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0"/>
            <a:ext cx="11149013" cy="747897"/>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4" name="Text Placeholder 3"/>
          <p:cNvSpPr>
            <a:spLocks noGrp="1"/>
          </p:cNvSpPr>
          <p:nvPr>
            <p:ph type="body" idx="1"/>
          </p:nvPr>
        </p:nvSpPr>
        <p:spPr>
          <a:xfrm>
            <a:off x="520700" y="1447800"/>
            <a:ext cx="11152188" cy="2055947"/>
          </a:xfrm>
          <a:prstGeom prst="rect">
            <a:avLst/>
          </a:prstGeom>
        </p:spPr>
        <p:txBody>
          <a:bodyPr vert="horz"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Slide Number Placeholder 2"/>
          <p:cNvSpPr>
            <a:spLocks noGrp="1"/>
          </p:cNvSpPr>
          <p:nvPr>
            <p:ph type="sldNum" sz="quarter" idx="4"/>
          </p:nvPr>
        </p:nvSpPr>
        <p:spPr>
          <a:xfrm>
            <a:off x="11444288" y="6429375"/>
            <a:ext cx="228600" cy="124650"/>
          </a:xfrm>
          <a:prstGeom prst="rect">
            <a:avLst/>
          </a:prstGeom>
          <a:noFill/>
        </p:spPr>
        <p:txBody>
          <a:bodyPr wrap="square" lIns="0" tIns="0" rIns="0" bIns="0" rtlCol="0">
            <a:spAutoFit/>
          </a:bodyPr>
          <a:lstStyle>
            <a:lvl1pPr algn="l">
              <a:defRPr lang="en-US" sz="900" spc="-20" baseline="0" smtClean="0">
                <a:gradFill>
                  <a:gsLst>
                    <a:gs pos="0">
                      <a:schemeClr val="tx1"/>
                    </a:gs>
                    <a:gs pos="100000">
                      <a:schemeClr val="tx1"/>
                    </a:gs>
                  </a:gsLst>
                  <a:lin ang="5400000" scaled="0"/>
                </a:gradFill>
              </a:defRPr>
            </a:lvl1pPr>
          </a:lstStyle>
          <a:p>
            <a:pPr>
              <a:lnSpc>
                <a:spcPct val="90000"/>
              </a:lnSpc>
            </a:pPr>
            <a:fld id="{1BC86A1F-E589-44B2-A543-2EC98F5547A7}" type="slidenum">
              <a:rPr lang="en-US" smtClean="0"/>
              <a:pPr>
                <a:lnSpc>
                  <a:spcPct val="90000"/>
                </a:lnSpc>
              </a:pPr>
              <a:t>‹N°›</a:t>
            </a:fld>
            <a:endParaRPr lang="en-US" dirty="0"/>
          </a:p>
        </p:txBody>
      </p:sp>
    </p:spTree>
    <p:extLst>
      <p:ext uri="{BB962C8B-B14F-4D97-AF65-F5344CB8AC3E}">
        <p14:creationId xmlns:p14="http://schemas.microsoft.com/office/powerpoint/2010/main" val="1790270825"/>
      </p:ext>
    </p:extLst>
  </p:cSld>
  <p:clrMap bg1="lt1" tx1="dk1" bg2="lt2" tx2="dk2" accent1="accent1" accent2="accent2" accent3="accent3" accent4="accent4" accent5="accent5" accent6="accent6" hlink="hlink" folHlink="folHlink"/>
  <p:sldLayoutIdLst>
    <p:sldLayoutId id="2147484136" r:id="rId1"/>
    <p:sldLayoutId id="2147484140" r:id="rId2"/>
    <p:sldLayoutId id="2147484139" r:id="rId3"/>
    <p:sldLayoutId id="2147484141" r:id="rId4"/>
    <p:sldLayoutId id="2147484142" r:id="rId5"/>
    <p:sldLayoutId id="2147484143" r:id="rId6"/>
    <p:sldLayoutId id="2147484144" r:id="rId7"/>
    <p:sldLayoutId id="2147484086" r:id="rId8"/>
    <p:sldLayoutId id="2147484087" r:id="rId9"/>
    <p:sldLayoutId id="2147484088" r:id="rId10"/>
    <p:sldLayoutId id="2147484089" r:id="rId11"/>
    <p:sldLayoutId id="2147484090" r:id="rId12"/>
    <p:sldLayoutId id="2147484091" r:id="rId13"/>
    <p:sldLayoutId id="2147484092" r:id="rId14"/>
    <p:sldLayoutId id="2147484093" r:id="rId15"/>
    <p:sldLayoutId id="2147484094" r:id="rId16"/>
    <p:sldLayoutId id="2147484135" r:id="rId17"/>
    <p:sldLayoutId id="2147484096" r:id="rId18"/>
    <p:sldLayoutId id="2147484145" r:id="rId19"/>
  </p:sldLayoutIdLst>
  <p:transition>
    <p:fade/>
  </p:transition>
  <p:timing>
    <p:tnLst>
      <p:par>
        <p:cTn id="1" dur="indefinite" restart="never" nodeType="tmRoot"/>
      </p:par>
    </p:tnLst>
  </p:timing>
  <p:hf hdr="0" dt="0"/>
  <p:txStyles>
    <p:titleStyle>
      <a:lvl1pPr algn="l" defTabSz="914363" rtl="0" eaLnBrk="1" latinLnBrk="0" hangingPunct="1">
        <a:lnSpc>
          <a:spcPct val="90000"/>
        </a:lnSpc>
        <a:spcBef>
          <a:spcPct val="0"/>
        </a:spcBef>
        <a:buNone/>
        <a:defRPr lang="en-US" sz="5400" b="0" kern="1200" cap="none" spc="-100" baseline="0" dirty="0" smtClean="0">
          <a:ln w="3175">
            <a:noFill/>
          </a:ln>
          <a:gradFill>
            <a:gsLst>
              <a:gs pos="1250">
                <a:schemeClr val="tx2"/>
              </a:gs>
              <a:gs pos="100000">
                <a:schemeClr val="tx2"/>
              </a:gs>
            </a:gsLst>
            <a:lin ang="5400000" scaled="0"/>
          </a:gradFill>
          <a:effectLst/>
          <a:latin typeface="+mj-lt"/>
          <a:ea typeface="+mn-ea"/>
          <a:cs typeface="Arial" charset="0"/>
        </a:defRPr>
      </a:lvl1pPr>
    </p:titleStyle>
    <p:bodyStyle>
      <a:lvl1pPr marL="339725" marR="0" indent="-339725" algn="l" defTabSz="914363" rtl="0" eaLnBrk="1" fontAlgn="auto" latinLnBrk="0" hangingPunct="1">
        <a:lnSpc>
          <a:spcPct val="90000"/>
        </a:lnSpc>
        <a:spcBef>
          <a:spcPct val="20000"/>
        </a:spcBef>
        <a:spcAft>
          <a:spcPts val="0"/>
        </a:spcAft>
        <a:buClrTx/>
        <a:buSzPct val="90000"/>
        <a:buFont typeface="Arial" pitchFamily="34" charset="0"/>
        <a:buChar char="•"/>
        <a:tabLst/>
        <a:defRPr sz="3600" kern="1200" spc="-70" baseline="0">
          <a:gradFill>
            <a:gsLst>
              <a:gs pos="1250">
                <a:schemeClr val="tx1"/>
              </a:gs>
              <a:gs pos="100000">
                <a:schemeClr val="tx1"/>
              </a:gs>
            </a:gsLst>
            <a:lin ang="5400000" scaled="0"/>
          </a:gradFill>
          <a:latin typeface="+mj-lt"/>
          <a:ea typeface="+mn-ea"/>
          <a:cs typeface="+mn-cs"/>
        </a:defRPr>
      </a:lvl1pPr>
      <a:lvl2pPr marL="573088" marR="0" indent="-233363" algn="l" defTabSz="914363" rtl="0" eaLnBrk="1" fontAlgn="auto" latinLnBrk="0" hangingPunct="1">
        <a:lnSpc>
          <a:spcPct val="90000"/>
        </a:lnSpc>
        <a:spcBef>
          <a:spcPct val="20000"/>
        </a:spcBef>
        <a:spcAft>
          <a:spcPts val="0"/>
        </a:spcAft>
        <a:buClrTx/>
        <a:buSzPct val="90000"/>
        <a:buFont typeface="Wingdings" pitchFamily="2" charset="2"/>
        <a:buChar char=""/>
        <a:tabLst/>
        <a:defRPr sz="2400" kern="1200" spc="0" baseline="0">
          <a:gradFill>
            <a:gsLst>
              <a:gs pos="1250">
                <a:schemeClr val="tx1"/>
              </a:gs>
              <a:gs pos="100000">
                <a:schemeClr val="tx1"/>
              </a:gs>
            </a:gsLst>
            <a:lin ang="5400000" scaled="0"/>
          </a:gradFill>
          <a:latin typeface="+mn-lt"/>
          <a:ea typeface="+mn-ea"/>
          <a:cs typeface="+mn-cs"/>
        </a:defRPr>
      </a:lvl2pPr>
      <a:lvl3pPr marL="798513" marR="0" indent="-225425" algn="l" defTabSz="914363" rtl="0" eaLnBrk="1" fontAlgn="auto" latinLnBrk="0" hangingPunct="1">
        <a:lnSpc>
          <a:spcPct val="90000"/>
        </a:lnSpc>
        <a:spcBef>
          <a:spcPct val="20000"/>
        </a:spcBef>
        <a:spcAft>
          <a:spcPts val="0"/>
        </a:spcAft>
        <a:buClrTx/>
        <a:buSzPct val="90000"/>
        <a:buFont typeface="Wingdings" pitchFamily="2" charset="2"/>
        <a:buChar char=""/>
        <a:tabLst>
          <a:tab pos="798513" algn="l"/>
        </a:tabLst>
        <a:defRPr sz="2400" kern="1200" spc="0" baseline="0">
          <a:gradFill>
            <a:gsLst>
              <a:gs pos="1250">
                <a:schemeClr val="tx1"/>
              </a:gs>
              <a:gs pos="100000">
                <a:schemeClr val="tx1"/>
              </a:gs>
            </a:gsLst>
            <a:lin ang="5400000" scaled="0"/>
          </a:gradFill>
          <a:latin typeface="+mn-lt"/>
          <a:ea typeface="+mn-ea"/>
          <a:cs typeface="+mn-cs"/>
        </a:defRPr>
      </a:lvl3pPr>
      <a:lvl4pPr marL="1030288" marR="0" indent="-231775" algn="l" defTabSz="914363" rtl="0" eaLnBrk="1" fontAlgn="auto" latinLnBrk="0" hangingPunct="1">
        <a:lnSpc>
          <a:spcPct val="90000"/>
        </a:lnSpc>
        <a:spcBef>
          <a:spcPct val="20000"/>
        </a:spcBef>
        <a:spcAft>
          <a:spcPts val="0"/>
        </a:spcAft>
        <a:buClrTx/>
        <a:buSzPct val="90000"/>
        <a:buFont typeface="Wingdings" pitchFamily="2" charset="2"/>
        <a:buChar char=""/>
        <a:tabLst/>
        <a:defRPr sz="2000" kern="1200" spc="0" baseline="0">
          <a:gradFill>
            <a:gsLst>
              <a:gs pos="1250">
                <a:schemeClr val="tx1"/>
              </a:gs>
              <a:gs pos="100000">
                <a:schemeClr val="tx1"/>
              </a:gs>
            </a:gsLst>
            <a:lin ang="5400000" scaled="0"/>
          </a:gradFill>
          <a:latin typeface="+mn-lt"/>
          <a:ea typeface="+mn-ea"/>
          <a:cs typeface="+mn-cs"/>
        </a:defRPr>
      </a:lvl4pPr>
      <a:lvl5pPr marL="1255713" marR="0" indent="-225425" algn="l" defTabSz="914363" rtl="0" eaLnBrk="1" fontAlgn="auto" latinLnBrk="0" hangingPunct="1">
        <a:lnSpc>
          <a:spcPct val="90000"/>
        </a:lnSpc>
        <a:spcBef>
          <a:spcPct val="20000"/>
        </a:spcBef>
        <a:spcAft>
          <a:spcPts val="0"/>
        </a:spcAft>
        <a:buClrTx/>
        <a:buSzPct val="90000"/>
        <a:buFont typeface="Wingdings" pitchFamily="2" charset="2"/>
        <a:buChar char=""/>
        <a:tabLst>
          <a:tab pos="1255713" algn="l"/>
        </a:tabLst>
        <a:defRPr sz="2000" kern="1200" spc="0" baseline="0">
          <a:gradFill>
            <a:gsLst>
              <a:gs pos="1250">
                <a:schemeClr val="tx1"/>
              </a:gs>
              <a:gs pos="100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9.xml"/><Relationship Id="rId5" Type="http://schemas.openxmlformats.org/officeDocument/2006/relationships/image" Target="../media/image19.png"/><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9.xml"/><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9.xml"/><Relationship Id="rId6" Type="http://schemas.openxmlformats.org/officeDocument/2006/relationships/image" Target="../media/image18.png"/><Relationship Id="rId5" Type="http://schemas.microsoft.com/office/2007/relationships/hdphoto" Target="../media/hdphoto3.wdp"/><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9.xml"/><Relationship Id="rId4" Type="http://schemas.openxmlformats.org/officeDocument/2006/relationships/image" Target="../media/image23.png"/></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9.xml"/><Relationship Id="rId4" Type="http://schemas.microsoft.com/office/2007/relationships/hdphoto" Target="../media/hdphoto2.wdp"/></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7.png"/><Relationship Id="rId2" Type="http://schemas.openxmlformats.org/officeDocument/2006/relationships/notesSlide" Target="../notesSlides/notesSlide19.xml"/><Relationship Id="rId1" Type="http://schemas.openxmlformats.org/officeDocument/2006/relationships/slideLayout" Target="../slideLayouts/slideLayout9.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9.xml"/><Relationship Id="rId4" Type="http://schemas.openxmlformats.org/officeDocument/2006/relationships/image" Target="../media/image28.PNG"/></Relationships>
</file>

<file path=ppt/slides/_rels/slide2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3.xm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4.xml"/><Relationship Id="rId1" Type="http://schemas.openxmlformats.org/officeDocument/2006/relationships/slideLayout" Target="../slideLayouts/slideLayout9.xml"/><Relationship Id="rId5" Type="http://schemas.openxmlformats.org/officeDocument/2006/relationships/image" Target="../media/image19.png"/><Relationship Id="rId4" Type="http://schemas.openxmlformats.org/officeDocument/2006/relationships/image" Target="../media/image18.png"/></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5.xml"/><Relationship Id="rId1" Type="http://schemas.openxmlformats.org/officeDocument/2006/relationships/slideLayout" Target="../slideLayouts/slideLayout9.xml"/><Relationship Id="rId5" Type="http://schemas.openxmlformats.org/officeDocument/2006/relationships/image" Target="../media/image30.png"/><Relationship Id="rId4" Type="http://schemas.openxmlformats.org/officeDocument/2006/relationships/image" Target="../media/image29.PNG"/></Relationships>
</file>

<file path=ppt/slides/_rels/slide2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6.xml"/><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7.xml"/><Relationship Id="rId1" Type="http://schemas.openxmlformats.org/officeDocument/2006/relationships/slideLayout" Target="../slideLayouts/slideLayout9.xml"/><Relationship Id="rId4" Type="http://schemas.openxmlformats.org/officeDocument/2006/relationships/image" Target="../media/image31.PNG"/></Relationships>
</file>

<file path=ppt/slides/_rels/slide2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8.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9.xml"/><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0.xml"/><Relationship Id="rId1" Type="http://schemas.openxmlformats.org/officeDocument/2006/relationships/slideLayout" Target="../slideLayouts/slideLayout9.xml"/><Relationship Id="rId4" Type="http://schemas.openxmlformats.org/officeDocument/2006/relationships/image" Target="../media/image32.png"/></Relationships>
</file>

<file path=ppt/slides/_rels/slide3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1.xml"/><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3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4.xml"/><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5.xml"/><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6.xml"/><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9.xml"/><Relationship Id="rId6" Type="http://schemas.openxmlformats.org/officeDocument/2006/relationships/image" Target="../media/image15.jpg"/><Relationship Id="rId5" Type="http://schemas.openxmlformats.org/officeDocument/2006/relationships/image" Target="../media/image14.emf"/><Relationship Id="rId4" Type="http://schemas.openxmlformats.org/officeDocument/2006/relationships/image" Target="../media/image13.emf"/></Relationships>
</file>

<file path=ppt/slides/_rels/slide4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9.xml"/><Relationship Id="rId1" Type="http://schemas.openxmlformats.org/officeDocument/2006/relationships/slideLayout" Target="../slideLayouts/slideLayout9.xml"/></Relationships>
</file>

<file path=ppt/slides/_rels/slide4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0.xml"/><Relationship Id="rId1" Type="http://schemas.openxmlformats.org/officeDocument/2006/relationships/slideLayout" Target="../slideLayouts/slideLayout9.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9.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9.xml"/></Relationships>
</file>

<file path=ppt/slides/_rels/slide4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6.xml"/><Relationship Id="rId1" Type="http://schemas.openxmlformats.org/officeDocument/2006/relationships/slideLayout" Target="../slideLayouts/slideLayout9.xml"/></Relationships>
</file>

<file path=ppt/slides/_rels/slide4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48.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2125" y="2024729"/>
            <a:ext cx="11152188" cy="4650391"/>
          </a:xfrm>
        </p:spPr>
        <p:txBody>
          <a:bodyPr/>
          <a:lstStyle/>
          <a:p>
            <a:r>
              <a:rPr lang="fr-FR" sz="2800" dirty="0" smtClean="0"/>
              <a:t>Session technique  laboratoire Microsoft</a:t>
            </a:r>
            <a:r>
              <a:rPr lang="en-US" sz="4400" dirty="0" smtClean="0"/>
              <a:t/>
            </a:r>
            <a:br>
              <a:rPr lang="en-US" sz="4400" dirty="0" smtClean="0"/>
            </a:br>
            <a:r>
              <a:rPr lang="en-US" sz="4400" dirty="0" smtClean="0"/>
              <a:t/>
            </a:r>
            <a:br>
              <a:rPr lang="en-US" sz="4400" dirty="0" smtClean="0"/>
            </a:br>
            <a:r>
              <a:rPr lang="en-US" sz="4400" dirty="0" smtClean="0"/>
              <a:t>			   </a:t>
            </a:r>
            <a:r>
              <a:rPr lang="en-US" sz="3600" dirty="0" smtClean="0"/>
              <a:t>Windows Server 2012 R2 </a:t>
            </a:r>
            <a:br>
              <a:rPr lang="en-US" sz="3600" dirty="0" smtClean="0"/>
            </a:br>
            <a:r>
              <a:rPr lang="en-US" sz="3600" dirty="0" smtClean="0"/>
              <a:t>			INGESUP AIX-EN-PROVENCE</a:t>
            </a:r>
            <a:r>
              <a:rPr lang="en-US" sz="4400" dirty="0" smtClean="0"/>
              <a:t/>
            </a:r>
            <a:br>
              <a:rPr lang="en-US" sz="4400" dirty="0" smtClean="0"/>
            </a:br>
            <a:r>
              <a:rPr lang="en-US" sz="4400" dirty="0"/>
              <a:t/>
            </a:r>
            <a:br>
              <a:rPr lang="en-US" sz="4400" dirty="0"/>
            </a:br>
            <a:r>
              <a:rPr lang="en-US" sz="4400" dirty="0" smtClean="0"/>
              <a:t/>
            </a:r>
            <a:br>
              <a:rPr lang="en-US" sz="4400" dirty="0" smtClean="0"/>
            </a:br>
            <a:r>
              <a:rPr lang="en-US" sz="4800" dirty="0" smtClean="0"/>
              <a:t/>
            </a:r>
            <a:br>
              <a:rPr lang="en-US" sz="4800" dirty="0" smtClean="0"/>
            </a:br>
            <a:r>
              <a:rPr lang="en-US" sz="3200" dirty="0">
                <a:latin typeface="+mn-lt"/>
              </a:rPr>
              <a:t/>
            </a:r>
            <a:br>
              <a:rPr lang="en-US" sz="3200" dirty="0">
                <a:latin typeface="+mn-lt"/>
              </a:rPr>
            </a:br>
            <a:endParaRPr lang="en-US" sz="3200" dirty="0">
              <a:latin typeface="+mn-lt"/>
            </a:endParaRPr>
          </a:p>
        </p:txBody>
      </p:sp>
      <p:sp>
        <p:nvSpPr>
          <p:cNvPr id="4" name="Espace réservé du texte 3"/>
          <p:cNvSpPr>
            <a:spLocks noGrp="1"/>
          </p:cNvSpPr>
          <p:nvPr>
            <p:ph type="body" sz="quarter" idx="12"/>
          </p:nvPr>
        </p:nvSpPr>
        <p:spPr>
          <a:xfrm>
            <a:off x="556559" y="6332833"/>
            <a:ext cx="11152188" cy="498598"/>
          </a:xfrm>
        </p:spPr>
        <p:txBody>
          <a:bodyPr/>
          <a:lstStyle/>
          <a:p>
            <a:pPr algn="ctr"/>
            <a:r>
              <a:rPr lang="fr-FR" sz="2800" dirty="0" smtClean="0"/>
              <a:t>Systèmes-Réseau-Virtualisation-Stockage</a:t>
            </a:r>
            <a:endParaRPr lang="fr-FR" sz="2800" dirty="0"/>
          </a:p>
        </p:txBody>
      </p:sp>
      <p:sp>
        <p:nvSpPr>
          <p:cNvPr id="3" name="ZoneTexte 2"/>
          <p:cNvSpPr txBox="1"/>
          <p:nvPr/>
        </p:nvSpPr>
        <p:spPr>
          <a:xfrm>
            <a:off x="8546465" y="521040"/>
            <a:ext cx="3886200" cy="664797"/>
          </a:xfrm>
          <a:prstGeom prst="rect">
            <a:avLst/>
          </a:prstGeom>
          <a:noFill/>
        </p:spPr>
        <p:txBody>
          <a:bodyPr wrap="square" lIns="0" tIns="0" rIns="0" bIns="0" rtlCol="0">
            <a:spAutoFit/>
          </a:bodyPr>
          <a:lstStyle/>
          <a:p>
            <a:pPr>
              <a:lnSpc>
                <a:spcPct val="90000"/>
              </a:lnSpc>
            </a:pPr>
            <a:r>
              <a:rPr lang="en-US" sz="2400" spc="-50" dirty="0" smtClean="0">
                <a:solidFill>
                  <a:schemeClr val="bg1"/>
                </a:solidFill>
                <a:latin typeface="+mj-lt"/>
              </a:rPr>
              <a:t>SEYFALLAH TAGREROUT</a:t>
            </a:r>
          </a:p>
          <a:p>
            <a:pPr>
              <a:lnSpc>
                <a:spcPct val="90000"/>
              </a:lnSpc>
            </a:pPr>
            <a:r>
              <a:rPr lang="en-US" sz="2400" spc="-50" dirty="0" smtClean="0">
                <a:solidFill>
                  <a:schemeClr val="bg1"/>
                </a:solidFill>
                <a:latin typeface="+mj-lt"/>
              </a:rPr>
              <a:t>SOGETI FRANCE</a:t>
            </a:r>
            <a:endParaRPr lang="en-US" sz="2400" spc="-50" dirty="0" smtClean="0">
              <a:solidFill>
                <a:schemeClr val="bg1"/>
              </a:solidFill>
              <a:latin typeface="+mj-lt"/>
            </a:endParaRPr>
          </a:p>
        </p:txBody>
      </p:sp>
      <p:pic>
        <p:nvPicPr>
          <p:cNvPr id="5" name="Imag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95292" y="6038901"/>
            <a:ext cx="1343025" cy="476250"/>
          </a:xfrm>
          <a:prstGeom prst="rect">
            <a:avLst/>
          </a:prstGeom>
        </p:spPr>
      </p:pic>
    </p:spTree>
    <p:extLst>
      <p:ext uri="{BB962C8B-B14F-4D97-AF65-F5344CB8AC3E}">
        <p14:creationId xmlns:p14="http://schemas.microsoft.com/office/powerpoint/2010/main" val="366635283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bwMode="ltGray">
          <a:xfrm>
            <a:off x="0" y="-1"/>
            <a:ext cx="4130675" cy="6858001"/>
          </a:xfrm>
          <a:prstGeom prst="rect">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pPr>
            <a:endParaRPr lang="en-US" sz="2000" spc="-50" dirty="0" smtClean="0">
              <a:gradFill>
                <a:gsLst>
                  <a:gs pos="0">
                    <a:schemeClr val="bg1"/>
                  </a:gs>
                  <a:gs pos="100000">
                    <a:schemeClr val="bg1"/>
                  </a:gs>
                </a:gsLst>
                <a:lin ang="5400000" scaled="0"/>
              </a:gradFill>
            </a:endParaRPr>
          </a:p>
        </p:txBody>
      </p:sp>
      <p:sp>
        <p:nvSpPr>
          <p:cNvPr id="15" name="TextBox 14"/>
          <p:cNvSpPr txBox="1"/>
          <p:nvPr/>
        </p:nvSpPr>
        <p:spPr bwMode="white">
          <a:xfrm>
            <a:off x="520700" y="2763026"/>
            <a:ext cx="3146425" cy="923330"/>
          </a:xfrm>
          <a:prstGeom prst="rect">
            <a:avLst/>
          </a:prstGeom>
          <a:noFill/>
        </p:spPr>
        <p:txBody>
          <a:bodyPr wrap="square" lIns="0" tIns="0" rIns="0" bIns="0" rtlCol="0">
            <a:spAutoFit/>
          </a:bodyPr>
          <a:lstStyle/>
          <a:p>
            <a:pPr defTabSz="1306513"/>
            <a:r>
              <a:rPr lang="fr-FR" sz="2000" dirty="0">
                <a:solidFill>
                  <a:schemeClr val="bg1"/>
                </a:solidFill>
              </a:rPr>
              <a:t>Windows Server 2012 R2 système d’exploitation taillé pour le Cloud</a:t>
            </a:r>
          </a:p>
        </p:txBody>
      </p:sp>
      <p:sp>
        <p:nvSpPr>
          <p:cNvPr id="16" name="Title 1"/>
          <p:cNvSpPr txBox="1">
            <a:spLocks/>
          </p:cNvSpPr>
          <p:nvPr/>
        </p:nvSpPr>
        <p:spPr>
          <a:xfrm>
            <a:off x="4630849" y="1160297"/>
            <a:ext cx="6998495" cy="747897"/>
          </a:xfrm>
          <a:prstGeom prst="rect">
            <a:avLst/>
          </a:prstGeom>
        </p:spPr>
        <p:txBody>
          <a:bodyPr lIns="0" tIns="0" rIns="0" bIns="0"/>
          <a:lstStyle>
            <a:lvl1pPr algn="l" defTabSz="914363" rtl="0" eaLnBrk="1" latinLnBrk="0" hangingPunct="1">
              <a:lnSpc>
                <a:spcPct val="90000"/>
              </a:lnSpc>
              <a:spcBef>
                <a:spcPct val="0"/>
              </a:spcBef>
              <a:buNone/>
              <a:defRPr lang="en-US" sz="5400" b="0" kern="1200" cap="none" spc="-100" baseline="0" dirty="0" smtClean="0">
                <a:ln w="3175">
                  <a:noFill/>
                </a:ln>
                <a:gradFill>
                  <a:gsLst>
                    <a:gs pos="1250">
                      <a:schemeClr val="tx2"/>
                    </a:gs>
                    <a:gs pos="100000">
                      <a:schemeClr val="tx2"/>
                    </a:gs>
                  </a:gsLst>
                  <a:lin ang="5400000" scaled="0"/>
                </a:gradFill>
                <a:effectLst/>
                <a:latin typeface="+mj-lt"/>
                <a:ea typeface="+mn-ea"/>
                <a:cs typeface="Arial" charset="0"/>
              </a:defRPr>
            </a:lvl1pPr>
          </a:lstStyle>
          <a:p>
            <a:r>
              <a:rPr lang="en-US" dirty="0" smtClean="0">
                <a:gradFill>
                  <a:gsLst>
                    <a:gs pos="1667">
                      <a:schemeClr val="accent1"/>
                    </a:gs>
                    <a:gs pos="26000">
                      <a:schemeClr val="accent1"/>
                    </a:gs>
                  </a:gsLst>
                  <a:lin ang="5400000" scaled="0"/>
                </a:gradFill>
              </a:rPr>
              <a:t>HYPER-V 3.0 R2</a:t>
            </a:r>
            <a:endParaRPr lang="en-US" dirty="0">
              <a:gradFill>
                <a:gsLst>
                  <a:gs pos="1667">
                    <a:schemeClr val="accent1"/>
                  </a:gs>
                  <a:gs pos="26000">
                    <a:schemeClr val="accent1"/>
                  </a:gs>
                </a:gsLst>
                <a:lin ang="5400000" scaled="0"/>
              </a:gradFill>
            </a:endParaRPr>
          </a:p>
        </p:txBody>
      </p:sp>
      <p:sp>
        <p:nvSpPr>
          <p:cNvPr id="17" name="TextBox 16"/>
          <p:cNvSpPr txBox="1"/>
          <p:nvPr/>
        </p:nvSpPr>
        <p:spPr>
          <a:xfrm>
            <a:off x="4560093" y="2274391"/>
            <a:ext cx="6111150" cy="5386090"/>
          </a:xfrm>
          <a:prstGeom prst="rect">
            <a:avLst/>
          </a:prstGeom>
          <a:noFill/>
        </p:spPr>
        <p:txBody>
          <a:bodyPr wrap="square" lIns="0" tIns="0" rIns="0" bIns="0" rtlCol="0">
            <a:spAutoFit/>
          </a:bodyPr>
          <a:lstStyle/>
          <a:p>
            <a:pPr defTabSz="1306513">
              <a:spcBef>
                <a:spcPts val="600"/>
              </a:spcBef>
              <a:spcAft>
                <a:spcPts val="600"/>
              </a:spcAft>
            </a:pPr>
            <a:r>
              <a:rPr lang="en-US" sz="3000" b="1" dirty="0" smtClean="0">
                <a:solidFill>
                  <a:srgbClr val="04178F"/>
                </a:solidFill>
                <a:latin typeface="Segoe UI Light"/>
                <a:cs typeface="Segoe UI Light"/>
              </a:rPr>
              <a:t>RDMA:</a:t>
            </a:r>
          </a:p>
          <a:p>
            <a:pPr marL="457200" indent="-457200" defTabSz="1306513">
              <a:spcBef>
                <a:spcPts val="600"/>
              </a:spcBef>
              <a:spcAft>
                <a:spcPts val="600"/>
              </a:spcAft>
              <a:buFont typeface="Arial" panose="020B0604020202020204" pitchFamily="34" charset="0"/>
              <a:buChar char="•"/>
            </a:pPr>
            <a:r>
              <a:rPr lang="en-US" sz="3000" dirty="0">
                <a:solidFill>
                  <a:srgbClr val="717171"/>
                </a:solidFill>
                <a:latin typeface="Segoe UI Light"/>
                <a:cs typeface="Segoe UI Light"/>
              </a:rPr>
              <a:t>Live Migration (SMB-Direct)</a:t>
            </a:r>
          </a:p>
          <a:p>
            <a:pPr marL="457200" indent="-457200" defTabSz="1306513">
              <a:spcBef>
                <a:spcPts val="600"/>
              </a:spcBef>
              <a:spcAft>
                <a:spcPts val="600"/>
              </a:spcAft>
              <a:buFont typeface="Arial" panose="020B0604020202020204" pitchFamily="34" charset="0"/>
              <a:buChar char="•"/>
            </a:pPr>
            <a:r>
              <a:rPr lang="en-US" sz="3000" dirty="0" smtClean="0">
                <a:solidFill>
                  <a:srgbClr val="717171"/>
                </a:solidFill>
                <a:latin typeface="Segoe UI Light"/>
                <a:cs typeface="Segoe UI Light"/>
              </a:rPr>
              <a:t>SMB-Over RDMA </a:t>
            </a:r>
          </a:p>
          <a:p>
            <a:pPr marL="457200" indent="-457200" defTabSz="1306513">
              <a:spcBef>
                <a:spcPts val="600"/>
              </a:spcBef>
              <a:spcAft>
                <a:spcPts val="600"/>
              </a:spcAft>
              <a:buFont typeface="Arial" panose="020B0604020202020204" pitchFamily="34" charset="0"/>
              <a:buChar char="•"/>
            </a:pPr>
            <a:r>
              <a:rPr lang="fr-FR" sz="3000" b="1" dirty="0" smtClean="0">
                <a:solidFill>
                  <a:srgbClr val="04178F"/>
                </a:solidFill>
                <a:latin typeface="Segoe UI Light"/>
                <a:cs typeface="Segoe UI Light"/>
              </a:rPr>
              <a:t>Adaptateurs:</a:t>
            </a:r>
          </a:p>
          <a:p>
            <a:pPr marL="457200" indent="-457200" defTabSz="1306513">
              <a:spcBef>
                <a:spcPts val="600"/>
              </a:spcBef>
              <a:spcAft>
                <a:spcPts val="600"/>
              </a:spcAft>
              <a:buFont typeface="Arial" panose="020B0604020202020204" pitchFamily="34" charset="0"/>
              <a:buChar char="•"/>
            </a:pPr>
            <a:r>
              <a:rPr lang="en-US" sz="3000" dirty="0" err="1" smtClean="0">
                <a:solidFill>
                  <a:srgbClr val="717171"/>
                </a:solidFill>
                <a:latin typeface="Segoe UI Light"/>
                <a:cs typeface="Segoe UI Light"/>
              </a:rPr>
              <a:t>InfiniBand</a:t>
            </a:r>
            <a:r>
              <a:rPr lang="en-US" sz="3000" dirty="0" smtClean="0">
                <a:solidFill>
                  <a:srgbClr val="717171"/>
                </a:solidFill>
                <a:latin typeface="Segoe UI Light"/>
                <a:cs typeface="Segoe UI Light"/>
              </a:rPr>
              <a:t> </a:t>
            </a:r>
          </a:p>
          <a:p>
            <a:pPr marL="457200" indent="-457200" defTabSz="1306513">
              <a:spcBef>
                <a:spcPts val="600"/>
              </a:spcBef>
              <a:spcAft>
                <a:spcPts val="600"/>
              </a:spcAft>
              <a:buFont typeface="Arial" panose="020B0604020202020204" pitchFamily="34" charset="0"/>
              <a:buChar char="•"/>
            </a:pPr>
            <a:r>
              <a:rPr lang="en-US" sz="3000" dirty="0" err="1" smtClean="0">
                <a:solidFill>
                  <a:srgbClr val="717171"/>
                </a:solidFill>
                <a:latin typeface="Segoe UI Light"/>
                <a:cs typeface="Segoe UI Light"/>
              </a:rPr>
              <a:t>RoCE</a:t>
            </a:r>
            <a:r>
              <a:rPr lang="en-US" sz="3000" dirty="0" smtClean="0">
                <a:solidFill>
                  <a:srgbClr val="717171"/>
                </a:solidFill>
                <a:latin typeface="Segoe UI Light"/>
                <a:cs typeface="Segoe UI Light"/>
              </a:rPr>
              <a:t> </a:t>
            </a:r>
          </a:p>
          <a:p>
            <a:pPr marL="457200" indent="-457200" defTabSz="1306513">
              <a:spcBef>
                <a:spcPts val="600"/>
              </a:spcBef>
              <a:spcAft>
                <a:spcPts val="600"/>
              </a:spcAft>
              <a:buFontTx/>
              <a:buChar char="-"/>
            </a:pPr>
            <a:endParaRPr lang="en-US" sz="3000" dirty="0" smtClean="0">
              <a:solidFill>
                <a:srgbClr val="717171"/>
              </a:solidFill>
              <a:latin typeface="Segoe UI Light"/>
              <a:cs typeface="Segoe UI Light"/>
            </a:endParaRPr>
          </a:p>
          <a:p>
            <a:pPr marL="274320" indent="-274320" defTabSz="1306513">
              <a:spcBef>
                <a:spcPts val="600"/>
              </a:spcBef>
              <a:spcAft>
                <a:spcPts val="600"/>
              </a:spcAft>
              <a:buFont typeface="Arial" pitchFamily="34" charset="0"/>
              <a:buChar char="•"/>
            </a:pPr>
            <a:endParaRPr lang="en-US" sz="3000" dirty="0" smtClean="0">
              <a:solidFill>
                <a:srgbClr val="717171"/>
              </a:solidFill>
              <a:latin typeface="Segoe UI Light"/>
              <a:cs typeface="Segoe UI Light"/>
            </a:endParaRPr>
          </a:p>
          <a:p>
            <a:pPr marL="274320" indent="-274320" defTabSz="1306513">
              <a:spcBef>
                <a:spcPts val="600"/>
              </a:spcBef>
              <a:spcAft>
                <a:spcPts val="600"/>
              </a:spcAft>
              <a:buFont typeface="Arial" pitchFamily="34" charset="0"/>
              <a:buChar char="•"/>
            </a:pPr>
            <a:endParaRPr lang="en-US" sz="3000" dirty="0" smtClean="0">
              <a:solidFill>
                <a:srgbClr val="717171"/>
              </a:solidFill>
              <a:latin typeface="Segoe UI Light"/>
              <a:cs typeface="Segoe UI Light"/>
            </a:endParaRPr>
          </a:p>
        </p:txBody>
      </p:sp>
      <p:pic>
        <p:nvPicPr>
          <p:cNvPr id="7" name="Picture 13" descr="lightning-money"/>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00174" y="1424040"/>
            <a:ext cx="586470" cy="968308"/>
          </a:xfrm>
          <a:prstGeom prst="rect">
            <a:avLst/>
          </a:prstGeom>
          <a:noFill/>
          <a:ln w="9525">
            <a:noFill/>
            <a:miter lim="800000"/>
            <a:headEnd/>
            <a:tailEnd/>
          </a:ln>
        </p:spPr>
      </p:pic>
      <p:sp>
        <p:nvSpPr>
          <p:cNvPr id="2" name="Espace réservé du numéro de diapositive 1"/>
          <p:cNvSpPr>
            <a:spLocks noGrp="1"/>
          </p:cNvSpPr>
          <p:nvPr>
            <p:ph type="sldNum" sz="quarter" idx="12"/>
          </p:nvPr>
        </p:nvSpPr>
        <p:spPr/>
        <p:txBody>
          <a:bodyPr/>
          <a:lstStyle/>
          <a:p>
            <a:pPr>
              <a:lnSpc>
                <a:spcPct val="90000"/>
              </a:lnSpc>
            </a:pPr>
            <a:fld id="{1BC86A1F-E589-44B2-A543-2EC98F5547A7}" type="slidenum">
              <a:rPr lang="en-US" smtClean="0"/>
              <a:pPr>
                <a:lnSpc>
                  <a:spcPct val="90000"/>
                </a:lnSpc>
              </a:pPr>
              <a:t>10</a:t>
            </a:fld>
            <a:endParaRPr lang="en-US" dirty="0"/>
          </a:p>
        </p:txBody>
      </p:sp>
    </p:spTree>
    <p:extLst>
      <p:ext uri="{BB962C8B-B14F-4D97-AF65-F5344CB8AC3E}">
        <p14:creationId xmlns:p14="http://schemas.microsoft.com/office/powerpoint/2010/main" val="1832665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bwMode="ltGray">
          <a:xfrm>
            <a:off x="0" y="-1"/>
            <a:ext cx="4130675" cy="6858001"/>
          </a:xfrm>
          <a:prstGeom prst="rect">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pPr>
            <a:endParaRPr lang="en-US" sz="2000" spc="-50" dirty="0" smtClean="0">
              <a:gradFill>
                <a:gsLst>
                  <a:gs pos="0">
                    <a:schemeClr val="bg1"/>
                  </a:gs>
                  <a:gs pos="100000">
                    <a:schemeClr val="bg1"/>
                  </a:gs>
                </a:gsLst>
                <a:lin ang="5400000" scaled="0"/>
              </a:gradFill>
            </a:endParaRPr>
          </a:p>
        </p:txBody>
      </p:sp>
      <p:sp>
        <p:nvSpPr>
          <p:cNvPr id="15" name="TextBox 14"/>
          <p:cNvSpPr txBox="1"/>
          <p:nvPr/>
        </p:nvSpPr>
        <p:spPr bwMode="white">
          <a:xfrm>
            <a:off x="520700" y="2763026"/>
            <a:ext cx="3146425" cy="923330"/>
          </a:xfrm>
          <a:prstGeom prst="rect">
            <a:avLst/>
          </a:prstGeom>
          <a:noFill/>
        </p:spPr>
        <p:txBody>
          <a:bodyPr wrap="square" lIns="0" tIns="0" rIns="0" bIns="0" rtlCol="0">
            <a:spAutoFit/>
          </a:bodyPr>
          <a:lstStyle/>
          <a:p>
            <a:pPr defTabSz="1306513"/>
            <a:r>
              <a:rPr lang="fr-FR" sz="2000" dirty="0">
                <a:solidFill>
                  <a:schemeClr val="bg1"/>
                </a:solidFill>
              </a:rPr>
              <a:t>Windows Server 2012 R2 système d’exploitation taillé pour le Cloud</a:t>
            </a:r>
          </a:p>
        </p:txBody>
      </p:sp>
      <p:sp>
        <p:nvSpPr>
          <p:cNvPr id="16" name="Title 1"/>
          <p:cNvSpPr txBox="1">
            <a:spLocks/>
          </p:cNvSpPr>
          <p:nvPr/>
        </p:nvSpPr>
        <p:spPr>
          <a:xfrm>
            <a:off x="4630849" y="1160297"/>
            <a:ext cx="6998495" cy="747897"/>
          </a:xfrm>
          <a:prstGeom prst="rect">
            <a:avLst/>
          </a:prstGeom>
        </p:spPr>
        <p:txBody>
          <a:bodyPr lIns="0" tIns="0" rIns="0" bIns="0"/>
          <a:lstStyle>
            <a:lvl1pPr algn="l" defTabSz="914363" rtl="0" eaLnBrk="1" latinLnBrk="0" hangingPunct="1">
              <a:lnSpc>
                <a:spcPct val="90000"/>
              </a:lnSpc>
              <a:spcBef>
                <a:spcPct val="0"/>
              </a:spcBef>
              <a:buNone/>
              <a:defRPr lang="en-US" sz="5400" b="0" kern="1200" cap="none" spc="-100" baseline="0" dirty="0" smtClean="0">
                <a:ln w="3175">
                  <a:noFill/>
                </a:ln>
                <a:gradFill>
                  <a:gsLst>
                    <a:gs pos="1250">
                      <a:schemeClr val="tx2"/>
                    </a:gs>
                    <a:gs pos="100000">
                      <a:schemeClr val="tx2"/>
                    </a:gs>
                  </a:gsLst>
                  <a:lin ang="5400000" scaled="0"/>
                </a:gradFill>
                <a:effectLst/>
                <a:latin typeface="+mj-lt"/>
                <a:ea typeface="+mn-ea"/>
                <a:cs typeface="Arial" charset="0"/>
              </a:defRPr>
            </a:lvl1pPr>
          </a:lstStyle>
          <a:p>
            <a:r>
              <a:rPr lang="en-US" dirty="0" smtClean="0">
                <a:gradFill>
                  <a:gsLst>
                    <a:gs pos="1667">
                      <a:schemeClr val="accent1"/>
                    </a:gs>
                    <a:gs pos="26000">
                      <a:schemeClr val="accent1"/>
                    </a:gs>
                  </a:gsLst>
                  <a:lin ang="5400000" scaled="0"/>
                </a:gradFill>
              </a:rPr>
              <a:t>HYPER-V 3.0 R2</a:t>
            </a:r>
            <a:endParaRPr lang="en-US" dirty="0">
              <a:gradFill>
                <a:gsLst>
                  <a:gs pos="1667">
                    <a:schemeClr val="accent1"/>
                  </a:gs>
                  <a:gs pos="26000">
                    <a:schemeClr val="accent1"/>
                  </a:gs>
                </a:gsLst>
                <a:lin ang="5400000" scaled="0"/>
              </a:gradFill>
            </a:endParaRPr>
          </a:p>
        </p:txBody>
      </p:sp>
      <p:sp>
        <p:nvSpPr>
          <p:cNvPr id="17" name="TextBox 16"/>
          <p:cNvSpPr txBox="1"/>
          <p:nvPr/>
        </p:nvSpPr>
        <p:spPr>
          <a:xfrm>
            <a:off x="4651374" y="2301361"/>
            <a:ext cx="6998495" cy="3416320"/>
          </a:xfrm>
          <a:prstGeom prst="rect">
            <a:avLst/>
          </a:prstGeom>
          <a:noFill/>
        </p:spPr>
        <p:txBody>
          <a:bodyPr wrap="square" lIns="0" tIns="0" rIns="0" bIns="0" rtlCol="0">
            <a:spAutoFit/>
          </a:bodyPr>
          <a:lstStyle/>
          <a:p>
            <a:pPr marL="274320" indent="-274320" defTabSz="1306513">
              <a:spcBef>
                <a:spcPts val="600"/>
              </a:spcBef>
              <a:spcAft>
                <a:spcPts val="600"/>
              </a:spcAft>
              <a:buFont typeface="Arial" pitchFamily="34" charset="0"/>
              <a:buChar char="•"/>
            </a:pPr>
            <a:r>
              <a:rPr lang="fr-FR" sz="3200" dirty="0" smtClean="0">
                <a:solidFill>
                  <a:srgbClr val="717171"/>
                </a:solidFill>
                <a:latin typeface="Segoe UI Light"/>
                <a:cs typeface="Segoe UI Light"/>
              </a:rPr>
              <a:t>Gestion des IOPS</a:t>
            </a:r>
          </a:p>
          <a:p>
            <a:pPr marL="274320" indent="-274320" defTabSz="1306513">
              <a:spcBef>
                <a:spcPts val="600"/>
              </a:spcBef>
              <a:spcAft>
                <a:spcPts val="600"/>
              </a:spcAft>
              <a:buFont typeface="Arial" pitchFamily="34" charset="0"/>
              <a:buChar char="•"/>
            </a:pPr>
            <a:r>
              <a:rPr lang="fr-FR" sz="3000" dirty="0" smtClean="0">
                <a:solidFill>
                  <a:srgbClr val="717171"/>
                </a:solidFill>
                <a:latin typeface="Segoe UI Light"/>
                <a:cs typeface="Segoe UI Light"/>
              </a:rPr>
              <a:t>Déduplication des </a:t>
            </a:r>
            <a:r>
              <a:rPr lang="fr-FR" sz="3000" i="1" dirty="0" err="1" smtClean="0">
                <a:solidFill>
                  <a:srgbClr val="FF0000"/>
                </a:solidFill>
                <a:latin typeface="Segoe UI Light"/>
                <a:cs typeface="Segoe UI Light"/>
              </a:rPr>
              <a:t>VHDx</a:t>
            </a:r>
            <a:r>
              <a:rPr lang="fr-FR" sz="3000" i="1" dirty="0" smtClean="0">
                <a:solidFill>
                  <a:srgbClr val="FF0000"/>
                </a:solidFill>
                <a:latin typeface="Segoe UI Light"/>
                <a:cs typeface="Segoe UI Light"/>
              </a:rPr>
              <a:t> pour le VDI </a:t>
            </a:r>
          </a:p>
          <a:p>
            <a:pPr marL="274320" indent="-274320" defTabSz="1306513">
              <a:spcBef>
                <a:spcPts val="600"/>
              </a:spcBef>
              <a:spcAft>
                <a:spcPts val="600"/>
              </a:spcAft>
              <a:buFont typeface="Arial" pitchFamily="34" charset="0"/>
              <a:buChar char="•"/>
            </a:pPr>
            <a:r>
              <a:rPr lang="fr-FR" sz="3000" dirty="0" smtClean="0">
                <a:solidFill>
                  <a:srgbClr val="717171"/>
                </a:solidFill>
                <a:latin typeface="Segoe UI Light"/>
                <a:cs typeface="Segoe UI Light"/>
              </a:rPr>
              <a:t>Partage des </a:t>
            </a:r>
            <a:r>
              <a:rPr lang="fr-FR" sz="3000" dirty="0" err="1" smtClean="0">
                <a:solidFill>
                  <a:srgbClr val="717171"/>
                </a:solidFill>
                <a:latin typeface="Segoe UI Light"/>
                <a:cs typeface="Segoe UI Light"/>
              </a:rPr>
              <a:t>VHDx</a:t>
            </a:r>
            <a:r>
              <a:rPr lang="fr-FR" sz="3000" dirty="0" smtClean="0">
                <a:solidFill>
                  <a:srgbClr val="717171"/>
                </a:solidFill>
                <a:latin typeface="Segoe UI Light"/>
                <a:cs typeface="Segoe UI Light"/>
              </a:rPr>
              <a:t> </a:t>
            </a:r>
          </a:p>
          <a:p>
            <a:pPr marL="731502" lvl="1" indent="-274320" defTabSz="1306513">
              <a:spcBef>
                <a:spcPts val="600"/>
              </a:spcBef>
              <a:spcAft>
                <a:spcPts val="600"/>
              </a:spcAft>
              <a:buFont typeface="Arial" pitchFamily="34" charset="0"/>
              <a:buChar char="•"/>
            </a:pPr>
            <a:r>
              <a:rPr lang="fr-FR" sz="3000" dirty="0" smtClean="0">
                <a:solidFill>
                  <a:srgbClr val="717171"/>
                </a:solidFill>
                <a:latin typeface="Segoe UI Light"/>
                <a:cs typeface="Segoe UI Light"/>
              </a:rPr>
              <a:t>Mise en cluster des VMs = facile </a:t>
            </a:r>
            <a:r>
              <a:rPr lang="fr-FR" sz="3000" dirty="0" smtClean="0">
                <a:solidFill>
                  <a:srgbClr val="717171"/>
                </a:solidFill>
                <a:latin typeface="Segoe UI Light"/>
                <a:cs typeface="Segoe UI Light"/>
                <a:sym typeface="Wingdings" panose="05000000000000000000" pitchFamily="2" charset="2"/>
              </a:rPr>
              <a:t></a:t>
            </a:r>
          </a:p>
          <a:p>
            <a:pPr marL="731502" lvl="1" indent="-274320" defTabSz="1306513">
              <a:spcBef>
                <a:spcPts val="600"/>
              </a:spcBef>
              <a:spcAft>
                <a:spcPts val="600"/>
              </a:spcAft>
              <a:buFont typeface="Arial" pitchFamily="34" charset="0"/>
              <a:buChar char="•"/>
            </a:pPr>
            <a:r>
              <a:rPr lang="fr-FR" sz="3000" dirty="0" smtClean="0">
                <a:solidFill>
                  <a:srgbClr val="717171"/>
                </a:solidFill>
                <a:latin typeface="Segoe UI Light"/>
                <a:cs typeface="Segoe UI Light"/>
              </a:rPr>
              <a:t>Activation automatique des VMs (AVMA)</a:t>
            </a:r>
          </a:p>
        </p:txBody>
      </p:sp>
      <p:pic>
        <p:nvPicPr>
          <p:cNvPr id="7" name="Picture 13" descr="lightning-money"/>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00174" y="1424040"/>
            <a:ext cx="586470" cy="968308"/>
          </a:xfrm>
          <a:prstGeom prst="rect">
            <a:avLst/>
          </a:prstGeom>
          <a:noFill/>
          <a:ln w="9525">
            <a:noFill/>
            <a:miter lim="800000"/>
            <a:headEnd/>
            <a:tailEnd/>
          </a:ln>
        </p:spPr>
      </p:pic>
      <p:sp>
        <p:nvSpPr>
          <p:cNvPr id="2" name="Espace réservé du numéro de diapositive 1"/>
          <p:cNvSpPr>
            <a:spLocks noGrp="1"/>
          </p:cNvSpPr>
          <p:nvPr>
            <p:ph type="sldNum" sz="quarter" idx="12"/>
          </p:nvPr>
        </p:nvSpPr>
        <p:spPr/>
        <p:txBody>
          <a:bodyPr/>
          <a:lstStyle/>
          <a:p>
            <a:pPr>
              <a:lnSpc>
                <a:spcPct val="90000"/>
              </a:lnSpc>
            </a:pPr>
            <a:fld id="{1BC86A1F-E589-44B2-A543-2EC98F5547A7}" type="slidenum">
              <a:rPr lang="en-US" smtClean="0"/>
              <a:pPr>
                <a:lnSpc>
                  <a:spcPct val="90000"/>
                </a:lnSpc>
              </a:pPr>
              <a:t>11</a:t>
            </a:fld>
            <a:endParaRPr lang="en-US" dirty="0"/>
          </a:p>
        </p:txBody>
      </p:sp>
    </p:spTree>
    <p:extLst>
      <p:ext uri="{BB962C8B-B14F-4D97-AF65-F5344CB8AC3E}">
        <p14:creationId xmlns:p14="http://schemas.microsoft.com/office/powerpoint/2010/main" val="16847078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bwMode="ltGray">
          <a:xfrm>
            <a:off x="0" y="-1"/>
            <a:ext cx="4130675" cy="6858001"/>
          </a:xfrm>
          <a:prstGeom prst="rect">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pPr>
            <a:endParaRPr lang="en-US" sz="2000" spc="-50" dirty="0" smtClean="0">
              <a:gradFill>
                <a:gsLst>
                  <a:gs pos="0">
                    <a:schemeClr val="bg1"/>
                  </a:gs>
                  <a:gs pos="100000">
                    <a:schemeClr val="bg1"/>
                  </a:gs>
                </a:gsLst>
                <a:lin ang="5400000" scaled="0"/>
              </a:gradFill>
            </a:endParaRPr>
          </a:p>
        </p:txBody>
      </p:sp>
      <p:sp>
        <p:nvSpPr>
          <p:cNvPr id="15" name="TextBox 14"/>
          <p:cNvSpPr txBox="1"/>
          <p:nvPr/>
        </p:nvSpPr>
        <p:spPr bwMode="white">
          <a:xfrm>
            <a:off x="520700" y="2763026"/>
            <a:ext cx="3146425" cy="923330"/>
          </a:xfrm>
          <a:prstGeom prst="rect">
            <a:avLst/>
          </a:prstGeom>
          <a:noFill/>
        </p:spPr>
        <p:txBody>
          <a:bodyPr wrap="square" lIns="0" tIns="0" rIns="0" bIns="0" rtlCol="0">
            <a:spAutoFit/>
          </a:bodyPr>
          <a:lstStyle/>
          <a:p>
            <a:pPr defTabSz="1306513"/>
            <a:r>
              <a:rPr lang="fr-FR" sz="2000" dirty="0">
                <a:solidFill>
                  <a:schemeClr val="bg1"/>
                </a:solidFill>
              </a:rPr>
              <a:t>Windows Server 2012 R2 système d’exploitation taillé pour le Cloud</a:t>
            </a:r>
          </a:p>
        </p:txBody>
      </p:sp>
      <p:sp>
        <p:nvSpPr>
          <p:cNvPr id="16" name="Title 1"/>
          <p:cNvSpPr txBox="1">
            <a:spLocks/>
          </p:cNvSpPr>
          <p:nvPr/>
        </p:nvSpPr>
        <p:spPr>
          <a:xfrm>
            <a:off x="4630849" y="1160297"/>
            <a:ext cx="6998495" cy="747897"/>
          </a:xfrm>
          <a:prstGeom prst="rect">
            <a:avLst/>
          </a:prstGeom>
        </p:spPr>
        <p:txBody>
          <a:bodyPr lIns="0" tIns="0" rIns="0" bIns="0"/>
          <a:lstStyle>
            <a:lvl1pPr algn="l" defTabSz="914363" rtl="0" eaLnBrk="1" latinLnBrk="0" hangingPunct="1">
              <a:lnSpc>
                <a:spcPct val="90000"/>
              </a:lnSpc>
              <a:spcBef>
                <a:spcPct val="0"/>
              </a:spcBef>
              <a:buNone/>
              <a:defRPr lang="en-US" sz="5400" b="0" kern="1200" cap="none" spc="-100" baseline="0" dirty="0" smtClean="0">
                <a:ln w="3175">
                  <a:noFill/>
                </a:ln>
                <a:gradFill>
                  <a:gsLst>
                    <a:gs pos="1250">
                      <a:schemeClr val="tx2"/>
                    </a:gs>
                    <a:gs pos="100000">
                      <a:schemeClr val="tx2"/>
                    </a:gs>
                  </a:gsLst>
                  <a:lin ang="5400000" scaled="0"/>
                </a:gradFill>
                <a:effectLst/>
                <a:latin typeface="+mj-lt"/>
                <a:ea typeface="+mn-ea"/>
                <a:cs typeface="Arial" charset="0"/>
              </a:defRPr>
            </a:lvl1pPr>
          </a:lstStyle>
          <a:p>
            <a:r>
              <a:rPr lang="en-US" dirty="0" smtClean="0">
                <a:gradFill>
                  <a:gsLst>
                    <a:gs pos="1667">
                      <a:schemeClr val="accent1"/>
                    </a:gs>
                    <a:gs pos="26000">
                      <a:schemeClr val="accent1"/>
                    </a:gs>
                  </a:gsLst>
                  <a:lin ang="5400000" scaled="0"/>
                </a:gradFill>
              </a:rPr>
              <a:t>HYPER-V 3.0 R2</a:t>
            </a:r>
            <a:endParaRPr lang="en-US" dirty="0">
              <a:gradFill>
                <a:gsLst>
                  <a:gs pos="1667">
                    <a:schemeClr val="accent1"/>
                  </a:gs>
                  <a:gs pos="26000">
                    <a:schemeClr val="accent1"/>
                  </a:gs>
                </a:gsLst>
                <a:lin ang="5400000" scaled="0"/>
              </a:gradFill>
            </a:endParaRPr>
          </a:p>
        </p:txBody>
      </p:sp>
      <p:pic>
        <p:nvPicPr>
          <p:cNvPr id="7" name="Picture 13" descr="lightning-money"/>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00174" y="1424040"/>
            <a:ext cx="586470" cy="968308"/>
          </a:xfrm>
          <a:prstGeom prst="rect">
            <a:avLst/>
          </a:prstGeom>
          <a:noFill/>
          <a:ln w="9525">
            <a:noFill/>
            <a:miter lim="800000"/>
            <a:headEnd/>
            <a:tailEnd/>
          </a:ln>
        </p:spPr>
      </p:pic>
      <p:sp>
        <p:nvSpPr>
          <p:cNvPr id="2" name="Espace réservé du numéro de diapositive 1"/>
          <p:cNvSpPr>
            <a:spLocks noGrp="1"/>
          </p:cNvSpPr>
          <p:nvPr>
            <p:ph type="sldNum" sz="quarter" idx="12"/>
          </p:nvPr>
        </p:nvSpPr>
        <p:spPr/>
        <p:txBody>
          <a:bodyPr/>
          <a:lstStyle/>
          <a:p>
            <a:pPr>
              <a:lnSpc>
                <a:spcPct val="90000"/>
              </a:lnSpc>
            </a:pPr>
            <a:fld id="{1BC86A1F-E589-44B2-A543-2EC98F5547A7}" type="slidenum">
              <a:rPr lang="en-US" smtClean="0"/>
              <a:pPr>
                <a:lnSpc>
                  <a:spcPct val="90000"/>
                </a:lnSpc>
              </a:pPr>
              <a:t>12</a:t>
            </a:fld>
            <a:endParaRPr lang="en-US" dirty="0"/>
          </a:p>
        </p:txBody>
      </p:sp>
      <p:sp>
        <p:nvSpPr>
          <p:cNvPr id="9" name="Rectangle 8"/>
          <p:cNvSpPr/>
          <p:nvPr/>
        </p:nvSpPr>
        <p:spPr bwMode="auto">
          <a:xfrm>
            <a:off x="4942928" y="1908194"/>
            <a:ext cx="5961482" cy="4741481"/>
          </a:xfrm>
          <a:prstGeom prst="rect">
            <a:avLst/>
          </a:prstGeom>
          <a:solidFill>
            <a:schemeClr val="bg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vert270" wrap="square" lIns="91436" tIns="45718" rIns="91436" bIns="45718" numCol="1" rtlCol="0" anchor="b" anchorCtr="0" compatLnSpc="1">
            <a:prstTxWarp prst="textNoShape">
              <a:avLst/>
            </a:prstTxWarp>
          </a:bodyPr>
          <a:lstStyle/>
          <a:p>
            <a:pPr algn="ctr" defTabSz="914099" fontAlgn="base">
              <a:lnSpc>
                <a:spcPct val="90000"/>
              </a:lnSpc>
              <a:spcBef>
                <a:spcPct val="0"/>
              </a:spcBef>
              <a:spcAft>
                <a:spcPct val="0"/>
              </a:spcAft>
            </a:pPr>
            <a:endParaRPr lang="en-US" sz="1600" dirty="0">
              <a:solidFill>
                <a:srgbClr val="FFFFFE"/>
              </a:solidFill>
            </a:endParaRPr>
          </a:p>
        </p:txBody>
      </p:sp>
      <p:cxnSp>
        <p:nvCxnSpPr>
          <p:cNvPr id="10" name="Straight Connector 21"/>
          <p:cNvCxnSpPr>
            <a:endCxn id="19" idx="0"/>
          </p:cNvCxnSpPr>
          <p:nvPr/>
        </p:nvCxnSpPr>
        <p:spPr>
          <a:xfrm>
            <a:off x="8030803" y="4244213"/>
            <a:ext cx="12561" cy="519255"/>
          </a:xfrm>
          <a:prstGeom prst="line">
            <a:avLst/>
          </a:prstGeom>
          <a:ln w="38100">
            <a:solidFill>
              <a:schemeClr val="tx1"/>
            </a:solidFill>
            <a:headEnd type="none"/>
            <a:tailEnd type="none"/>
          </a:ln>
          <a:effectLst/>
        </p:spPr>
        <p:style>
          <a:lnRef idx="1">
            <a:schemeClr val="accent1"/>
          </a:lnRef>
          <a:fillRef idx="0">
            <a:schemeClr val="accent1"/>
          </a:fillRef>
          <a:effectRef idx="0">
            <a:schemeClr val="accent1"/>
          </a:effectRef>
          <a:fontRef idx="minor">
            <a:schemeClr val="tx1"/>
          </a:fontRef>
        </p:style>
      </p:cxnSp>
      <p:sp>
        <p:nvSpPr>
          <p:cNvPr id="11" name="Freeform 207"/>
          <p:cNvSpPr>
            <a:spLocks noEditPoints="1"/>
          </p:cNvSpPr>
          <p:nvPr/>
        </p:nvSpPr>
        <p:spPr bwMode="gray">
          <a:xfrm>
            <a:off x="7347683" y="3260486"/>
            <a:ext cx="1332896" cy="1022354"/>
          </a:xfrm>
          <a:custGeom>
            <a:avLst/>
            <a:gdLst>
              <a:gd name="T0" fmla="*/ 1583 w 1601"/>
              <a:gd name="T1" fmla="*/ 409 h 1191"/>
              <a:gd name="T2" fmla="*/ 891 w 1601"/>
              <a:gd name="T3" fmla="*/ 6 h 1191"/>
              <a:gd name="T4" fmla="*/ 841 w 1601"/>
              <a:gd name="T5" fmla="*/ 6 h 1191"/>
              <a:gd name="T6" fmla="*/ 861 w 1601"/>
              <a:gd name="T7" fmla="*/ 834 h 1191"/>
              <a:gd name="T8" fmla="*/ 596 w 1601"/>
              <a:gd name="T9" fmla="*/ 987 h 1191"/>
              <a:gd name="T10" fmla="*/ 148 w 1601"/>
              <a:gd name="T11" fmla="*/ 797 h 1191"/>
              <a:gd name="T12" fmla="*/ 200 w 1601"/>
              <a:gd name="T13" fmla="*/ 762 h 1191"/>
              <a:gd name="T14" fmla="*/ 886 w 1601"/>
              <a:gd name="T15" fmla="*/ 1163 h 1191"/>
              <a:gd name="T16" fmla="*/ 853 w 1601"/>
              <a:gd name="T17" fmla="*/ 1191 h 1191"/>
              <a:gd name="T18" fmla="*/ 677 w 1601"/>
              <a:gd name="T19" fmla="*/ 1097 h 1191"/>
              <a:gd name="T20" fmla="*/ 730 w 1601"/>
              <a:gd name="T21" fmla="*/ 1062 h 1191"/>
              <a:gd name="T22" fmla="*/ 831 w 1601"/>
              <a:gd name="T23" fmla="*/ 926 h 1191"/>
              <a:gd name="T24" fmla="*/ 56 w 1601"/>
              <a:gd name="T25" fmla="*/ 679 h 1191"/>
              <a:gd name="T26" fmla="*/ 66 w 1601"/>
              <a:gd name="T27" fmla="*/ 687 h 1191"/>
              <a:gd name="T28" fmla="*/ 27 w 1601"/>
              <a:gd name="T29" fmla="*/ 728 h 1191"/>
              <a:gd name="T30" fmla="*/ 0 w 1601"/>
              <a:gd name="T31" fmla="*/ 691 h 1191"/>
              <a:gd name="T32" fmla="*/ 17 w 1601"/>
              <a:gd name="T33" fmla="*/ 416 h 1191"/>
              <a:gd name="T34" fmla="*/ 96 w 1601"/>
              <a:gd name="T35" fmla="*/ 442 h 1191"/>
              <a:gd name="T36" fmla="*/ 877 w 1601"/>
              <a:gd name="T37" fmla="*/ 881 h 1191"/>
              <a:gd name="T38" fmla="*/ 1600 w 1601"/>
              <a:gd name="T39" fmla="*/ 438 h 1191"/>
              <a:gd name="T40" fmla="*/ 1601 w 1601"/>
              <a:gd name="T41" fmla="*/ 669 h 1191"/>
              <a:gd name="T42" fmla="*/ 919 w 1601"/>
              <a:gd name="T43" fmla="*/ 1087 h 1191"/>
              <a:gd name="T44" fmla="*/ 894 w 1601"/>
              <a:gd name="T45" fmla="*/ 853 h 1191"/>
              <a:gd name="T46" fmla="*/ 525 w 1601"/>
              <a:gd name="T47" fmla="*/ 886 h 1191"/>
              <a:gd name="T48" fmla="*/ 316 w 1601"/>
              <a:gd name="T49" fmla="*/ 770 h 1191"/>
              <a:gd name="T50" fmla="*/ 300 w 1601"/>
              <a:gd name="T51" fmla="*/ 721 h 1191"/>
              <a:gd name="T52" fmla="*/ 523 w 1601"/>
              <a:gd name="T53" fmla="*/ 822 h 1191"/>
              <a:gd name="T54" fmla="*/ 539 w 1601"/>
              <a:gd name="T55" fmla="*/ 870 h 1191"/>
              <a:gd name="T56" fmla="*/ 712 w 1601"/>
              <a:gd name="T57" fmla="*/ 1033 h 1191"/>
              <a:gd name="T58" fmla="*/ 648 w 1601"/>
              <a:gd name="T59" fmla="*/ 1091 h 1191"/>
              <a:gd name="T60" fmla="*/ 617 w 1601"/>
              <a:gd name="T61" fmla="*/ 1070 h 1191"/>
              <a:gd name="T62" fmla="*/ 625 w 1601"/>
              <a:gd name="T63" fmla="*/ 914 h 1191"/>
              <a:gd name="T64" fmla="*/ 712 w 1601"/>
              <a:gd name="T65" fmla="*/ 885 h 1191"/>
              <a:gd name="T66" fmla="*/ 708 w 1601"/>
              <a:gd name="T67" fmla="*/ 909 h 1191"/>
              <a:gd name="T68" fmla="*/ 659 w 1601"/>
              <a:gd name="T69" fmla="*/ 1044 h 1191"/>
              <a:gd name="T70" fmla="*/ 712 w 1601"/>
              <a:gd name="T71" fmla="*/ 1033 h 1191"/>
              <a:gd name="T72" fmla="*/ 177 w 1601"/>
              <a:gd name="T73" fmla="*/ 756 h 1191"/>
              <a:gd name="T74" fmla="*/ 92 w 1601"/>
              <a:gd name="T75" fmla="*/ 786 h 1191"/>
              <a:gd name="T76" fmla="*/ 86 w 1601"/>
              <a:gd name="T77" fmla="*/ 632 h 1191"/>
              <a:gd name="T78" fmla="*/ 154 w 1601"/>
              <a:gd name="T79" fmla="*/ 580 h 1191"/>
              <a:gd name="T80" fmla="*/ 181 w 1601"/>
              <a:gd name="T81" fmla="*/ 585 h 1191"/>
              <a:gd name="T82" fmla="*/ 129 w 1601"/>
              <a:gd name="T83" fmla="*/ 637 h 1191"/>
              <a:gd name="T84" fmla="*/ 154 w 1601"/>
              <a:gd name="T85" fmla="*/ 729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01" h="1191">
                <a:moveTo>
                  <a:pt x="861" y="834"/>
                </a:moveTo>
                <a:cubicBezTo>
                  <a:pt x="1583" y="409"/>
                  <a:pt x="1583" y="409"/>
                  <a:pt x="1583" y="409"/>
                </a:cubicBezTo>
                <a:cubicBezTo>
                  <a:pt x="1581" y="407"/>
                  <a:pt x="1579" y="406"/>
                  <a:pt x="1576" y="404"/>
                </a:cubicBezTo>
                <a:cubicBezTo>
                  <a:pt x="891" y="6"/>
                  <a:pt x="891" y="6"/>
                  <a:pt x="891" y="6"/>
                </a:cubicBezTo>
                <a:cubicBezTo>
                  <a:pt x="884" y="2"/>
                  <a:pt x="875" y="0"/>
                  <a:pt x="866" y="0"/>
                </a:cubicBezTo>
                <a:cubicBezTo>
                  <a:pt x="857" y="0"/>
                  <a:pt x="848" y="2"/>
                  <a:pt x="841" y="6"/>
                </a:cubicBezTo>
                <a:cubicBezTo>
                  <a:pt x="130" y="422"/>
                  <a:pt x="130" y="422"/>
                  <a:pt x="130" y="422"/>
                </a:cubicBezTo>
                <a:lnTo>
                  <a:pt x="861" y="834"/>
                </a:lnTo>
                <a:close/>
                <a:moveTo>
                  <a:pt x="200" y="762"/>
                </a:moveTo>
                <a:cubicBezTo>
                  <a:pt x="596" y="987"/>
                  <a:pt x="596" y="987"/>
                  <a:pt x="596" y="987"/>
                </a:cubicBezTo>
                <a:cubicBezTo>
                  <a:pt x="596" y="1051"/>
                  <a:pt x="596" y="1051"/>
                  <a:pt x="596" y="1051"/>
                </a:cubicBezTo>
                <a:cubicBezTo>
                  <a:pt x="148" y="797"/>
                  <a:pt x="148" y="797"/>
                  <a:pt x="148" y="797"/>
                </a:cubicBezTo>
                <a:cubicBezTo>
                  <a:pt x="188" y="773"/>
                  <a:pt x="188" y="773"/>
                  <a:pt x="188" y="773"/>
                </a:cubicBezTo>
                <a:cubicBezTo>
                  <a:pt x="192" y="771"/>
                  <a:pt x="197" y="767"/>
                  <a:pt x="200" y="762"/>
                </a:cubicBezTo>
                <a:close/>
                <a:moveTo>
                  <a:pt x="886" y="897"/>
                </a:moveTo>
                <a:cubicBezTo>
                  <a:pt x="886" y="1163"/>
                  <a:pt x="886" y="1163"/>
                  <a:pt x="886" y="1163"/>
                </a:cubicBezTo>
                <a:cubicBezTo>
                  <a:pt x="884" y="1173"/>
                  <a:pt x="878" y="1182"/>
                  <a:pt x="870" y="1187"/>
                </a:cubicBezTo>
                <a:cubicBezTo>
                  <a:pt x="865" y="1190"/>
                  <a:pt x="859" y="1191"/>
                  <a:pt x="853" y="1191"/>
                </a:cubicBezTo>
                <a:cubicBezTo>
                  <a:pt x="847" y="1191"/>
                  <a:pt x="840" y="1190"/>
                  <a:pt x="834" y="1186"/>
                </a:cubicBezTo>
                <a:cubicBezTo>
                  <a:pt x="677" y="1097"/>
                  <a:pt x="677" y="1097"/>
                  <a:pt x="677" y="1097"/>
                </a:cubicBezTo>
                <a:cubicBezTo>
                  <a:pt x="718" y="1073"/>
                  <a:pt x="718" y="1073"/>
                  <a:pt x="718" y="1073"/>
                </a:cubicBezTo>
                <a:cubicBezTo>
                  <a:pt x="723" y="1071"/>
                  <a:pt x="727" y="1067"/>
                  <a:pt x="730" y="1062"/>
                </a:cubicBezTo>
                <a:cubicBezTo>
                  <a:pt x="831" y="1120"/>
                  <a:pt x="831" y="1120"/>
                  <a:pt x="831" y="1120"/>
                </a:cubicBezTo>
                <a:cubicBezTo>
                  <a:pt x="831" y="926"/>
                  <a:pt x="831" y="926"/>
                  <a:pt x="831" y="926"/>
                </a:cubicBezTo>
                <a:cubicBezTo>
                  <a:pt x="56" y="483"/>
                  <a:pt x="56" y="483"/>
                  <a:pt x="56" y="483"/>
                </a:cubicBezTo>
                <a:cubicBezTo>
                  <a:pt x="56" y="679"/>
                  <a:pt x="56" y="679"/>
                  <a:pt x="56" y="679"/>
                </a:cubicBezTo>
                <a:cubicBezTo>
                  <a:pt x="57" y="681"/>
                  <a:pt x="57" y="681"/>
                  <a:pt x="57" y="681"/>
                </a:cubicBezTo>
                <a:cubicBezTo>
                  <a:pt x="66" y="687"/>
                  <a:pt x="66" y="687"/>
                  <a:pt x="66" y="687"/>
                </a:cubicBezTo>
                <a:cubicBezTo>
                  <a:pt x="66" y="750"/>
                  <a:pt x="66" y="750"/>
                  <a:pt x="66" y="750"/>
                </a:cubicBezTo>
                <a:cubicBezTo>
                  <a:pt x="27" y="728"/>
                  <a:pt x="27" y="728"/>
                  <a:pt x="27" y="728"/>
                </a:cubicBezTo>
                <a:cubicBezTo>
                  <a:pt x="4" y="710"/>
                  <a:pt x="4" y="710"/>
                  <a:pt x="4" y="710"/>
                </a:cubicBezTo>
                <a:cubicBezTo>
                  <a:pt x="0" y="691"/>
                  <a:pt x="0" y="691"/>
                  <a:pt x="0" y="691"/>
                </a:cubicBezTo>
                <a:cubicBezTo>
                  <a:pt x="0" y="448"/>
                  <a:pt x="0" y="448"/>
                  <a:pt x="0" y="448"/>
                </a:cubicBezTo>
                <a:cubicBezTo>
                  <a:pt x="0" y="434"/>
                  <a:pt x="6" y="423"/>
                  <a:pt x="17" y="416"/>
                </a:cubicBezTo>
                <a:cubicBezTo>
                  <a:pt x="28" y="410"/>
                  <a:pt x="41" y="410"/>
                  <a:pt x="53" y="417"/>
                </a:cubicBezTo>
                <a:cubicBezTo>
                  <a:pt x="96" y="442"/>
                  <a:pt x="96" y="442"/>
                  <a:pt x="96" y="442"/>
                </a:cubicBezTo>
                <a:cubicBezTo>
                  <a:pt x="97" y="441"/>
                  <a:pt x="97" y="441"/>
                  <a:pt x="97" y="441"/>
                </a:cubicBezTo>
                <a:cubicBezTo>
                  <a:pt x="877" y="881"/>
                  <a:pt x="877" y="881"/>
                  <a:pt x="877" y="881"/>
                </a:cubicBezTo>
                <a:cubicBezTo>
                  <a:pt x="881" y="883"/>
                  <a:pt x="886" y="892"/>
                  <a:pt x="886" y="897"/>
                </a:cubicBezTo>
                <a:close/>
                <a:moveTo>
                  <a:pt x="1600" y="438"/>
                </a:moveTo>
                <a:cubicBezTo>
                  <a:pt x="1601" y="441"/>
                  <a:pt x="1601" y="444"/>
                  <a:pt x="1601" y="448"/>
                </a:cubicBezTo>
                <a:cubicBezTo>
                  <a:pt x="1601" y="669"/>
                  <a:pt x="1601" y="669"/>
                  <a:pt x="1601" y="669"/>
                </a:cubicBezTo>
                <a:cubicBezTo>
                  <a:pt x="1601" y="686"/>
                  <a:pt x="1591" y="704"/>
                  <a:pt x="1576" y="712"/>
                </a:cubicBezTo>
                <a:cubicBezTo>
                  <a:pt x="919" y="1087"/>
                  <a:pt x="919" y="1087"/>
                  <a:pt x="919" y="1087"/>
                </a:cubicBezTo>
                <a:cubicBezTo>
                  <a:pt x="919" y="897"/>
                  <a:pt x="919" y="897"/>
                  <a:pt x="919" y="897"/>
                </a:cubicBezTo>
                <a:cubicBezTo>
                  <a:pt x="919" y="880"/>
                  <a:pt x="909" y="862"/>
                  <a:pt x="894" y="853"/>
                </a:cubicBezTo>
                <a:lnTo>
                  <a:pt x="1600" y="438"/>
                </a:lnTo>
                <a:close/>
                <a:moveTo>
                  <a:pt x="525" y="886"/>
                </a:moveTo>
                <a:cubicBezTo>
                  <a:pt x="522" y="886"/>
                  <a:pt x="519" y="885"/>
                  <a:pt x="516" y="884"/>
                </a:cubicBezTo>
                <a:cubicBezTo>
                  <a:pt x="316" y="770"/>
                  <a:pt x="316" y="770"/>
                  <a:pt x="316" y="770"/>
                </a:cubicBezTo>
                <a:cubicBezTo>
                  <a:pt x="307" y="765"/>
                  <a:pt x="300" y="753"/>
                  <a:pt x="300" y="742"/>
                </a:cubicBezTo>
                <a:cubicBezTo>
                  <a:pt x="300" y="721"/>
                  <a:pt x="300" y="721"/>
                  <a:pt x="300" y="721"/>
                </a:cubicBezTo>
                <a:cubicBezTo>
                  <a:pt x="300" y="708"/>
                  <a:pt x="311" y="701"/>
                  <a:pt x="323" y="708"/>
                </a:cubicBezTo>
                <a:cubicBezTo>
                  <a:pt x="523" y="822"/>
                  <a:pt x="523" y="822"/>
                  <a:pt x="523" y="822"/>
                </a:cubicBezTo>
                <a:cubicBezTo>
                  <a:pt x="532" y="827"/>
                  <a:pt x="539" y="839"/>
                  <a:pt x="539" y="849"/>
                </a:cubicBezTo>
                <a:cubicBezTo>
                  <a:pt x="539" y="870"/>
                  <a:pt x="539" y="870"/>
                  <a:pt x="539" y="870"/>
                </a:cubicBezTo>
                <a:cubicBezTo>
                  <a:pt x="539" y="880"/>
                  <a:pt x="533" y="886"/>
                  <a:pt x="525" y="886"/>
                </a:cubicBezTo>
                <a:close/>
                <a:moveTo>
                  <a:pt x="712" y="1033"/>
                </a:moveTo>
                <a:cubicBezTo>
                  <a:pt x="718" y="1040"/>
                  <a:pt x="716" y="1051"/>
                  <a:pt x="708" y="1056"/>
                </a:cubicBezTo>
                <a:cubicBezTo>
                  <a:pt x="648" y="1091"/>
                  <a:pt x="648" y="1091"/>
                  <a:pt x="648" y="1091"/>
                </a:cubicBezTo>
                <a:cubicBezTo>
                  <a:pt x="640" y="1096"/>
                  <a:pt x="626" y="1090"/>
                  <a:pt x="622" y="1086"/>
                </a:cubicBezTo>
                <a:cubicBezTo>
                  <a:pt x="618" y="1082"/>
                  <a:pt x="617" y="1070"/>
                  <a:pt x="617" y="1070"/>
                </a:cubicBezTo>
                <a:cubicBezTo>
                  <a:pt x="617" y="932"/>
                  <a:pt x="617" y="932"/>
                  <a:pt x="617" y="932"/>
                </a:cubicBezTo>
                <a:cubicBezTo>
                  <a:pt x="617" y="932"/>
                  <a:pt x="618" y="918"/>
                  <a:pt x="625" y="914"/>
                </a:cubicBezTo>
                <a:cubicBezTo>
                  <a:pt x="684" y="880"/>
                  <a:pt x="684" y="880"/>
                  <a:pt x="684" y="880"/>
                </a:cubicBezTo>
                <a:cubicBezTo>
                  <a:pt x="693" y="875"/>
                  <a:pt x="706" y="878"/>
                  <a:pt x="712" y="885"/>
                </a:cubicBezTo>
                <a:cubicBezTo>
                  <a:pt x="712" y="885"/>
                  <a:pt x="712" y="885"/>
                  <a:pt x="712" y="885"/>
                </a:cubicBezTo>
                <a:cubicBezTo>
                  <a:pt x="717" y="893"/>
                  <a:pt x="716" y="904"/>
                  <a:pt x="708" y="909"/>
                </a:cubicBezTo>
                <a:cubicBezTo>
                  <a:pt x="659" y="937"/>
                  <a:pt x="659" y="937"/>
                  <a:pt x="659" y="937"/>
                </a:cubicBezTo>
                <a:cubicBezTo>
                  <a:pt x="659" y="1044"/>
                  <a:pt x="659" y="1044"/>
                  <a:pt x="659" y="1044"/>
                </a:cubicBezTo>
                <a:cubicBezTo>
                  <a:pt x="684" y="1029"/>
                  <a:pt x="684" y="1029"/>
                  <a:pt x="684" y="1029"/>
                </a:cubicBezTo>
                <a:cubicBezTo>
                  <a:pt x="693" y="1024"/>
                  <a:pt x="706" y="1025"/>
                  <a:pt x="712" y="1033"/>
                </a:cubicBezTo>
                <a:close/>
                <a:moveTo>
                  <a:pt x="182" y="733"/>
                </a:moveTo>
                <a:cubicBezTo>
                  <a:pt x="188" y="740"/>
                  <a:pt x="186" y="751"/>
                  <a:pt x="177" y="756"/>
                </a:cubicBezTo>
                <a:cubicBezTo>
                  <a:pt x="118" y="791"/>
                  <a:pt x="118" y="791"/>
                  <a:pt x="118" y="791"/>
                </a:cubicBezTo>
                <a:cubicBezTo>
                  <a:pt x="109" y="796"/>
                  <a:pt x="96" y="790"/>
                  <a:pt x="92" y="786"/>
                </a:cubicBezTo>
                <a:cubicBezTo>
                  <a:pt x="88" y="782"/>
                  <a:pt x="86" y="770"/>
                  <a:pt x="86" y="770"/>
                </a:cubicBezTo>
                <a:cubicBezTo>
                  <a:pt x="86" y="632"/>
                  <a:pt x="86" y="632"/>
                  <a:pt x="86" y="632"/>
                </a:cubicBezTo>
                <a:cubicBezTo>
                  <a:pt x="86" y="632"/>
                  <a:pt x="88" y="618"/>
                  <a:pt x="95" y="614"/>
                </a:cubicBezTo>
                <a:cubicBezTo>
                  <a:pt x="154" y="580"/>
                  <a:pt x="154" y="580"/>
                  <a:pt x="154" y="580"/>
                </a:cubicBezTo>
                <a:cubicBezTo>
                  <a:pt x="163" y="575"/>
                  <a:pt x="176" y="578"/>
                  <a:pt x="181" y="585"/>
                </a:cubicBezTo>
                <a:cubicBezTo>
                  <a:pt x="181" y="585"/>
                  <a:pt x="181" y="585"/>
                  <a:pt x="181" y="585"/>
                </a:cubicBezTo>
                <a:cubicBezTo>
                  <a:pt x="187" y="593"/>
                  <a:pt x="186" y="604"/>
                  <a:pt x="177" y="609"/>
                </a:cubicBezTo>
                <a:cubicBezTo>
                  <a:pt x="129" y="637"/>
                  <a:pt x="129" y="637"/>
                  <a:pt x="129" y="637"/>
                </a:cubicBezTo>
                <a:cubicBezTo>
                  <a:pt x="129" y="744"/>
                  <a:pt x="129" y="744"/>
                  <a:pt x="129" y="744"/>
                </a:cubicBezTo>
                <a:cubicBezTo>
                  <a:pt x="154" y="729"/>
                  <a:pt x="154" y="729"/>
                  <a:pt x="154" y="729"/>
                </a:cubicBezTo>
                <a:cubicBezTo>
                  <a:pt x="163" y="724"/>
                  <a:pt x="176" y="725"/>
                  <a:pt x="182" y="733"/>
                </a:cubicBezTo>
                <a:close/>
              </a:path>
            </a:pathLst>
          </a:custGeom>
          <a:solidFill>
            <a:schemeClr val="bg1">
              <a:lumMod val="25000"/>
            </a:schemeClr>
          </a:solidFill>
          <a:ln>
            <a:noFill/>
          </a:ln>
          <a:effectLst/>
          <a:extLst/>
        </p:spPr>
        <p:txBody>
          <a:bodyPr vert="horz" wrap="square" lIns="914400" tIns="0" rIns="0" bIns="210312" numCol="1" anchor="b" anchorCtr="0" compatLnSpc="1">
            <a:prstTxWarp prst="textNoShape">
              <a:avLst/>
            </a:prstTxWarp>
          </a:bodyPr>
          <a:lstStyle/>
          <a:p>
            <a:endParaRPr lang="en-US" sz="1400" dirty="0">
              <a:solidFill>
                <a:srgbClr val="EFEFEF"/>
              </a:solidFill>
            </a:endParaRPr>
          </a:p>
        </p:txBody>
      </p:sp>
      <p:cxnSp>
        <p:nvCxnSpPr>
          <p:cNvPr id="12" name="Straight Connector 24"/>
          <p:cNvCxnSpPr/>
          <p:nvPr/>
        </p:nvCxnSpPr>
        <p:spPr>
          <a:xfrm flipH="1">
            <a:off x="8395680" y="4030187"/>
            <a:ext cx="710913" cy="929526"/>
          </a:xfrm>
          <a:prstGeom prst="line">
            <a:avLst/>
          </a:prstGeom>
          <a:ln w="38100">
            <a:solidFill>
              <a:schemeClr val="tx1"/>
            </a:solidFill>
            <a:headEnd type="none"/>
            <a:tailEnd type="none"/>
          </a:ln>
          <a:effectLst/>
        </p:spPr>
        <p:style>
          <a:lnRef idx="1">
            <a:schemeClr val="accent1"/>
          </a:lnRef>
          <a:fillRef idx="0">
            <a:schemeClr val="accent1"/>
          </a:fillRef>
          <a:effectRef idx="0">
            <a:schemeClr val="accent1"/>
          </a:effectRef>
          <a:fontRef idx="minor">
            <a:schemeClr val="tx1"/>
          </a:fontRef>
        </p:style>
      </p:cxnSp>
      <p:cxnSp>
        <p:nvCxnSpPr>
          <p:cNvPr id="14" name="Straight Connector 25"/>
          <p:cNvCxnSpPr/>
          <p:nvPr/>
        </p:nvCxnSpPr>
        <p:spPr>
          <a:xfrm>
            <a:off x="6915574" y="4030187"/>
            <a:ext cx="762913" cy="929526"/>
          </a:xfrm>
          <a:prstGeom prst="line">
            <a:avLst/>
          </a:prstGeom>
          <a:ln w="38100">
            <a:solidFill>
              <a:schemeClr val="tx1"/>
            </a:solidFill>
            <a:headEnd type="none"/>
            <a:tailEnd type="none"/>
          </a:ln>
          <a:effectLst/>
        </p:spPr>
        <p:style>
          <a:lnRef idx="1">
            <a:schemeClr val="accent1"/>
          </a:lnRef>
          <a:fillRef idx="0">
            <a:schemeClr val="accent1"/>
          </a:fillRef>
          <a:effectRef idx="0">
            <a:schemeClr val="accent1"/>
          </a:effectRef>
          <a:fontRef idx="minor">
            <a:schemeClr val="tx1"/>
          </a:fontRef>
        </p:style>
      </p:cxnSp>
      <p:sp>
        <p:nvSpPr>
          <p:cNvPr id="18" name="Freeform 207"/>
          <p:cNvSpPr>
            <a:spLocks noEditPoints="1"/>
          </p:cNvSpPr>
          <p:nvPr/>
        </p:nvSpPr>
        <p:spPr bwMode="gray">
          <a:xfrm>
            <a:off x="5936851" y="3265018"/>
            <a:ext cx="1332896" cy="1022354"/>
          </a:xfrm>
          <a:custGeom>
            <a:avLst/>
            <a:gdLst>
              <a:gd name="T0" fmla="*/ 1583 w 1601"/>
              <a:gd name="T1" fmla="*/ 409 h 1191"/>
              <a:gd name="T2" fmla="*/ 891 w 1601"/>
              <a:gd name="T3" fmla="*/ 6 h 1191"/>
              <a:gd name="T4" fmla="*/ 841 w 1601"/>
              <a:gd name="T5" fmla="*/ 6 h 1191"/>
              <a:gd name="T6" fmla="*/ 861 w 1601"/>
              <a:gd name="T7" fmla="*/ 834 h 1191"/>
              <a:gd name="T8" fmla="*/ 596 w 1601"/>
              <a:gd name="T9" fmla="*/ 987 h 1191"/>
              <a:gd name="T10" fmla="*/ 148 w 1601"/>
              <a:gd name="T11" fmla="*/ 797 h 1191"/>
              <a:gd name="T12" fmla="*/ 200 w 1601"/>
              <a:gd name="T13" fmla="*/ 762 h 1191"/>
              <a:gd name="T14" fmla="*/ 886 w 1601"/>
              <a:gd name="T15" fmla="*/ 1163 h 1191"/>
              <a:gd name="T16" fmla="*/ 853 w 1601"/>
              <a:gd name="T17" fmla="*/ 1191 h 1191"/>
              <a:gd name="T18" fmla="*/ 677 w 1601"/>
              <a:gd name="T19" fmla="*/ 1097 h 1191"/>
              <a:gd name="T20" fmla="*/ 730 w 1601"/>
              <a:gd name="T21" fmla="*/ 1062 h 1191"/>
              <a:gd name="T22" fmla="*/ 831 w 1601"/>
              <a:gd name="T23" fmla="*/ 926 h 1191"/>
              <a:gd name="T24" fmla="*/ 56 w 1601"/>
              <a:gd name="T25" fmla="*/ 679 h 1191"/>
              <a:gd name="T26" fmla="*/ 66 w 1601"/>
              <a:gd name="T27" fmla="*/ 687 h 1191"/>
              <a:gd name="T28" fmla="*/ 27 w 1601"/>
              <a:gd name="T29" fmla="*/ 728 h 1191"/>
              <a:gd name="T30" fmla="*/ 0 w 1601"/>
              <a:gd name="T31" fmla="*/ 691 h 1191"/>
              <a:gd name="T32" fmla="*/ 17 w 1601"/>
              <a:gd name="T33" fmla="*/ 416 h 1191"/>
              <a:gd name="T34" fmla="*/ 96 w 1601"/>
              <a:gd name="T35" fmla="*/ 442 h 1191"/>
              <a:gd name="T36" fmla="*/ 877 w 1601"/>
              <a:gd name="T37" fmla="*/ 881 h 1191"/>
              <a:gd name="T38" fmla="*/ 1600 w 1601"/>
              <a:gd name="T39" fmla="*/ 438 h 1191"/>
              <a:gd name="T40" fmla="*/ 1601 w 1601"/>
              <a:gd name="T41" fmla="*/ 669 h 1191"/>
              <a:gd name="T42" fmla="*/ 919 w 1601"/>
              <a:gd name="T43" fmla="*/ 1087 h 1191"/>
              <a:gd name="T44" fmla="*/ 894 w 1601"/>
              <a:gd name="T45" fmla="*/ 853 h 1191"/>
              <a:gd name="T46" fmla="*/ 525 w 1601"/>
              <a:gd name="T47" fmla="*/ 886 h 1191"/>
              <a:gd name="T48" fmla="*/ 316 w 1601"/>
              <a:gd name="T49" fmla="*/ 770 h 1191"/>
              <a:gd name="T50" fmla="*/ 300 w 1601"/>
              <a:gd name="T51" fmla="*/ 721 h 1191"/>
              <a:gd name="T52" fmla="*/ 523 w 1601"/>
              <a:gd name="T53" fmla="*/ 822 h 1191"/>
              <a:gd name="T54" fmla="*/ 539 w 1601"/>
              <a:gd name="T55" fmla="*/ 870 h 1191"/>
              <a:gd name="T56" fmla="*/ 712 w 1601"/>
              <a:gd name="T57" fmla="*/ 1033 h 1191"/>
              <a:gd name="T58" fmla="*/ 648 w 1601"/>
              <a:gd name="T59" fmla="*/ 1091 h 1191"/>
              <a:gd name="T60" fmla="*/ 617 w 1601"/>
              <a:gd name="T61" fmla="*/ 1070 h 1191"/>
              <a:gd name="T62" fmla="*/ 625 w 1601"/>
              <a:gd name="T63" fmla="*/ 914 h 1191"/>
              <a:gd name="T64" fmla="*/ 712 w 1601"/>
              <a:gd name="T65" fmla="*/ 885 h 1191"/>
              <a:gd name="T66" fmla="*/ 708 w 1601"/>
              <a:gd name="T67" fmla="*/ 909 h 1191"/>
              <a:gd name="T68" fmla="*/ 659 w 1601"/>
              <a:gd name="T69" fmla="*/ 1044 h 1191"/>
              <a:gd name="T70" fmla="*/ 712 w 1601"/>
              <a:gd name="T71" fmla="*/ 1033 h 1191"/>
              <a:gd name="T72" fmla="*/ 177 w 1601"/>
              <a:gd name="T73" fmla="*/ 756 h 1191"/>
              <a:gd name="T74" fmla="*/ 92 w 1601"/>
              <a:gd name="T75" fmla="*/ 786 h 1191"/>
              <a:gd name="T76" fmla="*/ 86 w 1601"/>
              <a:gd name="T77" fmla="*/ 632 h 1191"/>
              <a:gd name="T78" fmla="*/ 154 w 1601"/>
              <a:gd name="T79" fmla="*/ 580 h 1191"/>
              <a:gd name="T80" fmla="*/ 181 w 1601"/>
              <a:gd name="T81" fmla="*/ 585 h 1191"/>
              <a:gd name="T82" fmla="*/ 129 w 1601"/>
              <a:gd name="T83" fmla="*/ 637 h 1191"/>
              <a:gd name="T84" fmla="*/ 154 w 1601"/>
              <a:gd name="T85" fmla="*/ 729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01" h="1191">
                <a:moveTo>
                  <a:pt x="861" y="834"/>
                </a:moveTo>
                <a:cubicBezTo>
                  <a:pt x="1583" y="409"/>
                  <a:pt x="1583" y="409"/>
                  <a:pt x="1583" y="409"/>
                </a:cubicBezTo>
                <a:cubicBezTo>
                  <a:pt x="1581" y="407"/>
                  <a:pt x="1579" y="406"/>
                  <a:pt x="1576" y="404"/>
                </a:cubicBezTo>
                <a:cubicBezTo>
                  <a:pt x="891" y="6"/>
                  <a:pt x="891" y="6"/>
                  <a:pt x="891" y="6"/>
                </a:cubicBezTo>
                <a:cubicBezTo>
                  <a:pt x="884" y="2"/>
                  <a:pt x="875" y="0"/>
                  <a:pt x="866" y="0"/>
                </a:cubicBezTo>
                <a:cubicBezTo>
                  <a:pt x="857" y="0"/>
                  <a:pt x="848" y="2"/>
                  <a:pt x="841" y="6"/>
                </a:cubicBezTo>
                <a:cubicBezTo>
                  <a:pt x="130" y="422"/>
                  <a:pt x="130" y="422"/>
                  <a:pt x="130" y="422"/>
                </a:cubicBezTo>
                <a:lnTo>
                  <a:pt x="861" y="834"/>
                </a:lnTo>
                <a:close/>
                <a:moveTo>
                  <a:pt x="200" y="762"/>
                </a:moveTo>
                <a:cubicBezTo>
                  <a:pt x="596" y="987"/>
                  <a:pt x="596" y="987"/>
                  <a:pt x="596" y="987"/>
                </a:cubicBezTo>
                <a:cubicBezTo>
                  <a:pt x="596" y="1051"/>
                  <a:pt x="596" y="1051"/>
                  <a:pt x="596" y="1051"/>
                </a:cubicBezTo>
                <a:cubicBezTo>
                  <a:pt x="148" y="797"/>
                  <a:pt x="148" y="797"/>
                  <a:pt x="148" y="797"/>
                </a:cubicBezTo>
                <a:cubicBezTo>
                  <a:pt x="188" y="773"/>
                  <a:pt x="188" y="773"/>
                  <a:pt x="188" y="773"/>
                </a:cubicBezTo>
                <a:cubicBezTo>
                  <a:pt x="192" y="771"/>
                  <a:pt x="197" y="767"/>
                  <a:pt x="200" y="762"/>
                </a:cubicBezTo>
                <a:close/>
                <a:moveTo>
                  <a:pt x="886" y="897"/>
                </a:moveTo>
                <a:cubicBezTo>
                  <a:pt x="886" y="1163"/>
                  <a:pt x="886" y="1163"/>
                  <a:pt x="886" y="1163"/>
                </a:cubicBezTo>
                <a:cubicBezTo>
                  <a:pt x="884" y="1173"/>
                  <a:pt x="878" y="1182"/>
                  <a:pt x="870" y="1187"/>
                </a:cubicBezTo>
                <a:cubicBezTo>
                  <a:pt x="865" y="1190"/>
                  <a:pt x="859" y="1191"/>
                  <a:pt x="853" y="1191"/>
                </a:cubicBezTo>
                <a:cubicBezTo>
                  <a:pt x="847" y="1191"/>
                  <a:pt x="840" y="1190"/>
                  <a:pt x="834" y="1186"/>
                </a:cubicBezTo>
                <a:cubicBezTo>
                  <a:pt x="677" y="1097"/>
                  <a:pt x="677" y="1097"/>
                  <a:pt x="677" y="1097"/>
                </a:cubicBezTo>
                <a:cubicBezTo>
                  <a:pt x="718" y="1073"/>
                  <a:pt x="718" y="1073"/>
                  <a:pt x="718" y="1073"/>
                </a:cubicBezTo>
                <a:cubicBezTo>
                  <a:pt x="723" y="1071"/>
                  <a:pt x="727" y="1067"/>
                  <a:pt x="730" y="1062"/>
                </a:cubicBezTo>
                <a:cubicBezTo>
                  <a:pt x="831" y="1120"/>
                  <a:pt x="831" y="1120"/>
                  <a:pt x="831" y="1120"/>
                </a:cubicBezTo>
                <a:cubicBezTo>
                  <a:pt x="831" y="926"/>
                  <a:pt x="831" y="926"/>
                  <a:pt x="831" y="926"/>
                </a:cubicBezTo>
                <a:cubicBezTo>
                  <a:pt x="56" y="483"/>
                  <a:pt x="56" y="483"/>
                  <a:pt x="56" y="483"/>
                </a:cubicBezTo>
                <a:cubicBezTo>
                  <a:pt x="56" y="679"/>
                  <a:pt x="56" y="679"/>
                  <a:pt x="56" y="679"/>
                </a:cubicBezTo>
                <a:cubicBezTo>
                  <a:pt x="57" y="681"/>
                  <a:pt x="57" y="681"/>
                  <a:pt x="57" y="681"/>
                </a:cubicBezTo>
                <a:cubicBezTo>
                  <a:pt x="66" y="687"/>
                  <a:pt x="66" y="687"/>
                  <a:pt x="66" y="687"/>
                </a:cubicBezTo>
                <a:cubicBezTo>
                  <a:pt x="66" y="750"/>
                  <a:pt x="66" y="750"/>
                  <a:pt x="66" y="750"/>
                </a:cubicBezTo>
                <a:cubicBezTo>
                  <a:pt x="27" y="728"/>
                  <a:pt x="27" y="728"/>
                  <a:pt x="27" y="728"/>
                </a:cubicBezTo>
                <a:cubicBezTo>
                  <a:pt x="4" y="710"/>
                  <a:pt x="4" y="710"/>
                  <a:pt x="4" y="710"/>
                </a:cubicBezTo>
                <a:cubicBezTo>
                  <a:pt x="0" y="691"/>
                  <a:pt x="0" y="691"/>
                  <a:pt x="0" y="691"/>
                </a:cubicBezTo>
                <a:cubicBezTo>
                  <a:pt x="0" y="448"/>
                  <a:pt x="0" y="448"/>
                  <a:pt x="0" y="448"/>
                </a:cubicBezTo>
                <a:cubicBezTo>
                  <a:pt x="0" y="434"/>
                  <a:pt x="6" y="423"/>
                  <a:pt x="17" y="416"/>
                </a:cubicBezTo>
                <a:cubicBezTo>
                  <a:pt x="28" y="410"/>
                  <a:pt x="41" y="410"/>
                  <a:pt x="53" y="417"/>
                </a:cubicBezTo>
                <a:cubicBezTo>
                  <a:pt x="96" y="442"/>
                  <a:pt x="96" y="442"/>
                  <a:pt x="96" y="442"/>
                </a:cubicBezTo>
                <a:cubicBezTo>
                  <a:pt x="97" y="441"/>
                  <a:pt x="97" y="441"/>
                  <a:pt x="97" y="441"/>
                </a:cubicBezTo>
                <a:cubicBezTo>
                  <a:pt x="877" y="881"/>
                  <a:pt x="877" y="881"/>
                  <a:pt x="877" y="881"/>
                </a:cubicBezTo>
                <a:cubicBezTo>
                  <a:pt x="881" y="883"/>
                  <a:pt x="886" y="892"/>
                  <a:pt x="886" y="897"/>
                </a:cubicBezTo>
                <a:close/>
                <a:moveTo>
                  <a:pt x="1600" y="438"/>
                </a:moveTo>
                <a:cubicBezTo>
                  <a:pt x="1601" y="441"/>
                  <a:pt x="1601" y="444"/>
                  <a:pt x="1601" y="448"/>
                </a:cubicBezTo>
                <a:cubicBezTo>
                  <a:pt x="1601" y="669"/>
                  <a:pt x="1601" y="669"/>
                  <a:pt x="1601" y="669"/>
                </a:cubicBezTo>
                <a:cubicBezTo>
                  <a:pt x="1601" y="686"/>
                  <a:pt x="1591" y="704"/>
                  <a:pt x="1576" y="712"/>
                </a:cubicBezTo>
                <a:cubicBezTo>
                  <a:pt x="919" y="1087"/>
                  <a:pt x="919" y="1087"/>
                  <a:pt x="919" y="1087"/>
                </a:cubicBezTo>
                <a:cubicBezTo>
                  <a:pt x="919" y="897"/>
                  <a:pt x="919" y="897"/>
                  <a:pt x="919" y="897"/>
                </a:cubicBezTo>
                <a:cubicBezTo>
                  <a:pt x="919" y="880"/>
                  <a:pt x="909" y="862"/>
                  <a:pt x="894" y="853"/>
                </a:cubicBezTo>
                <a:lnTo>
                  <a:pt x="1600" y="438"/>
                </a:lnTo>
                <a:close/>
                <a:moveTo>
                  <a:pt x="525" y="886"/>
                </a:moveTo>
                <a:cubicBezTo>
                  <a:pt x="522" y="886"/>
                  <a:pt x="519" y="885"/>
                  <a:pt x="516" y="884"/>
                </a:cubicBezTo>
                <a:cubicBezTo>
                  <a:pt x="316" y="770"/>
                  <a:pt x="316" y="770"/>
                  <a:pt x="316" y="770"/>
                </a:cubicBezTo>
                <a:cubicBezTo>
                  <a:pt x="307" y="765"/>
                  <a:pt x="300" y="753"/>
                  <a:pt x="300" y="742"/>
                </a:cubicBezTo>
                <a:cubicBezTo>
                  <a:pt x="300" y="721"/>
                  <a:pt x="300" y="721"/>
                  <a:pt x="300" y="721"/>
                </a:cubicBezTo>
                <a:cubicBezTo>
                  <a:pt x="300" y="708"/>
                  <a:pt x="311" y="701"/>
                  <a:pt x="323" y="708"/>
                </a:cubicBezTo>
                <a:cubicBezTo>
                  <a:pt x="523" y="822"/>
                  <a:pt x="523" y="822"/>
                  <a:pt x="523" y="822"/>
                </a:cubicBezTo>
                <a:cubicBezTo>
                  <a:pt x="532" y="827"/>
                  <a:pt x="539" y="839"/>
                  <a:pt x="539" y="849"/>
                </a:cubicBezTo>
                <a:cubicBezTo>
                  <a:pt x="539" y="870"/>
                  <a:pt x="539" y="870"/>
                  <a:pt x="539" y="870"/>
                </a:cubicBezTo>
                <a:cubicBezTo>
                  <a:pt x="539" y="880"/>
                  <a:pt x="533" y="886"/>
                  <a:pt x="525" y="886"/>
                </a:cubicBezTo>
                <a:close/>
                <a:moveTo>
                  <a:pt x="712" y="1033"/>
                </a:moveTo>
                <a:cubicBezTo>
                  <a:pt x="718" y="1040"/>
                  <a:pt x="716" y="1051"/>
                  <a:pt x="708" y="1056"/>
                </a:cubicBezTo>
                <a:cubicBezTo>
                  <a:pt x="648" y="1091"/>
                  <a:pt x="648" y="1091"/>
                  <a:pt x="648" y="1091"/>
                </a:cubicBezTo>
                <a:cubicBezTo>
                  <a:pt x="640" y="1096"/>
                  <a:pt x="626" y="1090"/>
                  <a:pt x="622" y="1086"/>
                </a:cubicBezTo>
                <a:cubicBezTo>
                  <a:pt x="618" y="1082"/>
                  <a:pt x="617" y="1070"/>
                  <a:pt x="617" y="1070"/>
                </a:cubicBezTo>
                <a:cubicBezTo>
                  <a:pt x="617" y="932"/>
                  <a:pt x="617" y="932"/>
                  <a:pt x="617" y="932"/>
                </a:cubicBezTo>
                <a:cubicBezTo>
                  <a:pt x="617" y="932"/>
                  <a:pt x="618" y="918"/>
                  <a:pt x="625" y="914"/>
                </a:cubicBezTo>
                <a:cubicBezTo>
                  <a:pt x="684" y="880"/>
                  <a:pt x="684" y="880"/>
                  <a:pt x="684" y="880"/>
                </a:cubicBezTo>
                <a:cubicBezTo>
                  <a:pt x="693" y="875"/>
                  <a:pt x="706" y="878"/>
                  <a:pt x="712" y="885"/>
                </a:cubicBezTo>
                <a:cubicBezTo>
                  <a:pt x="712" y="885"/>
                  <a:pt x="712" y="885"/>
                  <a:pt x="712" y="885"/>
                </a:cubicBezTo>
                <a:cubicBezTo>
                  <a:pt x="717" y="893"/>
                  <a:pt x="716" y="904"/>
                  <a:pt x="708" y="909"/>
                </a:cubicBezTo>
                <a:cubicBezTo>
                  <a:pt x="659" y="937"/>
                  <a:pt x="659" y="937"/>
                  <a:pt x="659" y="937"/>
                </a:cubicBezTo>
                <a:cubicBezTo>
                  <a:pt x="659" y="1044"/>
                  <a:pt x="659" y="1044"/>
                  <a:pt x="659" y="1044"/>
                </a:cubicBezTo>
                <a:cubicBezTo>
                  <a:pt x="684" y="1029"/>
                  <a:pt x="684" y="1029"/>
                  <a:pt x="684" y="1029"/>
                </a:cubicBezTo>
                <a:cubicBezTo>
                  <a:pt x="693" y="1024"/>
                  <a:pt x="706" y="1025"/>
                  <a:pt x="712" y="1033"/>
                </a:cubicBezTo>
                <a:close/>
                <a:moveTo>
                  <a:pt x="182" y="733"/>
                </a:moveTo>
                <a:cubicBezTo>
                  <a:pt x="188" y="740"/>
                  <a:pt x="186" y="751"/>
                  <a:pt x="177" y="756"/>
                </a:cubicBezTo>
                <a:cubicBezTo>
                  <a:pt x="118" y="791"/>
                  <a:pt x="118" y="791"/>
                  <a:pt x="118" y="791"/>
                </a:cubicBezTo>
                <a:cubicBezTo>
                  <a:pt x="109" y="796"/>
                  <a:pt x="96" y="790"/>
                  <a:pt x="92" y="786"/>
                </a:cubicBezTo>
                <a:cubicBezTo>
                  <a:pt x="88" y="782"/>
                  <a:pt x="86" y="770"/>
                  <a:pt x="86" y="770"/>
                </a:cubicBezTo>
                <a:cubicBezTo>
                  <a:pt x="86" y="632"/>
                  <a:pt x="86" y="632"/>
                  <a:pt x="86" y="632"/>
                </a:cubicBezTo>
                <a:cubicBezTo>
                  <a:pt x="86" y="632"/>
                  <a:pt x="88" y="618"/>
                  <a:pt x="95" y="614"/>
                </a:cubicBezTo>
                <a:cubicBezTo>
                  <a:pt x="154" y="580"/>
                  <a:pt x="154" y="580"/>
                  <a:pt x="154" y="580"/>
                </a:cubicBezTo>
                <a:cubicBezTo>
                  <a:pt x="163" y="575"/>
                  <a:pt x="176" y="578"/>
                  <a:pt x="181" y="585"/>
                </a:cubicBezTo>
                <a:cubicBezTo>
                  <a:pt x="181" y="585"/>
                  <a:pt x="181" y="585"/>
                  <a:pt x="181" y="585"/>
                </a:cubicBezTo>
                <a:cubicBezTo>
                  <a:pt x="187" y="593"/>
                  <a:pt x="186" y="604"/>
                  <a:pt x="177" y="609"/>
                </a:cubicBezTo>
                <a:cubicBezTo>
                  <a:pt x="129" y="637"/>
                  <a:pt x="129" y="637"/>
                  <a:pt x="129" y="637"/>
                </a:cubicBezTo>
                <a:cubicBezTo>
                  <a:pt x="129" y="744"/>
                  <a:pt x="129" y="744"/>
                  <a:pt x="129" y="744"/>
                </a:cubicBezTo>
                <a:cubicBezTo>
                  <a:pt x="154" y="729"/>
                  <a:pt x="154" y="729"/>
                  <a:pt x="154" y="729"/>
                </a:cubicBezTo>
                <a:cubicBezTo>
                  <a:pt x="163" y="724"/>
                  <a:pt x="176" y="725"/>
                  <a:pt x="182" y="733"/>
                </a:cubicBezTo>
                <a:close/>
              </a:path>
            </a:pathLst>
          </a:custGeom>
          <a:solidFill>
            <a:schemeClr val="bg1">
              <a:lumMod val="25000"/>
            </a:schemeClr>
          </a:solidFill>
          <a:ln>
            <a:noFill/>
          </a:ln>
          <a:effectLst/>
          <a:extLst/>
        </p:spPr>
        <p:txBody>
          <a:bodyPr vert="horz" wrap="square" lIns="914400" tIns="0" rIns="0" bIns="210312" numCol="1" anchor="b" anchorCtr="0" compatLnSpc="1">
            <a:prstTxWarp prst="textNoShape">
              <a:avLst/>
            </a:prstTxWarp>
          </a:bodyPr>
          <a:lstStyle/>
          <a:p>
            <a:endParaRPr lang="en-US" sz="1400" dirty="0">
              <a:solidFill>
                <a:srgbClr val="EFEFEF"/>
              </a:solidFill>
            </a:endParaRPr>
          </a:p>
        </p:txBody>
      </p:sp>
      <p:pic>
        <p:nvPicPr>
          <p:cNvPr id="19" name="Hyper-V logo"/>
          <p:cNvPicPr>
            <a:picLocks noChangeAspect="1" noChangeArrowheads="1"/>
          </p:cNvPicPr>
          <p:nvPr/>
        </p:nvPicPr>
        <p:blipFill>
          <a:blip r:embed="rId4" cstate="print">
            <a:extLst>
              <a:ext uri="{28A0092B-C50C-407E-A947-70E740481C1C}">
                <a14:useLocalDpi xmlns:a14="http://schemas.microsoft.com/office/drawing/2010/main"/>
              </a:ext>
            </a:extLst>
          </a:blip>
          <a:stretch>
            <a:fillRect/>
          </a:stretch>
        </p:blipFill>
        <p:spPr bwMode="auto">
          <a:xfrm>
            <a:off x="7622063" y="4763468"/>
            <a:ext cx="842602" cy="894083"/>
          </a:xfrm>
          <a:prstGeom prst="rect">
            <a:avLst/>
          </a:prstGeom>
          <a:noFill/>
          <a:ln>
            <a:noFill/>
          </a:ln>
        </p:spPr>
      </p:pic>
      <p:sp>
        <p:nvSpPr>
          <p:cNvPr id="20" name="Freeform 207"/>
          <p:cNvSpPr>
            <a:spLocks noEditPoints="1"/>
          </p:cNvSpPr>
          <p:nvPr/>
        </p:nvSpPr>
        <p:spPr bwMode="gray">
          <a:xfrm>
            <a:off x="8758515" y="3260486"/>
            <a:ext cx="1332896" cy="1022354"/>
          </a:xfrm>
          <a:custGeom>
            <a:avLst/>
            <a:gdLst>
              <a:gd name="T0" fmla="*/ 1583 w 1601"/>
              <a:gd name="T1" fmla="*/ 409 h 1191"/>
              <a:gd name="T2" fmla="*/ 891 w 1601"/>
              <a:gd name="T3" fmla="*/ 6 h 1191"/>
              <a:gd name="T4" fmla="*/ 841 w 1601"/>
              <a:gd name="T5" fmla="*/ 6 h 1191"/>
              <a:gd name="T6" fmla="*/ 861 w 1601"/>
              <a:gd name="T7" fmla="*/ 834 h 1191"/>
              <a:gd name="T8" fmla="*/ 596 w 1601"/>
              <a:gd name="T9" fmla="*/ 987 h 1191"/>
              <a:gd name="T10" fmla="*/ 148 w 1601"/>
              <a:gd name="T11" fmla="*/ 797 h 1191"/>
              <a:gd name="T12" fmla="*/ 200 w 1601"/>
              <a:gd name="T13" fmla="*/ 762 h 1191"/>
              <a:gd name="T14" fmla="*/ 886 w 1601"/>
              <a:gd name="T15" fmla="*/ 1163 h 1191"/>
              <a:gd name="T16" fmla="*/ 853 w 1601"/>
              <a:gd name="T17" fmla="*/ 1191 h 1191"/>
              <a:gd name="T18" fmla="*/ 677 w 1601"/>
              <a:gd name="T19" fmla="*/ 1097 h 1191"/>
              <a:gd name="T20" fmla="*/ 730 w 1601"/>
              <a:gd name="T21" fmla="*/ 1062 h 1191"/>
              <a:gd name="T22" fmla="*/ 831 w 1601"/>
              <a:gd name="T23" fmla="*/ 926 h 1191"/>
              <a:gd name="T24" fmla="*/ 56 w 1601"/>
              <a:gd name="T25" fmla="*/ 679 h 1191"/>
              <a:gd name="T26" fmla="*/ 66 w 1601"/>
              <a:gd name="T27" fmla="*/ 687 h 1191"/>
              <a:gd name="T28" fmla="*/ 27 w 1601"/>
              <a:gd name="T29" fmla="*/ 728 h 1191"/>
              <a:gd name="T30" fmla="*/ 0 w 1601"/>
              <a:gd name="T31" fmla="*/ 691 h 1191"/>
              <a:gd name="T32" fmla="*/ 17 w 1601"/>
              <a:gd name="T33" fmla="*/ 416 h 1191"/>
              <a:gd name="T34" fmla="*/ 96 w 1601"/>
              <a:gd name="T35" fmla="*/ 442 h 1191"/>
              <a:gd name="T36" fmla="*/ 877 w 1601"/>
              <a:gd name="T37" fmla="*/ 881 h 1191"/>
              <a:gd name="T38" fmla="*/ 1600 w 1601"/>
              <a:gd name="T39" fmla="*/ 438 h 1191"/>
              <a:gd name="T40" fmla="*/ 1601 w 1601"/>
              <a:gd name="T41" fmla="*/ 669 h 1191"/>
              <a:gd name="T42" fmla="*/ 919 w 1601"/>
              <a:gd name="T43" fmla="*/ 1087 h 1191"/>
              <a:gd name="T44" fmla="*/ 894 w 1601"/>
              <a:gd name="T45" fmla="*/ 853 h 1191"/>
              <a:gd name="T46" fmla="*/ 525 w 1601"/>
              <a:gd name="T47" fmla="*/ 886 h 1191"/>
              <a:gd name="T48" fmla="*/ 316 w 1601"/>
              <a:gd name="T49" fmla="*/ 770 h 1191"/>
              <a:gd name="T50" fmla="*/ 300 w 1601"/>
              <a:gd name="T51" fmla="*/ 721 h 1191"/>
              <a:gd name="T52" fmla="*/ 523 w 1601"/>
              <a:gd name="T53" fmla="*/ 822 h 1191"/>
              <a:gd name="T54" fmla="*/ 539 w 1601"/>
              <a:gd name="T55" fmla="*/ 870 h 1191"/>
              <a:gd name="T56" fmla="*/ 712 w 1601"/>
              <a:gd name="T57" fmla="*/ 1033 h 1191"/>
              <a:gd name="T58" fmla="*/ 648 w 1601"/>
              <a:gd name="T59" fmla="*/ 1091 h 1191"/>
              <a:gd name="T60" fmla="*/ 617 w 1601"/>
              <a:gd name="T61" fmla="*/ 1070 h 1191"/>
              <a:gd name="T62" fmla="*/ 625 w 1601"/>
              <a:gd name="T63" fmla="*/ 914 h 1191"/>
              <a:gd name="T64" fmla="*/ 712 w 1601"/>
              <a:gd name="T65" fmla="*/ 885 h 1191"/>
              <a:gd name="T66" fmla="*/ 708 w 1601"/>
              <a:gd name="T67" fmla="*/ 909 h 1191"/>
              <a:gd name="T68" fmla="*/ 659 w 1601"/>
              <a:gd name="T69" fmla="*/ 1044 h 1191"/>
              <a:gd name="T70" fmla="*/ 712 w 1601"/>
              <a:gd name="T71" fmla="*/ 1033 h 1191"/>
              <a:gd name="T72" fmla="*/ 177 w 1601"/>
              <a:gd name="T73" fmla="*/ 756 h 1191"/>
              <a:gd name="T74" fmla="*/ 92 w 1601"/>
              <a:gd name="T75" fmla="*/ 786 h 1191"/>
              <a:gd name="T76" fmla="*/ 86 w 1601"/>
              <a:gd name="T77" fmla="*/ 632 h 1191"/>
              <a:gd name="T78" fmla="*/ 154 w 1601"/>
              <a:gd name="T79" fmla="*/ 580 h 1191"/>
              <a:gd name="T80" fmla="*/ 181 w 1601"/>
              <a:gd name="T81" fmla="*/ 585 h 1191"/>
              <a:gd name="T82" fmla="*/ 129 w 1601"/>
              <a:gd name="T83" fmla="*/ 637 h 1191"/>
              <a:gd name="T84" fmla="*/ 154 w 1601"/>
              <a:gd name="T85" fmla="*/ 729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01" h="1191">
                <a:moveTo>
                  <a:pt x="861" y="834"/>
                </a:moveTo>
                <a:cubicBezTo>
                  <a:pt x="1583" y="409"/>
                  <a:pt x="1583" y="409"/>
                  <a:pt x="1583" y="409"/>
                </a:cubicBezTo>
                <a:cubicBezTo>
                  <a:pt x="1581" y="407"/>
                  <a:pt x="1579" y="406"/>
                  <a:pt x="1576" y="404"/>
                </a:cubicBezTo>
                <a:cubicBezTo>
                  <a:pt x="891" y="6"/>
                  <a:pt x="891" y="6"/>
                  <a:pt x="891" y="6"/>
                </a:cubicBezTo>
                <a:cubicBezTo>
                  <a:pt x="884" y="2"/>
                  <a:pt x="875" y="0"/>
                  <a:pt x="866" y="0"/>
                </a:cubicBezTo>
                <a:cubicBezTo>
                  <a:pt x="857" y="0"/>
                  <a:pt x="848" y="2"/>
                  <a:pt x="841" y="6"/>
                </a:cubicBezTo>
                <a:cubicBezTo>
                  <a:pt x="130" y="422"/>
                  <a:pt x="130" y="422"/>
                  <a:pt x="130" y="422"/>
                </a:cubicBezTo>
                <a:lnTo>
                  <a:pt x="861" y="834"/>
                </a:lnTo>
                <a:close/>
                <a:moveTo>
                  <a:pt x="200" y="762"/>
                </a:moveTo>
                <a:cubicBezTo>
                  <a:pt x="596" y="987"/>
                  <a:pt x="596" y="987"/>
                  <a:pt x="596" y="987"/>
                </a:cubicBezTo>
                <a:cubicBezTo>
                  <a:pt x="596" y="1051"/>
                  <a:pt x="596" y="1051"/>
                  <a:pt x="596" y="1051"/>
                </a:cubicBezTo>
                <a:cubicBezTo>
                  <a:pt x="148" y="797"/>
                  <a:pt x="148" y="797"/>
                  <a:pt x="148" y="797"/>
                </a:cubicBezTo>
                <a:cubicBezTo>
                  <a:pt x="188" y="773"/>
                  <a:pt x="188" y="773"/>
                  <a:pt x="188" y="773"/>
                </a:cubicBezTo>
                <a:cubicBezTo>
                  <a:pt x="192" y="771"/>
                  <a:pt x="197" y="767"/>
                  <a:pt x="200" y="762"/>
                </a:cubicBezTo>
                <a:close/>
                <a:moveTo>
                  <a:pt x="886" y="897"/>
                </a:moveTo>
                <a:cubicBezTo>
                  <a:pt x="886" y="1163"/>
                  <a:pt x="886" y="1163"/>
                  <a:pt x="886" y="1163"/>
                </a:cubicBezTo>
                <a:cubicBezTo>
                  <a:pt x="884" y="1173"/>
                  <a:pt x="878" y="1182"/>
                  <a:pt x="870" y="1187"/>
                </a:cubicBezTo>
                <a:cubicBezTo>
                  <a:pt x="865" y="1190"/>
                  <a:pt x="859" y="1191"/>
                  <a:pt x="853" y="1191"/>
                </a:cubicBezTo>
                <a:cubicBezTo>
                  <a:pt x="847" y="1191"/>
                  <a:pt x="840" y="1190"/>
                  <a:pt x="834" y="1186"/>
                </a:cubicBezTo>
                <a:cubicBezTo>
                  <a:pt x="677" y="1097"/>
                  <a:pt x="677" y="1097"/>
                  <a:pt x="677" y="1097"/>
                </a:cubicBezTo>
                <a:cubicBezTo>
                  <a:pt x="718" y="1073"/>
                  <a:pt x="718" y="1073"/>
                  <a:pt x="718" y="1073"/>
                </a:cubicBezTo>
                <a:cubicBezTo>
                  <a:pt x="723" y="1071"/>
                  <a:pt x="727" y="1067"/>
                  <a:pt x="730" y="1062"/>
                </a:cubicBezTo>
                <a:cubicBezTo>
                  <a:pt x="831" y="1120"/>
                  <a:pt x="831" y="1120"/>
                  <a:pt x="831" y="1120"/>
                </a:cubicBezTo>
                <a:cubicBezTo>
                  <a:pt x="831" y="926"/>
                  <a:pt x="831" y="926"/>
                  <a:pt x="831" y="926"/>
                </a:cubicBezTo>
                <a:cubicBezTo>
                  <a:pt x="56" y="483"/>
                  <a:pt x="56" y="483"/>
                  <a:pt x="56" y="483"/>
                </a:cubicBezTo>
                <a:cubicBezTo>
                  <a:pt x="56" y="679"/>
                  <a:pt x="56" y="679"/>
                  <a:pt x="56" y="679"/>
                </a:cubicBezTo>
                <a:cubicBezTo>
                  <a:pt x="57" y="681"/>
                  <a:pt x="57" y="681"/>
                  <a:pt x="57" y="681"/>
                </a:cubicBezTo>
                <a:cubicBezTo>
                  <a:pt x="66" y="687"/>
                  <a:pt x="66" y="687"/>
                  <a:pt x="66" y="687"/>
                </a:cubicBezTo>
                <a:cubicBezTo>
                  <a:pt x="66" y="750"/>
                  <a:pt x="66" y="750"/>
                  <a:pt x="66" y="750"/>
                </a:cubicBezTo>
                <a:cubicBezTo>
                  <a:pt x="27" y="728"/>
                  <a:pt x="27" y="728"/>
                  <a:pt x="27" y="728"/>
                </a:cubicBezTo>
                <a:cubicBezTo>
                  <a:pt x="4" y="710"/>
                  <a:pt x="4" y="710"/>
                  <a:pt x="4" y="710"/>
                </a:cubicBezTo>
                <a:cubicBezTo>
                  <a:pt x="0" y="691"/>
                  <a:pt x="0" y="691"/>
                  <a:pt x="0" y="691"/>
                </a:cubicBezTo>
                <a:cubicBezTo>
                  <a:pt x="0" y="448"/>
                  <a:pt x="0" y="448"/>
                  <a:pt x="0" y="448"/>
                </a:cubicBezTo>
                <a:cubicBezTo>
                  <a:pt x="0" y="434"/>
                  <a:pt x="6" y="423"/>
                  <a:pt x="17" y="416"/>
                </a:cubicBezTo>
                <a:cubicBezTo>
                  <a:pt x="28" y="410"/>
                  <a:pt x="41" y="410"/>
                  <a:pt x="53" y="417"/>
                </a:cubicBezTo>
                <a:cubicBezTo>
                  <a:pt x="96" y="442"/>
                  <a:pt x="96" y="442"/>
                  <a:pt x="96" y="442"/>
                </a:cubicBezTo>
                <a:cubicBezTo>
                  <a:pt x="97" y="441"/>
                  <a:pt x="97" y="441"/>
                  <a:pt x="97" y="441"/>
                </a:cubicBezTo>
                <a:cubicBezTo>
                  <a:pt x="877" y="881"/>
                  <a:pt x="877" y="881"/>
                  <a:pt x="877" y="881"/>
                </a:cubicBezTo>
                <a:cubicBezTo>
                  <a:pt x="881" y="883"/>
                  <a:pt x="886" y="892"/>
                  <a:pt x="886" y="897"/>
                </a:cubicBezTo>
                <a:close/>
                <a:moveTo>
                  <a:pt x="1600" y="438"/>
                </a:moveTo>
                <a:cubicBezTo>
                  <a:pt x="1601" y="441"/>
                  <a:pt x="1601" y="444"/>
                  <a:pt x="1601" y="448"/>
                </a:cubicBezTo>
                <a:cubicBezTo>
                  <a:pt x="1601" y="669"/>
                  <a:pt x="1601" y="669"/>
                  <a:pt x="1601" y="669"/>
                </a:cubicBezTo>
                <a:cubicBezTo>
                  <a:pt x="1601" y="686"/>
                  <a:pt x="1591" y="704"/>
                  <a:pt x="1576" y="712"/>
                </a:cubicBezTo>
                <a:cubicBezTo>
                  <a:pt x="919" y="1087"/>
                  <a:pt x="919" y="1087"/>
                  <a:pt x="919" y="1087"/>
                </a:cubicBezTo>
                <a:cubicBezTo>
                  <a:pt x="919" y="897"/>
                  <a:pt x="919" y="897"/>
                  <a:pt x="919" y="897"/>
                </a:cubicBezTo>
                <a:cubicBezTo>
                  <a:pt x="919" y="880"/>
                  <a:pt x="909" y="862"/>
                  <a:pt x="894" y="853"/>
                </a:cubicBezTo>
                <a:lnTo>
                  <a:pt x="1600" y="438"/>
                </a:lnTo>
                <a:close/>
                <a:moveTo>
                  <a:pt x="525" y="886"/>
                </a:moveTo>
                <a:cubicBezTo>
                  <a:pt x="522" y="886"/>
                  <a:pt x="519" y="885"/>
                  <a:pt x="516" y="884"/>
                </a:cubicBezTo>
                <a:cubicBezTo>
                  <a:pt x="316" y="770"/>
                  <a:pt x="316" y="770"/>
                  <a:pt x="316" y="770"/>
                </a:cubicBezTo>
                <a:cubicBezTo>
                  <a:pt x="307" y="765"/>
                  <a:pt x="300" y="753"/>
                  <a:pt x="300" y="742"/>
                </a:cubicBezTo>
                <a:cubicBezTo>
                  <a:pt x="300" y="721"/>
                  <a:pt x="300" y="721"/>
                  <a:pt x="300" y="721"/>
                </a:cubicBezTo>
                <a:cubicBezTo>
                  <a:pt x="300" y="708"/>
                  <a:pt x="311" y="701"/>
                  <a:pt x="323" y="708"/>
                </a:cubicBezTo>
                <a:cubicBezTo>
                  <a:pt x="523" y="822"/>
                  <a:pt x="523" y="822"/>
                  <a:pt x="523" y="822"/>
                </a:cubicBezTo>
                <a:cubicBezTo>
                  <a:pt x="532" y="827"/>
                  <a:pt x="539" y="839"/>
                  <a:pt x="539" y="849"/>
                </a:cubicBezTo>
                <a:cubicBezTo>
                  <a:pt x="539" y="870"/>
                  <a:pt x="539" y="870"/>
                  <a:pt x="539" y="870"/>
                </a:cubicBezTo>
                <a:cubicBezTo>
                  <a:pt x="539" y="880"/>
                  <a:pt x="533" y="886"/>
                  <a:pt x="525" y="886"/>
                </a:cubicBezTo>
                <a:close/>
                <a:moveTo>
                  <a:pt x="712" y="1033"/>
                </a:moveTo>
                <a:cubicBezTo>
                  <a:pt x="718" y="1040"/>
                  <a:pt x="716" y="1051"/>
                  <a:pt x="708" y="1056"/>
                </a:cubicBezTo>
                <a:cubicBezTo>
                  <a:pt x="648" y="1091"/>
                  <a:pt x="648" y="1091"/>
                  <a:pt x="648" y="1091"/>
                </a:cubicBezTo>
                <a:cubicBezTo>
                  <a:pt x="640" y="1096"/>
                  <a:pt x="626" y="1090"/>
                  <a:pt x="622" y="1086"/>
                </a:cubicBezTo>
                <a:cubicBezTo>
                  <a:pt x="618" y="1082"/>
                  <a:pt x="617" y="1070"/>
                  <a:pt x="617" y="1070"/>
                </a:cubicBezTo>
                <a:cubicBezTo>
                  <a:pt x="617" y="932"/>
                  <a:pt x="617" y="932"/>
                  <a:pt x="617" y="932"/>
                </a:cubicBezTo>
                <a:cubicBezTo>
                  <a:pt x="617" y="932"/>
                  <a:pt x="618" y="918"/>
                  <a:pt x="625" y="914"/>
                </a:cubicBezTo>
                <a:cubicBezTo>
                  <a:pt x="684" y="880"/>
                  <a:pt x="684" y="880"/>
                  <a:pt x="684" y="880"/>
                </a:cubicBezTo>
                <a:cubicBezTo>
                  <a:pt x="693" y="875"/>
                  <a:pt x="706" y="878"/>
                  <a:pt x="712" y="885"/>
                </a:cubicBezTo>
                <a:cubicBezTo>
                  <a:pt x="712" y="885"/>
                  <a:pt x="712" y="885"/>
                  <a:pt x="712" y="885"/>
                </a:cubicBezTo>
                <a:cubicBezTo>
                  <a:pt x="717" y="893"/>
                  <a:pt x="716" y="904"/>
                  <a:pt x="708" y="909"/>
                </a:cubicBezTo>
                <a:cubicBezTo>
                  <a:pt x="659" y="937"/>
                  <a:pt x="659" y="937"/>
                  <a:pt x="659" y="937"/>
                </a:cubicBezTo>
                <a:cubicBezTo>
                  <a:pt x="659" y="1044"/>
                  <a:pt x="659" y="1044"/>
                  <a:pt x="659" y="1044"/>
                </a:cubicBezTo>
                <a:cubicBezTo>
                  <a:pt x="684" y="1029"/>
                  <a:pt x="684" y="1029"/>
                  <a:pt x="684" y="1029"/>
                </a:cubicBezTo>
                <a:cubicBezTo>
                  <a:pt x="693" y="1024"/>
                  <a:pt x="706" y="1025"/>
                  <a:pt x="712" y="1033"/>
                </a:cubicBezTo>
                <a:close/>
                <a:moveTo>
                  <a:pt x="182" y="733"/>
                </a:moveTo>
                <a:cubicBezTo>
                  <a:pt x="188" y="740"/>
                  <a:pt x="186" y="751"/>
                  <a:pt x="177" y="756"/>
                </a:cubicBezTo>
                <a:cubicBezTo>
                  <a:pt x="118" y="791"/>
                  <a:pt x="118" y="791"/>
                  <a:pt x="118" y="791"/>
                </a:cubicBezTo>
                <a:cubicBezTo>
                  <a:pt x="109" y="796"/>
                  <a:pt x="96" y="790"/>
                  <a:pt x="92" y="786"/>
                </a:cubicBezTo>
                <a:cubicBezTo>
                  <a:pt x="88" y="782"/>
                  <a:pt x="86" y="770"/>
                  <a:pt x="86" y="770"/>
                </a:cubicBezTo>
                <a:cubicBezTo>
                  <a:pt x="86" y="632"/>
                  <a:pt x="86" y="632"/>
                  <a:pt x="86" y="632"/>
                </a:cubicBezTo>
                <a:cubicBezTo>
                  <a:pt x="86" y="632"/>
                  <a:pt x="88" y="618"/>
                  <a:pt x="95" y="614"/>
                </a:cubicBezTo>
                <a:cubicBezTo>
                  <a:pt x="154" y="580"/>
                  <a:pt x="154" y="580"/>
                  <a:pt x="154" y="580"/>
                </a:cubicBezTo>
                <a:cubicBezTo>
                  <a:pt x="163" y="575"/>
                  <a:pt x="176" y="578"/>
                  <a:pt x="181" y="585"/>
                </a:cubicBezTo>
                <a:cubicBezTo>
                  <a:pt x="181" y="585"/>
                  <a:pt x="181" y="585"/>
                  <a:pt x="181" y="585"/>
                </a:cubicBezTo>
                <a:cubicBezTo>
                  <a:pt x="187" y="593"/>
                  <a:pt x="186" y="604"/>
                  <a:pt x="177" y="609"/>
                </a:cubicBezTo>
                <a:cubicBezTo>
                  <a:pt x="129" y="637"/>
                  <a:pt x="129" y="637"/>
                  <a:pt x="129" y="637"/>
                </a:cubicBezTo>
                <a:cubicBezTo>
                  <a:pt x="129" y="744"/>
                  <a:pt x="129" y="744"/>
                  <a:pt x="129" y="744"/>
                </a:cubicBezTo>
                <a:cubicBezTo>
                  <a:pt x="154" y="729"/>
                  <a:pt x="154" y="729"/>
                  <a:pt x="154" y="729"/>
                </a:cubicBezTo>
                <a:cubicBezTo>
                  <a:pt x="163" y="724"/>
                  <a:pt x="176" y="725"/>
                  <a:pt x="182" y="733"/>
                </a:cubicBezTo>
                <a:close/>
              </a:path>
            </a:pathLst>
          </a:custGeom>
          <a:solidFill>
            <a:schemeClr val="bg1">
              <a:lumMod val="25000"/>
            </a:schemeClr>
          </a:solidFill>
          <a:ln>
            <a:noFill/>
          </a:ln>
          <a:extLst/>
        </p:spPr>
        <p:txBody>
          <a:bodyPr vert="horz" wrap="square" lIns="914400" tIns="0" rIns="0" bIns="210312" numCol="1" anchor="b" anchorCtr="0" compatLnSpc="1">
            <a:prstTxWarp prst="textNoShape">
              <a:avLst/>
            </a:prstTxWarp>
          </a:bodyPr>
          <a:lstStyle/>
          <a:p>
            <a:endParaRPr lang="en-US" sz="1400" dirty="0">
              <a:solidFill>
                <a:srgbClr val="EFEFEF"/>
              </a:solidFill>
            </a:endParaRPr>
          </a:p>
        </p:txBody>
      </p:sp>
      <p:sp>
        <p:nvSpPr>
          <p:cNvPr id="21" name="TextBox 33"/>
          <p:cNvSpPr txBox="1"/>
          <p:nvPr/>
        </p:nvSpPr>
        <p:spPr>
          <a:xfrm>
            <a:off x="7286126" y="5721890"/>
            <a:ext cx="1514475" cy="498598"/>
          </a:xfrm>
          <a:prstGeom prst="rect">
            <a:avLst/>
          </a:prstGeom>
          <a:noFill/>
        </p:spPr>
        <p:txBody>
          <a:bodyPr wrap="square" lIns="0" tIns="0" rIns="0" bIns="0" rtlCol="0">
            <a:spAutoFit/>
          </a:bodyPr>
          <a:lstStyle/>
          <a:p>
            <a:pPr algn="ctr">
              <a:lnSpc>
                <a:spcPct val="90000"/>
              </a:lnSpc>
            </a:pPr>
            <a:r>
              <a:rPr lang="en-US" spc="-50" dirty="0" smtClean="0">
                <a:gradFill>
                  <a:gsLst>
                    <a:gs pos="2917">
                      <a:schemeClr val="tx1"/>
                    </a:gs>
                    <a:gs pos="30000">
                      <a:schemeClr val="tx1"/>
                    </a:gs>
                  </a:gsLst>
                  <a:lin ang="5400000" scaled="0"/>
                </a:gradFill>
              </a:rPr>
              <a:t>iSCSI, FC,  SMB Storage</a:t>
            </a:r>
          </a:p>
        </p:txBody>
      </p:sp>
      <p:pic>
        <p:nvPicPr>
          <p:cNvPr id="22" name="Picture 19474"/>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bwMode="auto">
          <a:xfrm>
            <a:off x="6387993" y="2910264"/>
            <a:ext cx="430612" cy="72098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19474"/>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bwMode="auto">
          <a:xfrm>
            <a:off x="7821847" y="2910264"/>
            <a:ext cx="430612" cy="72098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TextBox 44"/>
          <p:cNvSpPr txBox="1"/>
          <p:nvPr/>
        </p:nvSpPr>
        <p:spPr>
          <a:xfrm>
            <a:off x="8944314" y="4312053"/>
            <a:ext cx="1514475" cy="498598"/>
          </a:xfrm>
          <a:prstGeom prst="rect">
            <a:avLst/>
          </a:prstGeom>
          <a:noFill/>
        </p:spPr>
        <p:txBody>
          <a:bodyPr wrap="square" lIns="0" tIns="0" rIns="0" bIns="0" rtlCol="0">
            <a:spAutoFit/>
          </a:bodyPr>
          <a:lstStyle/>
          <a:p>
            <a:pPr algn="ctr">
              <a:lnSpc>
                <a:spcPct val="90000"/>
              </a:lnSpc>
            </a:pPr>
            <a:r>
              <a:rPr lang="en-US" spc="-50" dirty="0" smtClean="0">
                <a:gradFill>
                  <a:gsLst>
                    <a:gs pos="2917">
                      <a:schemeClr val="tx1"/>
                    </a:gs>
                    <a:gs pos="30000">
                      <a:schemeClr val="tx1"/>
                    </a:gs>
                  </a:gsLst>
                  <a:lin ang="5400000" scaled="0"/>
                </a:gradFill>
              </a:rPr>
              <a:t> Cluster Hyper-V</a:t>
            </a:r>
          </a:p>
        </p:txBody>
      </p:sp>
      <p:cxnSp>
        <p:nvCxnSpPr>
          <p:cNvPr id="25" name="Straight Connector 8"/>
          <p:cNvCxnSpPr/>
          <p:nvPr/>
        </p:nvCxnSpPr>
        <p:spPr>
          <a:xfrm>
            <a:off x="6773233" y="3309545"/>
            <a:ext cx="1104276" cy="0"/>
          </a:xfrm>
          <a:prstGeom prst="line">
            <a:avLst/>
          </a:prstGeom>
          <a:ln w="28575">
            <a:solidFill>
              <a:srgbClr val="0032A1"/>
            </a:solidFill>
            <a:headEnd type="none"/>
            <a:tailEnd type="none"/>
          </a:ln>
          <a:effectLst/>
        </p:spPr>
        <p:style>
          <a:lnRef idx="1">
            <a:schemeClr val="accent1"/>
          </a:lnRef>
          <a:fillRef idx="0">
            <a:schemeClr val="accent1"/>
          </a:fillRef>
          <a:effectRef idx="0">
            <a:schemeClr val="accent1"/>
          </a:effectRef>
          <a:fontRef idx="minor">
            <a:schemeClr val="tx1"/>
          </a:fontRef>
        </p:style>
      </p:cxnSp>
      <p:cxnSp>
        <p:nvCxnSpPr>
          <p:cNvPr id="26" name="Straight Connector 46"/>
          <p:cNvCxnSpPr/>
          <p:nvPr/>
        </p:nvCxnSpPr>
        <p:spPr>
          <a:xfrm flipV="1">
            <a:off x="7287271" y="3309545"/>
            <a:ext cx="22312" cy="1900964"/>
          </a:xfrm>
          <a:prstGeom prst="line">
            <a:avLst/>
          </a:prstGeom>
          <a:ln w="28575">
            <a:solidFill>
              <a:srgbClr val="0032A1"/>
            </a:solidFill>
            <a:headEnd type="none"/>
            <a:tailEnd type="none"/>
          </a:ln>
          <a:effectLst/>
        </p:spPr>
        <p:style>
          <a:lnRef idx="1">
            <a:schemeClr val="accent1"/>
          </a:lnRef>
          <a:fillRef idx="0">
            <a:schemeClr val="accent1"/>
          </a:fillRef>
          <a:effectRef idx="0">
            <a:schemeClr val="accent1"/>
          </a:effectRef>
          <a:fontRef idx="minor">
            <a:schemeClr val="tx1"/>
          </a:fontRef>
        </p:style>
      </p:cxnSp>
      <p:cxnSp>
        <p:nvCxnSpPr>
          <p:cNvPr id="27" name="Straight Connector 49"/>
          <p:cNvCxnSpPr/>
          <p:nvPr/>
        </p:nvCxnSpPr>
        <p:spPr>
          <a:xfrm>
            <a:off x="7274221" y="5208128"/>
            <a:ext cx="345461" cy="2382"/>
          </a:xfrm>
          <a:prstGeom prst="line">
            <a:avLst/>
          </a:prstGeom>
          <a:ln w="28575">
            <a:solidFill>
              <a:srgbClr val="0032A1"/>
            </a:solidFill>
            <a:headEnd type="none"/>
            <a:tailEnd type="none"/>
          </a:ln>
          <a:effectLst/>
        </p:spPr>
        <p:style>
          <a:lnRef idx="1">
            <a:schemeClr val="accent1"/>
          </a:lnRef>
          <a:fillRef idx="0">
            <a:schemeClr val="accent1"/>
          </a:fillRef>
          <a:effectRef idx="0">
            <a:schemeClr val="accent1"/>
          </a:effectRef>
          <a:fontRef idx="minor">
            <a:schemeClr val="tx1"/>
          </a:fontRef>
        </p:style>
      </p:cxnSp>
      <p:sp>
        <p:nvSpPr>
          <p:cNvPr id="28" name="TextBox 58"/>
          <p:cNvSpPr txBox="1"/>
          <p:nvPr/>
        </p:nvSpPr>
        <p:spPr>
          <a:xfrm>
            <a:off x="6546662" y="2704704"/>
            <a:ext cx="1514475" cy="498598"/>
          </a:xfrm>
          <a:prstGeom prst="rect">
            <a:avLst/>
          </a:prstGeom>
          <a:noFill/>
          <a:effectLst/>
        </p:spPr>
        <p:txBody>
          <a:bodyPr wrap="square" lIns="0" tIns="0" rIns="0" bIns="0" rtlCol="0">
            <a:spAutoFit/>
          </a:bodyPr>
          <a:lstStyle/>
          <a:p>
            <a:pPr algn="ctr">
              <a:lnSpc>
                <a:spcPct val="90000"/>
              </a:lnSpc>
            </a:pPr>
            <a:r>
              <a:rPr lang="en-US" spc="-50" dirty="0" smtClean="0">
                <a:gradFill>
                  <a:gsLst>
                    <a:gs pos="2917">
                      <a:schemeClr val="tx1"/>
                    </a:gs>
                    <a:gs pos="30000">
                      <a:schemeClr val="tx1"/>
                    </a:gs>
                  </a:gsLst>
                  <a:lin ang="5400000" scaled="0"/>
                </a:gradFill>
              </a:rPr>
              <a:t>Guest</a:t>
            </a:r>
            <a:br>
              <a:rPr lang="en-US" spc="-50" dirty="0" smtClean="0">
                <a:gradFill>
                  <a:gsLst>
                    <a:gs pos="2917">
                      <a:schemeClr val="tx1"/>
                    </a:gs>
                    <a:gs pos="30000">
                      <a:schemeClr val="tx1"/>
                    </a:gs>
                  </a:gsLst>
                  <a:lin ang="5400000" scaled="0"/>
                </a:gradFill>
              </a:rPr>
            </a:br>
            <a:r>
              <a:rPr lang="en-US" spc="-50" dirty="0" smtClean="0">
                <a:gradFill>
                  <a:gsLst>
                    <a:gs pos="2917">
                      <a:schemeClr val="tx1"/>
                    </a:gs>
                    <a:gs pos="30000">
                      <a:schemeClr val="tx1"/>
                    </a:gs>
                  </a:gsLst>
                  <a:lin ang="5400000" scaled="0"/>
                </a:gradFill>
              </a:rPr>
              <a:t>Cluster</a:t>
            </a:r>
          </a:p>
        </p:txBody>
      </p:sp>
      <p:pic>
        <p:nvPicPr>
          <p:cNvPr id="29" name="Picture 19474"/>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bwMode="auto">
          <a:xfrm>
            <a:off x="9253209" y="2949054"/>
            <a:ext cx="430612" cy="72098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0" name="Straight Connector 60"/>
          <p:cNvCxnSpPr/>
          <p:nvPr/>
        </p:nvCxnSpPr>
        <p:spPr>
          <a:xfrm>
            <a:off x="6672268" y="3309545"/>
            <a:ext cx="2634916" cy="0"/>
          </a:xfrm>
          <a:prstGeom prst="line">
            <a:avLst/>
          </a:prstGeom>
          <a:ln w="28575">
            <a:solidFill>
              <a:srgbClr val="0032A1"/>
            </a:solidFill>
            <a:headEnd type="none"/>
            <a:tailEnd type="none"/>
          </a:ln>
          <a:effectLst/>
        </p:spPr>
        <p:style>
          <a:lnRef idx="1">
            <a:schemeClr val="accent1"/>
          </a:lnRef>
          <a:fillRef idx="0">
            <a:schemeClr val="accent1"/>
          </a:fillRef>
          <a:effectRef idx="0">
            <a:schemeClr val="accent1"/>
          </a:effectRef>
          <a:fontRef idx="minor">
            <a:schemeClr val="tx1"/>
          </a:fontRef>
        </p:style>
      </p:cxnSp>
      <p:sp>
        <p:nvSpPr>
          <p:cNvPr id="31" name="TB LM Completes"/>
          <p:cNvSpPr/>
          <p:nvPr/>
        </p:nvSpPr>
        <p:spPr bwMode="auto">
          <a:xfrm>
            <a:off x="4942928" y="1915445"/>
            <a:ext cx="5961482" cy="684993"/>
          </a:xfrm>
          <a:prstGeom prst="rect">
            <a:avLst/>
          </a:prstGeom>
          <a:solidFill>
            <a:schemeClr val="accent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pPr>
            <a:r>
              <a:rPr lang="en-US" sz="2000" dirty="0">
                <a:solidFill>
                  <a:srgbClr val="FFFFFE"/>
                </a:solidFill>
                <a:latin typeface="Segoe UI Light"/>
                <a:cs typeface="Segoe UI Light"/>
              </a:rPr>
              <a:t>Les VMs en cluster avec un </a:t>
            </a:r>
            <a:r>
              <a:rPr lang="en-US" sz="2000" dirty="0" err="1">
                <a:solidFill>
                  <a:srgbClr val="FFFFFE"/>
                </a:solidFill>
                <a:latin typeface="Segoe UI Light"/>
                <a:cs typeface="Segoe UI Light"/>
              </a:rPr>
              <a:t>VHDx</a:t>
            </a:r>
            <a:r>
              <a:rPr lang="en-US" sz="2000" dirty="0">
                <a:solidFill>
                  <a:srgbClr val="FFFFFE"/>
                </a:solidFill>
                <a:latin typeface="Segoe UI Light"/>
                <a:cs typeface="Segoe UI Light"/>
              </a:rPr>
              <a:t> </a:t>
            </a:r>
            <a:r>
              <a:rPr lang="en-US" sz="2000" dirty="0" err="1">
                <a:solidFill>
                  <a:srgbClr val="FFFFFE"/>
                </a:solidFill>
                <a:latin typeface="Segoe UI Light"/>
                <a:cs typeface="Segoe UI Light"/>
              </a:rPr>
              <a:t>partagé</a:t>
            </a:r>
            <a:endParaRPr lang="en-US" sz="2000" dirty="0">
              <a:solidFill>
                <a:srgbClr val="FFFFFE"/>
              </a:solidFill>
              <a:latin typeface="Segoe UI Light"/>
              <a:cs typeface="Segoe UI Light"/>
            </a:endParaRPr>
          </a:p>
        </p:txBody>
      </p:sp>
      <p:sp>
        <p:nvSpPr>
          <p:cNvPr id="32" name="TB LM Completes"/>
          <p:cNvSpPr/>
          <p:nvPr/>
        </p:nvSpPr>
        <p:spPr bwMode="auto">
          <a:xfrm>
            <a:off x="4942928" y="1885916"/>
            <a:ext cx="5961482" cy="684993"/>
          </a:xfrm>
          <a:prstGeom prst="rect">
            <a:avLst/>
          </a:prstGeom>
          <a:solidFill>
            <a:schemeClr val="accent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pPr>
            <a:r>
              <a:rPr lang="fr-FR" sz="2000" dirty="0" smtClean="0">
                <a:solidFill>
                  <a:srgbClr val="FFFFFE"/>
                </a:solidFill>
                <a:latin typeface="Segoe UI Light"/>
                <a:cs typeface="Segoe UI Light"/>
              </a:rPr>
              <a:t>Live migration d’une VM en cas de problème</a:t>
            </a:r>
            <a:endParaRPr lang="fr-FR" sz="2000" dirty="0">
              <a:solidFill>
                <a:srgbClr val="FFFFFE"/>
              </a:solidFill>
              <a:latin typeface="Segoe UI Light"/>
              <a:cs typeface="Segoe UI Light"/>
            </a:endParaRPr>
          </a:p>
        </p:txBody>
      </p:sp>
    </p:spTree>
    <p:extLst>
      <p:ext uri="{BB962C8B-B14F-4D97-AF65-F5344CB8AC3E}">
        <p14:creationId xmlns:p14="http://schemas.microsoft.com/office/powerpoint/2010/main" val="16059763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mph" presetSubtype="0" fill="hold" grpId="0" nodeType="clickEffect">
                                  <p:stCondLst>
                                    <p:cond delay="0"/>
                                  </p:stCondLst>
                                  <p:childTnLst>
                                    <p:animClr clrSpc="rgb" dir="cw">
                                      <p:cBhvr override="childStyle">
                                        <p:cTn id="6" dur="500" fill="hold"/>
                                        <p:tgtEl>
                                          <p:spTgt spid="11"/>
                                        </p:tgtEl>
                                        <p:attrNameLst>
                                          <p:attrName>style.color</p:attrName>
                                        </p:attrNameLst>
                                      </p:cBhvr>
                                      <p:to>
                                        <a:srgbClr val="C00000"/>
                                      </p:to>
                                    </p:animClr>
                                    <p:animClr clrSpc="rgb" dir="cw">
                                      <p:cBhvr>
                                        <p:cTn id="7" dur="500" fill="hold"/>
                                        <p:tgtEl>
                                          <p:spTgt spid="11"/>
                                        </p:tgtEl>
                                        <p:attrNameLst>
                                          <p:attrName>fillcolor</p:attrName>
                                        </p:attrNameLst>
                                      </p:cBhvr>
                                      <p:to>
                                        <a:srgbClr val="C00000"/>
                                      </p:to>
                                    </p:animClr>
                                    <p:set>
                                      <p:cBhvr>
                                        <p:cTn id="8" dur="500" fill="hold"/>
                                        <p:tgtEl>
                                          <p:spTgt spid="11"/>
                                        </p:tgtEl>
                                        <p:attrNameLst>
                                          <p:attrName>fill.type</p:attrName>
                                        </p:attrNameLst>
                                      </p:cBhvr>
                                      <p:to>
                                        <p:strVal val="solid"/>
                                      </p:to>
                                    </p:set>
                                    <p:set>
                                      <p:cBhvr>
                                        <p:cTn id="9" dur="500" fill="hold"/>
                                        <p:tgtEl>
                                          <p:spTgt spid="11"/>
                                        </p:tgtEl>
                                        <p:attrNameLst>
                                          <p:attrName>fill.on</p:attrName>
                                        </p:attrNameLst>
                                      </p:cBhvr>
                                      <p:to>
                                        <p:strVal val="true"/>
                                      </p:to>
                                    </p:set>
                                  </p:childTnLst>
                                </p:cTn>
                              </p:par>
                            </p:childTnLst>
                          </p:cTn>
                        </p:par>
                        <p:par>
                          <p:cTn id="10" fill="hold">
                            <p:stCondLst>
                              <p:cond delay="500"/>
                            </p:stCondLst>
                            <p:childTnLst>
                              <p:par>
                                <p:cTn id="11" presetID="10" presetClass="exit" presetSubtype="0" fill="hold" nodeType="afterEffect">
                                  <p:stCondLst>
                                    <p:cond delay="0"/>
                                  </p:stCondLst>
                                  <p:childTnLst>
                                    <p:animEffect transition="out" filter="fade">
                                      <p:cBhvr>
                                        <p:cTn id="12" dur="500"/>
                                        <p:tgtEl>
                                          <p:spTgt spid="23"/>
                                        </p:tgtEl>
                                      </p:cBhvr>
                                    </p:animEffect>
                                    <p:set>
                                      <p:cBhvr>
                                        <p:cTn id="13" dur="1" fill="hold">
                                          <p:stCondLst>
                                            <p:cond delay="499"/>
                                          </p:stCondLst>
                                        </p:cTn>
                                        <p:tgtEl>
                                          <p:spTgt spid="23"/>
                                        </p:tgtEl>
                                        <p:attrNameLst>
                                          <p:attrName>style.visibility</p:attrName>
                                        </p:attrNameLst>
                                      </p:cBhvr>
                                      <p:to>
                                        <p:strVal val="hidden"/>
                                      </p:to>
                                    </p:set>
                                  </p:childTnLst>
                                </p:cTn>
                              </p:par>
                            </p:childTnLst>
                          </p:cTn>
                        </p:par>
                        <p:par>
                          <p:cTn id="14" fill="hold">
                            <p:stCondLst>
                              <p:cond delay="1000"/>
                            </p:stCondLst>
                            <p:childTnLst>
                              <p:par>
                                <p:cTn id="15" presetID="10" presetClass="entr" presetSubtype="0" fill="hold" nodeType="afterEffect">
                                  <p:stCondLst>
                                    <p:cond delay="500"/>
                                  </p:stCondLst>
                                  <p:childTnLst>
                                    <p:set>
                                      <p:cBhvr>
                                        <p:cTn id="16" dur="1" fill="hold">
                                          <p:stCondLst>
                                            <p:cond delay="0"/>
                                          </p:stCondLst>
                                        </p:cTn>
                                        <p:tgtEl>
                                          <p:spTgt spid="29"/>
                                        </p:tgtEl>
                                        <p:attrNameLst>
                                          <p:attrName>style.visibility</p:attrName>
                                        </p:attrNameLst>
                                      </p:cBhvr>
                                      <p:to>
                                        <p:strVal val="visible"/>
                                      </p:to>
                                    </p:set>
                                    <p:animEffect transition="in" filter="fade">
                                      <p:cBhvr>
                                        <p:cTn id="17" dur="500"/>
                                        <p:tgtEl>
                                          <p:spTgt spid="29"/>
                                        </p:tgtEl>
                                      </p:cBhvr>
                                    </p:animEffect>
                                  </p:childTnLst>
                                </p:cTn>
                              </p:par>
                              <p:par>
                                <p:cTn id="18" presetID="10" presetClass="entr" presetSubtype="0" fill="hold" grpId="0" nodeType="withEffect">
                                  <p:stCondLst>
                                    <p:cond delay="500"/>
                                  </p:stCondLst>
                                  <p:childTnLst>
                                    <p:set>
                                      <p:cBhvr>
                                        <p:cTn id="19" dur="1" fill="hold">
                                          <p:stCondLst>
                                            <p:cond delay="0"/>
                                          </p:stCondLst>
                                        </p:cTn>
                                        <p:tgtEl>
                                          <p:spTgt spid="32"/>
                                        </p:tgtEl>
                                        <p:attrNameLst>
                                          <p:attrName>style.visibility</p:attrName>
                                        </p:attrNameLst>
                                      </p:cBhvr>
                                      <p:to>
                                        <p:strVal val="visible"/>
                                      </p:to>
                                    </p:set>
                                    <p:animEffect transition="in" filter="fade">
                                      <p:cBhvr>
                                        <p:cTn id="20" dur="500"/>
                                        <p:tgtEl>
                                          <p:spTgt spid="32"/>
                                        </p:tgtEl>
                                      </p:cBhvr>
                                    </p:animEffect>
                                  </p:childTnLst>
                                </p:cTn>
                              </p:par>
                            </p:childTnLst>
                          </p:cTn>
                        </p:par>
                        <p:par>
                          <p:cTn id="21" fill="hold">
                            <p:stCondLst>
                              <p:cond delay="2000"/>
                            </p:stCondLst>
                            <p:childTnLst>
                              <p:par>
                                <p:cTn id="22" presetID="22" presetClass="entr" presetSubtype="8" fill="hold" nodeType="afterEffect">
                                  <p:stCondLst>
                                    <p:cond delay="0"/>
                                  </p:stCondLst>
                                  <p:childTnLst>
                                    <p:set>
                                      <p:cBhvr>
                                        <p:cTn id="23" dur="1" fill="hold">
                                          <p:stCondLst>
                                            <p:cond delay="0"/>
                                          </p:stCondLst>
                                        </p:cTn>
                                        <p:tgtEl>
                                          <p:spTgt spid="30"/>
                                        </p:tgtEl>
                                        <p:attrNameLst>
                                          <p:attrName>style.visibility</p:attrName>
                                        </p:attrNameLst>
                                      </p:cBhvr>
                                      <p:to>
                                        <p:strVal val="visible"/>
                                      </p:to>
                                    </p:set>
                                    <p:animEffect transition="in" filter="wipe(left)">
                                      <p:cBhvr>
                                        <p:cTn id="24" dur="500"/>
                                        <p:tgtEl>
                                          <p:spTgt spid="30"/>
                                        </p:tgtEl>
                                      </p:cBhvr>
                                    </p:animEffect>
                                  </p:childTnLst>
                                </p:cTn>
                              </p:par>
                            </p:childTnLst>
                          </p:cTn>
                        </p:par>
                      </p:childTnLst>
                    </p:cTn>
                  </p:par>
                  <p:par>
                    <p:cTn id="25" fill="hold">
                      <p:stCondLst>
                        <p:cond delay="indefinite"/>
                      </p:stCondLst>
                      <p:childTnLst>
                        <p:par>
                          <p:cTn id="26" fill="hold">
                            <p:stCondLst>
                              <p:cond delay="0"/>
                            </p:stCondLst>
                            <p:childTnLst>
                              <p:par>
                                <p:cTn id="27" presetID="19" presetClass="emph" presetSubtype="0" fill="hold" grpId="2" nodeType="clickEffect">
                                  <p:stCondLst>
                                    <p:cond delay="0"/>
                                  </p:stCondLst>
                                  <p:childTnLst>
                                    <p:animClr clrSpc="rgb" dir="cw">
                                      <p:cBhvr override="childStyle">
                                        <p:cTn id="28" dur="1000" fill="hold"/>
                                        <p:tgtEl>
                                          <p:spTgt spid="11"/>
                                        </p:tgtEl>
                                        <p:attrNameLst>
                                          <p:attrName>style.color</p:attrName>
                                        </p:attrNameLst>
                                      </p:cBhvr>
                                      <p:to>
                                        <a:schemeClr val="accent2"/>
                                      </p:to>
                                    </p:animClr>
                                    <p:animClr clrSpc="rgb" dir="cw">
                                      <p:cBhvr>
                                        <p:cTn id="29" dur="1000" fill="hold"/>
                                        <p:tgtEl>
                                          <p:spTgt spid="11"/>
                                        </p:tgtEl>
                                        <p:attrNameLst>
                                          <p:attrName>fillcolor</p:attrName>
                                        </p:attrNameLst>
                                      </p:cBhvr>
                                      <p:to>
                                        <a:schemeClr val="accent2"/>
                                      </p:to>
                                    </p:animClr>
                                    <p:set>
                                      <p:cBhvr>
                                        <p:cTn id="30" dur="1000" fill="hold"/>
                                        <p:tgtEl>
                                          <p:spTgt spid="11"/>
                                        </p:tgtEl>
                                        <p:attrNameLst>
                                          <p:attrName>fill.type</p:attrName>
                                        </p:attrNameLst>
                                      </p:cBhvr>
                                      <p:to>
                                        <p:strVal val="solid"/>
                                      </p:to>
                                    </p:set>
                                    <p:set>
                                      <p:cBhvr>
                                        <p:cTn id="31" dur="1000" fill="hold"/>
                                        <p:tgtEl>
                                          <p:spTgt spid="11"/>
                                        </p:tgtEl>
                                        <p:attrNameLst>
                                          <p:attrName>fill.on</p:attrName>
                                        </p:attrNameLst>
                                      </p:cBhvr>
                                      <p:to>
                                        <p:strVal val="true"/>
                                      </p:to>
                                    </p:set>
                                  </p:childTnLst>
                                </p:cTn>
                              </p:par>
                            </p:childTnLst>
                          </p:cTn>
                        </p:par>
                        <p:par>
                          <p:cTn id="32" fill="hold">
                            <p:stCondLst>
                              <p:cond delay="1000"/>
                            </p:stCondLst>
                            <p:childTnLst>
                              <p:par>
                                <p:cTn id="33" presetID="19" presetClass="emph" presetSubtype="0" fill="hold" grpId="1" nodeType="afterEffect">
                                  <p:stCondLst>
                                    <p:cond delay="0"/>
                                  </p:stCondLst>
                                  <p:childTnLst>
                                    <p:animClr clrSpc="rgb" dir="cw">
                                      <p:cBhvr override="childStyle">
                                        <p:cTn id="34" dur="500" fill="hold"/>
                                        <p:tgtEl>
                                          <p:spTgt spid="11"/>
                                        </p:tgtEl>
                                        <p:attrNameLst>
                                          <p:attrName>style.color</p:attrName>
                                        </p:attrNameLst>
                                      </p:cBhvr>
                                      <p:to>
                                        <a:srgbClr val="3B3B3B"/>
                                      </p:to>
                                    </p:animClr>
                                    <p:animClr clrSpc="rgb" dir="cw">
                                      <p:cBhvr>
                                        <p:cTn id="35" dur="500" fill="hold"/>
                                        <p:tgtEl>
                                          <p:spTgt spid="11"/>
                                        </p:tgtEl>
                                        <p:attrNameLst>
                                          <p:attrName>fillcolor</p:attrName>
                                        </p:attrNameLst>
                                      </p:cBhvr>
                                      <p:to>
                                        <a:srgbClr val="3B3B3B"/>
                                      </p:to>
                                    </p:animClr>
                                    <p:set>
                                      <p:cBhvr>
                                        <p:cTn id="36" dur="500" fill="hold"/>
                                        <p:tgtEl>
                                          <p:spTgt spid="11"/>
                                        </p:tgtEl>
                                        <p:attrNameLst>
                                          <p:attrName>fill.type</p:attrName>
                                        </p:attrNameLst>
                                      </p:cBhvr>
                                      <p:to>
                                        <p:strVal val="solid"/>
                                      </p:to>
                                    </p:set>
                                    <p:set>
                                      <p:cBhvr>
                                        <p:cTn id="37" dur="500" fill="hold"/>
                                        <p:tgtEl>
                                          <p:spTgt spid="11"/>
                                        </p:tgtEl>
                                        <p:attrNameLst>
                                          <p:attrName>fill.on</p:attrName>
                                        </p:attrNameLst>
                                      </p:cBhvr>
                                      <p:to>
                                        <p:strVal val="true"/>
                                      </p:to>
                                    </p:set>
                                  </p:childTnLst>
                                </p:cTn>
                              </p:par>
                            </p:childTnLst>
                          </p:cTn>
                        </p:par>
                        <p:par>
                          <p:cTn id="38" fill="hold">
                            <p:stCondLst>
                              <p:cond delay="1500"/>
                            </p:stCondLst>
                            <p:childTnLst>
                              <p:par>
                                <p:cTn id="39" presetID="35" presetClass="path" presetSubtype="0" accel="50000" decel="50000" fill="hold" nodeType="afterEffect">
                                  <p:stCondLst>
                                    <p:cond delay="0"/>
                                  </p:stCondLst>
                                  <p:childTnLst>
                                    <p:animMotion origin="layout" path="M -3.125E-6 -2.96296E-6 L -0.11679 -0.00416 " pathEditMode="relative" rAng="0" ptsTypes="AA">
                                      <p:cBhvr>
                                        <p:cTn id="40" dur="1000" fill="hold"/>
                                        <p:tgtEl>
                                          <p:spTgt spid="29"/>
                                        </p:tgtEl>
                                        <p:attrNameLst>
                                          <p:attrName>ppt_x</p:attrName>
                                          <p:attrName>ppt_y</p:attrName>
                                        </p:attrNameLst>
                                      </p:cBhvr>
                                      <p:rCtr x="-5846" y="-208"/>
                                    </p:animMotion>
                                  </p:childTnLst>
                                </p:cTn>
                              </p:par>
                              <p:par>
                                <p:cTn id="41" presetID="22" presetClass="exit" presetSubtype="2" fill="hold" nodeType="withEffect">
                                  <p:stCondLst>
                                    <p:cond delay="0"/>
                                  </p:stCondLst>
                                  <p:childTnLst>
                                    <p:animEffect transition="out" filter="wipe(right)">
                                      <p:cBhvr>
                                        <p:cTn id="42" dur="1500"/>
                                        <p:tgtEl>
                                          <p:spTgt spid="30"/>
                                        </p:tgtEl>
                                      </p:cBhvr>
                                    </p:animEffect>
                                    <p:set>
                                      <p:cBhvr>
                                        <p:cTn id="43" dur="1" fill="hold">
                                          <p:stCondLst>
                                            <p:cond delay="1499"/>
                                          </p:stCondLst>
                                        </p:cTn>
                                        <p:tgtEl>
                                          <p:spTgt spid="3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1" grpId="1" animBg="1"/>
      <p:bldP spid="11" grpId="2" animBg="1"/>
      <p:bldP spid="3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bwMode="ltGray">
          <a:xfrm>
            <a:off x="0" y="-1"/>
            <a:ext cx="4130675" cy="6858001"/>
          </a:xfrm>
          <a:prstGeom prst="rect">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pPr>
            <a:endParaRPr lang="en-US" sz="2000" spc="-50" dirty="0" smtClean="0">
              <a:gradFill>
                <a:gsLst>
                  <a:gs pos="0">
                    <a:schemeClr val="bg1"/>
                  </a:gs>
                  <a:gs pos="100000">
                    <a:schemeClr val="bg1"/>
                  </a:gs>
                </a:gsLst>
                <a:lin ang="5400000" scaled="0"/>
              </a:gradFill>
            </a:endParaRPr>
          </a:p>
        </p:txBody>
      </p:sp>
      <p:sp>
        <p:nvSpPr>
          <p:cNvPr id="15" name="TextBox 14"/>
          <p:cNvSpPr txBox="1"/>
          <p:nvPr/>
        </p:nvSpPr>
        <p:spPr bwMode="white">
          <a:xfrm>
            <a:off x="520700" y="2763026"/>
            <a:ext cx="3146425" cy="923330"/>
          </a:xfrm>
          <a:prstGeom prst="rect">
            <a:avLst/>
          </a:prstGeom>
          <a:noFill/>
        </p:spPr>
        <p:txBody>
          <a:bodyPr wrap="square" lIns="0" tIns="0" rIns="0" bIns="0" rtlCol="0">
            <a:spAutoFit/>
          </a:bodyPr>
          <a:lstStyle/>
          <a:p>
            <a:pPr defTabSz="1306513"/>
            <a:r>
              <a:rPr lang="fr-FR" sz="2000" dirty="0">
                <a:solidFill>
                  <a:schemeClr val="bg1"/>
                </a:solidFill>
              </a:rPr>
              <a:t>Windows Server 2012 R2 système d’exploitation taillé pour le Cloud</a:t>
            </a:r>
          </a:p>
        </p:txBody>
      </p:sp>
      <p:sp>
        <p:nvSpPr>
          <p:cNvPr id="16" name="Title 1"/>
          <p:cNvSpPr txBox="1">
            <a:spLocks/>
          </p:cNvSpPr>
          <p:nvPr/>
        </p:nvSpPr>
        <p:spPr>
          <a:xfrm>
            <a:off x="4630849" y="1160297"/>
            <a:ext cx="6998495" cy="747897"/>
          </a:xfrm>
          <a:prstGeom prst="rect">
            <a:avLst/>
          </a:prstGeom>
        </p:spPr>
        <p:txBody>
          <a:bodyPr lIns="0" tIns="0" rIns="0" bIns="0"/>
          <a:lstStyle>
            <a:lvl1pPr algn="l" defTabSz="914363" rtl="0" eaLnBrk="1" latinLnBrk="0" hangingPunct="1">
              <a:lnSpc>
                <a:spcPct val="90000"/>
              </a:lnSpc>
              <a:spcBef>
                <a:spcPct val="0"/>
              </a:spcBef>
              <a:buNone/>
              <a:defRPr lang="en-US" sz="5400" b="0" kern="1200" cap="none" spc="-100" baseline="0" dirty="0" smtClean="0">
                <a:ln w="3175">
                  <a:noFill/>
                </a:ln>
                <a:gradFill>
                  <a:gsLst>
                    <a:gs pos="1250">
                      <a:schemeClr val="tx2"/>
                    </a:gs>
                    <a:gs pos="100000">
                      <a:schemeClr val="tx2"/>
                    </a:gs>
                  </a:gsLst>
                  <a:lin ang="5400000" scaled="0"/>
                </a:gradFill>
                <a:effectLst/>
                <a:latin typeface="+mj-lt"/>
                <a:ea typeface="+mn-ea"/>
                <a:cs typeface="Arial" charset="0"/>
              </a:defRPr>
            </a:lvl1pPr>
          </a:lstStyle>
          <a:p>
            <a:r>
              <a:rPr lang="en-US" dirty="0" smtClean="0">
                <a:gradFill>
                  <a:gsLst>
                    <a:gs pos="1667">
                      <a:schemeClr val="accent1"/>
                    </a:gs>
                    <a:gs pos="26000">
                      <a:schemeClr val="accent1"/>
                    </a:gs>
                  </a:gsLst>
                  <a:lin ang="5400000" scaled="0"/>
                </a:gradFill>
              </a:rPr>
              <a:t>HYPER-V 3.0 R2</a:t>
            </a:r>
            <a:endParaRPr lang="en-US" dirty="0">
              <a:gradFill>
                <a:gsLst>
                  <a:gs pos="1667">
                    <a:schemeClr val="accent1"/>
                  </a:gs>
                  <a:gs pos="26000">
                    <a:schemeClr val="accent1"/>
                  </a:gs>
                </a:gsLst>
                <a:lin ang="5400000" scaled="0"/>
              </a:gradFill>
            </a:endParaRPr>
          </a:p>
        </p:txBody>
      </p:sp>
      <p:sp>
        <p:nvSpPr>
          <p:cNvPr id="17" name="TextBox 16"/>
          <p:cNvSpPr txBox="1"/>
          <p:nvPr/>
        </p:nvSpPr>
        <p:spPr>
          <a:xfrm>
            <a:off x="4651374" y="2301361"/>
            <a:ext cx="6998495" cy="2431435"/>
          </a:xfrm>
          <a:prstGeom prst="rect">
            <a:avLst/>
          </a:prstGeom>
          <a:noFill/>
        </p:spPr>
        <p:txBody>
          <a:bodyPr wrap="square" lIns="0" tIns="0" rIns="0" bIns="0" rtlCol="0">
            <a:spAutoFit/>
          </a:bodyPr>
          <a:lstStyle/>
          <a:p>
            <a:pPr marL="274320" indent="-274320" defTabSz="1306513">
              <a:spcBef>
                <a:spcPts val="600"/>
              </a:spcBef>
              <a:spcAft>
                <a:spcPts val="600"/>
              </a:spcAft>
              <a:buFont typeface="Arial" pitchFamily="34" charset="0"/>
              <a:buChar char="•"/>
            </a:pPr>
            <a:r>
              <a:rPr lang="fr-FR" sz="3200" dirty="0" smtClean="0">
                <a:solidFill>
                  <a:srgbClr val="717171"/>
                </a:solidFill>
                <a:latin typeface="Segoe UI Light"/>
                <a:cs typeface="Segoe UI Light"/>
              </a:rPr>
              <a:t>Full Linux Support </a:t>
            </a:r>
          </a:p>
          <a:p>
            <a:pPr marL="731502" lvl="1" indent="-274320" defTabSz="1306513">
              <a:spcBef>
                <a:spcPts val="600"/>
              </a:spcBef>
              <a:spcAft>
                <a:spcPts val="600"/>
              </a:spcAft>
              <a:buFont typeface="Arial" pitchFamily="34" charset="0"/>
              <a:buChar char="•"/>
            </a:pPr>
            <a:r>
              <a:rPr lang="fr-FR" sz="3200" dirty="0" smtClean="0">
                <a:solidFill>
                  <a:srgbClr val="717171"/>
                </a:solidFill>
                <a:latin typeface="Segoe UI Light"/>
                <a:cs typeface="Segoe UI Light"/>
              </a:rPr>
              <a:t>Driver compilés dans le </a:t>
            </a:r>
            <a:r>
              <a:rPr lang="fr-FR" sz="3200" dirty="0" err="1" smtClean="0">
                <a:solidFill>
                  <a:srgbClr val="717171"/>
                </a:solidFill>
                <a:latin typeface="Segoe UI Light"/>
                <a:cs typeface="Segoe UI Light"/>
              </a:rPr>
              <a:t>kernel</a:t>
            </a:r>
            <a:r>
              <a:rPr lang="fr-FR" sz="3200" dirty="0" smtClean="0">
                <a:solidFill>
                  <a:srgbClr val="717171"/>
                </a:solidFill>
                <a:latin typeface="Segoe UI Light"/>
                <a:cs typeface="Segoe UI Light"/>
              </a:rPr>
              <a:t> linux</a:t>
            </a:r>
          </a:p>
          <a:p>
            <a:pPr marL="731502" lvl="1" indent="-274320" defTabSz="1306513">
              <a:spcBef>
                <a:spcPts val="600"/>
              </a:spcBef>
              <a:spcAft>
                <a:spcPts val="600"/>
              </a:spcAft>
              <a:buFont typeface="Arial" pitchFamily="34" charset="0"/>
              <a:buChar char="•"/>
            </a:pPr>
            <a:r>
              <a:rPr lang="fr-FR" sz="3200" dirty="0" smtClean="0">
                <a:solidFill>
                  <a:srgbClr val="717171"/>
                </a:solidFill>
                <a:latin typeface="Segoe UI Light"/>
                <a:cs typeface="Segoe UI Light"/>
              </a:rPr>
              <a:t>Gestion de la mémoire dynamique</a:t>
            </a:r>
          </a:p>
          <a:p>
            <a:pPr marL="731502" lvl="1" indent="-274320" defTabSz="1306513">
              <a:spcBef>
                <a:spcPts val="600"/>
              </a:spcBef>
              <a:spcAft>
                <a:spcPts val="600"/>
              </a:spcAft>
              <a:buFont typeface="Arial" pitchFamily="34" charset="0"/>
              <a:buChar char="•"/>
            </a:pPr>
            <a:r>
              <a:rPr lang="fr-FR" sz="3200" dirty="0" err="1" smtClean="0">
                <a:solidFill>
                  <a:srgbClr val="717171"/>
                </a:solidFill>
                <a:latin typeface="Segoe UI Light"/>
                <a:cs typeface="Segoe UI Light"/>
              </a:rPr>
              <a:t>Resize</a:t>
            </a:r>
            <a:r>
              <a:rPr lang="fr-FR" sz="3200" dirty="0" smtClean="0">
                <a:solidFill>
                  <a:srgbClr val="717171"/>
                </a:solidFill>
                <a:latin typeface="Segoe UI Light"/>
                <a:cs typeface="Segoe UI Light"/>
              </a:rPr>
              <a:t> à chaud des </a:t>
            </a:r>
            <a:r>
              <a:rPr lang="fr-FR" sz="3200" dirty="0" err="1" smtClean="0">
                <a:solidFill>
                  <a:srgbClr val="717171"/>
                </a:solidFill>
                <a:latin typeface="Segoe UI Light"/>
                <a:cs typeface="Segoe UI Light"/>
              </a:rPr>
              <a:t>VHDx</a:t>
            </a:r>
            <a:r>
              <a:rPr lang="fr-FR" sz="3200" dirty="0" smtClean="0">
                <a:solidFill>
                  <a:srgbClr val="717171"/>
                </a:solidFill>
                <a:latin typeface="Segoe UI Light"/>
                <a:cs typeface="Segoe UI Light"/>
              </a:rPr>
              <a:t> </a:t>
            </a:r>
            <a:endParaRPr lang="fr-FR" sz="3200" dirty="0">
              <a:solidFill>
                <a:srgbClr val="717171"/>
              </a:solidFill>
              <a:latin typeface="Segoe UI Light"/>
              <a:cs typeface="Segoe UI Light"/>
            </a:endParaRPr>
          </a:p>
        </p:txBody>
      </p:sp>
      <p:pic>
        <p:nvPicPr>
          <p:cNvPr id="7" name="Picture 13" descr="lightning-money"/>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00174" y="1424040"/>
            <a:ext cx="586470" cy="968308"/>
          </a:xfrm>
          <a:prstGeom prst="rect">
            <a:avLst/>
          </a:prstGeom>
          <a:noFill/>
          <a:ln w="9525">
            <a:noFill/>
            <a:miter lim="800000"/>
            <a:headEnd/>
            <a:tailEnd/>
          </a:ln>
        </p:spPr>
      </p:pic>
      <p:sp>
        <p:nvSpPr>
          <p:cNvPr id="2" name="Espace réservé du numéro de diapositive 1"/>
          <p:cNvSpPr>
            <a:spLocks noGrp="1"/>
          </p:cNvSpPr>
          <p:nvPr>
            <p:ph type="sldNum" sz="quarter" idx="12"/>
          </p:nvPr>
        </p:nvSpPr>
        <p:spPr/>
        <p:txBody>
          <a:bodyPr/>
          <a:lstStyle/>
          <a:p>
            <a:pPr>
              <a:lnSpc>
                <a:spcPct val="90000"/>
              </a:lnSpc>
            </a:pPr>
            <a:fld id="{1BC86A1F-E589-44B2-A543-2EC98F5547A7}" type="slidenum">
              <a:rPr lang="en-US" smtClean="0"/>
              <a:pPr>
                <a:lnSpc>
                  <a:spcPct val="90000"/>
                </a:lnSpc>
              </a:pPr>
              <a:t>13</a:t>
            </a:fld>
            <a:endParaRPr lang="en-US" dirty="0"/>
          </a:p>
        </p:txBody>
      </p:sp>
    </p:spTree>
    <p:extLst>
      <p:ext uri="{BB962C8B-B14F-4D97-AF65-F5344CB8AC3E}">
        <p14:creationId xmlns:p14="http://schemas.microsoft.com/office/powerpoint/2010/main" val="2790496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bwMode="ltGray">
          <a:xfrm>
            <a:off x="0" y="-1"/>
            <a:ext cx="4130675" cy="6858001"/>
          </a:xfrm>
          <a:prstGeom prst="rect">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pPr>
            <a:endParaRPr lang="en-US" sz="2000" spc="-50" dirty="0" smtClean="0">
              <a:gradFill>
                <a:gsLst>
                  <a:gs pos="0">
                    <a:schemeClr val="bg1"/>
                  </a:gs>
                  <a:gs pos="100000">
                    <a:schemeClr val="bg1"/>
                  </a:gs>
                </a:gsLst>
                <a:lin ang="5400000" scaled="0"/>
              </a:gradFill>
            </a:endParaRPr>
          </a:p>
        </p:txBody>
      </p:sp>
      <p:sp>
        <p:nvSpPr>
          <p:cNvPr id="15" name="TextBox 14"/>
          <p:cNvSpPr txBox="1"/>
          <p:nvPr/>
        </p:nvSpPr>
        <p:spPr bwMode="white">
          <a:xfrm>
            <a:off x="520700" y="2763026"/>
            <a:ext cx="3146425" cy="923330"/>
          </a:xfrm>
          <a:prstGeom prst="rect">
            <a:avLst/>
          </a:prstGeom>
          <a:noFill/>
        </p:spPr>
        <p:txBody>
          <a:bodyPr wrap="square" lIns="0" tIns="0" rIns="0" bIns="0" rtlCol="0">
            <a:spAutoFit/>
          </a:bodyPr>
          <a:lstStyle/>
          <a:p>
            <a:pPr defTabSz="1306513"/>
            <a:r>
              <a:rPr lang="fr-FR" sz="2000" dirty="0">
                <a:solidFill>
                  <a:schemeClr val="bg1"/>
                </a:solidFill>
              </a:rPr>
              <a:t>Windows Server 2012 R2 système d’exploitation taillé pour le Cloud</a:t>
            </a:r>
          </a:p>
        </p:txBody>
      </p:sp>
      <p:sp>
        <p:nvSpPr>
          <p:cNvPr id="16" name="Title 1"/>
          <p:cNvSpPr txBox="1">
            <a:spLocks/>
          </p:cNvSpPr>
          <p:nvPr/>
        </p:nvSpPr>
        <p:spPr>
          <a:xfrm>
            <a:off x="4630849" y="1160297"/>
            <a:ext cx="6998495" cy="747897"/>
          </a:xfrm>
          <a:prstGeom prst="rect">
            <a:avLst/>
          </a:prstGeom>
        </p:spPr>
        <p:txBody>
          <a:bodyPr lIns="0" tIns="0" rIns="0" bIns="0"/>
          <a:lstStyle>
            <a:lvl1pPr algn="l" defTabSz="914363" rtl="0" eaLnBrk="1" latinLnBrk="0" hangingPunct="1">
              <a:lnSpc>
                <a:spcPct val="90000"/>
              </a:lnSpc>
              <a:spcBef>
                <a:spcPct val="0"/>
              </a:spcBef>
              <a:buNone/>
              <a:defRPr lang="en-US" sz="5400" b="0" kern="1200" cap="none" spc="-100" baseline="0" dirty="0" smtClean="0">
                <a:ln w="3175">
                  <a:noFill/>
                </a:ln>
                <a:gradFill>
                  <a:gsLst>
                    <a:gs pos="1250">
                      <a:schemeClr val="tx2"/>
                    </a:gs>
                    <a:gs pos="100000">
                      <a:schemeClr val="tx2"/>
                    </a:gs>
                  </a:gsLst>
                  <a:lin ang="5400000" scaled="0"/>
                </a:gradFill>
                <a:effectLst/>
                <a:latin typeface="+mj-lt"/>
                <a:ea typeface="+mn-ea"/>
                <a:cs typeface="Arial" charset="0"/>
              </a:defRPr>
            </a:lvl1pPr>
          </a:lstStyle>
          <a:p>
            <a:r>
              <a:rPr lang="en-US" dirty="0" smtClean="0">
                <a:gradFill>
                  <a:gsLst>
                    <a:gs pos="1667">
                      <a:schemeClr val="accent1"/>
                    </a:gs>
                    <a:gs pos="26000">
                      <a:schemeClr val="accent1"/>
                    </a:gs>
                  </a:gsLst>
                  <a:lin ang="5400000" scaled="0"/>
                </a:gradFill>
              </a:rPr>
              <a:t>HYPER-V REPLICA</a:t>
            </a:r>
            <a:endParaRPr lang="en-US" dirty="0">
              <a:gradFill>
                <a:gsLst>
                  <a:gs pos="1667">
                    <a:schemeClr val="accent1"/>
                  </a:gs>
                  <a:gs pos="26000">
                    <a:schemeClr val="accent1"/>
                  </a:gs>
                </a:gsLst>
                <a:lin ang="5400000" scaled="0"/>
              </a:gradFill>
            </a:endParaRPr>
          </a:p>
        </p:txBody>
      </p:sp>
      <p:pic>
        <p:nvPicPr>
          <p:cNvPr id="7" name="Picture 13" descr="lightning-money"/>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00174" y="1424040"/>
            <a:ext cx="586470" cy="968308"/>
          </a:xfrm>
          <a:prstGeom prst="rect">
            <a:avLst/>
          </a:prstGeom>
          <a:noFill/>
          <a:ln w="9525">
            <a:noFill/>
            <a:miter lim="800000"/>
            <a:headEnd/>
            <a:tailEnd/>
          </a:ln>
        </p:spPr>
      </p:pic>
      <p:sp>
        <p:nvSpPr>
          <p:cNvPr id="6" name="TextBox 16"/>
          <p:cNvSpPr txBox="1"/>
          <p:nvPr/>
        </p:nvSpPr>
        <p:spPr>
          <a:xfrm>
            <a:off x="4630848" y="2058473"/>
            <a:ext cx="6998495" cy="4493538"/>
          </a:xfrm>
          <a:prstGeom prst="rect">
            <a:avLst/>
          </a:prstGeom>
          <a:noFill/>
        </p:spPr>
        <p:txBody>
          <a:bodyPr wrap="square" lIns="0" tIns="0" rIns="0" bIns="0" rtlCol="0">
            <a:spAutoFit/>
          </a:bodyPr>
          <a:lstStyle/>
          <a:p>
            <a:pPr algn="ctr" defTabSz="1306513">
              <a:spcBef>
                <a:spcPts val="600"/>
              </a:spcBef>
              <a:spcAft>
                <a:spcPts val="600"/>
              </a:spcAft>
            </a:pPr>
            <a:r>
              <a:rPr lang="fr-FR" sz="3200" dirty="0" smtClean="0">
                <a:solidFill>
                  <a:srgbClr val="717171"/>
                </a:solidFill>
                <a:latin typeface="Segoe UI Light"/>
                <a:cs typeface="Segoe UI Light"/>
              </a:rPr>
              <a:t> </a:t>
            </a:r>
            <a:r>
              <a:rPr lang="fr-FR" sz="3200" b="1" dirty="0" smtClean="0">
                <a:solidFill>
                  <a:srgbClr val="00188F"/>
                </a:solidFill>
                <a:latin typeface="Segoe UI Light"/>
                <a:cs typeface="Segoe UI Light"/>
              </a:rPr>
              <a:t>PRA selon Microsoft</a:t>
            </a:r>
          </a:p>
          <a:p>
            <a:pPr marL="274320" indent="-274320" defTabSz="1306513">
              <a:spcBef>
                <a:spcPts val="600"/>
              </a:spcBef>
              <a:spcAft>
                <a:spcPts val="600"/>
              </a:spcAft>
              <a:buFont typeface="Arial" pitchFamily="34" charset="0"/>
              <a:buChar char="•"/>
            </a:pPr>
            <a:r>
              <a:rPr lang="fr-FR" sz="3200" dirty="0" smtClean="0">
                <a:solidFill>
                  <a:srgbClr val="717171"/>
                </a:solidFill>
                <a:latin typeface="Segoe UI Light"/>
                <a:cs typeface="Segoe UI Light"/>
              </a:rPr>
              <a:t>Fréquence de réplication </a:t>
            </a:r>
          </a:p>
          <a:p>
            <a:pPr marL="1645865" lvl="3" indent="-274320" defTabSz="1306513">
              <a:spcBef>
                <a:spcPts val="600"/>
              </a:spcBef>
              <a:spcAft>
                <a:spcPts val="600"/>
              </a:spcAft>
              <a:buFont typeface="Arial" pitchFamily="34" charset="0"/>
              <a:buChar char="•"/>
            </a:pPr>
            <a:r>
              <a:rPr lang="fr-FR" sz="2400" dirty="0" smtClean="0">
                <a:solidFill>
                  <a:srgbClr val="717171"/>
                </a:solidFill>
                <a:latin typeface="Segoe UI Light"/>
                <a:cs typeface="Segoe UI Light"/>
              </a:rPr>
              <a:t>30 secondes</a:t>
            </a:r>
          </a:p>
          <a:p>
            <a:pPr marL="1645865" lvl="3" indent="-274320" defTabSz="1306513">
              <a:spcBef>
                <a:spcPts val="600"/>
              </a:spcBef>
              <a:spcAft>
                <a:spcPts val="600"/>
              </a:spcAft>
              <a:buFont typeface="Arial" pitchFamily="34" charset="0"/>
              <a:buChar char="•"/>
            </a:pPr>
            <a:r>
              <a:rPr lang="fr-FR" sz="2400" dirty="0" smtClean="0">
                <a:solidFill>
                  <a:srgbClr val="717171"/>
                </a:solidFill>
                <a:latin typeface="Segoe UI Light"/>
                <a:cs typeface="Segoe UI Light"/>
              </a:rPr>
              <a:t>5 minutes</a:t>
            </a:r>
          </a:p>
          <a:p>
            <a:pPr marL="1645865" lvl="3" indent="-274320" defTabSz="1306513">
              <a:spcBef>
                <a:spcPts val="600"/>
              </a:spcBef>
              <a:spcAft>
                <a:spcPts val="600"/>
              </a:spcAft>
              <a:buFont typeface="Arial" pitchFamily="34" charset="0"/>
              <a:buChar char="•"/>
            </a:pPr>
            <a:r>
              <a:rPr lang="fr-FR" sz="2400" dirty="0" smtClean="0">
                <a:solidFill>
                  <a:srgbClr val="717171"/>
                </a:solidFill>
                <a:latin typeface="Segoe UI Light"/>
                <a:cs typeface="Segoe UI Light"/>
              </a:rPr>
              <a:t>15 minutes </a:t>
            </a:r>
          </a:p>
          <a:p>
            <a:pPr marL="274320" indent="-274320" defTabSz="1306513">
              <a:spcBef>
                <a:spcPts val="600"/>
              </a:spcBef>
              <a:spcAft>
                <a:spcPts val="600"/>
              </a:spcAft>
              <a:buFont typeface="Arial" pitchFamily="34" charset="0"/>
              <a:buChar char="•"/>
            </a:pPr>
            <a:r>
              <a:rPr lang="fr-FR" sz="3200" dirty="0" smtClean="0">
                <a:solidFill>
                  <a:srgbClr val="717171"/>
                </a:solidFill>
                <a:latin typeface="Segoe UI Light"/>
                <a:cs typeface="Segoe UI Light"/>
              </a:rPr>
              <a:t>Réplication étendue </a:t>
            </a:r>
          </a:p>
          <a:p>
            <a:pPr marL="274320" indent="-274320" defTabSz="1306513">
              <a:spcBef>
                <a:spcPts val="600"/>
              </a:spcBef>
              <a:spcAft>
                <a:spcPts val="600"/>
              </a:spcAft>
              <a:buFont typeface="Arial" pitchFamily="34" charset="0"/>
              <a:buChar char="•"/>
            </a:pPr>
            <a:r>
              <a:rPr lang="fr-FR" sz="3200" dirty="0" smtClean="0">
                <a:solidFill>
                  <a:srgbClr val="717171"/>
                </a:solidFill>
                <a:latin typeface="Segoe UI Light"/>
                <a:cs typeface="Segoe UI Light"/>
              </a:rPr>
              <a:t>Hyper-V recovery Manager (Windows Azure)</a:t>
            </a:r>
          </a:p>
        </p:txBody>
      </p:sp>
      <p:pic>
        <p:nvPicPr>
          <p:cNvPr id="2" name="Image 1"/>
          <p:cNvPicPr>
            <a:picLocks noChangeAspect="1"/>
          </p:cNvPicPr>
          <p:nvPr/>
        </p:nvPicPr>
        <p:blipFill>
          <a:blip r:embed="rId4"/>
          <a:stretch>
            <a:fillRect/>
          </a:stretch>
        </p:blipFill>
        <p:spPr>
          <a:xfrm>
            <a:off x="8130095" y="3686356"/>
            <a:ext cx="1763713" cy="955344"/>
          </a:xfrm>
          <a:prstGeom prst="rect">
            <a:avLst/>
          </a:prstGeom>
        </p:spPr>
      </p:pic>
      <p:sp>
        <p:nvSpPr>
          <p:cNvPr id="3" name="Espace réservé du numéro de diapositive 2"/>
          <p:cNvSpPr>
            <a:spLocks noGrp="1"/>
          </p:cNvSpPr>
          <p:nvPr>
            <p:ph type="sldNum" sz="quarter" idx="12"/>
          </p:nvPr>
        </p:nvSpPr>
        <p:spPr/>
        <p:txBody>
          <a:bodyPr/>
          <a:lstStyle/>
          <a:p>
            <a:pPr>
              <a:lnSpc>
                <a:spcPct val="90000"/>
              </a:lnSpc>
            </a:pPr>
            <a:fld id="{1BC86A1F-E589-44B2-A543-2EC98F5547A7}" type="slidenum">
              <a:rPr lang="en-US" smtClean="0"/>
              <a:pPr>
                <a:lnSpc>
                  <a:spcPct val="90000"/>
                </a:lnSpc>
              </a:pPr>
              <a:t>14</a:t>
            </a:fld>
            <a:endParaRPr lang="en-US" dirty="0"/>
          </a:p>
        </p:txBody>
      </p:sp>
    </p:spTree>
    <p:extLst>
      <p:ext uri="{BB962C8B-B14F-4D97-AF65-F5344CB8AC3E}">
        <p14:creationId xmlns:p14="http://schemas.microsoft.com/office/powerpoint/2010/main" val="39265180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a:xfrm>
            <a:off x="151559" y="228600"/>
            <a:ext cx="11149013" cy="553998"/>
          </a:xfrm>
        </p:spPr>
        <p:txBody>
          <a:bodyPr/>
          <a:lstStyle/>
          <a:p>
            <a:r>
              <a:rPr lang="fr-FR" dirty="0" smtClean="0"/>
              <a:t>Architecture et possibilité de réplication </a:t>
            </a:r>
            <a:endParaRPr lang="fr-FR" dirty="0"/>
          </a:p>
        </p:txBody>
      </p:sp>
      <p:sp>
        <p:nvSpPr>
          <p:cNvPr id="4" name="Espace réservé du numéro de diapositive 3"/>
          <p:cNvSpPr>
            <a:spLocks noGrp="1"/>
          </p:cNvSpPr>
          <p:nvPr>
            <p:ph type="sldNum" sz="quarter" idx="12"/>
          </p:nvPr>
        </p:nvSpPr>
        <p:spPr/>
        <p:txBody>
          <a:bodyPr/>
          <a:lstStyle/>
          <a:p>
            <a:pPr>
              <a:lnSpc>
                <a:spcPct val="90000"/>
              </a:lnSpc>
            </a:pPr>
            <a:fld id="{1BC86A1F-E589-44B2-A543-2EC98F5547A7}" type="slidenum">
              <a:rPr lang="en-US" smtClean="0"/>
              <a:pPr>
                <a:lnSpc>
                  <a:spcPct val="90000"/>
                </a:lnSpc>
              </a:pPr>
              <a:t>15</a:t>
            </a:fld>
            <a:endParaRPr lang="en-US" dirty="0"/>
          </a:p>
        </p:txBody>
      </p:sp>
      <p:pic>
        <p:nvPicPr>
          <p:cNvPr id="5" name="Imag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2208" y="782598"/>
            <a:ext cx="10900680" cy="5459164"/>
          </a:xfrm>
          <a:prstGeom prst="rect">
            <a:avLst/>
          </a:prstGeom>
        </p:spPr>
      </p:pic>
    </p:spTree>
    <p:extLst>
      <p:ext uri="{BB962C8B-B14F-4D97-AF65-F5344CB8AC3E}">
        <p14:creationId xmlns:p14="http://schemas.microsoft.com/office/powerpoint/2010/main" val="3683171985"/>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bwMode="ltGray">
          <a:xfrm>
            <a:off x="0" y="-1"/>
            <a:ext cx="4130675" cy="6858001"/>
          </a:xfrm>
          <a:prstGeom prst="rect">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pPr>
            <a:endParaRPr lang="en-US" sz="2000" spc="-50" dirty="0" smtClean="0">
              <a:gradFill>
                <a:gsLst>
                  <a:gs pos="0">
                    <a:schemeClr val="bg1"/>
                  </a:gs>
                  <a:gs pos="100000">
                    <a:schemeClr val="bg1"/>
                  </a:gs>
                </a:gsLst>
                <a:lin ang="5400000" scaled="0"/>
              </a:gradFill>
            </a:endParaRPr>
          </a:p>
        </p:txBody>
      </p:sp>
      <p:sp>
        <p:nvSpPr>
          <p:cNvPr id="15" name="TextBox 14"/>
          <p:cNvSpPr txBox="1"/>
          <p:nvPr/>
        </p:nvSpPr>
        <p:spPr bwMode="white">
          <a:xfrm>
            <a:off x="520700" y="2763026"/>
            <a:ext cx="3146425" cy="923330"/>
          </a:xfrm>
          <a:prstGeom prst="rect">
            <a:avLst/>
          </a:prstGeom>
          <a:noFill/>
        </p:spPr>
        <p:txBody>
          <a:bodyPr wrap="square" lIns="0" tIns="0" rIns="0" bIns="0" rtlCol="0">
            <a:spAutoFit/>
          </a:bodyPr>
          <a:lstStyle/>
          <a:p>
            <a:pPr defTabSz="1306513"/>
            <a:r>
              <a:rPr lang="fr-FR" sz="2000" dirty="0">
                <a:solidFill>
                  <a:schemeClr val="bg1"/>
                </a:solidFill>
              </a:rPr>
              <a:t>Windows Server 2012 R2 système d’exploitation taillé pour le Cloud</a:t>
            </a:r>
          </a:p>
        </p:txBody>
      </p:sp>
      <p:sp>
        <p:nvSpPr>
          <p:cNvPr id="16" name="Title 1"/>
          <p:cNvSpPr txBox="1">
            <a:spLocks/>
          </p:cNvSpPr>
          <p:nvPr/>
        </p:nvSpPr>
        <p:spPr>
          <a:xfrm>
            <a:off x="4343352" y="1662321"/>
            <a:ext cx="6998495" cy="747897"/>
          </a:xfrm>
          <a:prstGeom prst="rect">
            <a:avLst/>
          </a:prstGeom>
        </p:spPr>
        <p:txBody>
          <a:bodyPr lIns="0" tIns="0" rIns="0" bIns="0"/>
          <a:lstStyle>
            <a:lvl1pPr algn="l" defTabSz="914363" rtl="0" eaLnBrk="1" latinLnBrk="0" hangingPunct="1">
              <a:lnSpc>
                <a:spcPct val="90000"/>
              </a:lnSpc>
              <a:spcBef>
                <a:spcPct val="0"/>
              </a:spcBef>
              <a:buNone/>
              <a:defRPr lang="en-US" sz="5400" b="0" kern="1200" cap="none" spc="-100" baseline="0" dirty="0" smtClean="0">
                <a:ln w="3175">
                  <a:noFill/>
                </a:ln>
                <a:gradFill>
                  <a:gsLst>
                    <a:gs pos="1250">
                      <a:schemeClr val="tx2"/>
                    </a:gs>
                    <a:gs pos="100000">
                      <a:schemeClr val="tx2"/>
                    </a:gs>
                  </a:gsLst>
                  <a:lin ang="5400000" scaled="0"/>
                </a:gradFill>
                <a:effectLst/>
                <a:latin typeface="+mj-lt"/>
                <a:ea typeface="+mn-ea"/>
                <a:cs typeface="Arial" charset="0"/>
              </a:defRPr>
            </a:lvl1pPr>
          </a:lstStyle>
          <a:p>
            <a:endParaRPr lang="en-US" dirty="0">
              <a:gradFill>
                <a:gsLst>
                  <a:gs pos="1667">
                    <a:schemeClr val="accent1"/>
                  </a:gs>
                  <a:gs pos="26000">
                    <a:schemeClr val="accent1"/>
                  </a:gs>
                </a:gsLst>
                <a:lin ang="5400000" scaled="0"/>
              </a:gradFill>
            </a:endParaRPr>
          </a:p>
        </p:txBody>
      </p:sp>
      <p:pic>
        <p:nvPicPr>
          <p:cNvPr id="7" name="Picture 13" descr="lightning-money"/>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00174" y="1424040"/>
            <a:ext cx="586470" cy="968308"/>
          </a:xfrm>
          <a:prstGeom prst="rect">
            <a:avLst/>
          </a:prstGeom>
          <a:noFill/>
          <a:ln w="9525">
            <a:noFill/>
            <a:miter lim="800000"/>
            <a:headEnd/>
            <a:tailEnd/>
          </a:ln>
        </p:spPr>
      </p:pic>
      <p:sp>
        <p:nvSpPr>
          <p:cNvPr id="11" name="Rectangle 10"/>
          <p:cNvSpPr/>
          <p:nvPr/>
        </p:nvSpPr>
        <p:spPr bwMode="auto">
          <a:xfrm>
            <a:off x="4534770" y="1678194"/>
            <a:ext cx="6511360" cy="4390894"/>
          </a:xfrm>
          <a:prstGeom prst="rect">
            <a:avLst/>
          </a:prstGeom>
          <a:solidFill>
            <a:schemeClr val="bg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vert270" wrap="square" lIns="91412" tIns="45706" rIns="91412" bIns="45706" numCol="1" rtlCol="0" anchor="b" anchorCtr="0" compatLnSpc="1">
            <a:prstTxWarp prst="textNoShape">
              <a:avLst/>
            </a:prstTxWarp>
          </a:bodyPr>
          <a:lstStyle/>
          <a:p>
            <a:pPr algn="ctr" defTabSz="913825" fontAlgn="base">
              <a:lnSpc>
                <a:spcPct val="90000"/>
              </a:lnSpc>
              <a:spcBef>
                <a:spcPct val="0"/>
              </a:spcBef>
              <a:spcAft>
                <a:spcPct val="0"/>
              </a:spcAft>
            </a:pPr>
            <a:endParaRPr lang="en-US" sz="1600" dirty="0">
              <a:solidFill>
                <a:srgbClr val="FFFFFE"/>
              </a:solidFill>
            </a:endParaRPr>
          </a:p>
        </p:txBody>
      </p:sp>
      <p:sp>
        <p:nvSpPr>
          <p:cNvPr id="12" name="Rectangle 11"/>
          <p:cNvSpPr/>
          <p:nvPr/>
        </p:nvSpPr>
        <p:spPr bwMode="auto">
          <a:xfrm>
            <a:off x="4528519" y="2435197"/>
            <a:ext cx="3082492" cy="3590959"/>
          </a:xfrm>
          <a:prstGeom prst="rect">
            <a:avLst/>
          </a:prstGeom>
          <a:solidFill>
            <a:schemeClr val="bg1">
              <a:lumMod val="90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vert270" wrap="square" lIns="91412" tIns="45706" rIns="91412" bIns="45706" numCol="1" rtlCol="0" anchor="b" anchorCtr="0" compatLnSpc="1">
            <a:prstTxWarp prst="textNoShape">
              <a:avLst/>
            </a:prstTxWarp>
          </a:bodyPr>
          <a:lstStyle/>
          <a:p>
            <a:pPr algn="ctr" defTabSz="913825" fontAlgn="base">
              <a:lnSpc>
                <a:spcPct val="90000"/>
              </a:lnSpc>
              <a:spcBef>
                <a:spcPct val="0"/>
              </a:spcBef>
              <a:spcAft>
                <a:spcPct val="0"/>
              </a:spcAft>
            </a:pPr>
            <a:endParaRPr lang="en-US" sz="1600" dirty="0">
              <a:solidFill>
                <a:srgbClr val="FFFFFE"/>
              </a:solidFill>
            </a:endParaRPr>
          </a:p>
        </p:txBody>
      </p:sp>
      <p:sp>
        <p:nvSpPr>
          <p:cNvPr id="14" name="Rectangle 13"/>
          <p:cNvSpPr/>
          <p:nvPr/>
        </p:nvSpPr>
        <p:spPr bwMode="auto">
          <a:xfrm>
            <a:off x="7722628" y="2478130"/>
            <a:ext cx="3317694" cy="3590959"/>
          </a:xfrm>
          <a:prstGeom prst="rect">
            <a:avLst/>
          </a:prstGeom>
          <a:solidFill>
            <a:schemeClr val="bg1">
              <a:lumMod val="90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vert270" wrap="square" lIns="91412" tIns="45706" rIns="91412" bIns="45706" numCol="1" rtlCol="0" anchor="b" anchorCtr="0" compatLnSpc="1">
            <a:prstTxWarp prst="textNoShape">
              <a:avLst/>
            </a:prstTxWarp>
          </a:bodyPr>
          <a:lstStyle/>
          <a:p>
            <a:pPr algn="ctr" defTabSz="913825" fontAlgn="base">
              <a:lnSpc>
                <a:spcPct val="90000"/>
              </a:lnSpc>
              <a:spcBef>
                <a:spcPct val="0"/>
              </a:spcBef>
              <a:spcAft>
                <a:spcPct val="0"/>
              </a:spcAft>
            </a:pPr>
            <a:endParaRPr lang="en-US" sz="1600" dirty="0">
              <a:solidFill>
                <a:srgbClr val="FFFFFE"/>
              </a:solidFill>
            </a:endParaRPr>
          </a:p>
        </p:txBody>
      </p:sp>
      <p:sp>
        <p:nvSpPr>
          <p:cNvPr id="17" name="TB LM Completes"/>
          <p:cNvSpPr/>
          <p:nvPr/>
        </p:nvSpPr>
        <p:spPr bwMode="auto">
          <a:xfrm>
            <a:off x="4531866" y="1720225"/>
            <a:ext cx="6511360" cy="703799"/>
          </a:xfrm>
          <a:prstGeom prst="rect">
            <a:avLst/>
          </a:prstGeom>
          <a:solidFill>
            <a:schemeClr val="accent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12" tIns="45706" rIns="91412" bIns="45706" numCol="1" rtlCol="0" anchor="ctr" anchorCtr="0" compatLnSpc="1">
            <a:prstTxWarp prst="textNoShape">
              <a:avLst/>
            </a:prstTxWarp>
          </a:bodyPr>
          <a:lstStyle/>
          <a:p>
            <a:pPr algn="ctr" defTabSz="913825" fontAlgn="base">
              <a:lnSpc>
                <a:spcPct val="90000"/>
              </a:lnSpc>
              <a:spcBef>
                <a:spcPct val="0"/>
              </a:spcBef>
              <a:spcAft>
                <a:spcPct val="0"/>
              </a:spcAft>
            </a:pPr>
            <a:r>
              <a:rPr lang="fr-FR" sz="1999" dirty="0" smtClean="0">
                <a:solidFill>
                  <a:srgbClr val="FFFFFE"/>
                </a:solidFill>
                <a:latin typeface="Segoe UI Light"/>
                <a:cs typeface="Segoe UI Light"/>
              </a:rPr>
              <a:t>Début de la réplication des VMs</a:t>
            </a:r>
            <a:endParaRPr lang="fr-FR" sz="1999" dirty="0">
              <a:solidFill>
                <a:srgbClr val="FFFFFE"/>
              </a:solidFill>
              <a:latin typeface="Segoe UI Light"/>
              <a:cs typeface="Segoe UI Light"/>
            </a:endParaRPr>
          </a:p>
        </p:txBody>
      </p:sp>
      <p:cxnSp>
        <p:nvCxnSpPr>
          <p:cNvPr id="18" name="Straight Connector 88"/>
          <p:cNvCxnSpPr/>
          <p:nvPr/>
        </p:nvCxnSpPr>
        <p:spPr>
          <a:xfrm flipH="1">
            <a:off x="9600686" y="4239661"/>
            <a:ext cx="134936" cy="512548"/>
          </a:xfrm>
          <a:prstGeom prst="line">
            <a:avLst/>
          </a:prstGeom>
          <a:ln w="381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22" name="Rectangle 21"/>
          <p:cNvSpPr/>
          <p:nvPr/>
        </p:nvSpPr>
        <p:spPr bwMode="auto">
          <a:xfrm flipH="1">
            <a:off x="864784" y="2825615"/>
            <a:ext cx="4178208" cy="2560969"/>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51741" tIns="0" rIns="152277" bIns="75871" numCol="1" spcCol="0" rtlCol="0" fromWordArt="0" anchor="t" anchorCtr="0" forceAA="0" compatLnSpc="1">
            <a:prstTxWarp prst="textNoShape">
              <a:avLst/>
            </a:prstTxWarp>
            <a:noAutofit/>
          </a:bodyPr>
          <a:lstStyle/>
          <a:p>
            <a:pPr marL="0" lvl="1" defTabSz="462126">
              <a:lnSpc>
                <a:spcPct val="90000"/>
              </a:lnSpc>
              <a:spcAft>
                <a:spcPts val="600"/>
              </a:spcAft>
            </a:pPr>
            <a:endParaRPr lang="en-US" sz="1400" dirty="0">
              <a:solidFill>
                <a:srgbClr val="EFEFEF"/>
              </a:solidFill>
              <a:cs typeface="Segoe UI" pitchFamily="34" charset="0"/>
            </a:endParaRPr>
          </a:p>
        </p:txBody>
      </p:sp>
      <p:sp>
        <p:nvSpPr>
          <p:cNvPr id="24" name="Freeform 207"/>
          <p:cNvSpPr>
            <a:spLocks noEditPoints="1"/>
          </p:cNvSpPr>
          <p:nvPr/>
        </p:nvSpPr>
        <p:spPr bwMode="gray">
          <a:xfrm>
            <a:off x="9456611" y="3472670"/>
            <a:ext cx="1332549" cy="1022088"/>
          </a:xfrm>
          <a:custGeom>
            <a:avLst/>
            <a:gdLst>
              <a:gd name="T0" fmla="*/ 1583 w 1601"/>
              <a:gd name="T1" fmla="*/ 409 h 1191"/>
              <a:gd name="T2" fmla="*/ 891 w 1601"/>
              <a:gd name="T3" fmla="*/ 6 h 1191"/>
              <a:gd name="T4" fmla="*/ 841 w 1601"/>
              <a:gd name="T5" fmla="*/ 6 h 1191"/>
              <a:gd name="T6" fmla="*/ 861 w 1601"/>
              <a:gd name="T7" fmla="*/ 834 h 1191"/>
              <a:gd name="T8" fmla="*/ 596 w 1601"/>
              <a:gd name="T9" fmla="*/ 987 h 1191"/>
              <a:gd name="T10" fmla="*/ 148 w 1601"/>
              <a:gd name="T11" fmla="*/ 797 h 1191"/>
              <a:gd name="T12" fmla="*/ 200 w 1601"/>
              <a:gd name="T13" fmla="*/ 762 h 1191"/>
              <a:gd name="T14" fmla="*/ 886 w 1601"/>
              <a:gd name="T15" fmla="*/ 1163 h 1191"/>
              <a:gd name="T16" fmla="*/ 853 w 1601"/>
              <a:gd name="T17" fmla="*/ 1191 h 1191"/>
              <a:gd name="T18" fmla="*/ 677 w 1601"/>
              <a:gd name="T19" fmla="*/ 1097 h 1191"/>
              <a:gd name="T20" fmla="*/ 730 w 1601"/>
              <a:gd name="T21" fmla="*/ 1062 h 1191"/>
              <a:gd name="T22" fmla="*/ 831 w 1601"/>
              <a:gd name="T23" fmla="*/ 926 h 1191"/>
              <a:gd name="T24" fmla="*/ 56 w 1601"/>
              <a:gd name="T25" fmla="*/ 679 h 1191"/>
              <a:gd name="T26" fmla="*/ 66 w 1601"/>
              <a:gd name="T27" fmla="*/ 687 h 1191"/>
              <a:gd name="T28" fmla="*/ 27 w 1601"/>
              <a:gd name="T29" fmla="*/ 728 h 1191"/>
              <a:gd name="T30" fmla="*/ 0 w 1601"/>
              <a:gd name="T31" fmla="*/ 691 h 1191"/>
              <a:gd name="T32" fmla="*/ 17 w 1601"/>
              <a:gd name="T33" fmla="*/ 416 h 1191"/>
              <a:gd name="T34" fmla="*/ 96 w 1601"/>
              <a:gd name="T35" fmla="*/ 442 h 1191"/>
              <a:gd name="T36" fmla="*/ 877 w 1601"/>
              <a:gd name="T37" fmla="*/ 881 h 1191"/>
              <a:gd name="T38" fmla="*/ 1600 w 1601"/>
              <a:gd name="T39" fmla="*/ 438 h 1191"/>
              <a:gd name="T40" fmla="*/ 1601 w 1601"/>
              <a:gd name="T41" fmla="*/ 669 h 1191"/>
              <a:gd name="T42" fmla="*/ 919 w 1601"/>
              <a:gd name="T43" fmla="*/ 1087 h 1191"/>
              <a:gd name="T44" fmla="*/ 894 w 1601"/>
              <a:gd name="T45" fmla="*/ 853 h 1191"/>
              <a:gd name="T46" fmla="*/ 525 w 1601"/>
              <a:gd name="T47" fmla="*/ 886 h 1191"/>
              <a:gd name="T48" fmla="*/ 316 w 1601"/>
              <a:gd name="T49" fmla="*/ 770 h 1191"/>
              <a:gd name="T50" fmla="*/ 300 w 1601"/>
              <a:gd name="T51" fmla="*/ 721 h 1191"/>
              <a:gd name="T52" fmla="*/ 523 w 1601"/>
              <a:gd name="T53" fmla="*/ 822 h 1191"/>
              <a:gd name="T54" fmla="*/ 539 w 1601"/>
              <a:gd name="T55" fmla="*/ 870 h 1191"/>
              <a:gd name="T56" fmla="*/ 712 w 1601"/>
              <a:gd name="T57" fmla="*/ 1033 h 1191"/>
              <a:gd name="T58" fmla="*/ 648 w 1601"/>
              <a:gd name="T59" fmla="*/ 1091 h 1191"/>
              <a:gd name="T60" fmla="*/ 617 w 1601"/>
              <a:gd name="T61" fmla="*/ 1070 h 1191"/>
              <a:gd name="T62" fmla="*/ 625 w 1601"/>
              <a:gd name="T63" fmla="*/ 914 h 1191"/>
              <a:gd name="T64" fmla="*/ 712 w 1601"/>
              <a:gd name="T65" fmla="*/ 885 h 1191"/>
              <a:gd name="T66" fmla="*/ 708 w 1601"/>
              <a:gd name="T67" fmla="*/ 909 h 1191"/>
              <a:gd name="T68" fmla="*/ 659 w 1601"/>
              <a:gd name="T69" fmla="*/ 1044 h 1191"/>
              <a:gd name="T70" fmla="*/ 712 w 1601"/>
              <a:gd name="T71" fmla="*/ 1033 h 1191"/>
              <a:gd name="T72" fmla="*/ 177 w 1601"/>
              <a:gd name="T73" fmla="*/ 756 h 1191"/>
              <a:gd name="T74" fmla="*/ 92 w 1601"/>
              <a:gd name="T75" fmla="*/ 786 h 1191"/>
              <a:gd name="T76" fmla="*/ 86 w 1601"/>
              <a:gd name="T77" fmla="*/ 632 h 1191"/>
              <a:gd name="T78" fmla="*/ 154 w 1601"/>
              <a:gd name="T79" fmla="*/ 580 h 1191"/>
              <a:gd name="T80" fmla="*/ 181 w 1601"/>
              <a:gd name="T81" fmla="*/ 585 h 1191"/>
              <a:gd name="T82" fmla="*/ 129 w 1601"/>
              <a:gd name="T83" fmla="*/ 637 h 1191"/>
              <a:gd name="T84" fmla="*/ 154 w 1601"/>
              <a:gd name="T85" fmla="*/ 729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01" h="1191">
                <a:moveTo>
                  <a:pt x="861" y="834"/>
                </a:moveTo>
                <a:cubicBezTo>
                  <a:pt x="1583" y="409"/>
                  <a:pt x="1583" y="409"/>
                  <a:pt x="1583" y="409"/>
                </a:cubicBezTo>
                <a:cubicBezTo>
                  <a:pt x="1581" y="407"/>
                  <a:pt x="1579" y="406"/>
                  <a:pt x="1576" y="404"/>
                </a:cubicBezTo>
                <a:cubicBezTo>
                  <a:pt x="891" y="6"/>
                  <a:pt x="891" y="6"/>
                  <a:pt x="891" y="6"/>
                </a:cubicBezTo>
                <a:cubicBezTo>
                  <a:pt x="884" y="2"/>
                  <a:pt x="875" y="0"/>
                  <a:pt x="866" y="0"/>
                </a:cubicBezTo>
                <a:cubicBezTo>
                  <a:pt x="857" y="0"/>
                  <a:pt x="848" y="2"/>
                  <a:pt x="841" y="6"/>
                </a:cubicBezTo>
                <a:cubicBezTo>
                  <a:pt x="130" y="422"/>
                  <a:pt x="130" y="422"/>
                  <a:pt x="130" y="422"/>
                </a:cubicBezTo>
                <a:lnTo>
                  <a:pt x="861" y="834"/>
                </a:lnTo>
                <a:close/>
                <a:moveTo>
                  <a:pt x="200" y="762"/>
                </a:moveTo>
                <a:cubicBezTo>
                  <a:pt x="596" y="987"/>
                  <a:pt x="596" y="987"/>
                  <a:pt x="596" y="987"/>
                </a:cubicBezTo>
                <a:cubicBezTo>
                  <a:pt x="596" y="1051"/>
                  <a:pt x="596" y="1051"/>
                  <a:pt x="596" y="1051"/>
                </a:cubicBezTo>
                <a:cubicBezTo>
                  <a:pt x="148" y="797"/>
                  <a:pt x="148" y="797"/>
                  <a:pt x="148" y="797"/>
                </a:cubicBezTo>
                <a:cubicBezTo>
                  <a:pt x="188" y="773"/>
                  <a:pt x="188" y="773"/>
                  <a:pt x="188" y="773"/>
                </a:cubicBezTo>
                <a:cubicBezTo>
                  <a:pt x="192" y="771"/>
                  <a:pt x="197" y="767"/>
                  <a:pt x="200" y="762"/>
                </a:cubicBezTo>
                <a:close/>
                <a:moveTo>
                  <a:pt x="886" y="897"/>
                </a:moveTo>
                <a:cubicBezTo>
                  <a:pt x="886" y="1163"/>
                  <a:pt x="886" y="1163"/>
                  <a:pt x="886" y="1163"/>
                </a:cubicBezTo>
                <a:cubicBezTo>
                  <a:pt x="884" y="1173"/>
                  <a:pt x="878" y="1182"/>
                  <a:pt x="870" y="1187"/>
                </a:cubicBezTo>
                <a:cubicBezTo>
                  <a:pt x="865" y="1190"/>
                  <a:pt x="859" y="1191"/>
                  <a:pt x="853" y="1191"/>
                </a:cubicBezTo>
                <a:cubicBezTo>
                  <a:pt x="847" y="1191"/>
                  <a:pt x="840" y="1190"/>
                  <a:pt x="834" y="1186"/>
                </a:cubicBezTo>
                <a:cubicBezTo>
                  <a:pt x="677" y="1097"/>
                  <a:pt x="677" y="1097"/>
                  <a:pt x="677" y="1097"/>
                </a:cubicBezTo>
                <a:cubicBezTo>
                  <a:pt x="718" y="1073"/>
                  <a:pt x="718" y="1073"/>
                  <a:pt x="718" y="1073"/>
                </a:cubicBezTo>
                <a:cubicBezTo>
                  <a:pt x="723" y="1071"/>
                  <a:pt x="727" y="1067"/>
                  <a:pt x="730" y="1062"/>
                </a:cubicBezTo>
                <a:cubicBezTo>
                  <a:pt x="831" y="1120"/>
                  <a:pt x="831" y="1120"/>
                  <a:pt x="831" y="1120"/>
                </a:cubicBezTo>
                <a:cubicBezTo>
                  <a:pt x="831" y="926"/>
                  <a:pt x="831" y="926"/>
                  <a:pt x="831" y="926"/>
                </a:cubicBezTo>
                <a:cubicBezTo>
                  <a:pt x="56" y="483"/>
                  <a:pt x="56" y="483"/>
                  <a:pt x="56" y="483"/>
                </a:cubicBezTo>
                <a:cubicBezTo>
                  <a:pt x="56" y="679"/>
                  <a:pt x="56" y="679"/>
                  <a:pt x="56" y="679"/>
                </a:cubicBezTo>
                <a:cubicBezTo>
                  <a:pt x="57" y="681"/>
                  <a:pt x="57" y="681"/>
                  <a:pt x="57" y="681"/>
                </a:cubicBezTo>
                <a:cubicBezTo>
                  <a:pt x="66" y="687"/>
                  <a:pt x="66" y="687"/>
                  <a:pt x="66" y="687"/>
                </a:cubicBezTo>
                <a:cubicBezTo>
                  <a:pt x="66" y="750"/>
                  <a:pt x="66" y="750"/>
                  <a:pt x="66" y="750"/>
                </a:cubicBezTo>
                <a:cubicBezTo>
                  <a:pt x="27" y="728"/>
                  <a:pt x="27" y="728"/>
                  <a:pt x="27" y="728"/>
                </a:cubicBezTo>
                <a:cubicBezTo>
                  <a:pt x="4" y="710"/>
                  <a:pt x="4" y="710"/>
                  <a:pt x="4" y="710"/>
                </a:cubicBezTo>
                <a:cubicBezTo>
                  <a:pt x="0" y="691"/>
                  <a:pt x="0" y="691"/>
                  <a:pt x="0" y="691"/>
                </a:cubicBezTo>
                <a:cubicBezTo>
                  <a:pt x="0" y="448"/>
                  <a:pt x="0" y="448"/>
                  <a:pt x="0" y="448"/>
                </a:cubicBezTo>
                <a:cubicBezTo>
                  <a:pt x="0" y="434"/>
                  <a:pt x="6" y="423"/>
                  <a:pt x="17" y="416"/>
                </a:cubicBezTo>
                <a:cubicBezTo>
                  <a:pt x="28" y="410"/>
                  <a:pt x="41" y="410"/>
                  <a:pt x="53" y="417"/>
                </a:cubicBezTo>
                <a:cubicBezTo>
                  <a:pt x="96" y="442"/>
                  <a:pt x="96" y="442"/>
                  <a:pt x="96" y="442"/>
                </a:cubicBezTo>
                <a:cubicBezTo>
                  <a:pt x="97" y="441"/>
                  <a:pt x="97" y="441"/>
                  <a:pt x="97" y="441"/>
                </a:cubicBezTo>
                <a:cubicBezTo>
                  <a:pt x="877" y="881"/>
                  <a:pt x="877" y="881"/>
                  <a:pt x="877" y="881"/>
                </a:cubicBezTo>
                <a:cubicBezTo>
                  <a:pt x="881" y="883"/>
                  <a:pt x="886" y="892"/>
                  <a:pt x="886" y="897"/>
                </a:cubicBezTo>
                <a:close/>
                <a:moveTo>
                  <a:pt x="1600" y="438"/>
                </a:moveTo>
                <a:cubicBezTo>
                  <a:pt x="1601" y="441"/>
                  <a:pt x="1601" y="444"/>
                  <a:pt x="1601" y="448"/>
                </a:cubicBezTo>
                <a:cubicBezTo>
                  <a:pt x="1601" y="669"/>
                  <a:pt x="1601" y="669"/>
                  <a:pt x="1601" y="669"/>
                </a:cubicBezTo>
                <a:cubicBezTo>
                  <a:pt x="1601" y="686"/>
                  <a:pt x="1591" y="704"/>
                  <a:pt x="1576" y="712"/>
                </a:cubicBezTo>
                <a:cubicBezTo>
                  <a:pt x="919" y="1087"/>
                  <a:pt x="919" y="1087"/>
                  <a:pt x="919" y="1087"/>
                </a:cubicBezTo>
                <a:cubicBezTo>
                  <a:pt x="919" y="897"/>
                  <a:pt x="919" y="897"/>
                  <a:pt x="919" y="897"/>
                </a:cubicBezTo>
                <a:cubicBezTo>
                  <a:pt x="919" y="880"/>
                  <a:pt x="909" y="862"/>
                  <a:pt x="894" y="853"/>
                </a:cubicBezTo>
                <a:lnTo>
                  <a:pt x="1600" y="438"/>
                </a:lnTo>
                <a:close/>
                <a:moveTo>
                  <a:pt x="525" y="886"/>
                </a:moveTo>
                <a:cubicBezTo>
                  <a:pt x="522" y="886"/>
                  <a:pt x="519" y="885"/>
                  <a:pt x="516" y="884"/>
                </a:cubicBezTo>
                <a:cubicBezTo>
                  <a:pt x="316" y="770"/>
                  <a:pt x="316" y="770"/>
                  <a:pt x="316" y="770"/>
                </a:cubicBezTo>
                <a:cubicBezTo>
                  <a:pt x="307" y="765"/>
                  <a:pt x="300" y="753"/>
                  <a:pt x="300" y="742"/>
                </a:cubicBezTo>
                <a:cubicBezTo>
                  <a:pt x="300" y="721"/>
                  <a:pt x="300" y="721"/>
                  <a:pt x="300" y="721"/>
                </a:cubicBezTo>
                <a:cubicBezTo>
                  <a:pt x="300" y="708"/>
                  <a:pt x="311" y="701"/>
                  <a:pt x="323" y="708"/>
                </a:cubicBezTo>
                <a:cubicBezTo>
                  <a:pt x="523" y="822"/>
                  <a:pt x="523" y="822"/>
                  <a:pt x="523" y="822"/>
                </a:cubicBezTo>
                <a:cubicBezTo>
                  <a:pt x="532" y="827"/>
                  <a:pt x="539" y="839"/>
                  <a:pt x="539" y="849"/>
                </a:cubicBezTo>
                <a:cubicBezTo>
                  <a:pt x="539" y="870"/>
                  <a:pt x="539" y="870"/>
                  <a:pt x="539" y="870"/>
                </a:cubicBezTo>
                <a:cubicBezTo>
                  <a:pt x="539" y="880"/>
                  <a:pt x="533" y="886"/>
                  <a:pt x="525" y="886"/>
                </a:cubicBezTo>
                <a:close/>
                <a:moveTo>
                  <a:pt x="712" y="1033"/>
                </a:moveTo>
                <a:cubicBezTo>
                  <a:pt x="718" y="1040"/>
                  <a:pt x="716" y="1051"/>
                  <a:pt x="708" y="1056"/>
                </a:cubicBezTo>
                <a:cubicBezTo>
                  <a:pt x="648" y="1091"/>
                  <a:pt x="648" y="1091"/>
                  <a:pt x="648" y="1091"/>
                </a:cubicBezTo>
                <a:cubicBezTo>
                  <a:pt x="640" y="1096"/>
                  <a:pt x="626" y="1090"/>
                  <a:pt x="622" y="1086"/>
                </a:cubicBezTo>
                <a:cubicBezTo>
                  <a:pt x="618" y="1082"/>
                  <a:pt x="617" y="1070"/>
                  <a:pt x="617" y="1070"/>
                </a:cubicBezTo>
                <a:cubicBezTo>
                  <a:pt x="617" y="932"/>
                  <a:pt x="617" y="932"/>
                  <a:pt x="617" y="932"/>
                </a:cubicBezTo>
                <a:cubicBezTo>
                  <a:pt x="617" y="932"/>
                  <a:pt x="618" y="918"/>
                  <a:pt x="625" y="914"/>
                </a:cubicBezTo>
                <a:cubicBezTo>
                  <a:pt x="684" y="880"/>
                  <a:pt x="684" y="880"/>
                  <a:pt x="684" y="880"/>
                </a:cubicBezTo>
                <a:cubicBezTo>
                  <a:pt x="693" y="875"/>
                  <a:pt x="706" y="878"/>
                  <a:pt x="712" y="885"/>
                </a:cubicBezTo>
                <a:cubicBezTo>
                  <a:pt x="712" y="885"/>
                  <a:pt x="712" y="885"/>
                  <a:pt x="712" y="885"/>
                </a:cubicBezTo>
                <a:cubicBezTo>
                  <a:pt x="717" y="893"/>
                  <a:pt x="716" y="904"/>
                  <a:pt x="708" y="909"/>
                </a:cubicBezTo>
                <a:cubicBezTo>
                  <a:pt x="659" y="937"/>
                  <a:pt x="659" y="937"/>
                  <a:pt x="659" y="937"/>
                </a:cubicBezTo>
                <a:cubicBezTo>
                  <a:pt x="659" y="1044"/>
                  <a:pt x="659" y="1044"/>
                  <a:pt x="659" y="1044"/>
                </a:cubicBezTo>
                <a:cubicBezTo>
                  <a:pt x="684" y="1029"/>
                  <a:pt x="684" y="1029"/>
                  <a:pt x="684" y="1029"/>
                </a:cubicBezTo>
                <a:cubicBezTo>
                  <a:pt x="693" y="1024"/>
                  <a:pt x="706" y="1025"/>
                  <a:pt x="712" y="1033"/>
                </a:cubicBezTo>
                <a:close/>
                <a:moveTo>
                  <a:pt x="182" y="733"/>
                </a:moveTo>
                <a:cubicBezTo>
                  <a:pt x="188" y="740"/>
                  <a:pt x="186" y="751"/>
                  <a:pt x="177" y="756"/>
                </a:cubicBezTo>
                <a:cubicBezTo>
                  <a:pt x="118" y="791"/>
                  <a:pt x="118" y="791"/>
                  <a:pt x="118" y="791"/>
                </a:cubicBezTo>
                <a:cubicBezTo>
                  <a:pt x="109" y="796"/>
                  <a:pt x="96" y="790"/>
                  <a:pt x="92" y="786"/>
                </a:cubicBezTo>
                <a:cubicBezTo>
                  <a:pt x="88" y="782"/>
                  <a:pt x="86" y="770"/>
                  <a:pt x="86" y="770"/>
                </a:cubicBezTo>
                <a:cubicBezTo>
                  <a:pt x="86" y="632"/>
                  <a:pt x="86" y="632"/>
                  <a:pt x="86" y="632"/>
                </a:cubicBezTo>
                <a:cubicBezTo>
                  <a:pt x="86" y="632"/>
                  <a:pt x="88" y="618"/>
                  <a:pt x="95" y="614"/>
                </a:cubicBezTo>
                <a:cubicBezTo>
                  <a:pt x="154" y="580"/>
                  <a:pt x="154" y="580"/>
                  <a:pt x="154" y="580"/>
                </a:cubicBezTo>
                <a:cubicBezTo>
                  <a:pt x="163" y="575"/>
                  <a:pt x="176" y="578"/>
                  <a:pt x="181" y="585"/>
                </a:cubicBezTo>
                <a:cubicBezTo>
                  <a:pt x="181" y="585"/>
                  <a:pt x="181" y="585"/>
                  <a:pt x="181" y="585"/>
                </a:cubicBezTo>
                <a:cubicBezTo>
                  <a:pt x="187" y="593"/>
                  <a:pt x="186" y="604"/>
                  <a:pt x="177" y="609"/>
                </a:cubicBezTo>
                <a:cubicBezTo>
                  <a:pt x="129" y="637"/>
                  <a:pt x="129" y="637"/>
                  <a:pt x="129" y="637"/>
                </a:cubicBezTo>
                <a:cubicBezTo>
                  <a:pt x="129" y="744"/>
                  <a:pt x="129" y="744"/>
                  <a:pt x="129" y="744"/>
                </a:cubicBezTo>
                <a:cubicBezTo>
                  <a:pt x="154" y="729"/>
                  <a:pt x="154" y="729"/>
                  <a:pt x="154" y="729"/>
                </a:cubicBezTo>
                <a:cubicBezTo>
                  <a:pt x="163" y="724"/>
                  <a:pt x="176" y="725"/>
                  <a:pt x="182" y="733"/>
                </a:cubicBezTo>
                <a:close/>
              </a:path>
            </a:pathLst>
          </a:custGeom>
          <a:solidFill>
            <a:schemeClr val="bg1">
              <a:lumMod val="25000"/>
            </a:schemeClr>
          </a:solidFill>
          <a:ln>
            <a:noFill/>
          </a:ln>
          <a:extLst/>
        </p:spPr>
        <p:txBody>
          <a:bodyPr vert="horz" wrap="square" lIns="914162" tIns="0" rIns="0" bIns="210257" numCol="1" anchor="b" anchorCtr="0" compatLnSpc="1">
            <a:prstTxWarp prst="textNoShape">
              <a:avLst/>
            </a:prstTxWarp>
          </a:bodyPr>
          <a:lstStyle/>
          <a:p>
            <a:endParaRPr lang="en-US" sz="1400" dirty="0">
              <a:solidFill>
                <a:srgbClr val="EFEFEF"/>
              </a:solidFill>
            </a:endParaRPr>
          </a:p>
        </p:txBody>
      </p:sp>
      <p:pic>
        <p:nvPicPr>
          <p:cNvPr id="25" name="Picture 19474"/>
          <p:cNvPicPr>
            <a:picLocks noChangeAspect="1"/>
          </p:cNvPicPr>
          <p:nvPr/>
        </p:nvPicPr>
        <p:blipFill>
          <a:blip r:embed="rId4" cstate="email">
            <a:extLst>
              <a:ext uri="{BEBA8EAE-BF5A-486C-A8C5-ECC9F3942E4B}">
                <a14:imgProps xmlns:a14="http://schemas.microsoft.com/office/drawing/2010/main">
                  <a14:imgLayer r:embed="rId5">
                    <a14:imgEffect>
                      <a14:brightnessContrast bright="-40000" contrast="-40000"/>
                    </a14:imgEffect>
                  </a14:imgLayer>
                </a14:imgProps>
              </a:ext>
              <a:ext uri="{28A0092B-C50C-407E-A947-70E740481C1C}">
                <a14:useLocalDpi xmlns:a14="http://schemas.microsoft.com/office/drawing/2010/main"/>
              </a:ext>
            </a:extLst>
          </a:blip>
          <a:stretch>
            <a:fillRect/>
          </a:stretch>
        </p:blipFill>
        <p:spPr bwMode="auto">
          <a:xfrm>
            <a:off x="9697390" y="3272527"/>
            <a:ext cx="430500" cy="720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19474"/>
          <p:cNvPicPr>
            <a:picLocks noChangeAspect="1"/>
          </p:cNvPicPr>
          <p:nvPr/>
        </p:nvPicPr>
        <p:blipFill>
          <a:blip r:embed="rId4" cstate="email">
            <a:extLst>
              <a:ext uri="{BEBA8EAE-BF5A-486C-A8C5-ECC9F3942E4B}">
                <a14:imgProps xmlns:a14="http://schemas.microsoft.com/office/drawing/2010/main">
                  <a14:imgLayer r:embed="rId5">
                    <a14:imgEffect>
                      <a14:brightnessContrast bright="-40000" contrast="-40000"/>
                    </a14:imgEffect>
                  </a14:imgLayer>
                </a14:imgProps>
              </a:ext>
              <a:ext uri="{28A0092B-C50C-407E-A947-70E740481C1C}">
                <a14:useLocalDpi xmlns:a14="http://schemas.microsoft.com/office/drawing/2010/main"/>
              </a:ext>
            </a:extLst>
          </a:blip>
          <a:stretch>
            <a:fillRect/>
          </a:stretch>
        </p:blipFill>
        <p:spPr bwMode="auto">
          <a:xfrm>
            <a:off x="9914590" y="3389811"/>
            <a:ext cx="430500" cy="720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7" name="Straight Connector 87"/>
          <p:cNvCxnSpPr/>
          <p:nvPr/>
        </p:nvCxnSpPr>
        <p:spPr>
          <a:xfrm>
            <a:off x="8968727" y="4145569"/>
            <a:ext cx="332881" cy="671048"/>
          </a:xfrm>
          <a:prstGeom prst="line">
            <a:avLst/>
          </a:prstGeom>
          <a:ln w="381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28" name="Freeform 207"/>
          <p:cNvSpPr>
            <a:spLocks noEditPoints="1"/>
          </p:cNvSpPr>
          <p:nvPr/>
        </p:nvSpPr>
        <p:spPr bwMode="gray">
          <a:xfrm>
            <a:off x="8055081" y="3473997"/>
            <a:ext cx="1332549" cy="1022088"/>
          </a:xfrm>
          <a:custGeom>
            <a:avLst/>
            <a:gdLst>
              <a:gd name="T0" fmla="*/ 1583 w 1601"/>
              <a:gd name="T1" fmla="*/ 409 h 1191"/>
              <a:gd name="T2" fmla="*/ 891 w 1601"/>
              <a:gd name="T3" fmla="*/ 6 h 1191"/>
              <a:gd name="T4" fmla="*/ 841 w 1601"/>
              <a:gd name="T5" fmla="*/ 6 h 1191"/>
              <a:gd name="T6" fmla="*/ 861 w 1601"/>
              <a:gd name="T7" fmla="*/ 834 h 1191"/>
              <a:gd name="T8" fmla="*/ 596 w 1601"/>
              <a:gd name="T9" fmla="*/ 987 h 1191"/>
              <a:gd name="T10" fmla="*/ 148 w 1601"/>
              <a:gd name="T11" fmla="*/ 797 h 1191"/>
              <a:gd name="T12" fmla="*/ 200 w 1601"/>
              <a:gd name="T13" fmla="*/ 762 h 1191"/>
              <a:gd name="T14" fmla="*/ 886 w 1601"/>
              <a:gd name="T15" fmla="*/ 1163 h 1191"/>
              <a:gd name="T16" fmla="*/ 853 w 1601"/>
              <a:gd name="T17" fmla="*/ 1191 h 1191"/>
              <a:gd name="T18" fmla="*/ 677 w 1601"/>
              <a:gd name="T19" fmla="*/ 1097 h 1191"/>
              <a:gd name="T20" fmla="*/ 730 w 1601"/>
              <a:gd name="T21" fmla="*/ 1062 h 1191"/>
              <a:gd name="T22" fmla="*/ 831 w 1601"/>
              <a:gd name="T23" fmla="*/ 926 h 1191"/>
              <a:gd name="T24" fmla="*/ 56 w 1601"/>
              <a:gd name="T25" fmla="*/ 679 h 1191"/>
              <a:gd name="T26" fmla="*/ 66 w 1601"/>
              <a:gd name="T27" fmla="*/ 687 h 1191"/>
              <a:gd name="T28" fmla="*/ 27 w 1601"/>
              <a:gd name="T29" fmla="*/ 728 h 1191"/>
              <a:gd name="T30" fmla="*/ 0 w 1601"/>
              <a:gd name="T31" fmla="*/ 691 h 1191"/>
              <a:gd name="T32" fmla="*/ 17 w 1601"/>
              <a:gd name="T33" fmla="*/ 416 h 1191"/>
              <a:gd name="T34" fmla="*/ 96 w 1601"/>
              <a:gd name="T35" fmla="*/ 442 h 1191"/>
              <a:gd name="T36" fmla="*/ 877 w 1601"/>
              <a:gd name="T37" fmla="*/ 881 h 1191"/>
              <a:gd name="T38" fmla="*/ 1600 w 1601"/>
              <a:gd name="T39" fmla="*/ 438 h 1191"/>
              <a:gd name="T40" fmla="*/ 1601 w 1601"/>
              <a:gd name="T41" fmla="*/ 669 h 1191"/>
              <a:gd name="T42" fmla="*/ 919 w 1601"/>
              <a:gd name="T43" fmla="*/ 1087 h 1191"/>
              <a:gd name="T44" fmla="*/ 894 w 1601"/>
              <a:gd name="T45" fmla="*/ 853 h 1191"/>
              <a:gd name="T46" fmla="*/ 525 w 1601"/>
              <a:gd name="T47" fmla="*/ 886 h 1191"/>
              <a:gd name="T48" fmla="*/ 316 w 1601"/>
              <a:gd name="T49" fmla="*/ 770 h 1191"/>
              <a:gd name="T50" fmla="*/ 300 w 1601"/>
              <a:gd name="T51" fmla="*/ 721 h 1191"/>
              <a:gd name="T52" fmla="*/ 523 w 1601"/>
              <a:gd name="T53" fmla="*/ 822 h 1191"/>
              <a:gd name="T54" fmla="*/ 539 w 1601"/>
              <a:gd name="T55" fmla="*/ 870 h 1191"/>
              <a:gd name="T56" fmla="*/ 712 w 1601"/>
              <a:gd name="T57" fmla="*/ 1033 h 1191"/>
              <a:gd name="T58" fmla="*/ 648 w 1601"/>
              <a:gd name="T59" fmla="*/ 1091 h 1191"/>
              <a:gd name="T60" fmla="*/ 617 w 1601"/>
              <a:gd name="T61" fmla="*/ 1070 h 1191"/>
              <a:gd name="T62" fmla="*/ 625 w 1601"/>
              <a:gd name="T63" fmla="*/ 914 h 1191"/>
              <a:gd name="T64" fmla="*/ 712 w 1601"/>
              <a:gd name="T65" fmla="*/ 885 h 1191"/>
              <a:gd name="T66" fmla="*/ 708 w 1601"/>
              <a:gd name="T67" fmla="*/ 909 h 1191"/>
              <a:gd name="T68" fmla="*/ 659 w 1601"/>
              <a:gd name="T69" fmla="*/ 1044 h 1191"/>
              <a:gd name="T70" fmla="*/ 712 w 1601"/>
              <a:gd name="T71" fmla="*/ 1033 h 1191"/>
              <a:gd name="T72" fmla="*/ 177 w 1601"/>
              <a:gd name="T73" fmla="*/ 756 h 1191"/>
              <a:gd name="T74" fmla="*/ 92 w 1601"/>
              <a:gd name="T75" fmla="*/ 786 h 1191"/>
              <a:gd name="T76" fmla="*/ 86 w 1601"/>
              <a:gd name="T77" fmla="*/ 632 h 1191"/>
              <a:gd name="T78" fmla="*/ 154 w 1601"/>
              <a:gd name="T79" fmla="*/ 580 h 1191"/>
              <a:gd name="T80" fmla="*/ 181 w 1601"/>
              <a:gd name="T81" fmla="*/ 585 h 1191"/>
              <a:gd name="T82" fmla="*/ 129 w 1601"/>
              <a:gd name="T83" fmla="*/ 637 h 1191"/>
              <a:gd name="T84" fmla="*/ 154 w 1601"/>
              <a:gd name="T85" fmla="*/ 729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01" h="1191">
                <a:moveTo>
                  <a:pt x="861" y="834"/>
                </a:moveTo>
                <a:cubicBezTo>
                  <a:pt x="1583" y="409"/>
                  <a:pt x="1583" y="409"/>
                  <a:pt x="1583" y="409"/>
                </a:cubicBezTo>
                <a:cubicBezTo>
                  <a:pt x="1581" y="407"/>
                  <a:pt x="1579" y="406"/>
                  <a:pt x="1576" y="404"/>
                </a:cubicBezTo>
                <a:cubicBezTo>
                  <a:pt x="891" y="6"/>
                  <a:pt x="891" y="6"/>
                  <a:pt x="891" y="6"/>
                </a:cubicBezTo>
                <a:cubicBezTo>
                  <a:pt x="884" y="2"/>
                  <a:pt x="875" y="0"/>
                  <a:pt x="866" y="0"/>
                </a:cubicBezTo>
                <a:cubicBezTo>
                  <a:pt x="857" y="0"/>
                  <a:pt x="848" y="2"/>
                  <a:pt x="841" y="6"/>
                </a:cubicBezTo>
                <a:cubicBezTo>
                  <a:pt x="130" y="422"/>
                  <a:pt x="130" y="422"/>
                  <a:pt x="130" y="422"/>
                </a:cubicBezTo>
                <a:lnTo>
                  <a:pt x="861" y="834"/>
                </a:lnTo>
                <a:close/>
                <a:moveTo>
                  <a:pt x="200" y="762"/>
                </a:moveTo>
                <a:cubicBezTo>
                  <a:pt x="596" y="987"/>
                  <a:pt x="596" y="987"/>
                  <a:pt x="596" y="987"/>
                </a:cubicBezTo>
                <a:cubicBezTo>
                  <a:pt x="596" y="1051"/>
                  <a:pt x="596" y="1051"/>
                  <a:pt x="596" y="1051"/>
                </a:cubicBezTo>
                <a:cubicBezTo>
                  <a:pt x="148" y="797"/>
                  <a:pt x="148" y="797"/>
                  <a:pt x="148" y="797"/>
                </a:cubicBezTo>
                <a:cubicBezTo>
                  <a:pt x="188" y="773"/>
                  <a:pt x="188" y="773"/>
                  <a:pt x="188" y="773"/>
                </a:cubicBezTo>
                <a:cubicBezTo>
                  <a:pt x="192" y="771"/>
                  <a:pt x="197" y="767"/>
                  <a:pt x="200" y="762"/>
                </a:cubicBezTo>
                <a:close/>
                <a:moveTo>
                  <a:pt x="886" y="897"/>
                </a:moveTo>
                <a:cubicBezTo>
                  <a:pt x="886" y="1163"/>
                  <a:pt x="886" y="1163"/>
                  <a:pt x="886" y="1163"/>
                </a:cubicBezTo>
                <a:cubicBezTo>
                  <a:pt x="884" y="1173"/>
                  <a:pt x="878" y="1182"/>
                  <a:pt x="870" y="1187"/>
                </a:cubicBezTo>
                <a:cubicBezTo>
                  <a:pt x="865" y="1190"/>
                  <a:pt x="859" y="1191"/>
                  <a:pt x="853" y="1191"/>
                </a:cubicBezTo>
                <a:cubicBezTo>
                  <a:pt x="847" y="1191"/>
                  <a:pt x="840" y="1190"/>
                  <a:pt x="834" y="1186"/>
                </a:cubicBezTo>
                <a:cubicBezTo>
                  <a:pt x="677" y="1097"/>
                  <a:pt x="677" y="1097"/>
                  <a:pt x="677" y="1097"/>
                </a:cubicBezTo>
                <a:cubicBezTo>
                  <a:pt x="718" y="1073"/>
                  <a:pt x="718" y="1073"/>
                  <a:pt x="718" y="1073"/>
                </a:cubicBezTo>
                <a:cubicBezTo>
                  <a:pt x="723" y="1071"/>
                  <a:pt x="727" y="1067"/>
                  <a:pt x="730" y="1062"/>
                </a:cubicBezTo>
                <a:cubicBezTo>
                  <a:pt x="831" y="1120"/>
                  <a:pt x="831" y="1120"/>
                  <a:pt x="831" y="1120"/>
                </a:cubicBezTo>
                <a:cubicBezTo>
                  <a:pt x="831" y="926"/>
                  <a:pt x="831" y="926"/>
                  <a:pt x="831" y="926"/>
                </a:cubicBezTo>
                <a:cubicBezTo>
                  <a:pt x="56" y="483"/>
                  <a:pt x="56" y="483"/>
                  <a:pt x="56" y="483"/>
                </a:cubicBezTo>
                <a:cubicBezTo>
                  <a:pt x="56" y="679"/>
                  <a:pt x="56" y="679"/>
                  <a:pt x="56" y="679"/>
                </a:cubicBezTo>
                <a:cubicBezTo>
                  <a:pt x="57" y="681"/>
                  <a:pt x="57" y="681"/>
                  <a:pt x="57" y="681"/>
                </a:cubicBezTo>
                <a:cubicBezTo>
                  <a:pt x="66" y="687"/>
                  <a:pt x="66" y="687"/>
                  <a:pt x="66" y="687"/>
                </a:cubicBezTo>
                <a:cubicBezTo>
                  <a:pt x="66" y="750"/>
                  <a:pt x="66" y="750"/>
                  <a:pt x="66" y="750"/>
                </a:cubicBezTo>
                <a:cubicBezTo>
                  <a:pt x="27" y="728"/>
                  <a:pt x="27" y="728"/>
                  <a:pt x="27" y="728"/>
                </a:cubicBezTo>
                <a:cubicBezTo>
                  <a:pt x="4" y="710"/>
                  <a:pt x="4" y="710"/>
                  <a:pt x="4" y="710"/>
                </a:cubicBezTo>
                <a:cubicBezTo>
                  <a:pt x="0" y="691"/>
                  <a:pt x="0" y="691"/>
                  <a:pt x="0" y="691"/>
                </a:cubicBezTo>
                <a:cubicBezTo>
                  <a:pt x="0" y="448"/>
                  <a:pt x="0" y="448"/>
                  <a:pt x="0" y="448"/>
                </a:cubicBezTo>
                <a:cubicBezTo>
                  <a:pt x="0" y="434"/>
                  <a:pt x="6" y="423"/>
                  <a:pt x="17" y="416"/>
                </a:cubicBezTo>
                <a:cubicBezTo>
                  <a:pt x="28" y="410"/>
                  <a:pt x="41" y="410"/>
                  <a:pt x="53" y="417"/>
                </a:cubicBezTo>
                <a:cubicBezTo>
                  <a:pt x="96" y="442"/>
                  <a:pt x="96" y="442"/>
                  <a:pt x="96" y="442"/>
                </a:cubicBezTo>
                <a:cubicBezTo>
                  <a:pt x="97" y="441"/>
                  <a:pt x="97" y="441"/>
                  <a:pt x="97" y="441"/>
                </a:cubicBezTo>
                <a:cubicBezTo>
                  <a:pt x="877" y="881"/>
                  <a:pt x="877" y="881"/>
                  <a:pt x="877" y="881"/>
                </a:cubicBezTo>
                <a:cubicBezTo>
                  <a:pt x="881" y="883"/>
                  <a:pt x="886" y="892"/>
                  <a:pt x="886" y="897"/>
                </a:cubicBezTo>
                <a:close/>
                <a:moveTo>
                  <a:pt x="1600" y="438"/>
                </a:moveTo>
                <a:cubicBezTo>
                  <a:pt x="1601" y="441"/>
                  <a:pt x="1601" y="444"/>
                  <a:pt x="1601" y="448"/>
                </a:cubicBezTo>
                <a:cubicBezTo>
                  <a:pt x="1601" y="669"/>
                  <a:pt x="1601" y="669"/>
                  <a:pt x="1601" y="669"/>
                </a:cubicBezTo>
                <a:cubicBezTo>
                  <a:pt x="1601" y="686"/>
                  <a:pt x="1591" y="704"/>
                  <a:pt x="1576" y="712"/>
                </a:cubicBezTo>
                <a:cubicBezTo>
                  <a:pt x="919" y="1087"/>
                  <a:pt x="919" y="1087"/>
                  <a:pt x="919" y="1087"/>
                </a:cubicBezTo>
                <a:cubicBezTo>
                  <a:pt x="919" y="897"/>
                  <a:pt x="919" y="897"/>
                  <a:pt x="919" y="897"/>
                </a:cubicBezTo>
                <a:cubicBezTo>
                  <a:pt x="919" y="880"/>
                  <a:pt x="909" y="862"/>
                  <a:pt x="894" y="853"/>
                </a:cubicBezTo>
                <a:lnTo>
                  <a:pt x="1600" y="438"/>
                </a:lnTo>
                <a:close/>
                <a:moveTo>
                  <a:pt x="525" y="886"/>
                </a:moveTo>
                <a:cubicBezTo>
                  <a:pt x="522" y="886"/>
                  <a:pt x="519" y="885"/>
                  <a:pt x="516" y="884"/>
                </a:cubicBezTo>
                <a:cubicBezTo>
                  <a:pt x="316" y="770"/>
                  <a:pt x="316" y="770"/>
                  <a:pt x="316" y="770"/>
                </a:cubicBezTo>
                <a:cubicBezTo>
                  <a:pt x="307" y="765"/>
                  <a:pt x="300" y="753"/>
                  <a:pt x="300" y="742"/>
                </a:cubicBezTo>
                <a:cubicBezTo>
                  <a:pt x="300" y="721"/>
                  <a:pt x="300" y="721"/>
                  <a:pt x="300" y="721"/>
                </a:cubicBezTo>
                <a:cubicBezTo>
                  <a:pt x="300" y="708"/>
                  <a:pt x="311" y="701"/>
                  <a:pt x="323" y="708"/>
                </a:cubicBezTo>
                <a:cubicBezTo>
                  <a:pt x="523" y="822"/>
                  <a:pt x="523" y="822"/>
                  <a:pt x="523" y="822"/>
                </a:cubicBezTo>
                <a:cubicBezTo>
                  <a:pt x="532" y="827"/>
                  <a:pt x="539" y="839"/>
                  <a:pt x="539" y="849"/>
                </a:cubicBezTo>
                <a:cubicBezTo>
                  <a:pt x="539" y="870"/>
                  <a:pt x="539" y="870"/>
                  <a:pt x="539" y="870"/>
                </a:cubicBezTo>
                <a:cubicBezTo>
                  <a:pt x="539" y="880"/>
                  <a:pt x="533" y="886"/>
                  <a:pt x="525" y="886"/>
                </a:cubicBezTo>
                <a:close/>
                <a:moveTo>
                  <a:pt x="712" y="1033"/>
                </a:moveTo>
                <a:cubicBezTo>
                  <a:pt x="718" y="1040"/>
                  <a:pt x="716" y="1051"/>
                  <a:pt x="708" y="1056"/>
                </a:cubicBezTo>
                <a:cubicBezTo>
                  <a:pt x="648" y="1091"/>
                  <a:pt x="648" y="1091"/>
                  <a:pt x="648" y="1091"/>
                </a:cubicBezTo>
                <a:cubicBezTo>
                  <a:pt x="640" y="1096"/>
                  <a:pt x="626" y="1090"/>
                  <a:pt x="622" y="1086"/>
                </a:cubicBezTo>
                <a:cubicBezTo>
                  <a:pt x="618" y="1082"/>
                  <a:pt x="617" y="1070"/>
                  <a:pt x="617" y="1070"/>
                </a:cubicBezTo>
                <a:cubicBezTo>
                  <a:pt x="617" y="932"/>
                  <a:pt x="617" y="932"/>
                  <a:pt x="617" y="932"/>
                </a:cubicBezTo>
                <a:cubicBezTo>
                  <a:pt x="617" y="932"/>
                  <a:pt x="618" y="918"/>
                  <a:pt x="625" y="914"/>
                </a:cubicBezTo>
                <a:cubicBezTo>
                  <a:pt x="684" y="880"/>
                  <a:pt x="684" y="880"/>
                  <a:pt x="684" y="880"/>
                </a:cubicBezTo>
                <a:cubicBezTo>
                  <a:pt x="693" y="875"/>
                  <a:pt x="706" y="878"/>
                  <a:pt x="712" y="885"/>
                </a:cubicBezTo>
                <a:cubicBezTo>
                  <a:pt x="712" y="885"/>
                  <a:pt x="712" y="885"/>
                  <a:pt x="712" y="885"/>
                </a:cubicBezTo>
                <a:cubicBezTo>
                  <a:pt x="717" y="893"/>
                  <a:pt x="716" y="904"/>
                  <a:pt x="708" y="909"/>
                </a:cubicBezTo>
                <a:cubicBezTo>
                  <a:pt x="659" y="937"/>
                  <a:pt x="659" y="937"/>
                  <a:pt x="659" y="937"/>
                </a:cubicBezTo>
                <a:cubicBezTo>
                  <a:pt x="659" y="1044"/>
                  <a:pt x="659" y="1044"/>
                  <a:pt x="659" y="1044"/>
                </a:cubicBezTo>
                <a:cubicBezTo>
                  <a:pt x="684" y="1029"/>
                  <a:pt x="684" y="1029"/>
                  <a:pt x="684" y="1029"/>
                </a:cubicBezTo>
                <a:cubicBezTo>
                  <a:pt x="693" y="1024"/>
                  <a:pt x="706" y="1025"/>
                  <a:pt x="712" y="1033"/>
                </a:cubicBezTo>
                <a:close/>
                <a:moveTo>
                  <a:pt x="182" y="733"/>
                </a:moveTo>
                <a:cubicBezTo>
                  <a:pt x="188" y="740"/>
                  <a:pt x="186" y="751"/>
                  <a:pt x="177" y="756"/>
                </a:cubicBezTo>
                <a:cubicBezTo>
                  <a:pt x="118" y="791"/>
                  <a:pt x="118" y="791"/>
                  <a:pt x="118" y="791"/>
                </a:cubicBezTo>
                <a:cubicBezTo>
                  <a:pt x="109" y="796"/>
                  <a:pt x="96" y="790"/>
                  <a:pt x="92" y="786"/>
                </a:cubicBezTo>
                <a:cubicBezTo>
                  <a:pt x="88" y="782"/>
                  <a:pt x="86" y="770"/>
                  <a:pt x="86" y="770"/>
                </a:cubicBezTo>
                <a:cubicBezTo>
                  <a:pt x="86" y="632"/>
                  <a:pt x="86" y="632"/>
                  <a:pt x="86" y="632"/>
                </a:cubicBezTo>
                <a:cubicBezTo>
                  <a:pt x="86" y="632"/>
                  <a:pt x="88" y="618"/>
                  <a:pt x="95" y="614"/>
                </a:cubicBezTo>
                <a:cubicBezTo>
                  <a:pt x="154" y="580"/>
                  <a:pt x="154" y="580"/>
                  <a:pt x="154" y="580"/>
                </a:cubicBezTo>
                <a:cubicBezTo>
                  <a:pt x="163" y="575"/>
                  <a:pt x="176" y="578"/>
                  <a:pt x="181" y="585"/>
                </a:cubicBezTo>
                <a:cubicBezTo>
                  <a:pt x="181" y="585"/>
                  <a:pt x="181" y="585"/>
                  <a:pt x="181" y="585"/>
                </a:cubicBezTo>
                <a:cubicBezTo>
                  <a:pt x="187" y="593"/>
                  <a:pt x="186" y="604"/>
                  <a:pt x="177" y="609"/>
                </a:cubicBezTo>
                <a:cubicBezTo>
                  <a:pt x="129" y="637"/>
                  <a:pt x="129" y="637"/>
                  <a:pt x="129" y="637"/>
                </a:cubicBezTo>
                <a:cubicBezTo>
                  <a:pt x="129" y="744"/>
                  <a:pt x="129" y="744"/>
                  <a:pt x="129" y="744"/>
                </a:cubicBezTo>
                <a:cubicBezTo>
                  <a:pt x="154" y="729"/>
                  <a:pt x="154" y="729"/>
                  <a:pt x="154" y="729"/>
                </a:cubicBezTo>
                <a:cubicBezTo>
                  <a:pt x="163" y="724"/>
                  <a:pt x="176" y="725"/>
                  <a:pt x="182" y="733"/>
                </a:cubicBezTo>
                <a:close/>
              </a:path>
            </a:pathLst>
          </a:custGeom>
          <a:solidFill>
            <a:schemeClr val="bg1">
              <a:lumMod val="25000"/>
            </a:schemeClr>
          </a:solidFill>
          <a:ln>
            <a:noFill/>
          </a:ln>
          <a:extLst/>
        </p:spPr>
        <p:txBody>
          <a:bodyPr vert="horz" wrap="square" lIns="914162" tIns="0" rIns="0" bIns="210257" numCol="1" anchor="b" anchorCtr="0" compatLnSpc="1">
            <a:prstTxWarp prst="textNoShape">
              <a:avLst/>
            </a:prstTxWarp>
          </a:bodyPr>
          <a:lstStyle/>
          <a:p>
            <a:endParaRPr lang="en-US" sz="1400" b="1" dirty="0">
              <a:solidFill>
                <a:srgbClr val="EFEFEF"/>
              </a:solidFill>
            </a:endParaRPr>
          </a:p>
        </p:txBody>
      </p:sp>
      <p:pic>
        <p:nvPicPr>
          <p:cNvPr id="29" name="Picture 19474"/>
          <p:cNvPicPr>
            <a:picLocks noChangeAspect="1"/>
          </p:cNvPicPr>
          <p:nvPr/>
        </p:nvPicPr>
        <p:blipFill>
          <a:blip r:embed="rId4" cstate="email">
            <a:extLst>
              <a:ext uri="{BEBA8EAE-BF5A-486C-A8C5-ECC9F3942E4B}">
                <a14:imgProps xmlns:a14="http://schemas.microsoft.com/office/drawing/2010/main">
                  <a14:imgLayer r:embed="rId5">
                    <a14:imgEffect>
                      <a14:brightnessContrast bright="-40000" contrast="-40000"/>
                    </a14:imgEffect>
                  </a14:imgLayer>
                </a14:imgProps>
              </a:ext>
              <a:ext uri="{28A0092B-C50C-407E-A947-70E740481C1C}">
                <a14:useLocalDpi xmlns:a14="http://schemas.microsoft.com/office/drawing/2010/main"/>
              </a:ext>
            </a:extLst>
          </a:blip>
          <a:stretch>
            <a:fillRect/>
          </a:stretch>
        </p:blipFill>
        <p:spPr bwMode="auto">
          <a:xfrm>
            <a:off x="8295860" y="3273855"/>
            <a:ext cx="430500" cy="720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19474"/>
          <p:cNvPicPr>
            <a:picLocks noChangeAspect="1"/>
          </p:cNvPicPr>
          <p:nvPr/>
        </p:nvPicPr>
        <p:blipFill>
          <a:blip r:embed="rId4" cstate="email">
            <a:extLst>
              <a:ext uri="{BEBA8EAE-BF5A-486C-A8C5-ECC9F3942E4B}">
                <a14:imgProps xmlns:a14="http://schemas.microsoft.com/office/drawing/2010/main">
                  <a14:imgLayer r:embed="rId5">
                    <a14:imgEffect>
                      <a14:brightnessContrast bright="-40000" contrast="-40000"/>
                    </a14:imgEffect>
                  </a14:imgLayer>
                </a14:imgProps>
              </a:ext>
              <a:ext uri="{28A0092B-C50C-407E-A947-70E740481C1C}">
                <a14:useLocalDpi xmlns:a14="http://schemas.microsoft.com/office/drawing/2010/main"/>
              </a:ext>
            </a:extLst>
          </a:blip>
          <a:stretch>
            <a:fillRect/>
          </a:stretch>
        </p:blipFill>
        <p:spPr bwMode="auto">
          <a:xfrm>
            <a:off x="8513060" y="3391138"/>
            <a:ext cx="430500" cy="720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 name="Freeform 79"/>
          <p:cNvSpPr>
            <a:spLocks noEditPoints="1"/>
          </p:cNvSpPr>
          <p:nvPr/>
        </p:nvSpPr>
        <p:spPr bwMode="black">
          <a:xfrm rot="16200000">
            <a:off x="9072164" y="4545730"/>
            <a:ext cx="1078019" cy="1337710"/>
          </a:xfrm>
          <a:custGeom>
            <a:avLst/>
            <a:gdLst>
              <a:gd name="T0" fmla="*/ 277 w 277"/>
              <a:gd name="T1" fmla="*/ 171 h 344"/>
              <a:gd name="T2" fmla="*/ 277 w 277"/>
              <a:gd name="T3" fmla="*/ 251 h 344"/>
              <a:gd name="T4" fmla="*/ 274 w 277"/>
              <a:gd name="T5" fmla="*/ 258 h 344"/>
              <a:gd name="T6" fmla="*/ 251 w 277"/>
              <a:gd name="T7" fmla="*/ 280 h 344"/>
              <a:gd name="T8" fmla="*/ 251 w 277"/>
              <a:gd name="T9" fmla="*/ 295 h 344"/>
              <a:gd name="T10" fmla="*/ 248 w 277"/>
              <a:gd name="T11" fmla="*/ 302 h 344"/>
              <a:gd name="T12" fmla="*/ 241 w 277"/>
              <a:gd name="T13" fmla="*/ 305 h 344"/>
              <a:gd name="T14" fmla="*/ 10 w 277"/>
              <a:gd name="T15" fmla="*/ 305 h 344"/>
              <a:gd name="T16" fmla="*/ 3 w 277"/>
              <a:gd name="T17" fmla="*/ 302 h 344"/>
              <a:gd name="T18" fmla="*/ 0 w 277"/>
              <a:gd name="T19" fmla="*/ 295 h 344"/>
              <a:gd name="T20" fmla="*/ 0 w 277"/>
              <a:gd name="T21" fmla="*/ 9 h 344"/>
              <a:gd name="T22" fmla="*/ 3 w 277"/>
              <a:gd name="T23" fmla="*/ 2 h 344"/>
              <a:gd name="T24" fmla="*/ 10 w 277"/>
              <a:gd name="T25" fmla="*/ 0 h 344"/>
              <a:gd name="T26" fmla="*/ 241 w 277"/>
              <a:gd name="T27" fmla="*/ 0 h 344"/>
              <a:gd name="T28" fmla="*/ 248 w 277"/>
              <a:gd name="T29" fmla="*/ 2 h 344"/>
              <a:gd name="T30" fmla="*/ 251 w 277"/>
              <a:gd name="T31" fmla="*/ 9 h 344"/>
              <a:gd name="T32" fmla="*/ 251 w 277"/>
              <a:gd name="T33" fmla="*/ 143 h 344"/>
              <a:gd name="T34" fmla="*/ 274 w 277"/>
              <a:gd name="T35" fmla="*/ 164 h 344"/>
              <a:gd name="T36" fmla="*/ 277 w 277"/>
              <a:gd name="T37" fmla="*/ 171 h 344"/>
              <a:gd name="T38" fmla="*/ 3 w 277"/>
              <a:gd name="T39" fmla="*/ 2 h 344"/>
              <a:gd name="T40" fmla="*/ 0 w 277"/>
              <a:gd name="T41" fmla="*/ 9 h 344"/>
              <a:gd name="T42" fmla="*/ 0 w 277"/>
              <a:gd name="T43" fmla="*/ 295 h 344"/>
              <a:gd name="T44" fmla="*/ 3 w 277"/>
              <a:gd name="T45" fmla="*/ 302 h 344"/>
              <a:gd name="T46" fmla="*/ 10 w 277"/>
              <a:gd name="T47" fmla="*/ 305 h 344"/>
              <a:gd name="T48" fmla="*/ 199 w 277"/>
              <a:gd name="T49" fmla="*/ 305 h 344"/>
              <a:gd name="T50" fmla="*/ 199 w 277"/>
              <a:gd name="T51" fmla="*/ 191 h 344"/>
              <a:gd name="T52" fmla="*/ 216 w 277"/>
              <a:gd name="T53" fmla="*/ 171 h 344"/>
              <a:gd name="T54" fmla="*/ 222 w 277"/>
              <a:gd name="T55" fmla="*/ 155 h 344"/>
              <a:gd name="T56" fmla="*/ 222 w 277"/>
              <a:gd name="T57" fmla="*/ 56 h 344"/>
              <a:gd name="T58" fmla="*/ 202 w 277"/>
              <a:gd name="T59" fmla="*/ 32 h 344"/>
              <a:gd name="T60" fmla="*/ 31 w 277"/>
              <a:gd name="T61" fmla="*/ 0 h 344"/>
              <a:gd name="T62" fmla="*/ 10 w 277"/>
              <a:gd name="T63" fmla="*/ 0 h 344"/>
              <a:gd name="T64" fmla="*/ 3 w 277"/>
              <a:gd name="T65" fmla="*/ 2 h 344"/>
              <a:gd name="T66" fmla="*/ 200 w 277"/>
              <a:gd name="T67" fmla="*/ 47 h 344"/>
              <a:gd name="T68" fmla="*/ 11 w 277"/>
              <a:gd name="T69" fmla="*/ 11 h 344"/>
              <a:gd name="T70" fmla="*/ 4 w 277"/>
              <a:gd name="T71" fmla="*/ 13 h 344"/>
              <a:gd name="T72" fmla="*/ 0 w 277"/>
              <a:gd name="T73" fmla="*/ 20 h 344"/>
              <a:gd name="T74" fmla="*/ 0 w 277"/>
              <a:gd name="T75" fmla="*/ 302 h 344"/>
              <a:gd name="T76" fmla="*/ 8 w 277"/>
              <a:gd name="T77" fmla="*/ 311 h 344"/>
              <a:gd name="T78" fmla="*/ 173 w 277"/>
              <a:gd name="T79" fmla="*/ 343 h 344"/>
              <a:gd name="T80" fmla="*/ 181 w 277"/>
              <a:gd name="T81" fmla="*/ 341 h 344"/>
              <a:gd name="T82" fmla="*/ 184 w 277"/>
              <a:gd name="T83" fmla="*/ 334 h 344"/>
              <a:gd name="T84" fmla="*/ 184 w 277"/>
              <a:gd name="T85" fmla="*/ 185 h 344"/>
              <a:gd name="T86" fmla="*/ 205 w 277"/>
              <a:gd name="T87" fmla="*/ 161 h 344"/>
              <a:gd name="T88" fmla="*/ 207 w 277"/>
              <a:gd name="T89" fmla="*/ 155 h 344"/>
              <a:gd name="T90" fmla="*/ 207 w 277"/>
              <a:gd name="T91" fmla="*/ 56 h 344"/>
              <a:gd name="T92" fmla="*/ 200 w 277"/>
              <a:gd name="T93" fmla="*/ 47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77" h="344">
                <a:moveTo>
                  <a:pt x="277" y="171"/>
                </a:moveTo>
                <a:cubicBezTo>
                  <a:pt x="277" y="251"/>
                  <a:pt x="277" y="251"/>
                  <a:pt x="277" y="251"/>
                </a:cubicBezTo>
                <a:cubicBezTo>
                  <a:pt x="277" y="254"/>
                  <a:pt x="276" y="256"/>
                  <a:pt x="274" y="258"/>
                </a:cubicBezTo>
                <a:cubicBezTo>
                  <a:pt x="251" y="280"/>
                  <a:pt x="251" y="280"/>
                  <a:pt x="251" y="280"/>
                </a:cubicBezTo>
                <a:cubicBezTo>
                  <a:pt x="251" y="295"/>
                  <a:pt x="251" y="295"/>
                  <a:pt x="251" y="295"/>
                </a:cubicBezTo>
                <a:cubicBezTo>
                  <a:pt x="251" y="298"/>
                  <a:pt x="250" y="300"/>
                  <a:pt x="248" y="302"/>
                </a:cubicBezTo>
                <a:cubicBezTo>
                  <a:pt x="246" y="304"/>
                  <a:pt x="244" y="305"/>
                  <a:pt x="241" y="305"/>
                </a:cubicBezTo>
                <a:cubicBezTo>
                  <a:pt x="10" y="305"/>
                  <a:pt x="10" y="305"/>
                  <a:pt x="10" y="305"/>
                </a:cubicBezTo>
                <a:cubicBezTo>
                  <a:pt x="7" y="305"/>
                  <a:pt x="5" y="304"/>
                  <a:pt x="3" y="302"/>
                </a:cubicBezTo>
                <a:cubicBezTo>
                  <a:pt x="1" y="300"/>
                  <a:pt x="0" y="298"/>
                  <a:pt x="0" y="295"/>
                </a:cubicBezTo>
                <a:cubicBezTo>
                  <a:pt x="0" y="9"/>
                  <a:pt x="0" y="9"/>
                  <a:pt x="0" y="9"/>
                </a:cubicBezTo>
                <a:cubicBezTo>
                  <a:pt x="0" y="6"/>
                  <a:pt x="1" y="4"/>
                  <a:pt x="3" y="2"/>
                </a:cubicBezTo>
                <a:cubicBezTo>
                  <a:pt x="5" y="1"/>
                  <a:pt x="7" y="0"/>
                  <a:pt x="10" y="0"/>
                </a:cubicBezTo>
                <a:cubicBezTo>
                  <a:pt x="241" y="0"/>
                  <a:pt x="241" y="0"/>
                  <a:pt x="241" y="0"/>
                </a:cubicBezTo>
                <a:cubicBezTo>
                  <a:pt x="244" y="0"/>
                  <a:pt x="246" y="1"/>
                  <a:pt x="248" y="2"/>
                </a:cubicBezTo>
                <a:cubicBezTo>
                  <a:pt x="250" y="4"/>
                  <a:pt x="251" y="6"/>
                  <a:pt x="251" y="9"/>
                </a:cubicBezTo>
                <a:cubicBezTo>
                  <a:pt x="251" y="143"/>
                  <a:pt x="251" y="143"/>
                  <a:pt x="251" y="143"/>
                </a:cubicBezTo>
                <a:cubicBezTo>
                  <a:pt x="274" y="164"/>
                  <a:pt x="274" y="164"/>
                  <a:pt x="274" y="164"/>
                </a:cubicBezTo>
                <a:cubicBezTo>
                  <a:pt x="276" y="166"/>
                  <a:pt x="277" y="169"/>
                  <a:pt x="277" y="171"/>
                </a:cubicBezTo>
                <a:close/>
                <a:moveTo>
                  <a:pt x="3" y="2"/>
                </a:moveTo>
                <a:cubicBezTo>
                  <a:pt x="1" y="4"/>
                  <a:pt x="0" y="6"/>
                  <a:pt x="0" y="9"/>
                </a:cubicBezTo>
                <a:cubicBezTo>
                  <a:pt x="0" y="295"/>
                  <a:pt x="0" y="295"/>
                  <a:pt x="0" y="295"/>
                </a:cubicBezTo>
                <a:cubicBezTo>
                  <a:pt x="0" y="298"/>
                  <a:pt x="1" y="300"/>
                  <a:pt x="3" y="302"/>
                </a:cubicBezTo>
                <a:cubicBezTo>
                  <a:pt x="5" y="304"/>
                  <a:pt x="7" y="305"/>
                  <a:pt x="10" y="305"/>
                </a:cubicBezTo>
                <a:cubicBezTo>
                  <a:pt x="199" y="305"/>
                  <a:pt x="199" y="305"/>
                  <a:pt x="199" y="305"/>
                </a:cubicBezTo>
                <a:cubicBezTo>
                  <a:pt x="199" y="191"/>
                  <a:pt x="199" y="191"/>
                  <a:pt x="199" y="191"/>
                </a:cubicBezTo>
                <a:cubicBezTo>
                  <a:pt x="204" y="185"/>
                  <a:pt x="216" y="171"/>
                  <a:pt x="216" y="171"/>
                </a:cubicBezTo>
                <a:cubicBezTo>
                  <a:pt x="220" y="166"/>
                  <a:pt x="222" y="161"/>
                  <a:pt x="222" y="155"/>
                </a:cubicBezTo>
                <a:cubicBezTo>
                  <a:pt x="222" y="56"/>
                  <a:pt x="222" y="56"/>
                  <a:pt x="222" y="56"/>
                </a:cubicBezTo>
                <a:cubicBezTo>
                  <a:pt x="222" y="44"/>
                  <a:pt x="214" y="35"/>
                  <a:pt x="202" y="32"/>
                </a:cubicBezTo>
                <a:cubicBezTo>
                  <a:pt x="31" y="0"/>
                  <a:pt x="31" y="0"/>
                  <a:pt x="31" y="0"/>
                </a:cubicBezTo>
                <a:cubicBezTo>
                  <a:pt x="10" y="0"/>
                  <a:pt x="10" y="0"/>
                  <a:pt x="10" y="0"/>
                </a:cubicBezTo>
                <a:cubicBezTo>
                  <a:pt x="7" y="0"/>
                  <a:pt x="5" y="1"/>
                  <a:pt x="3" y="2"/>
                </a:cubicBezTo>
                <a:close/>
                <a:moveTo>
                  <a:pt x="200" y="47"/>
                </a:moveTo>
                <a:cubicBezTo>
                  <a:pt x="11" y="11"/>
                  <a:pt x="11" y="11"/>
                  <a:pt x="11" y="11"/>
                </a:cubicBezTo>
                <a:cubicBezTo>
                  <a:pt x="9" y="10"/>
                  <a:pt x="6" y="11"/>
                  <a:pt x="4" y="13"/>
                </a:cubicBezTo>
                <a:cubicBezTo>
                  <a:pt x="2" y="14"/>
                  <a:pt x="0" y="17"/>
                  <a:pt x="0" y="20"/>
                </a:cubicBezTo>
                <a:cubicBezTo>
                  <a:pt x="0" y="302"/>
                  <a:pt x="0" y="302"/>
                  <a:pt x="0" y="302"/>
                </a:cubicBezTo>
                <a:cubicBezTo>
                  <a:pt x="0" y="307"/>
                  <a:pt x="4" y="311"/>
                  <a:pt x="8" y="311"/>
                </a:cubicBezTo>
                <a:cubicBezTo>
                  <a:pt x="173" y="343"/>
                  <a:pt x="173" y="343"/>
                  <a:pt x="173" y="343"/>
                </a:cubicBezTo>
                <a:cubicBezTo>
                  <a:pt x="176" y="344"/>
                  <a:pt x="179" y="343"/>
                  <a:pt x="181" y="341"/>
                </a:cubicBezTo>
                <a:cubicBezTo>
                  <a:pt x="183" y="339"/>
                  <a:pt x="184" y="337"/>
                  <a:pt x="184" y="334"/>
                </a:cubicBezTo>
                <a:cubicBezTo>
                  <a:pt x="184" y="185"/>
                  <a:pt x="184" y="185"/>
                  <a:pt x="184" y="185"/>
                </a:cubicBezTo>
                <a:cubicBezTo>
                  <a:pt x="205" y="161"/>
                  <a:pt x="205" y="161"/>
                  <a:pt x="205" y="161"/>
                </a:cubicBezTo>
                <a:cubicBezTo>
                  <a:pt x="206" y="159"/>
                  <a:pt x="207" y="157"/>
                  <a:pt x="207" y="155"/>
                </a:cubicBezTo>
                <a:cubicBezTo>
                  <a:pt x="207" y="56"/>
                  <a:pt x="207" y="56"/>
                  <a:pt x="207" y="56"/>
                </a:cubicBezTo>
                <a:cubicBezTo>
                  <a:pt x="207" y="51"/>
                  <a:pt x="204" y="48"/>
                  <a:pt x="200" y="47"/>
                </a:cubicBezTo>
                <a:close/>
              </a:path>
            </a:pathLst>
          </a:custGeom>
          <a:solidFill>
            <a:srgbClr val="3C3C3C"/>
          </a:solidFill>
          <a:ln>
            <a:noFill/>
          </a:ln>
          <a:extLst/>
        </p:spPr>
        <p:txBody>
          <a:bodyPr vert="horz" wrap="square" lIns="82263" tIns="41132" rIns="82263" bIns="41132" numCol="1" anchor="t" anchorCtr="0" compatLnSpc="1">
            <a:prstTxWarp prst="textNoShape">
              <a:avLst/>
            </a:prstTxWarp>
          </a:bodyPr>
          <a:lstStyle/>
          <a:p>
            <a:pPr defTabSz="914089"/>
            <a:endParaRPr lang="en-US" sz="1600" dirty="0">
              <a:solidFill>
                <a:srgbClr val="505050"/>
              </a:solidFill>
            </a:endParaRPr>
          </a:p>
        </p:txBody>
      </p:sp>
      <p:sp>
        <p:nvSpPr>
          <p:cNvPr id="32" name="TextBox 94"/>
          <p:cNvSpPr txBox="1"/>
          <p:nvPr/>
        </p:nvSpPr>
        <p:spPr>
          <a:xfrm>
            <a:off x="4474759" y="2551428"/>
            <a:ext cx="1514081" cy="249234"/>
          </a:xfrm>
          <a:prstGeom prst="rect">
            <a:avLst/>
          </a:prstGeom>
          <a:noFill/>
        </p:spPr>
        <p:txBody>
          <a:bodyPr wrap="square" lIns="0" tIns="0" rIns="0" bIns="0" rtlCol="0">
            <a:spAutoFit/>
          </a:bodyPr>
          <a:lstStyle/>
          <a:p>
            <a:pPr algn="ctr">
              <a:lnSpc>
                <a:spcPct val="90000"/>
              </a:lnSpc>
            </a:pPr>
            <a:r>
              <a:rPr lang="fr-FR" sz="1799" spc="-50" dirty="0" smtClean="0">
                <a:gradFill>
                  <a:gsLst>
                    <a:gs pos="2917">
                      <a:srgbClr val="505050"/>
                    </a:gs>
                    <a:gs pos="30000">
                      <a:srgbClr val="505050"/>
                    </a:gs>
                  </a:gsLst>
                  <a:lin ang="5400000" scaled="0"/>
                </a:gradFill>
              </a:rPr>
              <a:t>Site primaire</a:t>
            </a:r>
            <a:endParaRPr lang="fr-FR" sz="1799" spc="-50" dirty="0">
              <a:gradFill>
                <a:gsLst>
                  <a:gs pos="2917">
                    <a:srgbClr val="505050"/>
                  </a:gs>
                  <a:gs pos="30000">
                    <a:srgbClr val="505050"/>
                  </a:gs>
                </a:gsLst>
                <a:lin ang="5400000" scaled="0"/>
              </a:gradFill>
            </a:endParaRPr>
          </a:p>
        </p:txBody>
      </p:sp>
      <p:sp>
        <p:nvSpPr>
          <p:cNvPr id="33" name="TextBox 95"/>
          <p:cNvSpPr txBox="1"/>
          <p:nvPr/>
        </p:nvSpPr>
        <p:spPr>
          <a:xfrm>
            <a:off x="9459288" y="2524668"/>
            <a:ext cx="1514081" cy="249234"/>
          </a:xfrm>
          <a:prstGeom prst="rect">
            <a:avLst/>
          </a:prstGeom>
          <a:noFill/>
        </p:spPr>
        <p:txBody>
          <a:bodyPr wrap="square" lIns="0" tIns="0" rIns="0" bIns="0" rtlCol="0">
            <a:spAutoFit/>
          </a:bodyPr>
          <a:lstStyle/>
          <a:p>
            <a:pPr algn="ctr">
              <a:lnSpc>
                <a:spcPct val="90000"/>
              </a:lnSpc>
            </a:pPr>
            <a:r>
              <a:rPr lang="fr-FR" sz="1799" spc="-50" dirty="0" smtClean="0">
                <a:gradFill>
                  <a:gsLst>
                    <a:gs pos="2917">
                      <a:srgbClr val="505050"/>
                    </a:gs>
                    <a:gs pos="30000">
                      <a:srgbClr val="505050"/>
                    </a:gs>
                  </a:gsLst>
                  <a:lin ang="5400000" scaled="0"/>
                </a:gradFill>
              </a:rPr>
              <a:t>Site secondaire</a:t>
            </a:r>
            <a:endParaRPr lang="fr-FR" sz="1799" spc="-50" dirty="0">
              <a:gradFill>
                <a:gsLst>
                  <a:gs pos="2917">
                    <a:srgbClr val="505050"/>
                  </a:gs>
                  <a:gs pos="30000">
                    <a:srgbClr val="505050"/>
                  </a:gs>
                </a:gsLst>
                <a:lin ang="5400000" scaled="0"/>
              </a:gradFill>
            </a:endParaRPr>
          </a:p>
        </p:txBody>
      </p:sp>
      <p:cxnSp>
        <p:nvCxnSpPr>
          <p:cNvPr id="34" name="Straight Connector 98"/>
          <p:cNvCxnSpPr/>
          <p:nvPr/>
        </p:nvCxnSpPr>
        <p:spPr>
          <a:xfrm>
            <a:off x="5704443" y="4215989"/>
            <a:ext cx="285177" cy="578990"/>
          </a:xfrm>
          <a:prstGeom prst="line">
            <a:avLst/>
          </a:prstGeom>
          <a:ln w="381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5" name="Straight Connector 100"/>
          <p:cNvCxnSpPr/>
          <p:nvPr/>
        </p:nvCxnSpPr>
        <p:spPr>
          <a:xfrm flipH="1">
            <a:off x="6283524" y="4263117"/>
            <a:ext cx="159262" cy="531862"/>
          </a:xfrm>
          <a:prstGeom prst="line">
            <a:avLst/>
          </a:prstGeom>
          <a:ln w="381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pic>
        <p:nvPicPr>
          <p:cNvPr id="36" name="Hyper-V logo"/>
          <p:cNvPicPr>
            <a:picLocks noChangeAspect="1" noChangeArrowheads="1"/>
          </p:cNvPicPr>
          <p:nvPr/>
        </p:nvPicPr>
        <p:blipFill>
          <a:blip r:embed="rId6" cstate="print">
            <a:extLst>
              <a:ext uri="{28A0092B-C50C-407E-A947-70E740481C1C}">
                <a14:useLocalDpi xmlns:a14="http://schemas.microsoft.com/office/drawing/2010/main"/>
              </a:ext>
            </a:extLst>
          </a:blip>
          <a:stretch>
            <a:fillRect/>
          </a:stretch>
        </p:blipFill>
        <p:spPr bwMode="auto">
          <a:xfrm>
            <a:off x="5649458" y="4768256"/>
            <a:ext cx="946817" cy="1004665"/>
          </a:xfrm>
          <a:prstGeom prst="rect">
            <a:avLst/>
          </a:prstGeom>
          <a:noFill/>
          <a:ln>
            <a:noFill/>
          </a:ln>
        </p:spPr>
      </p:pic>
      <p:sp>
        <p:nvSpPr>
          <p:cNvPr id="37" name="Freeform 79"/>
          <p:cNvSpPr>
            <a:spLocks noEditPoints="1"/>
          </p:cNvSpPr>
          <p:nvPr/>
        </p:nvSpPr>
        <p:spPr bwMode="black">
          <a:xfrm>
            <a:off x="5857420" y="5000042"/>
            <a:ext cx="251476" cy="339963"/>
          </a:xfrm>
          <a:custGeom>
            <a:avLst/>
            <a:gdLst>
              <a:gd name="T0" fmla="*/ 1441 w 1615"/>
              <a:gd name="T1" fmla="*/ 131 h 2179"/>
              <a:gd name="T2" fmla="*/ 1344 w 1615"/>
              <a:gd name="T3" fmla="*/ 16 h 2179"/>
              <a:gd name="T4" fmla="*/ 306 w 1615"/>
              <a:gd name="T5" fmla="*/ 0 h 2179"/>
              <a:gd name="T6" fmla="*/ 62 w 1615"/>
              <a:gd name="T7" fmla="*/ 171 h 2179"/>
              <a:gd name="T8" fmla="*/ 174 w 1615"/>
              <a:gd name="T9" fmla="*/ 131 h 2179"/>
              <a:gd name="T10" fmla="*/ 174 w 1615"/>
              <a:gd name="T11" fmla="*/ 180 h 2179"/>
              <a:gd name="T12" fmla="*/ 0 w 1615"/>
              <a:gd name="T13" fmla="*/ 2005 h 2179"/>
              <a:gd name="T14" fmla="*/ 1441 w 1615"/>
              <a:gd name="T15" fmla="*/ 2179 h 2179"/>
              <a:gd name="T16" fmla="*/ 1615 w 1615"/>
              <a:gd name="T17" fmla="*/ 354 h 2179"/>
              <a:gd name="T18" fmla="*/ 1518 w 1615"/>
              <a:gd name="T19" fmla="*/ 2005 h 2179"/>
              <a:gd name="T20" fmla="*/ 174 w 1615"/>
              <a:gd name="T21" fmla="*/ 2082 h 2179"/>
              <a:gd name="T22" fmla="*/ 97 w 1615"/>
              <a:gd name="T23" fmla="*/ 354 h 2179"/>
              <a:gd name="T24" fmla="*/ 1441 w 1615"/>
              <a:gd name="T25" fmla="*/ 277 h 2179"/>
              <a:gd name="T26" fmla="*/ 1518 w 1615"/>
              <a:gd name="T27" fmla="*/ 2005 h 2179"/>
              <a:gd name="T28" fmla="*/ 241 w 1615"/>
              <a:gd name="T29" fmla="*/ 1038 h 2179"/>
              <a:gd name="T30" fmla="*/ 532 w 1615"/>
              <a:gd name="T31" fmla="*/ 1339 h 2179"/>
              <a:gd name="T32" fmla="*/ 713 w 1615"/>
              <a:gd name="T33" fmla="*/ 1304 h 2179"/>
              <a:gd name="T34" fmla="*/ 695 w 1615"/>
              <a:gd name="T35" fmla="*/ 1594 h 2179"/>
              <a:gd name="T36" fmla="*/ 1375 w 1615"/>
              <a:gd name="T37" fmla="*/ 1038 h 2179"/>
              <a:gd name="T38" fmla="*/ 808 w 1615"/>
              <a:gd name="T39" fmla="*/ 1206 h 2179"/>
              <a:gd name="T40" fmla="*/ 808 w 1615"/>
              <a:gd name="T41" fmla="*/ 870 h 2179"/>
              <a:gd name="T42" fmla="*/ 808 w 1615"/>
              <a:gd name="T43" fmla="*/ 1206 h 2179"/>
              <a:gd name="T44" fmla="*/ 652 w 1615"/>
              <a:gd name="T45" fmla="*/ 1331 h 2179"/>
              <a:gd name="T46" fmla="*/ 453 w 1615"/>
              <a:gd name="T47" fmla="*/ 1481 h 2179"/>
              <a:gd name="T48" fmla="*/ 258 w 1615"/>
              <a:gd name="T49" fmla="*/ 1960 h 2179"/>
              <a:gd name="T50" fmla="*/ 534 w 1615"/>
              <a:gd name="T51" fmla="*/ 1842 h 2179"/>
              <a:gd name="T52" fmla="*/ 702 w 1615"/>
              <a:gd name="T53" fmla="*/ 1467 h 2179"/>
              <a:gd name="T54" fmla="*/ 418 w 1615"/>
              <a:gd name="T55" fmla="*/ 1872 h 2179"/>
              <a:gd name="T56" fmla="*/ 284 w 1615"/>
              <a:gd name="T57" fmla="*/ 1780 h 2179"/>
              <a:gd name="T58" fmla="*/ 418 w 1615"/>
              <a:gd name="T59" fmla="*/ 1872 h 2179"/>
              <a:gd name="T60" fmla="*/ 204 w 1615"/>
              <a:gd name="T61" fmla="*/ 323 h 2179"/>
              <a:gd name="T62" fmla="*/ 204 w 1615"/>
              <a:gd name="T63" fmla="*/ 428 h 2179"/>
              <a:gd name="T64" fmla="*/ 1418 w 1615"/>
              <a:gd name="T65" fmla="*/ 323 h 2179"/>
              <a:gd name="T66" fmla="*/ 1418 w 1615"/>
              <a:gd name="T67" fmla="*/ 428 h 2179"/>
              <a:gd name="T68" fmla="*/ 1418 w 1615"/>
              <a:gd name="T69" fmla="*/ 323 h 2179"/>
              <a:gd name="T70" fmla="*/ 1366 w 1615"/>
              <a:gd name="T71" fmla="*/ 1978 h 2179"/>
              <a:gd name="T72" fmla="*/ 1471 w 1615"/>
              <a:gd name="T73" fmla="*/ 1978 h 2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5" h="2179">
                <a:moveTo>
                  <a:pt x="174" y="131"/>
                </a:moveTo>
                <a:cubicBezTo>
                  <a:pt x="1441" y="131"/>
                  <a:pt x="1441" y="131"/>
                  <a:pt x="1441" y="131"/>
                </a:cubicBezTo>
                <a:cubicBezTo>
                  <a:pt x="1465" y="131"/>
                  <a:pt x="1488" y="136"/>
                  <a:pt x="1509" y="145"/>
                </a:cubicBezTo>
                <a:cubicBezTo>
                  <a:pt x="1344" y="16"/>
                  <a:pt x="1344" y="16"/>
                  <a:pt x="1344" y="16"/>
                </a:cubicBezTo>
                <a:cubicBezTo>
                  <a:pt x="1333" y="7"/>
                  <a:pt x="1312" y="0"/>
                  <a:pt x="1298" y="0"/>
                </a:cubicBezTo>
                <a:cubicBezTo>
                  <a:pt x="306" y="0"/>
                  <a:pt x="306" y="0"/>
                  <a:pt x="306" y="0"/>
                </a:cubicBezTo>
                <a:cubicBezTo>
                  <a:pt x="292" y="0"/>
                  <a:pt x="271" y="7"/>
                  <a:pt x="260" y="16"/>
                </a:cubicBezTo>
                <a:cubicBezTo>
                  <a:pt x="62" y="171"/>
                  <a:pt x="62" y="171"/>
                  <a:pt x="62" y="171"/>
                </a:cubicBezTo>
                <a:cubicBezTo>
                  <a:pt x="64" y="171"/>
                  <a:pt x="64" y="171"/>
                  <a:pt x="64" y="171"/>
                </a:cubicBezTo>
                <a:cubicBezTo>
                  <a:pt x="94" y="146"/>
                  <a:pt x="132" y="131"/>
                  <a:pt x="174" y="131"/>
                </a:cubicBezTo>
                <a:close/>
                <a:moveTo>
                  <a:pt x="1441" y="180"/>
                </a:moveTo>
                <a:cubicBezTo>
                  <a:pt x="174" y="180"/>
                  <a:pt x="174" y="180"/>
                  <a:pt x="174" y="180"/>
                </a:cubicBezTo>
                <a:cubicBezTo>
                  <a:pt x="78" y="180"/>
                  <a:pt x="0" y="258"/>
                  <a:pt x="0" y="354"/>
                </a:cubicBezTo>
                <a:cubicBezTo>
                  <a:pt x="0" y="2005"/>
                  <a:pt x="0" y="2005"/>
                  <a:pt x="0" y="2005"/>
                </a:cubicBezTo>
                <a:cubicBezTo>
                  <a:pt x="0" y="2101"/>
                  <a:pt x="78" y="2179"/>
                  <a:pt x="174" y="2179"/>
                </a:cubicBezTo>
                <a:cubicBezTo>
                  <a:pt x="1441" y="2179"/>
                  <a:pt x="1441" y="2179"/>
                  <a:pt x="1441" y="2179"/>
                </a:cubicBezTo>
                <a:cubicBezTo>
                  <a:pt x="1537" y="2179"/>
                  <a:pt x="1615" y="2101"/>
                  <a:pt x="1615" y="2005"/>
                </a:cubicBezTo>
                <a:cubicBezTo>
                  <a:pt x="1615" y="354"/>
                  <a:pt x="1615" y="354"/>
                  <a:pt x="1615" y="354"/>
                </a:cubicBezTo>
                <a:cubicBezTo>
                  <a:pt x="1615" y="258"/>
                  <a:pt x="1537" y="180"/>
                  <a:pt x="1441" y="180"/>
                </a:cubicBezTo>
                <a:close/>
                <a:moveTo>
                  <a:pt x="1518" y="2005"/>
                </a:moveTo>
                <a:cubicBezTo>
                  <a:pt x="1518" y="2047"/>
                  <a:pt x="1484" y="2082"/>
                  <a:pt x="1441" y="2082"/>
                </a:cubicBezTo>
                <a:cubicBezTo>
                  <a:pt x="174" y="2082"/>
                  <a:pt x="174" y="2082"/>
                  <a:pt x="174" y="2082"/>
                </a:cubicBezTo>
                <a:cubicBezTo>
                  <a:pt x="132" y="2082"/>
                  <a:pt x="97" y="2047"/>
                  <a:pt x="97" y="2005"/>
                </a:cubicBezTo>
                <a:cubicBezTo>
                  <a:pt x="97" y="354"/>
                  <a:pt x="97" y="354"/>
                  <a:pt x="97" y="354"/>
                </a:cubicBezTo>
                <a:cubicBezTo>
                  <a:pt x="97" y="312"/>
                  <a:pt x="132" y="277"/>
                  <a:pt x="174" y="277"/>
                </a:cubicBezTo>
                <a:cubicBezTo>
                  <a:pt x="1441" y="277"/>
                  <a:pt x="1441" y="277"/>
                  <a:pt x="1441" y="277"/>
                </a:cubicBezTo>
                <a:cubicBezTo>
                  <a:pt x="1484" y="277"/>
                  <a:pt x="1518" y="312"/>
                  <a:pt x="1518" y="354"/>
                </a:cubicBezTo>
                <a:lnTo>
                  <a:pt x="1518" y="2005"/>
                </a:lnTo>
                <a:close/>
                <a:moveTo>
                  <a:pt x="808" y="471"/>
                </a:moveTo>
                <a:cubicBezTo>
                  <a:pt x="494" y="471"/>
                  <a:pt x="241" y="725"/>
                  <a:pt x="241" y="1038"/>
                </a:cubicBezTo>
                <a:cubicBezTo>
                  <a:pt x="241" y="1201"/>
                  <a:pt x="309" y="1347"/>
                  <a:pt x="419" y="1451"/>
                </a:cubicBezTo>
                <a:cubicBezTo>
                  <a:pt x="532" y="1339"/>
                  <a:pt x="532" y="1339"/>
                  <a:pt x="532" y="1339"/>
                </a:cubicBezTo>
                <a:cubicBezTo>
                  <a:pt x="565" y="1305"/>
                  <a:pt x="610" y="1286"/>
                  <a:pt x="652" y="1286"/>
                </a:cubicBezTo>
                <a:cubicBezTo>
                  <a:pt x="675" y="1286"/>
                  <a:pt x="696" y="1292"/>
                  <a:pt x="713" y="1304"/>
                </a:cubicBezTo>
                <a:cubicBezTo>
                  <a:pt x="762" y="1337"/>
                  <a:pt x="775" y="1416"/>
                  <a:pt x="744" y="1486"/>
                </a:cubicBezTo>
                <a:cubicBezTo>
                  <a:pt x="695" y="1594"/>
                  <a:pt x="695" y="1594"/>
                  <a:pt x="695" y="1594"/>
                </a:cubicBezTo>
                <a:cubicBezTo>
                  <a:pt x="731" y="1601"/>
                  <a:pt x="769" y="1605"/>
                  <a:pt x="808" y="1605"/>
                </a:cubicBezTo>
                <a:cubicBezTo>
                  <a:pt x="1121" y="1605"/>
                  <a:pt x="1375" y="1351"/>
                  <a:pt x="1375" y="1038"/>
                </a:cubicBezTo>
                <a:cubicBezTo>
                  <a:pt x="1375" y="725"/>
                  <a:pt x="1121" y="471"/>
                  <a:pt x="808" y="471"/>
                </a:cubicBezTo>
                <a:close/>
                <a:moveTo>
                  <a:pt x="808" y="1206"/>
                </a:moveTo>
                <a:cubicBezTo>
                  <a:pt x="715" y="1206"/>
                  <a:pt x="640" y="1131"/>
                  <a:pt x="640" y="1038"/>
                </a:cubicBezTo>
                <a:cubicBezTo>
                  <a:pt x="640" y="945"/>
                  <a:pt x="715" y="870"/>
                  <a:pt x="808" y="870"/>
                </a:cubicBezTo>
                <a:cubicBezTo>
                  <a:pt x="900" y="870"/>
                  <a:pt x="976" y="945"/>
                  <a:pt x="976" y="1038"/>
                </a:cubicBezTo>
                <a:cubicBezTo>
                  <a:pt x="976" y="1131"/>
                  <a:pt x="900" y="1206"/>
                  <a:pt x="808" y="1206"/>
                </a:cubicBezTo>
                <a:close/>
                <a:moveTo>
                  <a:pt x="687" y="1341"/>
                </a:moveTo>
                <a:cubicBezTo>
                  <a:pt x="678" y="1334"/>
                  <a:pt x="665" y="1331"/>
                  <a:pt x="652" y="1331"/>
                </a:cubicBezTo>
                <a:cubicBezTo>
                  <a:pt x="623" y="1331"/>
                  <a:pt x="590" y="1345"/>
                  <a:pt x="564" y="1371"/>
                </a:cubicBezTo>
                <a:cubicBezTo>
                  <a:pt x="453" y="1481"/>
                  <a:pt x="453" y="1481"/>
                  <a:pt x="453" y="1481"/>
                </a:cubicBezTo>
                <a:cubicBezTo>
                  <a:pt x="271" y="1660"/>
                  <a:pt x="271" y="1660"/>
                  <a:pt x="271" y="1660"/>
                </a:cubicBezTo>
                <a:cubicBezTo>
                  <a:pt x="170" y="1760"/>
                  <a:pt x="164" y="1895"/>
                  <a:pt x="258" y="1960"/>
                </a:cubicBezTo>
                <a:cubicBezTo>
                  <a:pt x="286" y="1979"/>
                  <a:pt x="315" y="1988"/>
                  <a:pt x="346" y="1988"/>
                </a:cubicBezTo>
                <a:cubicBezTo>
                  <a:pt x="419" y="1988"/>
                  <a:pt x="493" y="1935"/>
                  <a:pt x="534" y="1842"/>
                </a:cubicBezTo>
                <a:cubicBezTo>
                  <a:pt x="650" y="1583"/>
                  <a:pt x="650" y="1583"/>
                  <a:pt x="650" y="1583"/>
                </a:cubicBezTo>
                <a:cubicBezTo>
                  <a:pt x="702" y="1467"/>
                  <a:pt x="702" y="1467"/>
                  <a:pt x="702" y="1467"/>
                </a:cubicBezTo>
                <a:cubicBezTo>
                  <a:pt x="724" y="1418"/>
                  <a:pt x="717" y="1362"/>
                  <a:pt x="687" y="1341"/>
                </a:cubicBezTo>
                <a:close/>
                <a:moveTo>
                  <a:pt x="418" y="1872"/>
                </a:moveTo>
                <a:cubicBezTo>
                  <a:pt x="392" y="1909"/>
                  <a:pt x="341" y="1919"/>
                  <a:pt x="304" y="1893"/>
                </a:cubicBezTo>
                <a:cubicBezTo>
                  <a:pt x="267" y="1867"/>
                  <a:pt x="258" y="1817"/>
                  <a:pt x="284" y="1780"/>
                </a:cubicBezTo>
                <a:cubicBezTo>
                  <a:pt x="310" y="1743"/>
                  <a:pt x="360" y="1734"/>
                  <a:pt x="397" y="1759"/>
                </a:cubicBezTo>
                <a:cubicBezTo>
                  <a:pt x="434" y="1785"/>
                  <a:pt x="443" y="1836"/>
                  <a:pt x="418" y="1872"/>
                </a:cubicBezTo>
                <a:close/>
                <a:moveTo>
                  <a:pt x="256" y="376"/>
                </a:moveTo>
                <a:cubicBezTo>
                  <a:pt x="256" y="346"/>
                  <a:pt x="233" y="323"/>
                  <a:pt x="204" y="323"/>
                </a:cubicBezTo>
                <a:cubicBezTo>
                  <a:pt x="174" y="323"/>
                  <a:pt x="151" y="346"/>
                  <a:pt x="151" y="376"/>
                </a:cubicBezTo>
                <a:cubicBezTo>
                  <a:pt x="151" y="405"/>
                  <a:pt x="174" y="428"/>
                  <a:pt x="204" y="428"/>
                </a:cubicBezTo>
                <a:cubicBezTo>
                  <a:pt x="233" y="428"/>
                  <a:pt x="256" y="405"/>
                  <a:pt x="256" y="376"/>
                </a:cubicBezTo>
                <a:close/>
                <a:moveTo>
                  <a:pt x="1418" y="323"/>
                </a:moveTo>
                <a:cubicBezTo>
                  <a:pt x="1389" y="323"/>
                  <a:pt x="1366" y="346"/>
                  <a:pt x="1366" y="376"/>
                </a:cubicBezTo>
                <a:cubicBezTo>
                  <a:pt x="1366" y="405"/>
                  <a:pt x="1389" y="428"/>
                  <a:pt x="1418" y="428"/>
                </a:cubicBezTo>
                <a:cubicBezTo>
                  <a:pt x="1448" y="428"/>
                  <a:pt x="1471" y="405"/>
                  <a:pt x="1471" y="376"/>
                </a:cubicBezTo>
                <a:cubicBezTo>
                  <a:pt x="1471" y="346"/>
                  <a:pt x="1448" y="323"/>
                  <a:pt x="1418" y="323"/>
                </a:cubicBezTo>
                <a:close/>
                <a:moveTo>
                  <a:pt x="1418" y="1925"/>
                </a:moveTo>
                <a:cubicBezTo>
                  <a:pt x="1389" y="1925"/>
                  <a:pt x="1366" y="1949"/>
                  <a:pt x="1366" y="1978"/>
                </a:cubicBezTo>
                <a:cubicBezTo>
                  <a:pt x="1366" y="2007"/>
                  <a:pt x="1389" y="2031"/>
                  <a:pt x="1418" y="2031"/>
                </a:cubicBezTo>
                <a:cubicBezTo>
                  <a:pt x="1448" y="2031"/>
                  <a:pt x="1471" y="2007"/>
                  <a:pt x="1471" y="1978"/>
                </a:cubicBezTo>
                <a:cubicBezTo>
                  <a:pt x="1471" y="1949"/>
                  <a:pt x="1448" y="1925"/>
                  <a:pt x="1418" y="1925"/>
                </a:cubicBezTo>
                <a:close/>
              </a:path>
            </a:pathLst>
          </a:custGeom>
          <a:solidFill>
            <a:schemeClr val="accent1">
              <a:lumMod val="75000"/>
            </a:schemeClr>
          </a:solidFill>
          <a:ln>
            <a:noFill/>
          </a:ln>
        </p:spPr>
        <p:txBody>
          <a:bodyPr vert="horz" wrap="square" lIns="82254" tIns="41127" rIns="82254" bIns="41127" numCol="1" anchor="t" anchorCtr="0" compatLnSpc="1">
            <a:prstTxWarp prst="textNoShape">
              <a:avLst/>
            </a:prstTxWarp>
          </a:bodyPr>
          <a:lstStyle/>
          <a:p>
            <a:pPr defTabSz="913570"/>
            <a:endParaRPr lang="en-US" sz="1600" dirty="0">
              <a:solidFill>
                <a:srgbClr val="505050"/>
              </a:solidFill>
            </a:endParaRPr>
          </a:p>
        </p:txBody>
      </p:sp>
      <p:sp>
        <p:nvSpPr>
          <p:cNvPr id="38" name="Freeform 79"/>
          <p:cNvSpPr>
            <a:spLocks noEditPoints="1"/>
          </p:cNvSpPr>
          <p:nvPr/>
        </p:nvSpPr>
        <p:spPr bwMode="black">
          <a:xfrm>
            <a:off x="6129103" y="5000041"/>
            <a:ext cx="251709" cy="340278"/>
          </a:xfrm>
          <a:custGeom>
            <a:avLst/>
            <a:gdLst>
              <a:gd name="T0" fmla="*/ 1441 w 1615"/>
              <a:gd name="T1" fmla="*/ 131 h 2179"/>
              <a:gd name="T2" fmla="*/ 1344 w 1615"/>
              <a:gd name="T3" fmla="*/ 16 h 2179"/>
              <a:gd name="T4" fmla="*/ 306 w 1615"/>
              <a:gd name="T5" fmla="*/ 0 h 2179"/>
              <a:gd name="T6" fmla="*/ 62 w 1615"/>
              <a:gd name="T7" fmla="*/ 171 h 2179"/>
              <a:gd name="T8" fmla="*/ 174 w 1615"/>
              <a:gd name="T9" fmla="*/ 131 h 2179"/>
              <a:gd name="T10" fmla="*/ 174 w 1615"/>
              <a:gd name="T11" fmla="*/ 180 h 2179"/>
              <a:gd name="T12" fmla="*/ 0 w 1615"/>
              <a:gd name="T13" fmla="*/ 2005 h 2179"/>
              <a:gd name="T14" fmla="*/ 1441 w 1615"/>
              <a:gd name="T15" fmla="*/ 2179 h 2179"/>
              <a:gd name="T16" fmla="*/ 1615 w 1615"/>
              <a:gd name="T17" fmla="*/ 354 h 2179"/>
              <a:gd name="T18" fmla="*/ 1518 w 1615"/>
              <a:gd name="T19" fmla="*/ 2005 h 2179"/>
              <a:gd name="T20" fmla="*/ 174 w 1615"/>
              <a:gd name="T21" fmla="*/ 2082 h 2179"/>
              <a:gd name="T22" fmla="*/ 97 w 1615"/>
              <a:gd name="T23" fmla="*/ 354 h 2179"/>
              <a:gd name="T24" fmla="*/ 1441 w 1615"/>
              <a:gd name="T25" fmla="*/ 277 h 2179"/>
              <a:gd name="T26" fmla="*/ 1518 w 1615"/>
              <a:gd name="T27" fmla="*/ 2005 h 2179"/>
              <a:gd name="T28" fmla="*/ 241 w 1615"/>
              <a:gd name="T29" fmla="*/ 1038 h 2179"/>
              <a:gd name="T30" fmla="*/ 532 w 1615"/>
              <a:gd name="T31" fmla="*/ 1339 h 2179"/>
              <a:gd name="T32" fmla="*/ 713 w 1615"/>
              <a:gd name="T33" fmla="*/ 1304 h 2179"/>
              <a:gd name="T34" fmla="*/ 695 w 1615"/>
              <a:gd name="T35" fmla="*/ 1594 h 2179"/>
              <a:gd name="T36" fmla="*/ 1375 w 1615"/>
              <a:gd name="T37" fmla="*/ 1038 h 2179"/>
              <a:gd name="T38" fmla="*/ 808 w 1615"/>
              <a:gd name="T39" fmla="*/ 1206 h 2179"/>
              <a:gd name="T40" fmla="*/ 808 w 1615"/>
              <a:gd name="T41" fmla="*/ 870 h 2179"/>
              <a:gd name="T42" fmla="*/ 808 w 1615"/>
              <a:gd name="T43" fmla="*/ 1206 h 2179"/>
              <a:gd name="T44" fmla="*/ 652 w 1615"/>
              <a:gd name="T45" fmla="*/ 1331 h 2179"/>
              <a:gd name="T46" fmla="*/ 453 w 1615"/>
              <a:gd name="T47" fmla="*/ 1481 h 2179"/>
              <a:gd name="T48" fmla="*/ 258 w 1615"/>
              <a:gd name="T49" fmla="*/ 1960 h 2179"/>
              <a:gd name="T50" fmla="*/ 534 w 1615"/>
              <a:gd name="T51" fmla="*/ 1842 h 2179"/>
              <a:gd name="T52" fmla="*/ 702 w 1615"/>
              <a:gd name="T53" fmla="*/ 1467 h 2179"/>
              <a:gd name="T54" fmla="*/ 418 w 1615"/>
              <a:gd name="T55" fmla="*/ 1872 h 2179"/>
              <a:gd name="T56" fmla="*/ 284 w 1615"/>
              <a:gd name="T57" fmla="*/ 1780 h 2179"/>
              <a:gd name="T58" fmla="*/ 418 w 1615"/>
              <a:gd name="T59" fmla="*/ 1872 h 2179"/>
              <a:gd name="T60" fmla="*/ 204 w 1615"/>
              <a:gd name="T61" fmla="*/ 323 h 2179"/>
              <a:gd name="T62" fmla="*/ 204 w 1615"/>
              <a:gd name="T63" fmla="*/ 428 h 2179"/>
              <a:gd name="T64" fmla="*/ 1418 w 1615"/>
              <a:gd name="T65" fmla="*/ 323 h 2179"/>
              <a:gd name="T66" fmla="*/ 1418 w 1615"/>
              <a:gd name="T67" fmla="*/ 428 h 2179"/>
              <a:gd name="T68" fmla="*/ 1418 w 1615"/>
              <a:gd name="T69" fmla="*/ 323 h 2179"/>
              <a:gd name="T70" fmla="*/ 1366 w 1615"/>
              <a:gd name="T71" fmla="*/ 1978 h 2179"/>
              <a:gd name="T72" fmla="*/ 1471 w 1615"/>
              <a:gd name="T73" fmla="*/ 1978 h 2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5" h="2179">
                <a:moveTo>
                  <a:pt x="174" y="131"/>
                </a:moveTo>
                <a:cubicBezTo>
                  <a:pt x="1441" y="131"/>
                  <a:pt x="1441" y="131"/>
                  <a:pt x="1441" y="131"/>
                </a:cubicBezTo>
                <a:cubicBezTo>
                  <a:pt x="1465" y="131"/>
                  <a:pt x="1488" y="136"/>
                  <a:pt x="1509" y="145"/>
                </a:cubicBezTo>
                <a:cubicBezTo>
                  <a:pt x="1344" y="16"/>
                  <a:pt x="1344" y="16"/>
                  <a:pt x="1344" y="16"/>
                </a:cubicBezTo>
                <a:cubicBezTo>
                  <a:pt x="1333" y="7"/>
                  <a:pt x="1312" y="0"/>
                  <a:pt x="1298" y="0"/>
                </a:cubicBezTo>
                <a:cubicBezTo>
                  <a:pt x="306" y="0"/>
                  <a:pt x="306" y="0"/>
                  <a:pt x="306" y="0"/>
                </a:cubicBezTo>
                <a:cubicBezTo>
                  <a:pt x="292" y="0"/>
                  <a:pt x="271" y="7"/>
                  <a:pt x="260" y="16"/>
                </a:cubicBezTo>
                <a:cubicBezTo>
                  <a:pt x="62" y="171"/>
                  <a:pt x="62" y="171"/>
                  <a:pt x="62" y="171"/>
                </a:cubicBezTo>
                <a:cubicBezTo>
                  <a:pt x="64" y="171"/>
                  <a:pt x="64" y="171"/>
                  <a:pt x="64" y="171"/>
                </a:cubicBezTo>
                <a:cubicBezTo>
                  <a:pt x="94" y="146"/>
                  <a:pt x="132" y="131"/>
                  <a:pt x="174" y="131"/>
                </a:cubicBezTo>
                <a:close/>
                <a:moveTo>
                  <a:pt x="1441" y="180"/>
                </a:moveTo>
                <a:cubicBezTo>
                  <a:pt x="174" y="180"/>
                  <a:pt x="174" y="180"/>
                  <a:pt x="174" y="180"/>
                </a:cubicBezTo>
                <a:cubicBezTo>
                  <a:pt x="78" y="180"/>
                  <a:pt x="0" y="258"/>
                  <a:pt x="0" y="354"/>
                </a:cubicBezTo>
                <a:cubicBezTo>
                  <a:pt x="0" y="2005"/>
                  <a:pt x="0" y="2005"/>
                  <a:pt x="0" y="2005"/>
                </a:cubicBezTo>
                <a:cubicBezTo>
                  <a:pt x="0" y="2101"/>
                  <a:pt x="78" y="2179"/>
                  <a:pt x="174" y="2179"/>
                </a:cubicBezTo>
                <a:cubicBezTo>
                  <a:pt x="1441" y="2179"/>
                  <a:pt x="1441" y="2179"/>
                  <a:pt x="1441" y="2179"/>
                </a:cubicBezTo>
                <a:cubicBezTo>
                  <a:pt x="1537" y="2179"/>
                  <a:pt x="1615" y="2101"/>
                  <a:pt x="1615" y="2005"/>
                </a:cubicBezTo>
                <a:cubicBezTo>
                  <a:pt x="1615" y="354"/>
                  <a:pt x="1615" y="354"/>
                  <a:pt x="1615" y="354"/>
                </a:cubicBezTo>
                <a:cubicBezTo>
                  <a:pt x="1615" y="258"/>
                  <a:pt x="1537" y="180"/>
                  <a:pt x="1441" y="180"/>
                </a:cubicBezTo>
                <a:close/>
                <a:moveTo>
                  <a:pt x="1518" y="2005"/>
                </a:moveTo>
                <a:cubicBezTo>
                  <a:pt x="1518" y="2047"/>
                  <a:pt x="1484" y="2082"/>
                  <a:pt x="1441" y="2082"/>
                </a:cubicBezTo>
                <a:cubicBezTo>
                  <a:pt x="174" y="2082"/>
                  <a:pt x="174" y="2082"/>
                  <a:pt x="174" y="2082"/>
                </a:cubicBezTo>
                <a:cubicBezTo>
                  <a:pt x="132" y="2082"/>
                  <a:pt x="97" y="2047"/>
                  <a:pt x="97" y="2005"/>
                </a:cubicBezTo>
                <a:cubicBezTo>
                  <a:pt x="97" y="354"/>
                  <a:pt x="97" y="354"/>
                  <a:pt x="97" y="354"/>
                </a:cubicBezTo>
                <a:cubicBezTo>
                  <a:pt x="97" y="312"/>
                  <a:pt x="132" y="277"/>
                  <a:pt x="174" y="277"/>
                </a:cubicBezTo>
                <a:cubicBezTo>
                  <a:pt x="1441" y="277"/>
                  <a:pt x="1441" y="277"/>
                  <a:pt x="1441" y="277"/>
                </a:cubicBezTo>
                <a:cubicBezTo>
                  <a:pt x="1484" y="277"/>
                  <a:pt x="1518" y="312"/>
                  <a:pt x="1518" y="354"/>
                </a:cubicBezTo>
                <a:lnTo>
                  <a:pt x="1518" y="2005"/>
                </a:lnTo>
                <a:close/>
                <a:moveTo>
                  <a:pt x="808" y="471"/>
                </a:moveTo>
                <a:cubicBezTo>
                  <a:pt x="494" y="471"/>
                  <a:pt x="241" y="725"/>
                  <a:pt x="241" y="1038"/>
                </a:cubicBezTo>
                <a:cubicBezTo>
                  <a:pt x="241" y="1201"/>
                  <a:pt x="309" y="1347"/>
                  <a:pt x="419" y="1451"/>
                </a:cubicBezTo>
                <a:cubicBezTo>
                  <a:pt x="532" y="1339"/>
                  <a:pt x="532" y="1339"/>
                  <a:pt x="532" y="1339"/>
                </a:cubicBezTo>
                <a:cubicBezTo>
                  <a:pt x="565" y="1305"/>
                  <a:pt x="610" y="1286"/>
                  <a:pt x="652" y="1286"/>
                </a:cubicBezTo>
                <a:cubicBezTo>
                  <a:pt x="675" y="1286"/>
                  <a:pt x="696" y="1292"/>
                  <a:pt x="713" y="1304"/>
                </a:cubicBezTo>
                <a:cubicBezTo>
                  <a:pt x="762" y="1337"/>
                  <a:pt x="775" y="1416"/>
                  <a:pt x="744" y="1486"/>
                </a:cubicBezTo>
                <a:cubicBezTo>
                  <a:pt x="695" y="1594"/>
                  <a:pt x="695" y="1594"/>
                  <a:pt x="695" y="1594"/>
                </a:cubicBezTo>
                <a:cubicBezTo>
                  <a:pt x="731" y="1601"/>
                  <a:pt x="769" y="1605"/>
                  <a:pt x="808" y="1605"/>
                </a:cubicBezTo>
                <a:cubicBezTo>
                  <a:pt x="1121" y="1605"/>
                  <a:pt x="1375" y="1351"/>
                  <a:pt x="1375" y="1038"/>
                </a:cubicBezTo>
                <a:cubicBezTo>
                  <a:pt x="1375" y="725"/>
                  <a:pt x="1121" y="471"/>
                  <a:pt x="808" y="471"/>
                </a:cubicBezTo>
                <a:close/>
                <a:moveTo>
                  <a:pt x="808" y="1206"/>
                </a:moveTo>
                <a:cubicBezTo>
                  <a:pt x="715" y="1206"/>
                  <a:pt x="640" y="1131"/>
                  <a:pt x="640" y="1038"/>
                </a:cubicBezTo>
                <a:cubicBezTo>
                  <a:pt x="640" y="945"/>
                  <a:pt x="715" y="870"/>
                  <a:pt x="808" y="870"/>
                </a:cubicBezTo>
                <a:cubicBezTo>
                  <a:pt x="900" y="870"/>
                  <a:pt x="976" y="945"/>
                  <a:pt x="976" y="1038"/>
                </a:cubicBezTo>
                <a:cubicBezTo>
                  <a:pt x="976" y="1131"/>
                  <a:pt x="900" y="1206"/>
                  <a:pt x="808" y="1206"/>
                </a:cubicBezTo>
                <a:close/>
                <a:moveTo>
                  <a:pt x="687" y="1341"/>
                </a:moveTo>
                <a:cubicBezTo>
                  <a:pt x="678" y="1334"/>
                  <a:pt x="665" y="1331"/>
                  <a:pt x="652" y="1331"/>
                </a:cubicBezTo>
                <a:cubicBezTo>
                  <a:pt x="623" y="1331"/>
                  <a:pt x="590" y="1345"/>
                  <a:pt x="564" y="1371"/>
                </a:cubicBezTo>
                <a:cubicBezTo>
                  <a:pt x="453" y="1481"/>
                  <a:pt x="453" y="1481"/>
                  <a:pt x="453" y="1481"/>
                </a:cubicBezTo>
                <a:cubicBezTo>
                  <a:pt x="271" y="1660"/>
                  <a:pt x="271" y="1660"/>
                  <a:pt x="271" y="1660"/>
                </a:cubicBezTo>
                <a:cubicBezTo>
                  <a:pt x="170" y="1760"/>
                  <a:pt x="164" y="1895"/>
                  <a:pt x="258" y="1960"/>
                </a:cubicBezTo>
                <a:cubicBezTo>
                  <a:pt x="286" y="1979"/>
                  <a:pt x="315" y="1988"/>
                  <a:pt x="346" y="1988"/>
                </a:cubicBezTo>
                <a:cubicBezTo>
                  <a:pt x="419" y="1988"/>
                  <a:pt x="493" y="1935"/>
                  <a:pt x="534" y="1842"/>
                </a:cubicBezTo>
                <a:cubicBezTo>
                  <a:pt x="650" y="1583"/>
                  <a:pt x="650" y="1583"/>
                  <a:pt x="650" y="1583"/>
                </a:cubicBezTo>
                <a:cubicBezTo>
                  <a:pt x="702" y="1467"/>
                  <a:pt x="702" y="1467"/>
                  <a:pt x="702" y="1467"/>
                </a:cubicBezTo>
                <a:cubicBezTo>
                  <a:pt x="724" y="1418"/>
                  <a:pt x="717" y="1362"/>
                  <a:pt x="687" y="1341"/>
                </a:cubicBezTo>
                <a:close/>
                <a:moveTo>
                  <a:pt x="418" y="1872"/>
                </a:moveTo>
                <a:cubicBezTo>
                  <a:pt x="392" y="1909"/>
                  <a:pt x="341" y="1919"/>
                  <a:pt x="304" y="1893"/>
                </a:cubicBezTo>
                <a:cubicBezTo>
                  <a:pt x="267" y="1867"/>
                  <a:pt x="258" y="1817"/>
                  <a:pt x="284" y="1780"/>
                </a:cubicBezTo>
                <a:cubicBezTo>
                  <a:pt x="310" y="1743"/>
                  <a:pt x="360" y="1734"/>
                  <a:pt x="397" y="1759"/>
                </a:cubicBezTo>
                <a:cubicBezTo>
                  <a:pt x="434" y="1785"/>
                  <a:pt x="443" y="1836"/>
                  <a:pt x="418" y="1872"/>
                </a:cubicBezTo>
                <a:close/>
                <a:moveTo>
                  <a:pt x="256" y="376"/>
                </a:moveTo>
                <a:cubicBezTo>
                  <a:pt x="256" y="346"/>
                  <a:pt x="233" y="323"/>
                  <a:pt x="204" y="323"/>
                </a:cubicBezTo>
                <a:cubicBezTo>
                  <a:pt x="174" y="323"/>
                  <a:pt x="151" y="346"/>
                  <a:pt x="151" y="376"/>
                </a:cubicBezTo>
                <a:cubicBezTo>
                  <a:pt x="151" y="405"/>
                  <a:pt x="174" y="428"/>
                  <a:pt x="204" y="428"/>
                </a:cubicBezTo>
                <a:cubicBezTo>
                  <a:pt x="233" y="428"/>
                  <a:pt x="256" y="405"/>
                  <a:pt x="256" y="376"/>
                </a:cubicBezTo>
                <a:close/>
                <a:moveTo>
                  <a:pt x="1418" y="323"/>
                </a:moveTo>
                <a:cubicBezTo>
                  <a:pt x="1389" y="323"/>
                  <a:pt x="1366" y="346"/>
                  <a:pt x="1366" y="376"/>
                </a:cubicBezTo>
                <a:cubicBezTo>
                  <a:pt x="1366" y="405"/>
                  <a:pt x="1389" y="428"/>
                  <a:pt x="1418" y="428"/>
                </a:cubicBezTo>
                <a:cubicBezTo>
                  <a:pt x="1448" y="428"/>
                  <a:pt x="1471" y="405"/>
                  <a:pt x="1471" y="376"/>
                </a:cubicBezTo>
                <a:cubicBezTo>
                  <a:pt x="1471" y="346"/>
                  <a:pt x="1448" y="323"/>
                  <a:pt x="1418" y="323"/>
                </a:cubicBezTo>
                <a:close/>
                <a:moveTo>
                  <a:pt x="1418" y="1925"/>
                </a:moveTo>
                <a:cubicBezTo>
                  <a:pt x="1389" y="1925"/>
                  <a:pt x="1366" y="1949"/>
                  <a:pt x="1366" y="1978"/>
                </a:cubicBezTo>
                <a:cubicBezTo>
                  <a:pt x="1366" y="2007"/>
                  <a:pt x="1389" y="2031"/>
                  <a:pt x="1418" y="2031"/>
                </a:cubicBezTo>
                <a:cubicBezTo>
                  <a:pt x="1448" y="2031"/>
                  <a:pt x="1471" y="2007"/>
                  <a:pt x="1471" y="1978"/>
                </a:cubicBezTo>
                <a:cubicBezTo>
                  <a:pt x="1471" y="1949"/>
                  <a:pt x="1448" y="1925"/>
                  <a:pt x="1418" y="1925"/>
                </a:cubicBezTo>
                <a:close/>
              </a:path>
            </a:pathLst>
          </a:custGeom>
          <a:solidFill>
            <a:schemeClr val="accent1">
              <a:lumMod val="75000"/>
            </a:schemeClr>
          </a:solidFill>
          <a:ln>
            <a:noFill/>
          </a:ln>
        </p:spPr>
        <p:txBody>
          <a:bodyPr vert="horz" wrap="square" lIns="82254" tIns="41127" rIns="82254" bIns="41127" numCol="1" anchor="t" anchorCtr="0" compatLnSpc="1">
            <a:prstTxWarp prst="textNoShape">
              <a:avLst/>
            </a:prstTxWarp>
          </a:bodyPr>
          <a:lstStyle/>
          <a:p>
            <a:pPr defTabSz="913570"/>
            <a:endParaRPr lang="en-US" sz="1600" dirty="0">
              <a:solidFill>
                <a:srgbClr val="505050"/>
              </a:solidFill>
            </a:endParaRPr>
          </a:p>
        </p:txBody>
      </p:sp>
      <p:grpSp>
        <p:nvGrpSpPr>
          <p:cNvPr id="39" name="Group 14"/>
          <p:cNvGrpSpPr/>
          <p:nvPr/>
        </p:nvGrpSpPr>
        <p:grpSpPr>
          <a:xfrm>
            <a:off x="5579115" y="2947980"/>
            <a:ext cx="3972584" cy="815691"/>
            <a:chOff x="6444160" y="2908373"/>
            <a:chExt cx="3973619" cy="815903"/>
          </a:xfrm>
        </p:grpSpPr>
        <p:sp>
          <p:nvSpPr>
            <p:cNvPr id="40" name="Bent Arrow 6"/>
            <p:cNvSpPr/>
            <p:nvPr/>
          </p:nvSpPr>
          <p:spPr bwMode="auto">
            <a:xfrm rot="5400000">
              <a:off x="8399690" y="1422098"/>
              <a:ext cx="531814" cy="3504364"/>
            </a:xfrm>
            <a:prstGeom prst="bentArrow">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12" tIns="45706" rIns="91412" bIns="45706" numCol="1" rtlCol="0" anchor="ctr" anchorCtr="0" compatLnSpc="1">
              <a:prstTxWarp prst="textNoShape">
                <a:avLst/>
              </a:prstTxWarp>
            </a:bodyPr>
            <a:lstStyle/>
            <a:p>
              <a:pPr algn="ctr" defTabSz="913825" fontAlgn="base">
                <a:lnSpc>
                  <a:spcPct val="90000"/>
                </a:lnSpc>
                <a:spcBef>
                  <a:spcPct val="0"/>
                </a:spcBef>
                <a:spcAft>
                  <a:spcPct val="0"/>
                </a:spcAft>
              </a:pPr>
              <a:endParaRPr lang="en-US" sz="1999" spc="-50" dirty="0">
                <a:gradFill>
                  <a:gsLst>
                    <a:gs pos="0">
                      <a:srgbClr val="FFFFFF"/>
                    </a:gs>
                    <a:gs pos="100000">
                      <a:srgbClr val="FFFFFF"/>
                    </a:gs>
                  </a:gsLst>
                  <a:lin ang="5400000" scaled="0"/>
                </a:gradFill>
              </a:endParaRPr>
            </a:p>
          </p:txBody>
        </p:sp>
        <p:sp>
          <p:nvSpPr>
            <p:cNvPr id="41" name="Left-Right-Up Arrow 13"/>
            <p:cNvSpPr/>
            <p:nvPr/>
          </p:nvSpPr>
          <p:spPr bwMode="auto">
            <a:xfrm>
              <a:off x="6444160" y="2916658"/>
              <a:ext cx="1054997" cy="807618"/>
            </a:xfrm>
            <a:prstGeom prst="leftRightUpArrow">
              <a:avLst>
                <a:gd name="adj1" fmla="val 25000"/>
                <a:gd name="adj2" fmla="val 8049"/>
                <a:gd name="adj3" fmla="val 0"/>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12" tIns="45706" rIns="91412" bIns="45706" numCol="1" rtlCol="0" anchor="ctr" anchorCtr="0" compatLnSpc="1">
              <a:prstTxWarp prst="textNoShape">
                <a:avLst/>
              </a:prstTxWarp>
            </a:bodyPr>
            <a:lstStyle/>
            <a:p>
              <a:pPr algn="ctr" defTabSz="913825" fontAlgn="base">
                <a:lnSpc>
                  <a:spcPct val="90000"/>
                </a:lnSpc>
                <a:spcBef>
                  <a:spcPct val="0"/>
                </a:spcBef>
                <a:spcAft>
                  <a:spcPct val="0"/>
                </a:spcAft>
              </a:pPr>
              <a:endParaRPr lang="en-US" sz="1999" spc="-50" dirty="0">
                <a:gradFill>
                  <a:gsLst>
                    <a:gs pos="0">
                      <a:srgbClr val="FFFFFF"/>
                    </a:gs>
                    <a:gs pos="100000">
                      <a:srgbClr val="FFFFFF"/>
                    </a:gs>
                  </a:gsLst>
                  <a:lin ang="5400000" scaled="0"/>
                </a:gradFill>
              </a:endParaRPr>
            </a:p>
          </p:txBody>
        </p:sp>
      </p:grpSp>
      <p:sp>
        <p:nvSpPr>
          <p:cNvPr id="42" name="Freeform 207"/>
          <p:cNvSpPr>
            <a:spLocks noEditPoints="1"/>
          </p:cNvSpPr>
          <p:nvPr/>
        </p:nvSpPr>
        <p:spPr bwMode="gray">
          <a:xfrm>
            <a:off x="6149301" y="3486694"/>
            <a:ext cx="1332549" cy="1022088"/>
          </a:xfrm>
          <a:custGeom>
            <a:avLst/>
            <a:gdLst>
              <a:gd name="T0" fmla="*/ 1583 w 1601"/>
              <a:gd name="T1" fmla="*/ 409 h 1191"/>
              <a:gd name="T2" fmla="*/ 891 w 1601"/>
              <a:gd name="T3" fmla="*/ 6 h 1191"/>
              <a:gd name="T4" fmla="*/ 841 w 1601"/>
              <a:gd name="T5" fmla="*/ 6 h 1191"/>
              <a:gd name="T6" fmla="*/ 861 w 1601"/>
              <a:gd name="T7" fmla="*/ 834 h 1191"/>
              <a:gd name="T8" fmla="*/ 596 w 1601"/>
              <a:gd name="T9" fmla="*/ 987 h 1191"/>
              <a:gd name="T10" fmla="*/ 148 w 1601"/>
              <a:gd name="T11" fmla="*/ 797 h 1191"/>
              <a:gd name="T12" fmla="*/ 200 w 1601"/>
              <a:gd name="T13" fmla="*/ 762 h 1191"/>
              <a:gd name="T14" fmla="*/ 886 w 1601"/>
              <a:gd name="T15" fmla="*/ 1163 h 1191"/>
              <a:gd name="T16" fmla="*/ 853 w 1601"/>
              <a:gd name="T17" fmla="*/ 1191 h 1191"/>
              <a:gd name="T18" fmla="*/ 677 w 1601"/>
              <a:gd name="T19" fmla="*/ 1097 h 1191"/>
              <a:gd name="T20" fmla="*/ 730 w 1601"/>
              <a:gd name="T21" fmla="*/ 1062 h 1191"/>
              <a:gd name="T22" fmla="*/ 831 w 1601"/>
              <a:gd name="T23" fmla="*/ 926 h 1191"/>
              <a:gd name="T24" fmla="*/ 56 w 1601"/>
              <a:gd name="T25" fmla="*/ 679 h 1191"/>
              <a:gd name="T26" fmla="*/ 66 w 1601"/>
              <a:gd name="T27" fmla="*/ 687 h 1191"/>
              <a:gd name="T28" fmla="*/ 27 w 1601"/>
              <a:gd name="T29" fmla="*/ 728 h 1191"/>
              <a:gd name="T30" fmla="*/ 0 w 1601"/>
              <a:gd name="T31" fmla="*/ 691 h 1191"/>
              <a:gd name="T32" fmla="*/ 17 w 1601"/>
              <a:gd name="T33" fmla="*/ 416 h 1191"/>
              <a:gd name="T34" fmla="*/ 96 w 1601"/>
              <a:gd name="T35" fmla="*/ 442 h 1191"/>
              <a:gd name="T36" fmla="*/ 877 w 1601"/>
              <a:gd name="T37" fmla="*/ 881 h 1191"/>
              <a:gd name="T38" fmla="*/ 1600 w 1601"/>
              <a:gd name="T39" fmla="*/ 438 h 1191"/>
              <a:gd name="T40" fmla="*/ 1601 w 1601"/>
              <a:gd name="T41" fmla="*/ 669 h 1191"/>
              <a:gd name="T42" fmla="*/ 919 w 1601"/>
              <a:gd name="T43" fmla="*/ 1087 h 1191"/>
              <a:gd name="T44" fmla="*/ 894 w 1601"/>
              <a:gd name="T45" fmla="*/ 853 h 1191"/>
              <a:gd name="T46" fmla="*/ 525 w 1601"/>
              <a:gd name="T47" fmla="*/ 886 h 1191"/>
              <a:gd name="T48" fmla="*/ 316 w 1601"/>
              <a:gd name="T49" fmla="*/ 770 h 1191"/>
              <a:gd name="T50" fmla="*/ 300 w 1601"/>
              <a:gd name="T51" fmla="*/ 721 h 1191"/>
              <a:gd name="T52" fmla="*/ 523 w 1601"/>
              <a:gd name="T53" fmla="*/ 822 h 1191"/>
              <a:gd name="T54" fmla="*/ 539 w 1601"/>
              <a:gd name="T55" fmla="*/ 870 h 1191"/>
              <a:gd name="T56" fmla="*/ 712 w 1601"/>
              <a:gd name="T57" fmla="*/ 1033 h 1191"/>
              <a:gd name="T58" fmla="*/ 648 w 1601"/>
              <a:gd name="T59" fmla="*/ 1091 h 1191"/>
              <a:gd name="T60" fmla="*/ 617 w 1601"/>
              <a:gd name="T61" fmla="*/ 1070 h 1191"/>
              <a:gd name="T62" fmla="*/ 625 w 1601"/>
              <a:gd name="T63" fmla="*/ 914 h 1191"/>
              <a:gd name="T64" fmla="*/ 712 w 1601"/>
              <a:gd name="T65" fmla="*/ 885 h 1191"/>
              <a:gd name="T66" fmla="*/ 708 w 1601"/>
              <a:gd name="T67" fmla="*/ 909 h 1191"/>
              <a:gd name="T68" fmla="*/ 659 w 1601"/>
              <a:gd name="T69" fmla="*/ 1044 h 1191"/>
              <a:gd name="T70" fmla="*/ 712 w 1601"/>
              <a:gd name="T71" fmla="*/ 1033 h 1191"/>
              <a:gd name="T72" fmla="*/ 177 w 1601"/>
              <a:gd name="T73" fmla="*/ 756 h 1191"/>
              <a:gd name="T74" fmla="*/ 92 w 1601"/>
              <a:gd name="T75" fmla="*/ 786 h 1191"/>
              <a:gd name="T76" fmla="*/ 86 w 1601"/>
              <a:gd name="T77" fmla="*/ 632 h 1191"/>
              <a:gd name="T78" fmla="*/ 154 w 1601"/>
              <a:gd name="T79" fmla="*/ 580 h 1191"/>
              <a:gd name="T80" fmla="*/ 181 w 1601"/>
              <a:gd name="T81" fmla="*/ 585 h 1191"/>
              <a:gd name="T82" fmla="*/ 129 w 1601"/>
              <a:gd name="T83" fmla="*/ 637 h 1191"/>
              <a:gd name="T84" fmla="*/ 154 w 1601"/>
              <a:gd name="T85" fmla="*/ 729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01" h="1191">
                <a:moveTo>
                  <a:pt x="861" y="834"/>
                </a:moveTo>
                <a:cubicBezTo>
                  <a:pt x="1583" y="409"/>
                  <a:pt x="1583" y="409"/>
                  <a:pt x="1583" y="409"/>
                </a:cubicBezTo>
                <a:cubicBezTo>
                  <a:pt x="1581" y="407"/>
                  <a:pt x="1579" y="406"/>
                  <a:pt x="1576" y="404"/>
                </a:cubicBezTo>
                <a:cubicBezTo>
                  <a:pt x="891" y="6"/>
                  <a:pt x="891" y="6"/>
                  <a:pt x="891" y="6"/>
                </a:cubicBezTo>
                <a:cubicBezTo>
                  <a:pt x="884" y="2"/>
                  <a:pt x="875" y="0"/>
                  <a:pt x="866" y="0"/>
                </a:cubicBezTo>
                <a:cubicBezTo>
                  <a:pt x="857" y="0"/>
                  <a:pt x="848" y="2"/>
                  <a:pt x="841" y="6"/>
                </a:cubicBezTo>
                <a:cubicBezTo>
                  <a:pt x="130" y="422"/>
                  <a:pt x="130" y="422"/>
                  <a:pt x="130" y="422"/>
                </a:cubicBezTo>
                <a:lnTo>
                  <a:pt x="861" y="834"/>
                </a:lnTo>
                <a:close/>
                <a:moveTo>
                  <a:pt x="200" y="762"/>
                </a:moveTo>
                <a:cubicBezTo>
                  <a:pt x="596" y="987"/>
                  <a:pt x="596" y="987"/>
                  <a:pt x="596" y="987"/>
                </a:cubicBezTo>
                <a:cubicBezTo>
                  <a:pt x="596" y="1051"/>
                  <a:pt x="596" y="1051"/>
                  <a:pt x="596" y="1051"/>
                </a:cubicBezTo>
                <a:cubicBezTo>
                  <a:pt x="148" y="797"/>
                  <a:pt x="148" y="797"/>
                  <a:pt x="148" y="797"/>
                </a:cubicBezTo>
                <a:cubicBezTo>
                  <a:pt x="188" y="773"/>
                  <a:pt x="188" y="773"/>
                  <a:pt x="188" y="773"/>
                </a:cubicBezTo>
                <a:cubicBezTo>
                  <a:pt x="192" y="771"/>
                  <a:pt x="197" y="767"/>
                  <a:pt x="200" y="762"/>
                </a:cubicBezTo>
                <a:close/>
                <a:moveTo>
                  <a:pt x="886" y="897"/>
                </a:moveTo>
                <a:cubicBezTo>
                  <a:pt x="886" y="1163"/>
                  <a:pt x="886" y="1163"/>
                  <a:pt x="886" y="1163"/>
                </a:cubicBezTo>
                <a:cubicBezTo>
                  <a:pt x="884" y="1173"/>
                  <a:pt x="878" y="1182"/>
                  <a:pt x="870" y="1187"/>
                </a:cubicBezTo>
                <a:cubicBezTo>
                  <a:pt x="865" y="1190"/>
                  <a:pt x="859" y="1191"/>
                  <a:pt x="853" y="1191"/>
                </a:cubicBezTo>
                <a:cubicBezTo>
                  <a:pt x="847" y="1191"/>
                  <a:pt x="840" y="1190"/>
                  <a:pt x="834" y="1186"/>
                </a:cubicBezTo>
                <a:cubicBezTo>
                  <a:pt x="677" y="1097"/>
                  <a:pt x="677" y="1097"/>
                  <a:pt x="677" y="1097"/>
                </a:cubicBezTo>
                <a:cubicBezTo>
                  <a:pt x="718" y="1073"/>
                  <a:pt x="718" y="1073"/>
                  <a:pt x="718" y="1073"/>
                </a:cubicBezTo>
                <a:cubicBezTo>
                  <a:pt x="723" y="1071"/>
                  <a:pt x="727" y="1067"/>
                  <a:pt x="730" y="1062"/>
                </a:cubicBezTo>
                <a:cubicBezTo>
                  <a:pt x="831" y="1120"/>
                  <a:pt x="831" y="1120"/>
                  <a:pt x="831" y="1120"/>
                </a:cubicBezTo>
                <a:cubicBezTo>
                  <a:pt x="831" y="926"/>
                  <a:pt x="831" y="926"/>
                  <a:pt x="831" y="926"/>
                </a:cubicBezTo>
                <a:cubicBezTo>
                  <a:pt x="56" y="483"/>
                  <a:pt x="56" y="483"/>
                  <a:pt x="56" y="483"/>
                </a:cubicBezTo>
                <a:cubicBezTo>
                  <a:pt x="56" y="679"/>
                  <a:pt x="56" y="679"/>
                  <a:pt x="56" y="679"/>
                </a:cubicBezTo>
                <a:cubicBezTo>
                  <a:pt x="57" y="681"/>
                  <a:pt x="57" y="681"/>
                  <a:pt x="57" y="681"/>
                </a:cubicBezTo>
                <a:cubicBezTo>
                  <a:pt x="66" y="687"/>
                  <a:pt x="66" y="687"/>
                  <a:pt x="66" y="687"/>
                </a:cubicBezTo>
                <a:cubicBezTo>
                  <a:pt x="66" y="750"/>
                  <a:pt x="66" y="750"/>
                  <a:pt x="66" y="750"/>
                </a:cubicBezTo>
                <a:cubicBezTo>
                  <a:pt x="27" y="728"/>
                  <a:pt x="27" y="728"/>
                  <a:pt x="27" y="728"/>
                </a:cubicBezTo>
                <a:cubicBezTo>
                  <a:pt x="4" y="710"/>
                  <a:pt x="4" y="710"/>
                  <a:pt x="4" y="710"/>
                </a:cubicBezTo>
                <a:cubicBezTo>
                  <a:pt x="0" y="691"/>
                  <a:pt x="0" y="691"/>
                  <a:pt x="0" y="691"/>
                </a:cubicBezTo>
                <a:cubicBezTo>
                  <a:pt x="0" y="448"/>
                  <a:pt x="0" y="448"/>
                  <a:pt x="0" y="448"/>
                </a:cubicBezTo>
                <a:cubicBezTo>
                  <a:pt x="0" y="434"/>
                  <a:pt x="6" y="423"/>
                  <a:pt x="17" y="416"/>
                </a:cubicBezTo>
                <a:cubicBezTo>
                  <a:pt x="28" y="410"/>
                  <a:pt x="41" y="410"/>
                  <a:pt x="53" y="417"/>
                </a:cubicBezTo>
                <a:cubicBezTo>
                  <a:pt x="96" y="442"/>
                  <a:pt x="96" y="442"/>
                  <a:pt x="96" y="442"/>
                </a:cubicBezTo>
                <a:cubicBezTo>
                  <a:pt x="97" y="441"/>
                  <a:pt x="97" y="441"/>
                  <a:pt x="97" y="441"/>
                </a:cubicBezTo>
                <a:cubicBezTo>
                  <a:pt x="877" y="881"/>
                  <a:pt x="877" y="881"/>
                  <a:pt x="877" y="881"/>
                </a:cubicBezTo>
                <a:cubicBezTo>
                  <a:pt x="881" y="883"/>
                  <a:pt x="886" y="892"/>
                  <a:pt x="886" y="897"/>
                </a:cubicBezTo>
                <a:close/>
                <a:moveTo>
                  <a:pt x="1600" y="438"/>
                </a:moveTo>
                <a:cubicBezTo>
                  <a:pt x="1601" y="441"/>
                  <a:pt x="1601" y="444"/>
                  <a:pt x="1601" y="448"/>
                </a:cubicBezTo>
                <a:cubicBezTo>
                  <a:pt x="1601" y="669"/>
                  <a:pt x="1601" y="669"/>
                  <a:pt x="1601" y="669"/>
                </a:cubicBezTo>
                <a:cubicBezTo>
                  <a:pt x="1601" y="686"/>
                  <a:pt x="1591" y="704"/>
                  <a:pt x="1576" y="712"/>
                </a:cubicBezTo>
                <a:cubicBezTo>
                  <a:pt x="919" y="1087"/>
                  <a:pt x="919" y="1087"/>
                  <a:pt x="919" y="1087"/>
                </a:cubicBezTo>
                <a:cubicBezTo>
                  <a:pt x="919" y="897"/>
                  <a:pt x="919" y="897"/>
                  <a:pt x="919" y="897"/>
                </a:cubicBezTo>
                <a:cubicBezTo>
                  <a:pt x="919" y="880"/>
                  <a:pt x="909" y="862"/>
                  <a:pt x="894" y="853"/>
                </a:cubicBezTo>
                <a:lnTo>
                  <a:pt x="1600" y="438"/>
                </a:lnTo>
                <a:close/>
                <a:moveTo>
                  <a:pt x="525" y="886"/>
                </a:moveTo>
                <a:cubicBezTo>
                  <a:pt x="522" y="886"/>
                  <a:pt x="519" y="885"/>
                  <a:pt x="516" y="884"/>
                </a:cubicBezTo>
                <a:cubicBezTo>
                  <a:pt x="316" y="770"/>
                  <a:pt x="316" y="770"/>
                  <a:pt x="316" y="770"/>
                </a:cubicBezTo>
                <a:cubicBezTo>
                  <a:pt x="307" y="765"/>
                  <a:pt x="300" y="753"/>
                  <a:pt x="300" y="742"/>
                </a:cubicBezTo>
                <a:cubicBezTo>
                  <a:pt x="300" y="721"/>
                  <a:pt x="300" y="721"/>
                  <a:pt x="300" y="721"/>
                </a:cubicBezTo>
                <a:cubicBezTo>
                  <a:pt x="300" y="708"/>
                  <a:pt x="311" y="701"/>
                  <a:pt x="323" y="708"/>
                </a:cubicBezTo>
                <a:cubicBezTo>
                  <a:pt x="523" y="822"/>
                  <a:pt x="523" y="822"/>
                  <a:pt x="523" y="822"/>
                </a:cubicBezTo>
                <a:cubicBezTo>
                  <a:pt x="532" y="827"/>
                  <a:pt x="539" y="839"/>
                  <a:pt x="539" y="849"/>
                </a:cubicBezTo>
                <a:cubicBezTo>
                  <a:pt x="539" y="870"/>
                  <a:pt x="539" y="870"/>
                  <a:pt x="539" y="870"/>
                </a:cubicBezTo>
                <a:cubicBezTo>
                  <a:pt x="539" y="880"/>
                  <a:pt x="533" y="886"/>
                  <a:pt x="525" y="886"/>
                </a:cubicBezTo>
                <a:close/>
                <a:moveTo>
                  <a:pt x="712" y="1033"/>
                </a:moveTo>
                <a:cubicBezTo>
                  <a:pt x="718" y="1040"/>
                  <a:pt x="716" y="1051"/>
                  <a:pt x="708" y="1056"/>
                </a:cubicBezTo>
                <a:cubicBezTo>
                  <a:pt x="648" y="1091"/>
                  <a:pt x="648" y="1091"/>
                  <a:pt x="648" y="1091"/>
                </a:cubicBezTo>
                <a:cubicBezTo>
                  <a:pt x="640" y="1096"/>
                  <a:pt x="626" y="1090"/>
                  <a:pt x="622" y="1086"/>
                </a:cubicBezTo>
                <a:cubicBezTo>
                  <a:pt x="618" y="1082"/>
                  <a:pt x="617" y="1070"/>
                  <a:pt x="617" y="1070"/>
                </a:cubicBezTo>
                <a:cubicBezTo>
                  <a:pt x="617" y="932"/>
                  <a:pt x="617" y="932"/>
                  <a:pt x="617" y="932"/>
                </a:cubicBezTo>
                <a:cubicBezTo>
                  <a:pt x="617" y="932"/>
                  <a:pt x="618" y="918"/>
                  <a:pt x="625" y="914"/>
                </a:cubicBezTo>
                <a:cubicBezTo>
                  <a:pt x="684" y="880"/>
                  <a:pt x="684" y="880"/>
                  <a:pt x="684" y="880"/>
                </a:cubicBezTo>
                <a:cubicBezTo>
                  <a:pt x="693" y="875"/>
                  <a:pt x="706" y="878"/>
                  <a:pt x="712" y="885"/>
                </a:cubicBezTo>
                <a:cubicBezTo>
                  <a:pt x="712" y="885"/>
                  <a:pt x="712" y="885"/>
                  <a:pt x="712" y="885"/>
                </a:cubicBezTo>
                <a:cubicBezTo>
                  <a:pt x="717" y="893"/>
                  <a:pt x="716" y="904"/>
                  <a:pt x="708" y="909"/>
                </a:cubicBezTo>
                <a:cubicBezTo>
                  <a:pt x="659" y="937"/>
                  <a:pt x="659" y="937"/>
                  <a:pt x="659" y="937"/>
                </a:cubicBezTo>
                <a:cubicBezTo>
                  <a:pt x="659" y="1044"/>
                  <a:pt x="659" y="1044"/>
                  <a:pt x="659" y="1044"/>
                </a:cubicBezTo>
                <a:cubicBezTo>
                  <a:pt x="684" y="1029"/>
                  <a:pt x="684" y="1029"/>
                  <a:pt x="684" y="1029"/>
                </a:cubicBezTo>
                <a:cubicBezTo>
                  <a:pt x="693" y="1024"/>
                  <a:pt x="706" y="1025"/>
                  <a:pt x="712" y="1033"/>
                </a:cubicBezTo>
                <a:close/>
                <a:moveTo>
                  <a:pt x="182" y="733"/>
                </a:moveTo>
                <a:cubicBezTo>
                  <a:pt x="188" y="740"/>
                  <a:pt x="186" y="751"/>
                  <a:pt x="177" y="756"/>
                </a:cubicBezTo>
                <a:cubicBezTo>
                  <a:pt x="118" y="791"/>
                  <a:pt x="118" y="791"/>
                  <a:pt x="118" y="791"/>
                </a:cubicBezTo>
                <a:cubicBezTo>
                  <a:pt x="109" y="796"/>
                  <a:pt x="96" y="790"/>
                  <a:pt x="92" y="786"/>
                </a:cubicBezTo>
                <a:cubicBezTo>
                  <a:pt x="88" y="782"/>
                  <a:pt x="86" y="770"/>
                  <a:pt x="86" y="770"/>
                </a:cubicBezTo>
                <a:cubicBezTo>
                  <a:pt x="86" y="632"/>
                  <a:pt x="86" y="632"/>
                  <a:pt x="86" y="632"/>
                </a:cubicBezTo>
                <a:cubicBezTo>
                  <a:pt x="86" y="632"/>
                  <a:pt x="88" y="618"/>
                  <a:pt x="95" y="614"/>
                </a:cubicBezTo>
                <a:cubicBezTo>
                  <a:pt x="154" y="580"/>
                  <a:pt x="154" y="580"/>
                  <a:pt x="154" y="580"/>
                </a:cubicBezTo>
                <a:cubicBezTo>
                  <a:pt x="163" y="575"/>
                  <a:pt x="176" y="578"/>
                  <a:pt x="181" y="585"/>
                </a:cubicBezTo>
                <a:cubicBezTo>
                  <a:pt x="181" y="585"/>
                  <a:pt x="181" y="585"/>
                  <a:pt x="181" y="585"/>
                </a:cubicBezTo>
                <a:cubicBezTo>
                  <a:pt x="187" y="593"/>
                  <a:pt x="186" y="604"/>
                  <a:pt x="177" y="609"/>
                </a:cubicBezTo>
                <a:cubicBezTo>
                  <a:pt x="129" y="637"/>
                  <a:pt x="129" y="637"/>
                  <a:pt x="129" y="637"/>
                </a:cubicBezTo>
                <a:cubicBezTo>
                  <a:pt x="129" y="744"/>
                  <a:pt x="129" y="744"/>
                  <a:pt x="129" y="744"/>
                </a:cubicBezTo>
                <a:cubicBezTo>
                  <a:pt x="154" y="729"/>
                  <a:pt x="154" y="729"/>
                  <a:pt x="154" y="729"/>
                </a:cubicBezTo>
                <a:cubicBezTo>
                  <a:pt x="163" y="724"/>
                  <a:pt x="176" y="725"/>
                  <a:pt x="182" y="733"/>
                </a:cubicBezTo>
                <a:close/>
              </a:path>
            </a:pathLst>
          </a:custGeom>
          <a:solidFill>
            <a:schemeClr val="bg1">
              <a:lumMod val="25000"/>
            </a:schemeClr>
          </a:solidFill>
          <a:ln>
            <a:noFill/>
          </a:ln>
          <a:extLst/>
        </p:spPr>
        <p:txBody>
          <a:bodyPr vert="horz" wrap="square" lIns="914162" tIns="0" rIns="0" bIns="210257" numCol="1" anchor="b" anchorCtr="0" compatLnSpc="1">
            <a:prstTxWarp prst="textNoShape">
              <a:avLst/>
            </a:prstTxWarp>
          </a:bodyPr>
          <a:lstStyle/>
          <a:p>
            <a:endParaRPr lang="en-US" sz="1400" dirty="0">
              <a:solidFill>
                <a:srgbClr val="EFEFEF"/>
              </a:solidFill>
            </a:endParaRPr>
          </a:p>
        </p:txBody>
      </p:sp>
      <p:pic>
        <p:nvPicPr>
          <p:cNvPr id="43" name="Picture 19474"/>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bwMode="auto">
          <a:xfrm>
            <a:off x="6390079" y="3286552"/>
            <a:ext cx="430500" cy="720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 name="Picture 19474"/>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bwMode="auto">
          <a:xfrm>
            <a:off x="6607279" y="3403835"/>
            <a:ext cx="430500" cy="720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 name="Freeform 207"/>
          <p:cNvSpPr>
            <a:spLocks noEditPoints="1"/>
          </p:cNvSpPr>
          <p:nvPr/>
        </p:nvSpPr>
        <p:spPr bwMode="gray">
          <a:xfrm>
            <a:off x="4725222" y="3499919"/>
            <a:ext cx="1332549" cy="1022088"/>
          </a:xfrm>
          <a:custGeom>
            <a:avLst/>
            <a:gdLst>
              <a:gd name="T0" fmla="*/ 1583 w 1601"/>
              <a:gd name="T1" fmla="*/ 409 h 1191"/>
              <a:gd name="T2" fmla="*/ 891 w 1601"/>
              <a:gd name="T3" fmla="*/ 6 h 1191"/>
              <a:gd name="T4" fmla="*/ 841 w 1601"/>
              <a:gd name="T5" fmla="*/ 6 h 1191"/>
              <a:gd name="T6" fmla="*/ 861 w 1601"/>
              <a:gd name="T7" fmla="*/ 834 h 1191"/>
              <a:gd name="T8" fmla="*/ 596 w 1601"/>
              <a:gd name="T9" fmla="*/ 987 h 1191"/>
              <a:gd name="T10" fmla="*/ 148 w 1601"/>
              <a:gd name="T11" fmla="*/ 797 h 1191"/>
              <a:gd name="T12" fmla="*/ 200 w 1601"/>
              <a:gd name="T13" fmla="*/ 762 h 1191"/>
              <a:gd name="T14" fmla="*/ 886 w 1601"/>
              <a:gd name="T15" fmla="*/ 1163 h 1191"/>
              <a:gd name="T16" fmla="*/ 853 w 1601"/>
              <a:gd name="T17" fmla="*/ 1191 h 1191"/>
              <a:gd name="T18" fmla="*/ 677 w 1601"/>
              <a:gd name="T19" fmla="*/ 1097 h 1191"/>
              <a:gd name="T20" fmla="*/ 730 w 1601"/>
              <a:gd name="T21" fmla="*/ 1062 h 1191"/>
              <a:gd name="T22" fmla="*/ 831 w 1601"/>
              <a:gd name="T23" fmla="*/ 926 h 1191"/>
              <a:gd name="T24" fmla="*/ 56 w 1601"/>
              <a:gd name="T25" fmla="*/ 679 h 1191"/>
              <a:gd name="T26" fmla="*/ 66 w 1601"/>
              <a:gd name="T27" fmla="*/ 687 h 1191"/>
              <a:gd name="T28" fmla="*/ 27 w 1601"/>
              <a:gd name="T29" fmla="*/ 728 h 1191"/>
              <a:gd name="T30" fmla="*/ 0 w 1601"/>
              <a:gd name="T31" fmla="*/ 691 h 1191"/>
              <a:gd name="T32" fmla="*/ 17 w 1601"/>
              <a:gd name="T33" fmla="*/ 416 h 1191"/>
              <a:gd name="T34" fmla="*/ 96 w 1601"/>
              <a:gd name="T35" fmla="*/ 442 h 1191"/>
              <a:gd name="T36" fmla="*/ 877 w 1601"/>
              <a:gd name="T37" fmla="*/ 881 h 1191"/>
              <a:gd name="T38" fmla="*/ 1600 w 1601"/>
              <a:gd name="T39" fmla="*/ 438 h 1191"/>
              <a:gd name="T40" fmla="*/ 1601 w 1601"/>
              <a:gd name="T41" fmla="*/ 669 h 1191"/>
              <a:gd name="T42" fmla="*/ 919 w 1601"/>
              <a:gd name="T43" fmla="*/ 1087 h 1191"/>
              <a:gd name="T44" fmla="*/ 894 w 1601"/>
              <a:gd name="T45" fmla="*/ 853 h 1191"/>
              <a:gd name="T46" fmla="*/ 525 w 1601"/>
              <a:gd name="T47" fmla="*/ 886 h 1191"/>
              <a:gd name="T48" fmla="*/ 316 w 1601"/>
              <a:gd name="T49" fmla="*/ 770 h 1191"/>
              <a:gd name="T50" fmla="*/ 300 w 1601"/>
              <a:gd name="T51" fmla="*/ 721 h 1191"/>
              <a:gd name="T52" fmla="*/ 523 w 1601"/>
              <a:gd name="T53" fmla="*/ 822 h 1191"/>
              <a:gd name="T54" fmla="*/ 539 w 1601"/>
              <a:gd name="T55" fmla="*/ 870 h 1191"/>
              <a:gd name="T56" fmla="*/ 712 w 1601"/>
              <a:gd name="T57" fmla="*/ 1033 h 1191"/>
              <a:gd name="T58" fmla="*/ 648 w 1601"/>
              <a:gd name="T59" fmla="*/ 1091 h 1191"/>
              <a:gd name="T60" fmla="*/ 617 w 1601"/>
              <a:gd name="T61" fmla="*/ 1070 h 1191"/>
              <a:gd name="T62" fmla="*/ 625 w 1601"/>
              <a:gd name="T63" fmla="*/ 914 h 1191"/>
              <a:gd name="T64" fmla="*/ 712 w 1601"/>
              <a:gd name="T65" fmla="*/ 885 h 1191"/>
              <a:gd name="T66" fmla="*/ 708 w 1601"/>
              <a:gd name="T67" fmla="*/ 909 h 1191"/>
              <a:gd name="T68" fmla="*/ 659 w 1601"/>
              <a:gd name="T69" fmla="*/ 1044 h 1191"/>
              <a:gd name="T70" fmla="*/ 712 w 1601"/>
              <a:gd name="T71" fmla="*/ 1033 h 1191"/>
              <a:gd name="T72" fmla="*/ 177 w 1601"/>
              <a:gd name="T73" fmla="*/ 756 h 1191"/>
              <a:gd name="T74" fmla="*/ 92 w 1601"/>
              <a:gd name="T75" fmla="*/ 786 h 1191"/>
              <a:gd name="T76" fmla="*/ 86 w 1601"/>
              <a:gd name="T77" fmla="*/ 632 h 1191"/>
              <a:gd name="T78" fmla="*/ 154 w 1601"/>
              <a:gd name="T79" fmla="*/ 580 h 1191"/>
              <a:gd name="T80" fmla="*/ 181 w 1601"/>
              <a:gd name="T81" fmla="*/ 585 h 1191"/>
              <a:gd name="T82" fmla="*/ 129 w 1601"/>
              <a:gd name="T83" fmla="*/ 637 h 1191"/>
              <a:gd name="T84" fmla="*/ 154 w 1601"/>
              <a:gd name="T85" fmla="*/ 729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01" h="1191">
                <a:moveTo>
                  <a:pt x="861" y="834"/>
                </a:moveTo>
                <a:cubicBezTo>
                  <a:pt x="1583" y="409"/>
                  <a:pt x="1583" y="409"/>
                  <a:pt x="1583" y="409"/>
                </a:cubicBezTo>
                <a:cubicBezTo>
                  <a:pt x="1581" y="407"/>
                  <a:pt x="1579" y="406"/>
                  <a:pt x="1576" y="404"/>
                </a:cubicBezTo>
                <a:cubicBezTo>
                  <a:pt x="891" y="6"/>
                  <a:pt x="891" y="6"/>
                  <a:pt x="891" y="6"/>
                </a:cubicBezTo>
                <a:cubicBezTo>
                  <a:pt x="884" y="2"/>
                  <a:pt x="875" y="0"/>
                  <a:pt x="866" y="0"/>
                </a:cubicBezTo>
                <a:cubicBezTo>
                  <a:pt x="857" y="0"/>
                  <a:pt x="848" y="2"/>
                  <a:pt x="841" y="6"/>
                </a:cubicBezTo>
                <a:cubicBezTo>
                  <a:pt x="130" y="422"/>
                  <a:pt x="130" y="422"/>
                  <a:pt x="130" y="422"/>
                </a:cubicBezTo>
                <a:lnTo>
                  <a:pt x="861" y="834"/>
                </a:lnTo>
                <a:close/>
                <a:moveTo>
                  <a:pt x="200" y="762"/>
                </a:moveTo>
                <a:cubicBezTo>
                  <a:pt x="596" y="987"/>
                  <a:pt x="596" y="987"/>
                  <a:pt x="596" y="987"/>
                </a:cubicBezTo>
                <a:cubicBezTo>
                  <a:pt x="596" y="1051"/>
                  <a:pt x="596" y="1051"/>
                  <a:pt x="596" y="1051"/>
                </a:cubicBezTo>
                <a:cubicBezTo>
                  <a:pt x="148" y="797"/>
                  <a:pt x="148" y="797"/>
                  <a:pt x="148" y="797"/>
                </a:cubicBezTo>
                <a:cubicBezTo>
                  <a:pt x="188" y="773"/>
                  <a:pt x="188" y="773"/>
                  <a:pt x="188" y="773"/>
                </a:cubicBezTo>
                <a:cubicBezTo>
                  <a:pt x="192" y="771"/>
                  <a:pt x="197" y="767"/>
                  <a:pt x="200" y="762"/>
                </a:cubicBezTo>
                <a:close/>
                <a:moveTo>
                  <a:pt x="886" y="897"/>
                </a:moveTo>
                <a:cubicBezTo>
                  <a:pt x="886" y="1163"/>
                  <a:pt x="886" y="1163"/>
                  <a:pt x="886" y="1163"/>
                </a:cubicBezTo>
                <a:cubicBezTo>
                  <a:pt x="884" y="1173"/>
                  <a:pt x="878" y="1182"/>
                  <a:pt x="870" y="1187"/>
                </a:cubicBezTo>
                <a:cubicBezTo>
                  <a:pt x="865" y="1190"/>
                  <a:pt x="859" y="1191"/>
                  <a:pt x="853" y="1191"/>
                </a:cubicBezTo>
                <a:cubicBezTo>
                  <a:pt x="847" y="1191"/>
                  <a:pt x="840" y="1190"/>
                  <a:pt x="834" y="1186"/>
                </a:cubicBezTo>
                <a:cubicBezTo>
                  <a:pt x="677" y="1097"/>
                  <a:pt x="677" y="1097"/>
                  <a:pt x="677" y="1097"/>
                </a:cubicBezTo>
                <a:cubicBezTo>
                  <a:pt x="718" y="1073"/>
                  <a:pt x="718" y="1073"/>
                  <a:pt x="718" y="1073"/>
                </a:cubicBezTo>
                <a:cubicBezTo>
                  <a:pt x="723" y="1071"/>
                  <a:pt x="727" y="1067"/>
                  <a:pt x="730" y="1062"/>
                </a:cubicBezTo>
                <a:cubicBezTo>
                  <a:pt x="831" y="1120"/>
                  <a:pt x="831" y="1120"/>
                  <a:pt x="831" y="1120"/>
                </a:cubicBezTo>
                <a:cubicBezTo>
                  <a:pt x="831" y="926"/>
                  <a:pt x="831" y="926"/>
                  <a:pt x="831" y="926"/>
                </a:cubicBezTo>
                <a:cubicBezTo>
                  <a:pt x="56" y="483"/>
                  <a:pt x="56" y="483"/>
                  <a:pt x="56" y="483"/>
                </a:cubicBezTo>
                <a:cubicBezTo>
                  <a:pt x="56" y="679"/>
                  <a:pt x="56" y="679"/>
                  <a:pt x="56" y="679"/>
                </a:cubicBezTo>
                <a:cubicBezTo>
                  <a:pt x="57" y="681"/>
                  <a:pt x="57" y="681"/>
                  <a:pt x="57" y="681"/>
                </a:cubicBezTo>
                <a:cubicBezTo>
                  <a:pt x="66" y="687"/>
                  <a:pt x="66" y="687"/>
                  <a:pt x="66" y="687"/>
                </a:cubicBezTo>
                <a:cubicBezTo>
                  <a:pt x="66" y="750"/>
                  <a:pt x="66" y="750"/>
                  <a:pt x="66" y="750"/>
                </a:cubicBezTo>
                <a:cubicBezTo>
                  <a:pt x="27" y="728"/>
                  <a:pt x="27" y="728"/>
                  <a:pt x="27" y="728"/>
                </a:cubicBezTo>
                <a:cubicBezTo>
                  <a:pt x="4" y="710"/>
                  <a:pt x="4" y="710"/>
                  <a:pt x="4" y="710"/>
                </a:cubicBezTo>
                <a:cubicBezTo>
                  <a:pt x="0" y="691"/>
                  <a:pt x="0" y="691"/>
                  <a:pt x="0" y="691"/>
                </a:cubicBezTo>
                <a:cubicBezTo>
                  <a:pt x="0" y="448"/>
                  <a:pt x="0" y="448"/>
                  <a:pt x="0" y="448"/>
                </a:cubicBezTo>
                <a:cubicBezTo>
                  <a:pt x="0" y="434"/>
                  <a:pt x="6" y="423"/>
                  <a:pt x="17" y="416"/>
                </a:cubicBezTo>
                <a:cubicBezTo>
                  <a:pt x="28" y="410"/>
                  <a:pt x="41" y="410"/>
                  <a:pt x="53" y="417"/>
                </a:cubicBezTo>
                <a:cubicBezTo>
                  <a:pt x="96" y="442"/>
                  <a:pt x="96" y="442"/>
                  <a:pt x="96" y="442"/>
                </a:cubicBezTo>
                <a:cubicBezTo>
                  <a:pt x="97" y="441"/>
                  <a:pt x="97" y="441"/>
                  <a:pt x="97" y="441"/>
                </a:cubicBezTo>
                <a:cubicBezTo>
                  <a:pt x="877" y="881"/>
                  <a:pt x="877" y="881"/>
                  <a:pt x="877" y="881"/>
                </a:cubicBezTo>
                <a:cubicBezTo>
                  <a:pt x="881" y="883"/>
                  <a:pt x="886" y="892"/>
                  <a:pt x="886" y="897"/>
                </a:cubicBezTo>
                <a:close/>
                <a:moveTo>
                  <a:pt x="1600" y="438"/>
                </a:moveTo>
                <a:cubicBezTo>
                  <a:pt x="1601" y="441"/>
                  <a:pt x="1601" y="444"/>
                  <a:pt x="1601" y="448"/>
                </a:cubicBezTo>
                <a:cubicBezTo>
                  <a:pt x="1601" y="669"/>
                  <a:pt x="1601" y="669"/>
                  <a:pt x="1601" y="669"/>
                </a:cubicBezTo>
                <a:cubicBezTo>
                  <a:pt x="1601" y="686"/>
                  <a:pt x="1591" y="704"/>
                  <a:pt x="1576" y="712"/>
                </a:cubicBezTo>
                <a:cubicBezTo>
                  <a:pt x="919" y="1087"/>
                  <a:pt x="919" y="1087"/>
                  <a:pt x="919" y="1087"/>
                </a:cubicBezTo>
                <a:cubicBezTo>
                  <a:pt x="919" y="897"/>
                  <a:pt x="919" y="897"/>
                  <a:pt x="919" y="897"/>
                </a:cubicBezTo>
                <a:cubicBezTo>
                  <a:pt x="919" y="880"/>
                  <a:pt x="909" y="862"/>
                  <a:pt x="894" y="853"/>
                </a:cubicBezTo>
                <a:lnTo>
                  <a:pt x="1600" y="438"/>
                </a:lnTo>
                <a:close/>
                <a:moveTo>
                  <a:pt x="525" y="886"/>
                </a:moveTo>
                <a:cubicBezTo>
                  <a:pt x="522" y="886"/>
                  <a:pt x="519" y="885"/>
                  <a:pt x="516" y="884"/>
                </a:cubicBezTo>
                <a:cubicBezTo>
                  <a:pt x="316" y="770"/>
                  <a:pt x="316" y="770"/>
                  <a:pt x="316" y="770"/>
                </a:cubicBezTo>
                <a:cubicBezTo>
                  <a:pt x="307" y="765"/>
                  <a:pt x="300" y="753"/>
                  <a:pt x="300" y="742"/>
                </a:cubicBezTo>
                <a:cubicBezTo>
                  <a:pt x="300" y="721"/>
                  <a:pt x="300" y="721"/>
                  <a:pt x="300" y="721"/>
                </a:cubicBezTo>
                <a:cubicBezTo>
                  <a:pt x="300" y="708"/>
                  <a:pt x="311" y="701"/>
                  <a:pt x="323" y="708"/>
                </a:cubicBezTo>
                <a:cubicBezTo>
                  <a:pt x="523" y="822"/>
                  <a:pt x="523" y="822"/>
                  <a:pt x="523" y="822"/>
                </a:cubicBezTo>
                <a:cubicBezTo>
                  <a:pt x="532" y="827"/>
                  <a:pt x="539" y="839"/>
                  <a:pt x="539" y="849"/>
                </a:cubicBezTo>
                <a:cubicBezTo>
                  <a:pt x="539" y="870"/>
                  <a:pt x="539" y="870"/>
                  <a:pt x="539" y="870"/>
                </a:cubicBezTo>
                <a:cubicBezTo>
                  <a:pt x="539" y="880"/>
                  <a:pt x="533" y="886"/>
                  <a:pt x="525" y="886"/>
                </a:cubicBezTo>
                <a:close/>
                <a:moveTo>
                  <a:pt x="712" y="1033"/>
                </a:moveTo>
                <a:cubicBezTo>
                  <a:pt x="718" y="1040"/>
                  <a:pt x="716" y="1051"/>
                  <a:pt x="708" y="1056"/>
                </a:cubicBezTo>
                <a:cubicBezTo>
                  <a:pt x="648" y="1091"/>
                  <a:pt x="648" y="1091"/>
                  <a:pt x="648" y="1091"/>
                </a:cubicBezTo>
                <a:cubicBezTo>
                  <a:pt x="640" y="1096"/>
                  <a:pt x="626" y="1090"/>
                  <a:pt x="622" y="1086"/>
                </a:cubicBezTo>
                <a:cubicBezTo>
                  <a:pt x="618" y="1082"/>
                  <a:pt x="617" y="1070"/>
                  <a:pt x="617" y="1070"/>
                </a:cubicBezTo>
                <a:cubicBezTo>
                  <a:pt x="617" y="932"/>
                  <a:pt x="617" y="932"/>
                  <a:pt x="617" y="932"/>
                </a:cubicBezTo>
                <a:cubicBezTo>
                  <a:pt x="617" y="932"/>
                  <a:pt x="618" y="918"/>
                  <a:pt x="625" y="914"/>
                </a:cubicBezTo>
                <a:cubicBezTo>
                  <a:pt x="684" y="880"/>
                  <a:pt x="684" y="880"/>
                  <a:pt x="684" y="880"/>
                </a:cubicBezTo>
                <a:cubicBezTo>
                  <a:pt x="693" y="875"/>
                  <a:pt x="706" y="878"/>
                  <a:pt x="712" y="885"/>
                </a:cubicBezTo>
                <a:cubicBezTo>
                  <a:pt x="712" y="885"/>
                  <a:pt x="712" y="885"/>
                  <a:pt x="712" y="885"/>
                </a:cubicBezTo>
                <a:cubicBezTo>
                  <a:pt x="717" y="893"/>
                  <a:pt x="716" y="904"/>
                  <a:pt x="708" y="909"/>
                </a:cubicBezTo>
                <a:cubicBezTo>
                  <a:pt x="659" y="937"/>
                  <a:pt x="659" y="937"/>
                  <a:pt x="659" y="937"/>
                </a:cubicBezTo>
                <a:cubicBezTo>
                  <a:pt x="659" y="1044"/>
                  <a:pt x="659" y="1044"/>
                  <a:pt x="659" y="1044"/>
                </a:cubicBezTo>
                <a:cubicBezTo>
                  <a:pt x="684" y="1029"/>
                  <a:pt x="684" y="1029"/>
                  <a:pt x="684" y="1029"/>
                </a:cubicBezTo>
                <a:cubicBezTo>
                  <a:pt x="693" y="1024"/>
                  <a:pt x="706" y="1025"/>
                  <a:pt x="712" y="1033"/>
                </a:cubicBezTo>
                <a:close/>
                <a:moveTo>
                  <a:pt x="182" y="733"/>
                </a:moveTo>
                <a:cubicBezTo>
                  <a:pt x="188" y="740"/>
                  <a:pt x="186" y="751"/>
                  <a:pt x="177" y="756"/>
                </a:cubicBezTo>
                <a:cubicBezTo>
                  <a:pt x="118" y="791"/>
                  <a:pt x="118" y="791"/>
                  <a:pt x="118" y="791"/>
                </a:cubicBezTo>
                <a:cubicBezTo>
                  <a:pt x="109" y="796"/>
                  <a:pt x="96" y="790"/>
                  <a:pt x="92" y="786"/>
                </a:cubicBezTo>
                <a:cubicBezTo>
                  <a:pt x="88" y="782"/>
                  <a:pt x="86" y="770"/>
                  <a:pt x="86" y="770"/>
                </a:cubicBezTo>
                <a:cubicBezTo>
                  <a:pt x="86" y="632"/>
                  <a:pt x="86" y="632"/>
                  <a:pt x="86" y="632"/>
                </a:cubicBezTo>
                <a:cubicBezTo>
                  <a:pt x="86" y="632"/>
                  <a:pt x="88" y="618"/>
                  <a:pt x="95" y="614"/>
                </a:cubicBezTo>
                <a:cubicBezTo>
                  <a:pt x="154" y="580"/>
                  <a:pt x="154" y="580"/>
                  <a:pt x="154" y="580"/>
                </a:cubicBezTo>
                <a:cubicBezTo>
                  <a:pt x="163" y="575"/>
                  <a:pt x="176" y="578"/>
                  <a:pt x="181" y="585"/>
                </a:cubicBezTo>
                <a:cubicBezTo>
                  <a:pt x="181" y="585"/>
                  <a:pt x="181" y="585"/>
                  <a:pt x="181" y="585"/>
                </a:cubicBezTo>
                <a:cubicBezTo>
                  <a:pt x="187" y="593"/>
                  <a:pt x="186" y="604"/>
                  <a:pt x="177" y="609"/>
                </a:cubicBezTo>
                <a:cubicBezTo>
                  <a:pt x="129" y="637"/>
                  <a:pt x="129" y="637"/>
                  <a:pt x="129" y="637"/>
                </a:cubicBezTo>
                <a:cubicBezTo>
                  <a:pt x="129" y="744"/>
                  <a:pt x="129" y="744"/>
                  <a:pt x="129" y="744"/>
                </a:cubicBezTo>
                <a:cubicBezTo>
                  <a:pt x="154" y="729"/>
                  <a:pt x="154" y="729"/>
                  <a:pt x="154" y="729"/>
                </a:cubicBezTo>
                <a:cubicBezTo>
                  <a:pt x="163" y="724"/>
                  <a:pt x="176" y="725"/>
                  <a:pt x="182" y="733"/>
                </a:cubicBezTo>
                <a:close/>
              </a:path>
            </a:pathLst>
          </a:custGeom>
          <a:solidFill>
            <a:schemeClr val="bg1">
              <a:lumMod val="25000"/>
            </a:schemeClr>
          </a:solidFill>
          <a:ln>
            <a:noFill/>
          </a:ln>
          <a:extLst/>
        </p:spPr>
        <p:txBody>
          <a:bodyPr vert="horz" wrap="square" lIns="914162" tIns="0" rIns="0" bIns="210257" numCol="1" anchor="b" anchorCtr="0" compatLnSpc="1">
            <a:prstTxWarp prst="textNoShape">
              <a:avLst/>
            </a:prstTxWarp>
          </a:bodyPr>
          <a:lstStyle/>
          <a:p>
            <a:endParaRPr lang="en-US" sz="1400" dirty="0">
              <a:solidFill>
                <a:srgbClr val="EFEFEF"/>
              </a:solidFill>
            </a:endParaRPr>
          </a:p>
        </p:txBody>
      </p:sp>
      <p:pic>
        <p:nvPicPr>
          <p:cNvPr id="46" name="Picture 19474"/>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bwMode="auto">
          <a:xfrm>
            <a:off x="4966000" y="3299776"/>
            <a:ext cx="430500" cy="720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 name="Picture 19474"/>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bwMode="auto">
          <a:xfrm>
            <a:off x="5183200" y="3417060"/>
            <a:ext cx="430500" cy="720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 name="TextBox 107"/>
          <p:cNvSpPr txBox="1"/>
          <p:nvPr/>
        </p:nvSpPr>
        <p:spPr>
          <a:xfrm>
            <a:off x="6997029" y="2656718"/>
            <a:ext cx="1514081" cy="193849"/>
          </a:xfrm>
          <a:prstGeom prst="rect">
            <a:avLst/>
          </a:prstGeom>
          <a:noFill/>
        </p:spPr>
        <p:txBody>
          <a:bodyPr wrap="square" lIns="0" tIns="0" rIns="0" bIns="0" rtlCol="0">
            <a:spAutoFit/>
          </a:bodyPr>
          <a:lstStyle/>
          <a:p>
            <a:pPr algn="ctr">
              <a:lnSpc>
                <a:spcPct val="90000"/>
              </a:lnSpc>
            </a:pPr>
            <a:r>
              <a:rPr lang="en-US" sz="1400" spc="-50" dirty="0" smtClean="0">
                <a:gradFill>
                  <a:gsLst>
                    <a:gs pos="2917">
                      <a:srgbClr val="505050"/>
                    </a:gs>
                    <a:gs pos="30000">
                      <a:srgbClr val="505050"/>
                    </a:gs>
                  </a:gsLst>
                  <a:lin ang="5400000" scaled="0"/>
                </a:gradFill>
              </a:rPr>
              <a:t>Premier Replica</a:t>
            </a:r>
            <a:endParaRPr lang="en-US" sz="1400" spc="-50" dirty="0">
              <a:gradFill>
                <a:gsLst>
                  <a:gs pos="2917">
                    <a:srgbClr val="505050"/>
                  </a:gs>
                  <a:gs pos="30000">
                    <a:srgbClr val="505050"/>
                  </a:gs>
                </a:gsLst>
                <a:lin ang="5400000" scaled="0"/>
              </a:gradFill>
            </a:endParaRPr>
          </a:p>
        </p:txBody>
      </p:sp>
      <p:sp>
        <p:nvSpPr>
          <p:cNvPr id="49" name="Freeform 79"/>
          <p:cNvSpPr>
            <a:spLocks noEditPoints="1"/>
          </p:cNvSpPr>
          <p:nvPr/>
        </p:nvSpPr>
        <p:spPr bwMode="black">
          <a:xfrm>
            <a:off x="5857420" y="5339158"/>
            <a:ext cx="251476" cy="339963"/>
          </a:xfrm>
          <a:custGeom>
            <a:avLst/>
            <a:gdLst>
              <a:gd name="T0" fmla="*/ 1441 w 1615"/>
              <a:gd name="T1" fmla="*/ 131 h 2179"/>
              <a:gd name="T2" fmla="*/ 1344 w 1615"/>
              <a:gd name="T3" fmla="*/ 16 h 2179"/>
              <a:gd name="T4" fmla="*/ 306 w 1615"/>
              <a:gd name="T5" fmla="*/ 0 h 2179"/>
              <a:gd name="T6" fmla="*/ 62 w 1615"/>
              <a:gd name="T7" fmla="*/ 171 h 2179"/>
              <a:gd name="T8" fmla="*/ 174 w 1615"/>
              <a:gd name="T9" fmla="*/ 131 h 2179"/>
              <a:gd name="T10" fmla="*/ 174 w 1615"/>
              <a:gd name="T11" fmla="*/ 180 h 2179"/>
              <a:gd name="T12" fmla="*/ 0 w 1615"/>
              <a:gd name="T13" fmla="*/ 2005 h 2179"/>
              <a:gd name="T14" fmla="*/ 1441 w 1615"/>
              <a:gd name="T15" fmla="*/ 2179 h 2179"/>
              <a:gd name="T16" fmla="*/ 1615 w 1615"/>
              <a:gd name="T17" fmla="*/ 354 h 2179"/>
              <a:gd name="T18" fmla="*/ 1518 w 1615"/>
              <a:gd name="T19" fmla="*/ 2005 h 2179"/>
              <a:gd name="T20" fmla="*/ 174 w 1615"/>
              <a:gd name="T21" fmla="*/ 2082 h 2179"/>
              <a:gd name="T22" fmla="*/ 97 w 1615"/>
              <a:gd name="T23" fmla="*/ 354 h 2179"/>
              <a:gd name="T24" fmla="*/ 1441 w 1615"/>
              <a:gd name="T25" fmla="*/ 277 h 2179"/>
              <a:gd name="T26" fmla="*/ 1518 w 1615"/>
              <a:gd name="T27" fmla="*/ 2005 h 2179"/>
              <a:gd name="T28" fmla="*/ 241 w 1615"/>
              <a:gd name="T29" fmla="*/ 1038 h 2179"/>
              <a:gd name="T30" fmla="*/ 532 w 1615"/>
              <a:gd name="T31" fmla="*/ 1339 h 2179"/>
              <a:gd name="T32" fmla="*/ 713 w 1615"/>
              <a:gd name="T33" fmla="*/ 1304 h 2179"/>
              <a:gd name="T34" fmla="*/ 695 w 1615"/>
              <a:gd name="T35" fmla="*/ 1594 h 2179"/>
              <a:gd name="T36" fmla="*/ 1375 w 1615"/>
              <a:gd name="T37" fmla="*/ 1038 h 2179"/>
              <a:gd name="T38" fmla="*/ 808 w 1615"/>
              <a:gd name="T39" fmla="*/ 1206 h 2179"/>
              <a:gd name="T40" fmla="*/ 808 w 1615"/>
              <a:gd name="T41" fmla="*/ 870 h 2179"/>
              <a:gd name="T42" fmla="*/ 808 w 1615"/>
              <a:gd name="T43" fmla="*/ 1206 h 2179"/>
              <a:gd name="T44" fmla="*/ 652 w 1615"/>
              <a:gd name="T45" fmla="*/ 1331 h 2179"/>
              <a:gd name="T46" fmla="*/ 453 w 1615"/>
              <a:gd name="T47" fmla="*/ 1481 h 2179"/>
              <a:gd name="T48" fmla="*/ 258 w 1615"/>
              <a:gd name="T49" fmla="*/ 1960 h 2179"/>
              <a:gd name="T50" fmla="*/ 534 w 1615"/>
              <a:gd name="T51" fmla="*/ 1842 h 2179"/>
              <a:gd name="T52" fmla="*/ 702 w 1615"/>
              <a:gd name="T53" fmla="*/ 1467 h 2179"/>
              <a:gd name="T54" fmla="*/ 418 w 1615"/>
              <a:gd name="T55" fmla="*/ 1872 h 2179"/>
              <a:gd name="T56" fmla="*/ 284 w 1615"/>
              <a:gd name="T57" fmla="*/ 1780 h 2179"/>
              <a:gd name="T58" fmla="*/ 418 w 1615"/>
              <a:gd name="T59" fmla="*/ 1872 h 2179"/>
              <a:gd name="T60" fmla="*/ 204 w 1615"/>
              <a:gd name="T61" fmla="*/ 323 h 2179"/>
              <a:gd name="T62" fmla="*/ 204 w 1615"/>
              <a:gd name="T63" fmla="*/ 428 h 2179"/>
              <a:gd name="T64" fmla="*/ 1418 w 1615"/>
              <a:gd name="T65" fmla="*/ 323 h 2179"/>
              <a:gd name="T66" fmla="*/ 1418 w 1615"/>
              <a:gd name="T67" fmla="*/ 428 h 2179"/>
              <a:gd name="T68" fmla="*/ 1418 w 1615"/>
              <a:gd name="T69" fmla="*/ 323 h 2179"/>
              <a:gd name="T70" fmla="*/ 1366 w 1615"/>
              <a:gd name="T71" fmla="*/ 1978 h 2179"/>
              <a:gd name="T72" fmla="*/ 1471 w 1615"/>
              <a:gd name="T73" fmla="*/ 1978 h 2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5" h="2179">
                <a:moveTo>
                  <a:pt x="174" y="131"/>
                </a:moveTo>
                <a:cubicBezTo>
                  <a:pt x="1441" y="131"/>
                  <a:pt x="1441" y="131"/>
                  <a:pt x="1441" y="131"/>
                </a:cubicBezTo>
                <a:cubicBezTo>
                  <a:pt x="1465" y="131"/>
                  <a:pt x="1488" y="136"/>
                  <a:pt x="1509" y="145"/>
                </a:cubicBezTo>
                <a:cubicBezTo>
                  <a:pt x="1344" y="16"/>
                  <a:pt x="1344" y="16"/>
                  <a:pt x="1344" y="16"/>
                </a:cubicBezTo>
                <a:cubicBezTo>
                  <a:pt x="1333" y="7"/>
                  <a:pt x="1312" y="0"/>
                  <a:pt x="1298" y="0"/>
                </a:cubicBezTo>
                <a:cubicBezTo>
                  <a:pt x="306" y="0"/>
                  <a:pt x="306" y="0"/>
                  <a:pt x="306" y="0"/>
                </a:cubicBezTo>
                <a:cubicBezTo>
                  <a:pt x="292" y="0"/>
                  <a:pt x="271" y="7"/>
                  <a:pt x="260" y="16"/>
                </a:cubicBezTo>
                <a:cubicBezTo>
                  <a:pt x="62" y="171"/>
                  <a:pt x="62" y="171"/>
                  <a:pt x="62" y="171"/>
                </a:cubicBezTo>
                <a:cubicBezTo>
                  <a:pt x="64" y="171"/>
                  <a:pt x="64" y="171"/>
                  <a:pt x="64" y="171"/>
                </a:cubicBezTo>
                <a:cubicBezTo>
                  <a:pt x="94" y="146"/>
                  <a:pt x="132" y="131"/>
                  <a:pt x="174" y="131"/>
                </a:cubicBezTo>
                <a:close/>
                <a:moveTo>
                  <a:pt x="1441" y="180"/>
                </a:moveTo>
                <a:cubicBezTo>
                  <a:pt x="174" y="180"/>
                  <a:pt x="174" y="180"/>
                  <a:pt x="174" y="180"/>
                </a:cubicBezTo>
                <a:cubicBezTo>
                  <a:pt x="78" y="180"/>
                  <a:pt x="0" y="258"/>
                  <a:pt x="0" y="354"/>
                </a:cubicBezTo>
                <a:cubicBezTo>
                  <a:pt x="0" y="2005"/>
                  <a:pt x="0" y="2005"/>
                  <a:pt x="0" y="2005"/>
                </a:cubicBezTo>
                <a:cubicBezTo>
                  <a:pt x="0" y="2101"/>
                  <a:pt x="78" y="2179"/>
                  <a:pt x="174" y="2179"/>
                </a:cubicBezTo>
                <a:cubicBezTo>
                  <a:pt x="1441" y="2179"/>
                  <a:pt x="1441" y="2179"/>
                  <a:pt x="1441" y="2179"/>
                </a:cubicBezTo>
                <a:cubicBezTo>
                  <a:pt x="1537" y="2179"/>
                  <a:pt x="1615" y="2101"/>
                  <a:pt x="1615" y="2005"/>
                </a:cubicBezTo>
                <a:cubicBezTo>
                  <a:pt x="1615" y="354"/>
                  <a:pt x="1615" y="354"/>
                  <a:pt x="1615" y="354"/>
                </a:cubicBezTo>
                <a:cubicBezTo>
                  <a:pt x="1615" y="258"/>
                  <a:pt x="1537" y="180"/>
                  <a:pt x="1441" y="180"/>
                </a:cubicBezTo>
                <a:close/>
                <a:moveTo>
                  <a:pt x="1518" y="2005"/>
                </a:moveTo>
                <a:cubicBezTo>
                  <a:pt x="1518" y="2047"/>
                  <a:pt x="1484" y="2082"/>
                  <a:pt x="1441" y="2082"/>
                </a:cubicBezTo>
                <a:cubicBezTo>
                  <a:pt x="174" y="2082"/>
                  <a:pt x="174" y="2082"/>
                  <a:pt x="174" y="2082"/>
                </a:cubicBezTo>
                <a:cubicBezTo>
                  <a:pt x="132" y="2082"/>
                  <a:pt x="97" y="2047"/>
                  <a:pt x="97" y="2005"/>
                </a:cubicBezTo>
                <a:cubicBezTo>
                  <a:pt x="97" y="354"/>
                  <a:pt x="97" y="354"/>
                  <a:pt x="97" y="354"/>
                </a:cubicBezTo>
                <a:cubicBezTo>
                  <a:pt x="97" y="312"/>
                  <a:pt x="132" y="277"/>
                  <a:pt x="174" y="277"/>
                </a:cubicBezTo>
                <a:cubicBezTo>
                  <a:pt x="1441" y="277"/>
                  <a:pt x="1441" y="277"/>
                  <a:pt x="1441" y="277"/>
                </a:cubicBezTo>
                <a:cubicBezTo>
                  <a:pt x="1484" y="277"/>
                  <a:pt x="1518" y="312"/>
                  <a:pt x="1518" y="354"/>
                </a:cubicBezTo>
                <a:lnTo>
                  <a:pt x="1518" y="2005"/>
                </a:lnTo>
                <a:close/>
                <a:moveTo>
                  <a:pt x="808" y="471"/>
                </a:moveTo>
                <a:cubicBezTo>
                  <a:pt x="494" y="471"/>
                  <a:pt x="241" y="725"/>
                  <a:pt x="241" y="1038"/>
                </a:cubicBezTo>
                <a:cubicBezTo>
                  <a:pt x="241" y="1201"/>
                  <a:pt x="309" y="1347"/>
                  <a:pt x="419" y="1451"/>
                </a:cubicBezTo>
                <a:cubicBezTo>
                  <a:pt x="532" y="1339"/>
                  <a:pt x="532" y="1339"/>
                  <a:pt x="532" y="1339"/>
                </a:cubicBezTo>
                <a:cubicBezTo>
                  <a:pt x="565" y="1305"/>
                  <a:pt x="610" y="1286"/>
                  <a:pt x="652" y="1286"/>
                </a:cubicBezTo>
                <a:cubicBezTo>
                  <a:pt x="675" y="1286"/>
                  <a:pt x="696" y="1292"/>
                  <a:pt x="713" y="1304"/>
                </a:cubicBezTo>
                <a:cubicBezTo>
                  <a:pt x="762" y="1337"/>
                  <a:pt x="775" y="1416"/>
                  <a:pt x="744" y="1486"/>
                </a:cubicBezTo>
                <a:cubicBezTo>
                  <a:pt x="695" y="1594"/>
                  <a:pt x="695" y="1594"/>
                  <a:pt x="695" y="1594"/>
                </a:cubicBezTo>
                <a:cubicBezTo>
                  <a:pt x="731" y="1601"/>
                  <a:pt x="769" y="1605"/>
                  <a:pt x="808" y="1605"/>
                </a:cubicBezTo>
                <a:cubicBezTo>
                  <a:pt x="1121" y="1605"/>
                  <a:pt x="1375" y="1351"/>
                  <a:pt x="1375" y="1038"/>
                </a:cubicBezTo>
                <a:cubicBezTo>
                  <a:pt x="1375" y="725"/>
                  <a:pt x="1121" y="471"/>
                  <a:pt x="808" y="471"/>
                </a:cubicBezTo>
                <a:close/>
                <a:moveTo>
                  <a:pt x="808" y="1206"/>
                </a:moveTo>
                <a:cubicBezTo>
                  <a:pt x="715" y="1206"/>
                  <a:pt x="640" y="1131"/>
                  <a:pt x="640" y="1038"/>
                </a:cubicBezTo>
                <a:cubicBezTo>
                  <a:pt x="640" y="945"/>
                  <a:pt x="715" y="870"/>
                  <a:pt x="808" y="870"/>
                </a:cubicBezTo>
                <a:cubicBezTo>
                  <a:pt x="900" y="870"/>
                  <a:pt x="976" y="945"/>
                  <a:pt x="976" y="1038"/>
                </a:cubicBezTo>
                <a:cubicBezTo>
                  <a:pt x="976" y="1131"/>
                  <a:pt x="900" y="1206"/>
                  <a:pt x="808" y="1206"/>
                </a:cubicBezTo>
                <a:close/>
                <a:moveTo>
                  <a:pt x="687" y="1341"/>
                </a:moveTo>
                <a:cubicBezTo>
                  <a:pt x="678" y="1334"/>
                  <a:pt x="665" y="1331"/>
                  <a:pt x="652" y="1331"/>
                </a:cubicBezTo>
                <a:cubicBezTo>
                  <a:pt x="623" y="1331"/>
                  <a:pt x="590" y="1345"/>
                  <a:pt x="564" y="1371"/>
                </a:cubicBezTo>
                <a:cubicBezTo>
                  <a:pt x="453" y="1481"/>
                  <a:pt x="453" y="1481"/>
                  <a:pt x="453" y="1481"/>
                </a:cubicBezTo>
                <a:cubicBezTo>
                  <a:pt x="271" y="1660"/>
                  <a:pt x="271" y="1660"/>
                  <a:pt x="271" y="1660"/>
                </a:cubicBezTo>
                <a:cubicBezTo>
                  <a:pt x="170" y="1760"/>
                  <a:pt x="164" y="1895"/>
                  <a:pt x="258" y="1960"/>
                </a:cubicBezTo>
                <a:cubicBezTo>
                  <a:pt x="286" y="1979"/>
                  <a:pt x="315" y="1988"/>
                  <a:pt x="346" y="1988"/>
                </a:cubicBezTo>
                <a:cubicBezTo>
                  <a:pt x="419" y="1988"/>
                  <a:pt x="493" y="1935"/>
                  <a:pt x="534" y="1842"/>
                </a:cubicBezTo>
                <a:cubicBezTo>
                  <a:pt x="650" y="1583"/>
                  <a:pt x="650" y="1583"/>
                  <a:pt x="650" y="1583"/>
                </a:cubicBezTo>
                <a:cubicBezTo>
                  <a:pt x="702" y="1467"/>
                  <a:pt x="702" y="1467"/>
                  <a:pt x="702" y="1467"/>
                </a:cubicBezTo>
                <a:cubicBezTo>
                  <a:pt x="724" y="1418"/>
                  <a:pt x="717" y="1362"/>
                  <a:pt x="687" y="1341"/>
                </a:cubicBezTo>
                <a:close/>
                <a:moveTo>
                  <a:pt x="418" y="1872"/>
                </a:moveTo>
                <a:cubicBezTo>
                  <a:pt x="392" y="1909"/>
                  <a:pt x="341" y="1919"/>
                  <a:pt x="304" y="1893"/>
                </a:cubicBezTo>
                <a:cubicBezTo>
                  <a:pt x="267" y="1867"/>
                  <a:pt x="258" y="1817"/>
                  <a:pt x="284" y="1780"/>
                </a:cubicBezTo>
                <a:cubicBezTo>
                  <a:pt x="310" y="1743"/>
                  <a:pt x="360" y="1734"/>
                  <a:pt x="397" y="1759"/>
                </a:cubicBezTo>
                <a:cubicBezTo>
                  <a:pt x="434" y="1785"/>
                  <a:pt x="443" y="1836"/>
                  <a:pt x="418" y="1872"/>
                </a:cubicBezTo>
                <a:close/>
                <a:moveTo>
                  <a:pt x="256" y="376"/>
                </a:moveTo>
                <a:cubicBezTo>
                  <a:pt x="256" y="346"/>
                  <a:pt x="233" y="323"/>
                  <a:pt x="204" y="323"/>
                </a:cubicBezTo>
                <a:cubicBezTo>
                  <a:pt x="174" y="323"/>
                  <a:pt x="151" y="346"/>
                  <a:pt x="151" y="376"/>
                </a:cubicBezTo>
                <a:cubicBezTo>
                  <a:pt x="151" y="405"/>
                  <a:pt x="174" y="428"/>
                  <a:pt x="204" y="428"/>
                </a:cubicBezTo>
                <a:cubicBezTo>
                  <a:pt x="233" y="428"/>
                  <a:pt x="256" y="405"/>
                  <a:pt x="256" y="376"/>
                </a:cubicBezTo>
                <a:close/>
                <a:moveTo>
                  <a:pt x="1418" y="323"/>
                </a:moveTo>
                <a:cubicBezTo>
                  <a:pt x="1389" y="323"/>
                  <a:pt x="1366" y="346"/>
                  <a:pt x="1366" y="376"/>
                </a:cubicBezTo>
                <a:cubicBezTo>
                  <a:pt x="1366" y="405"/>
                  <a:pt x="1389" y="428"/>
                  <a:pt x="1418" y="428"/>
                </a:cubicBezTo>
                <a:cubicBezTo>
                  <a:pt x="1448" y="428"/>
                  <a:pt x="1471" y="405"/>
                  <a:pt x="1471" y="376"/>
                </a:cubicBezTo>
                <a:cubicBezTo>
                  <a:pt x="1471" y="346"/>
                  <a:pt x="1448" y="323"/>
                  <a:pt x="1418" y="323"/>
                </a:cubicBezTo>
                <a:close/>
                <a:moveTo>
                  <a:pt x="1418" y="1925"/>
                </a:moveTo>
                <a:cubicBezTo>
                  <a:pt x="1389" y="1925"/>
                  <a:pt x="1366" y="1949"/>
                  <a:pt x="1366" y="1978"/>
                </a:cubicBezTo>
                <a:cubicBezTo>
                  <a:pt x="1366" y="2007"/>
                  <a:pt x="1389" y="2031"/>
                  <a:pt x="1418" y="2031"/>
                </a:cubicBezTo>
                <a:cubicBezTo>
                  <a:pt x="1448" y="2031"/>
                  <a:pt x="1471" y="2007"/>
                  <a:pt x="1471" y="1978"/>
                </a:cubicBezTo>
                <a:cubicBezTo>
                  <a:pt x="1471" y="1949"/>
                  <a:pt x="1448" y="1925"/>
                  <a:pt x="1418" y="1925"/>
                </a:cubicBezTo>
                <a:close/>
              </a:path>
            </a:pathLst>
          </a:custGeom>
          <a:solidFill>
            <a:schemeClr val="accent1">
              <a:lumMod val="75000"/>
            </a:schemeClr>
          </a:solidFill>
          <a:ln>
            <a:noFill/>
          </a:ln>
        </p:spPr>
        <p:txBody>
          <a:bodyPr vert="horz" wrap="square" lIns="82254" tIns="41127" rIns="82254" bIns="41127" numCol="1" anchor="t" anchorCtr="0" compatLnSpc="1">
            <a:prstTxWarp prst="textNoShape">
              <a:avLst/>
            </a:prstTxWarp>
          </a:bodyPr>
          <a:lstStyle/>
          <a:p>
            <a:pPr defTabSz="913570"/>
            <a:endParaRPr lang="en-US" sz="1600" dirty="0">
              <a:solidFill>
                <a:srgbClr val="505050"/>
              </a:solidFill>
            </a:endParaRPr>
          </a:p>
        </p:txBody>
      </p:sp>
      <p:sp>
        <p:nvSpPr>
          <p:cNvPr id="50" name="Freeform 79"/>
          <p:cNvSpPr>
            <a:spLocks noEditPoints="1"/>
          </p:cNvSpPr>
          <p:nvPr/>
        </p:nvSpPr>
        <p:spPr bwMode="black">
          <a:xfrm>
            <a:off x="6129103" y="5339156"/>
            <a:ext cx="251709" cy="340278"/>
          </a:xfrm>
          <a:custGeom>
            <a:avLst/>
            <a:gdLst>
              <a:gd name="T0" fmla="*/ 1441 w 1615"/>
              <a:gd name="T1" fmla="*/ 131 h 2179"/>
              <a:gd name="T2" fmla="*/ 1344 w 1615"/>
              <a:gd name="T3" fmla="*/ 16 h 2179"/>
              <a:gd name="T4" fmla="*/ 306 w 1615"/>
              <a:gd name="T5" fmla="*/ 0 h 2179"/>
              <a:gd name="T6" fmla="*/ 62 w 1615"/>
              <a:gd name="T7" fmla="*/ 171 h 2179"/>
              <a:gd name="T8" fmla="*/ 174 w 1615"/>
              <a:gd name="T9" fmla="*/ 131 h 2179"/>
              <a:gd name="T10" fmla="*/ 174 w 1615"/>
              <a:gd name="T11" fmla="*/ 180 h 2179"/>
              <a:gd name="T12" fmla="*/ 0 w 1615"/>
              <a:gd name="T13" fmla="*/ 2005 h 2179"/>
              <a:gd name="T14" fmla="*/ 1441 w 1615"/>
              <a:gd name="T15" fmla="*/ 2179 h 2179"/>
              <a:gd name="T16" fmla="*/ 1615 w 1615"/>
              <a:gd name="T17" fmla="*/ 354 h 2179"/>
              <a:gd name="T18" fmla="*/ 1518 w 1615"/>
              <a:gd name="T19" fmla="*/ 2005 h 2179"/>
              <a:gd name="T20" fmla="*/ 174 w 1615"/>
              <a:gd name="T21" fmla="*/ 2082 h 2179"/>
              <a:gd name="T22" fmla="*/ 97 w 1615"/>
              <a:gd name="T23" fmla="*/ 354 h 2179"/>
              <a:gd name="T24" fmla="*/ 1441 w 1615"/>
              <a:gd name="T25" fmla="*/ 277 h 2179"/>
              <a:gd name="T26" fmla="*/ 1518 w 1615"/>
              <a:gd name="T27" fmla="*/ 2005 h 2179"/>
              <a:gd name="T28" fmla="*/ 241 w 1615"/>
              <a:gd name="T29" fmla="*/ 1038 h 2179"/>
              <a:gd name="T30" fmla="*/ 532 w 1615"/>
              <a:gd name="T31" fmla="*/ 1339 h 2179"/>
              <a:gd name="T32" fmla="*/ 713 w 1615"/>
              <a:gd name="T33" fmla="*/ 1304 h 2179"/>
              <a:gd name="T34" fmla="*/ 695 w 1615"/>
              <a:gd name="T35" fmla="*/ 1594 h 2179"/>
              <a:gd name="T36" fmla="*/ 1375 w 1615"/>
              <a:gd name="T37" fmla="*/ 1038 h 2179"/>
              <a:gd name="T38" fmla="*/ 808 w 1615"/>
              <a:gd name="T39" fmla="*/ 1206 h 2179"/>
              <a:gd name="T40" fmla="*/ 808 w 1615"/>
              <a:gd name="T41" fmla="*/ 870 h 2179"/>
              <a:gd name="T42" fmla="*/ 808 w 1615"/>
              <a:gd name="T43" fmla="*/ 1206 h 2179"/>
              <a:gd name="T44" fmla="*/ 652 w 1615"/>
              <a:gd name="T45" fmla="*/ 1331 h 2179"/>
              <a:gd name="T46" fmla="*/ 453 w 1615"/>
              <a:gd name="T47" fmla="*/ 1481 h 2179"/>
              <a:gd name="T48" fmla="*/ 258 w 1615"/>
              <a:gd name="T49" fmla="*/ 1960 h 2179"/>
              <a:gd name="T50" fmla="*/ 534 w 1615"/>
              <a:gd name="T51" fmla="*/ 1842 h 2179"/>
              <a:gd name="T52" fmla="*/ 702 w 1615"/>
              <a:gd name="T53" fmla="*/ 1467 h 2179"/>
              <a:gd name="T54" fmla="*/ 418 w 1615"/>
              <a:gd name="T55" fmla="*/ 1872 h 2179"/>
              <a:gd name="T56" fmla="*/ 284 w 1615"/>
              <a:gd name="T57" fmla="*/ 1780 h 2179"/>
              <a:gd name="T58" fmla="*/ 418 w 1615"/>
              <a:gd name="T59" fmla="*/ 1872 h 2179"/>
              <a:gd name="T60" fmla="*/ 204 w 1615"/>
              <a:gd name="T61" fmla="*/ 323 h 2179"/>
              <a:gd name="T62" fmla="*/ 204 w 1615"/>
              <a:gd name="T63" fmla="*/ 428 h 2179"/>
              <a:gd name="T64" fmla="*/ 1418 w 1615"/>
              <a:gd name="T65" fmla="*/ 323 h 2179"/>
              <a:gd name="T66" fmla="*/ 1418 w 1615"/>
              <a:gd name="T67" fmla="*/ 428 h 2179"/>
              <a:gd name="T68" fmla="*/ 1418 w 1615"/>
              <a:gd name="T69" fmla="*/ 323 h 2179"/>
              <a:gd name="T70" fmla="*/ 1366 w 1615"/>
              <a:gd name="T71" fmla="*/ 1978 h 2179"/>
              <a:gd name="T72" fmla="*/ 1471 w 1615"/>
              <a:gd name="T73" fmla="*/ 1978 h 2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5" h="2179">
                <a:moveTo>
                  <a:pt x="174" y="131"/>
                </a:moveTo>
                <a:cubicBezTo>
                  <a:pt x="1441" y="131"/>
                  <a:pt x="1441" y="131"/>
                  <a:pt x="1441" y="131"/>
                </a:cubicBezTo>
                <a:cubicBezTo>
                  <a:pt x="1465" y="131"/>
                  <a:pt x="1488" y="136"/>
                  <a:pt x="1509" y="145"/>
                </a:cubicBezTo>
                <a:cubicBezTo>
                  <a:pt x="1344" y="16"/>
                  <a:pt x="1344" y="16"/>
                  <a:pt x="1344" y="16"/>
                </a:cubicBezTo>
                <a:cubicBezTo>
                  <a:pt x="1333" y="7"/>
                  <a:pt x="1312" y="0"/>
                  <a:pt x="1298" y="0"/>
                </a:cubicBezTo>
                <a:cubicBezTo>
                  <a:pt x="306" y="0"/>
                  <a:pt x="306" y="0"/>
                  <a:pt x="306" y="0"/>
                </a:cubicBezTo>
                <a:cubicBezTo>
                  <a:pt x="292" y="0"/>
                  <a:pt x="271" y="7"/>
                  <a:pt x="260" y="16"/>
                </a:cubicBezTo>
                <a:cubicBezTo>
                  <a:pt x="62" y="171"/>
                  <a:pt x="62" y="171"/>
                  <a:pt x="62" y="171"/>
                </a:cubicBezTo>
                <a:cubicBezTo>
                  <a:pt x="64" y="171"/>
                  <a:pt x="64" y="171"/>
                  <a:pt x="64" y="171"/>
                </a:cubicBezTo>
                <a:cubicBezTo>
                  <a:pt x="94" y="146"/>
                  <a:pt x="132" y="131"/>
                  <a:pt x="174" y="131"/>
                </a:cubicBezTo>
                <a:close/>
                <a:moveTo>
                  <a:pt x="1441" y="180"/>
                </a:moveTo>
                <a:cubicBezTo>
                  <a:pt x="174" y="180"/>
                  <a:pt x="174" y="180"/>
                  <a:pt x="174" y="180"/>
                </a:cubicBezTo>
                <a:cubicBezTo>
                  <a:pt x="78" y="180"/>
                  <a:pt x="0" y="258"/>
                  <a:pt x="0" y="354"/>
                </a:cubicBezTo>
                <a:cubicBezTo>
                  <a:pt x="0" y="2005"/>
                  <a:pt x="0" y="2005"/>
                  <a:pt x="0" y="2005"/>
                </a:cubicBezTo>
                <a:cubicBezTo>
                  <a:pt x="0" y="2101"/>
                  <a:pt x="78" y="2179"/>
                  <a:pt x="174" y="2179"/>
                </a:cubicBezTo>
                <a:cubicBezTo>
                  <a:pt x="1441" y="2179"/>
                  <a:pt x="1441" y="2179"/>
                  <a:pt x="1441" y="2179"/>
                </a:cubicBezTo>
                <a:cubicBezTo>
                  <a:pt x="1537" y="2179"/>
                  <a:pt x="1615" y="2101"/>
                  <a:pt x="1615" y="2005"/>
                </a:cubicBezTo>
                <a:cubicBezTo>
                  <a:pt x="1615" y="354"/>
                  <a:pt x="1615" y="354"/>
                  <a:pt x="1615" y="354"/>
                </a:cubicBezTo>
                <a:cubicBezTo>
                  <a:pt x="1615" y="258"/>
                  <a:pt x="1537" y="180"/>
                  <a:pt x="1441" y="180"/>
                </a:cubicBezTo>
                <a:close/>
                <a:moveTo>
                  <a:pt x="1518" y="2005"/>
                </a:moveTo>
                <a:cubicBezTo>
                  <a:pt x="1518" y="2047"/>
                  <a:pt x="1484" y="2082"/>
                  <a:pt x="1441" y="2082"/>
                </a:cubicBezTo>
                <a:cubicBezTo>
                  <a:pt x="174" y="2082"/>
                  <a:pt x="174" y="2082"/>
                  <a:pt x="174" y="2082"/>
                </a:cubicBezTo>
                <a:cubicBezTo>
                  <a:pt x="132" y="2082"/>
                  <a:pt x="97" y="2047"/>
                  <a:pt x="97" y="2005"/>
                </a:cubicBezTo>
                <a:cubicBezTo>
                  <a:pt x="97" y="354"/>
                  <a:pt x="97" y="354"/>
                  <a:pt x="97" y="354"/>
                </a:cubicBezTo>
                <a:cubicBezTo>
                  <a:pt x="97" y="312"/>
                  <a:pt x="132" y="277"/>
                  <a:pt x="174" y="277"/>
                </a:cubicBezTo>
                <a:cubicBezTo>
                  <a:pt x="1441" y="277"/>
                  <a:pt x="1441" y="277"/>
                  <a:pt x="1441" y="277"/>
                </a:cubicBezTo>
                <a:cubicBezTo>
                  <a:pt x="1484" y="277"/>
                  <a:pt x="1518" y="312"/>
                  <a:pt x="1518" y="354"/>
                </a:cubicBezTo>
                <a:lnTo>
                  <a:pt x="1518" y="2005"/>
                </a:lnTo>
                <a:close/>
                <a:moveTo>
                  <a:pt x="808" y="471"/>
                </a:moveTo>
                <a:cubicBezTo>
                  <a:pt x="494" y="471"/>
                  <a:pt x="241" y="725"/>
                  <a:pt x="241" y="1038"/>
                </a:cubicBezTo>
                <a:cubicBezTo>
                  <a:pt x="241" y="1201"/>
                  <a:pt x="309" y="1347"/>
                  <a:pt x="419" y="1451"/>
                </a:cubicBezTo>
                <a:cubicBezTo>
                  <a:pt x="532" y="1339"/>
                  <a:pt x="532" y="1339"/>
                  <a:pt x="532" y="1339"/>
                </a:cubicBezTo>
                <a:cubicBezTo>
                  <a:pt x="565" y="1305"/>
                  <a:pt x="610" y="1286"/>
                  <a:pt x="652" y="1286"/>
                </a:cubicBezTo>
                <a:cubicBezTo>
                  <a:pt x="675" y="1286"/>
                  <a:pt x="696" y="1292"/>
                  <a:pt x="713" y="1304"/>
                </a:cubicBezTo>
                <a:cubicBezTo>
                  <a:pt x="762" y="1337"/>
                  <a:pt x="775" y="1416"/>
                  <a:pt x="744" y="1486"/>
                </a:cubicBezTo>
                <a:cubicBezTo>
                  <a:pt x="695" y="1594"/>
                  <a:pt x="695" y="1594"/>
                  <a:pt x="695" y="1594"/>
                </a:cubicBezTo>
                <a:cubicBezTo>
                  <a:pt x="731" y="1601"/>
                  <a:pt x="769" y="1605"/>
                  <a:pt x="808" y="1605"/>
                </a:cubicBezTo>
                <a:cubicBezTo>
                  <a:pt x="1121" y="1605"/>
                  <a:pt x="1375" y="1351"/>
                  <a:pt x="1375" y="1038"/>
                </a:cubicBezTo>
                <a:cubicBezTo>
                  <a:pt x="1375" y="725"/>
                  <a:pt x="1121" y="471"/>
                  <a:pt x="808" y="471"/>
                </a:cubicBezTo>
                <a:close/>
                <a:moveTo>
                  <a:pt x="808" y="1206"/>
                </a:moveTo>
                <a:cubicBezTo>
                  <a:pt x="715" y="1206"/>
                  <a:pt x="640" y="1131"/>
                  <a:pt x="640" y="1038"/>
                </a:cubicBezTo>
                <a:cubicBezTo>
                  <a:pt x="640" y="945"/>
                  <a:pt x="715" y="870"/>
                  <a:pt x="808" y="870"/>
                </a:cubicBezTo>
                <a:cubicBezTo>
                  <a:pt x="900" y="870"/>
                  <a:pt x="976" y="945"/>
                  <a:pt x="976" y="1038"/>
                </a:cubicBezTo>
                <a:cubicBezTo>
                  <a:pt x="976" y="1131"/>
                  <a:pt x="900" y="1206"/>
                  <a:pt x="808" y="1206"/>
                </a:cubicBezTo>
                <a:close/>
                <a:moveTo>
                  <a:pt x="687" y="1341"/>
                </a:moveTo>
                <a:cubicBezTo>
                  <a:pt x="678" y="1334"/>
                  <a:pt x="665" y="1331"/>
                  <a:pt x="652" y="1331"/>
                </a:cubicBezTo>
                <a:cubicBezTo>
                  <a:pt x="623" y="1331"/>
                  <a:pt x="590" y="1345"/>
                  <a:pt x="564" y="1371"/>
                </a:cubicBezTo>
                <a:cubicBezTo>
                  <a:pt x="453" y="1481"/>
                  <a:pt x="453" y="1481"/>
                  <a:pt x="453" y="1481"/>
                </a:cubicBezTo>
                <a:cubicBezTo>
                  <a:pt x="271" y="1660"/>
                  <a:pt x="271" y="1660"/>
                  <a:pt x="271" y="1660"/>
                </a:cubicBezTo>
                <a:cubicBezTo>
                  <a:pt x="170" y="1760"/>
                  <a:pt x="164" y="1895"/>
                  <a:pt x="258" y="1960"/>
                </a:cubicBezTo>
                <a:cubicBezTo>
                  <a:pt x="286" y="1979"/>
                  <a:pt x="315" y="1988"/>
                  <a:pt x="346" y="1988"/>
                </a:cubicBezTo>
                <a:cubicBezTo>
                  <a:pt x="419" y="1988"/>
                  <a:pt x="493" y="1935"/>
                  <a:pt x="534" y="1842"/>
                </a:cubicBezTo>
                <a:cubicBezTo>
                  <a:pt x="650" y="1583"/>
                  <a:pt x="650" y="1583"/>
                  <a:pt x="650" y="1583"/>
                </a:cubicBezTo>
                <a:cubicBezTo>
                  <a:pt x="702" y="1467"/>
                  <a:pt x="702" y="1467"/>
                  <a:pt x="702" y="1467"/>
                </a:cubicBezTo>
                <a:cubicBezTo>
                  <a:pt x="724" y="1418"/>
                  <a:pt x="717" y="1362"/>
                  <a:pt x="687" y="1341"/>
                </a:cubicBezTo>
                <a:close/>
                <a:moveTo>
                  <a:pt x="418" y="1872"/>
                </a:moveTo>
                <a:cubicBezTo>
                  <a:pt x="392" y="1909"/>
                  <a:pt x="341" y="1919"/>
                  <a:pt x="304" y="1893"/>
                </a:cubicBezTo>
                <a:cubicBezTo>
                  <a:pt x="267" y="1867"/>
                  <a:pt x="258" y="1817"/>
                  <a:pt x="284" y="1780"/>
                </a:cubicBezTo>
                <a:cubicBezTo>
                  <a:pt x="310" y="1743"/>
                  <a:pt x="360" y="1734"/>
                  <a:pt x="397" y="1759"/>
                </a:cubicBezTo>
                <a:cubicBezTo>
                  <a:pt x="434" y="1785"/>
                  <a:pt x="443" y="1836"/>
                  <a:pt x="418" y="1872"/>
                </a:cubicBezTo>
                <a:close/>
                <a:moveTo>
                  <a:pt x="256" y="376"/>
                </a:moveTo>
                <a:cubicBezTo>
                  <a:pt x="256" y="346"/>
                  <a:pt x="233" y="323"/>
                  <a:pt x="204" y="323"/>
                </a:cubicBezTo>
                <a:cubicBezTo>
                  <a:pt x="174" y="323"/>
                  <a:pt x="151" y="346"/>
                  <a:pt x="151" y="376"/>
                </a:cubicBezTo>
                <a:cubicBezTo>
                  <a:pt x="151" y="405"/>
                  <a:pt x="174" y="428"/>
                  <a:pt x="204" y="428"/>
                </a:cubicBezTo>
                <a:cubicBezTo>
                  <a:pt x="233" y="428"/>
                  <a:pt x="256" y="405"/>
                  <a:pt x="256" y="376"/>
                </a:cubicBezTo>
                <a:close/>
                <a:moveTo>
                  <a:pt x="1418" y="323"/>
                </a:moveTo>
                <a:cubicBezTo>
                  <a:pt x="1389" y="323"/>
                  <a:pt x="1366" y="346"/>
                  <a:pt x="1366" y="376"/>
                </a:cubicBezTo>
                <a:cubicBezTo>
                  <a:pt x="1366" y="405"/>
                  <a:pt x="1389" y="428"/>
                  <a:pt x="1418" y="428"/>
                </a:cubicBezTo>
                <a:cubicBezTo>
                  <a:pt x="1448" y="428"/>
                  <a:pt x="1471" y="405"/>
                  <a:pt x="1471" y="376"/>
                </a:cubicBezTo>
                <a:cubicBezTo>
                  <a:pt x="1471" y="346"/>
                  <a:pt x="1448" y="323"/>
                  <a:pt x="1418" y="323"/>
                </a:cubicBezTo>
                <a:close/>
                <a:moveTo>
                  <a:pt x="1418" y="1925"/>
                </a:moveTo>
                <a:cubicBezTo>
                  <a:pt x="1389" y="1925"/>
                  <a:pt x="1366" y="1949"/>
                  <a:pt x="1366" y="1978"/>
                </a:cubicBezTo>
                <a:cubicBezTo>
                  <a:pt x="1366" y="2007"/>
                  <a:pt x="1389" y="2031"/>
                  <a:pt x="1418" y="2031"/>
                </a:cubicBezTo>
                <a:cubicBezTo>
                  <a:pt x="1448" y="2031"/>
                  <a:pt x="1471" y="2007"/>
                  <a:pt x="1471" y="1978"/>
                </a:cubicBezTo>
                <a:cubicBezTo>
                  <a:pt x="1471" y="1949"/>
                  <a:pt x="1448" y="1925"/>
                  <a:pt x="1418" y="1925"/>
                </a:cubicBezTo>
                <a:close/>
              </a:path>
            </a:pathLst>
          </a:custGeom>
          <a:solidFill>
            <a:schemeClr val="accent1">
              <a:lumMod val="75000"/>
            </a:schemeClr>
          </a:solidFill>
          <a:ln>
            <a:noFill/>
          </a:ln>
        </p:spPr>
        <p:txBody>
          <a:bodyPr vert="horz" wrap="square" lIns="82254" tIns="41127" rIns="82254" bIns="41127" numCol="1" anchor="t" anchorCtr="0" compatLnSpc="1">
            <a:prstTxWarp prst="textNoShape">
              <a:avLst/>
            </a:prstTxWarp>
          </a:bodyPr>
          <a:lstStyle/>
          <a:p>
            <a:pPr defTabSz="913570"/>
            <a:endParaRPr lang="en-US" sz="1600" dirty="0">
              <a:solidFill>
                <a:srgbClr val="505050"/>
              </a:solidFill>
            </a:endParaRPr>
          </a:p>
        </p:txBody>
      </p:sp>
      <p:sp>
        <p:nvSpPr>
          <p:cNvPr id="51" name="Freeform 79"/>
          <p:cNvSpPr>
            <a:spLocks noEditPoints="1"/>
          </p:cNvSpPr>
          <p:nvPr/>
        </p:nvSpPr>
        <p:spPr bwMode="black">
          <a:xfrm>
            <a:off x="9368179" y="5128453"/>
            <a:ext cx="251476" cy="339963"/>
          </a:xfrm>
          <a:custGeom>
            <a:avLst/>
            <a:gdLst>
              <a:gd name="T0" fmla="*/ 1441 w 1615"/>
              <a:gd name="T1" fmla="*/ 131 h 2179"/>
              <a:gd name="T2" fmla="*/ 1344 w 1615"/>
              <a:gd name="T3" fmla="*/ 16 h 2179"/>
              <a:gd name="T4" fmla="*/ 306 w 1615"/>
              <a:gd name="T5" fmla="*/ 0 h 2179"/>
              <a:gd name="T6" fmla="*/ 62 w 1615"/>
              <a:gd name="T7" fmla="*/ 171 h 2179"/>
              <a:gd name="T8" fmla="*/ 174 w 1615"/>
              <a:gd name="T9" fmla="*/ 131 h 2179"/>
              <a:gd name="T10" fmla="*/ 174 w 1615"/>
              <a:gd name="T11" fmla="*/ 180 h 2179"/>
              <a:gd name="T12" fmla="*/ 0 w 1615"/>
              <a:gd name="T13" fmla="*/ 2005 h 2179"/>
              <a:gd name="T14" fmla="*/ 1441 w 1615"/>
              <a:gd name="T15" fmla="*/ 2179 h 2179"/>
              <a:gd name="T16" fmla="*/ 1615 w 1615"/>
              <a:gd name="T17" fmla="*/ 354 h 2179"/>
              <a:gd name="T18" fmla="*/ 1518 w 1615"/>
              <a:gd name="T19" fmla="*/ 2005 h 2179"/>
              <a:gd name="T20" fmla="*/ 174 w 1615"/>
              <a:gd name="T21" fmla="*/ 2082 h 2179"/>
              <a:gd name="T22" fmla="*/ 97 w 1615"/>
              <a:gd name="T23" fmla="*/ 354 h 2179"/>
              <a:gd name="T24" fmla="*/ 1441 w 1615"/>
              <a:gd name="T25" fmla="*/ 277 h 2179"/>
              <a:gd name="T26" fmla="*/ 1518 w 1615"/>
              <a:gd name="T27" fmla="*/ 2005 h 2179"/>
              <a:gd name="T28" fmla="*/ 241 w 1615"/>
              <a:gd name="T29" fmla="*/ 1038 h 2179"/>
              <a:gd name="T30" fmla="*/ 532 w 1615"/>
              <a:gd name="T31" fmla="*/ 1339 h 2179"/>
              <a:gd name="T32" fmla="*/ 713 w 1615"/>
              <a:gd name="T33" fmla="*/ 1304 h 2179"/>
              <a:gd name="T34" fmla="*/ 695 w 1615"/>
              <a:gd name="T35" fmla="*/ 1594 h 2179"/>
              <a:gd name="T36" fmla="*/ 1375 w 1615"/>
              <a:gd name="T37" fmla="*/ 1038 h 2179"/>
              <a:gd name="T38" fmla="*/ 808 w 1615"/>
              <a:gd name="T39" fmla="*/ 1206 h 2179"/>
              <a:gd name="T40" fmla="*/ 808 w 1615"/>
              <a:gd name="T41" fmla="*/ 870 h 2179"/>
              <a:gd name="T42" fmla="*/ 808 w 1615"/>
              <a:gd name="T43" fmla="*/ 1206 h 2179"/>
              <a:gd name="T44" fmla="*/ 652 w 1615"/>
              <a:gd name="T45" fmla="*/ 1331 h 2179"/>
              <a:gd name="T46" fmla="*/ 453 w 1615"/>
              <a:gd name="T47" fmla="*/ 1481 h 2179"/>
              <a:gd name="T48" fmla="*/ 258 w 1615"/>
              <a:gd name="T49" fmla="*/ 1960 h 2179"/>
              <a:gd name="T50" fmla="*/ 534 w 1615"/>
              <a:gd name="T51" fmla="*/ 1842 h 2179"/>
              <a:gd name="T52" fmla="*/ 702 w 1615"/>
              <a:gd name="T53" fmla="*/ 1467 h 2179"/>
              <a:gd name="T54" fmla="*/ 418 w 1615"/>
              <a:gd name="T55" fmla="*/ 1872 h 2179"/>
              <a:gd name="T56" fmla="*/ 284 w 1615"/>
              <a:gd name="T57" fmla="*/ 1780 h 2179"/>
              <a:gd name="T58" fmla="*/ 418 w 1615"/>
              <a:gd name="T59" fmla="*/ 1872 h 2179"/>
              <a:gd name="T60" fmla="*/ 204 w 1615"/>
              <a:gd name="T61" fmla="*/ 323 h 2179"/>
              <a:gd name="T62" fmla="*/ 204 w 1615"/>
              <a:gd name="T63" fmla="*/ 428 h 2179"/>
              <a:gd name="T64" fmla="*/ 1418 w 1615"/>
              <a:gd name="T65" fmla="*/ 323 h 2179"/>
              <a:gd name="T66" fmla="*/ 1418 w 1615"/>
              <a:gd name="T67" fmla="*/ 428 h 2179"/>
              <a:gd name="T68" fmla="*/ 1418 w 1615"/>
              <a:gd name="T69" fmla="*/ 323 h 2179"/>
              <a:gd name="T70" fmla="*/ 1366 w 1615"/>
              <a:gd name="T71" fmla="*/ 1978 h 2179"/>
              <a:gd name="T72" fmla="*/ 1471 w 1615"/>
              <a:gd name="T73" fmla="*/ 1978 h 2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5" h="2179">
                <a:moveTo>
                  <a:pt x="174" y="131"/>
                </a:moveTo>
                <a:cubicBezTo>
                  <a:pt x="1441" y="131"/>
                  <a:pt x="1441" y="131"/>
                  <a:pt x="1441" y="131"/>
                </a:cubicBezTo>
                <a:cubicBezTo>
                  <a:pt x="1465" y="131"/>
                  <a:pt x="1488" y="136"/>
                  <a:pt x="1509" y="145"/>
                </a:cubicBezTo>
                <a:cubicBezTo>
                  <a:pt x="1344" y="16"/>
                  <a:pt x="1344" y="16"/>
                  <a:pt x="1344" y="16"/>
                </a:cubicBezTo>
                <a:cubicBezTo>
                  <a:pt x="1333" y="7"/>
                  <a:pt x="1312" y="0"/>
                  <a:pt x="1298" y="0"/>
                </a:cubicBezTo>
                <a:cubicBezTo>
                  <a:pt x="306" y="0"/>
                  <a:pt x="306" y="0"/>
                  <a:pt x="306" y="0"/>
                </a:cubicBezTo>
                <a:cubicBezTo>
                  <a:pt x="292" y="0"/>
                  <a:pt x="271" y="7"/>
                  <a:pt x="260" y="16"/>
                </a:cubicBezTo>
                <a:cubicBezTo>
                  <a:pt x="62" y="171"/>
                  <a:pt x="62" y="171"/>
                  <a:pt x="62" y="171"/>
                </a:cubicBezTo>
                <a:cubicBezTo>
                  <a:pt x="64" y="171"/>
                  <a:pt x="64" y="171"/>
                  <a:pt x="64" y="171"/>
                </a:cubicBezTo>
                <a:cubicBezTo>
                  <a:pt x="94" y="146"/>
                  <a:pt x="132" y="131"/>
                  <a:pt x="174" y="131"/>
                </a:cubicBezTo>
                <a:close/>
                <a:moveTo>
                  <a:pt x="1441" y="180"/>
                </a:moveTo>
                <a:cubicBezTo>
                  <a:pt x="174" y="180"/>
                  <a:pt x="174" y="180"/>
                  <a:pt x="174" y="180"/>
                </a:cubicBezTo>
                <a:cubicBezTo>
                  <a:pt x="78" y="180"/>
                  <a:pt x="0" y="258"/>
                  <a:pt x="0" y="354"/>
                </a:cubicBezTo>
                <a:cubicBezTo>
                  <a:pt x="0" y="2005"/>
                  <a:pt x="0" y="2005"/>
                  <a:pt x="0" y="2005"/>
                </a:cubicBezTo>
                <a:cubicBezTo>
                  <a:pt x="0" y="2101"/>
                  <a:pt x="78" y="2179"/>
                  <a:pt x="174" y="2179"/>
                </a:cubicBezTo>
                <a:cubicBezTo>
                  <a:pt x="1441" y="2179"/>
                  <a:pt x="1441" y="2179"/>
                  <a:pt x="1441" y="2179"/>
                </a:cubicBezTo>
                <a:cubicBezTo>
                  <a:pt x="1537" y="2179"/>
                  <a:pt x="1615" y="2101"/>
                  <a:pt x="1615" y="2005"/>
                </a:cubicBezTo>
                <a:cubicBezTo>
                  <a:pt x="1615" y="354"/>
                  <a:pt x="1615" y="354"/>
                  <a:pt x="1615" y="354"/>
                </a:cubicBezTo>
                <a:cubicBezTo>
                  <a:pt x="1615" y="258"/>
                  <a:pt x="1537" y="180"/>
                  <a:pt x="1441" y="180"/>
                </a:cubicBezTo>
                <a:close/>
                <a:moveTo>
                  <a:pt x="1518" y="2005"/>
                </a:moveTo>
                <a:cubicBezTo>
                  <a:pt x="1518" y="2047"/>
                  <a:pt x="1484" y="2082"/>
                  <a:pt x="1441" y="2082"/>
                </a:cubicBezTo>
                <a:cubicBezTo>
                  <a:pt x="174" y="2082"/>
                  <a:pt x="174" y="2082"/>
                  <a:pt x="174" y="2082"/>
                </a:cubicBezTo>
                <a:cubicBezTo>
                  <a:pt x="132" y="2082"/>
                  <a:pt x="97" y="2047"/>
                  <a:pt x="97" y="2005"/>
                </a:cubicBezTo>
                <a:cubicBezTo>
                  <a:pt x="97" y="354"/>
                  <a:pt x="97" y="354"/>
                  <a:pt x="97" y="354"/>
                </a:cubicBezTo>
                <a:cubicBezTo>
                  <a:pt x="97" y="312"/>
                  <a:pt x="132" y="277"/>
                  <a:pt x="174" y="277"/>
                </a:cubicBezTo>
                <a:cubicBezTo>
                  <a:pt x="1441" y="277"/>
                  <a:pt x="1441" y="277"/>
                  <a:pt x="1441" y="277"/>
                </a:cubicBezTo>
                <a:cubicBezTo>
                  <a:pt x="1484" y="277"/>
                  <a:pt x="1518" y="312"/>
                  <a:pt x="1518" y="354"/>
                </a:cubicBezTo>
                <a:lnTo>
                  <a:pt x="1518" y="2005"/>
                </a:lnTo>
                <a:close/>
                <a:moveTo>
                  <a:pt x="808" y="471"/>
                </a:moveTo>
                <a:cubicBezTo>
                  <a:pt x="494" y="471"/>
                  <a:pt x="241" y="725"/>
                  <a:pt x="241" y="1038"/>
                </a:cubicBezTo>
                <a:cubicBezTo>
                  <a:pt x="241" y="1201"/>
                  <a:pt x="309" y="1347"/>
                  <a:pt x="419" y="1451"/>
                </a:cubicBezTo>
                <a:cubicBezTo>
                  <a:pt x="532" y="1339"/>
                  <a:pt x="532" y="1339"/>
                  <a:pt x="532" y="1339"/>
                </a:cubicBezTo>
                <a:cubicBezTo>
                  <a:pt x="565" y="1305"/>
                  <a:pt x="610" y="1286"/>
                  <a:pt x="652" y="1286"/>
                </a:cubicBezTo>
                <a:cubicBezTo>
                  <a:pt x="675" y="1286"/>
                  <a:pt x="696" y="1292"/>
                  <a:pt x="713" y="1304"/>
                </a:cubicBezTo>
                <a:cubicBezTo>
                  <a:pt x="762" y="1337"/>
                  <a:pt x="775" y="1416"/>
                  <a:pt x="744" y="1486"/>
                </a:cubicBezTo>
                <a:cubicBezTo>
                  <a:pt x="695" y="1594"/>
                  <a:pt x="695" y="1594"/>
                  <a:pt x="695" y="1594"/>
                </a:cubicBezTo>
                <a:cubicBezTo>
                  <a:pt x="731" y="1601"/>
                  <a:pt x="769" y="1605"/>
                  <a:pt x="808" y="1605"/>
                </a:cubicBezTo>
                <a:cubicBezTo>
                  <a:pt x="1121" y="1605"/>
                  <a:pt x="1375" y="1351"/>
                  <a:pt x="1375" y="1038"/>
                </a:cubicBezTo>
                <a:cubicBezTo>
                  <a:pt x="1375" y="725"/>
                  <a:pt x="1121" y="471"/>
                  <a:pt x="808" y="471"/>
                </a:cubicBezTo>
                <a:close/>
                <a:moveTo>
                  <a:pt x="808" y="1206"/>
                </a:moveTo>
                <a:cubicBezTo>
                  <a:pt x="715" y="1206"/>
                  <a:pt x="640" y="1131"/>
                  <a:pt x="640" y="1038"/>
                </a:cubicBezTo>
                <a:cubicBezTo>
                  <a:pt x="640" y="945"/>
                  <a:pt x="715" y="870"/>
                  <a:pt x="808" y="870"/>
                </a:cubicBezTo>
                <a:cubicBezTo>
                  <a:pt x="900" y="870"/>
                  <a:pt x="976" y="945"/>
                  <a:pt x="976" y="1038"/>
                </a:cubicBezTo>
                <a:cubicBezTo>
                  <a:pt x="976" y="1131"/>
                  <a:pt x="900" y="1206"/>
                  <a:pt x="808" y="1206"/>
                </a:cubicBezTo>
                <a:close/>
                <a:moveTo>
                  <a:pt x="687" y="1341"/>
                </a:moveTo>
                <a:cubicBezTo>
                  <a:pt x="678" y="1334"/>
                  <a:pt x="665" y="1331"/>
                  <a:pt x="652" y="1331"/>
                </a:cubicBezTo>
                <a:cubicBezTo>
                  <a:pt x="623" y="1331"/>
                  <a:pt x="590" y="1345"/>
                  <a:pt x="564" y="1371"/>
                </a:cubicBezTo>
                <a:cubicBezTo>
                  <a:pt x="453" y="1481"/>
                  <a:pt x="453" y="1481"/>
                  <a:pt x="453" y="1481"/>
                </a:cubicBezTo>
                <a:cubicBezTo>
                  <a:pt x="271" y="1660"/>
                  <a:pt x="271" y="1660"/>
                  <a:pt x="271" y="1660"/>
                </a:cubicBezTo>
                <a:cubicBezTo>
                  <a:pt x="170" y="1760"/>
                  <a:pt x="164" y="1895"/>
                  <a:pt x="258" y="1960"/>
                </a:cubicBezTo>
                <a:cubicBezTo>
                  <a:pt x="286" y="1979"/>
                  <a:pt x="315" y="1988"/>
                  <a:pt x="346" y="1988"/>
                </a:cubicBezTo>
                <a:cubicBezTo>
                  <a:pt x="419" y="1988"/>
                  <a:pt x="493" y="1935"/>
                  <a:pt x="534" y="1842"/>
                </a:cubicBezTo>
                <a:cubicBezTo>
                  <a:pt x="650" y="1583"/>
                  <a:pt x="650" y="1583"/>
                  <a:pt x="650" y="1583"/>
                </a:cubicBezTo>
                <a:cubicBezTo>
                  <a:pt x="702" y="1467"/>
                  <a:pt x="702" y="1467"/>
                  <a:pt x="702" y="1467"/>
                </a:cubicBezTo>
                <a:cubicBezTo>
                  <a:pt x="724" y="1418"/>
                  <a:pt x="717" y="1362"/>
                  <a:pt x="687" y="1341"/>
                </a:cubicBezTo>
                <a:close/>
                <a:moveTo>
                  <a:pt x="418" y="1872"/>
                </a:moveTo>
                <a:cubicBezTo>
                  <a:pt x="392" y="1909"/>
                  <a:pt x="341" y="1919"/>
                  <a:pt x="304" y="1893"/>
                </a:cubicBezTo>
                <a:cubicBezTo>
                  <a:pt x="267" y="1867"/>
                  <a:pt x="258" y="1817"/>
                  <a:pt x="284" y="1780"/>
                </a:cubicBezTo>
                <a:cubicBezTo>
                  <a:pt x="310" y="1743"/>
                  <a:pt x="360" y="1734"/>
                  <a:pt x="397" y="1759"/>
                </a:cubicBezTo>
                <a:cubicBezTo>
                  <a:pt x="434" y="1785"/>
                  <a:pt x="443" y="1836"/>
                  <a:pt x="418" y="1872"/>
                </a:cubicBezTo>
                <a:close/>
                <a:moveTo>
                  <a:pt x="256" y="376"/>
                </a:moveTo>
                <a:cubicBezTo>
                  <a:pt x="256" y="346"/>
                  <a:pt x="233" y="323"/>
                  <a:pt x="204" y="323"/>
                </a:cubicBezTo>
                <a:cubicBezTo>
                  <a:pt x="174" y="323"/>
                  <a:pt x="151" y="346"/>
                  <a:pt x="151" y="376"/>
                </a:cubicBezTo>
                <a:cubicBezTo>
                  <a:pt x="151" y="405"/>
                  <a:pt x="174" y="428"/>
                  <a:pt x="204" y="428"/>
                </a:cubicBezTo>
                <a:cubicBezTo>
                  <a:pt x="233" y="428"/>
                  <a:pt x="256" y="405"/>
                  <a:pt x="256" y="376"/>
                </a:cubicBezTo>
                <a:close/>
                <a:moveTo>
                  <a:pt x="1418" y="323"/>
                </a:moveTo>
                <a:cubicBezTo>
                  <a:pt x="1389" y="323"/>
                  <a:pt x="1366" y="346"/>
                  <a:pt x="1366" y="376"/>
                </a:cubicBezTo>
                <a:cubicBezTo>
                  <a:pt x="1366" y="405"/>
                  <a:pt x="1389" y="428"/>
                  <a:pt x="1418" y="428"/>
                </a:cubicBezTo>
                <a:cubicBezTo>
                  <a:pt x="1448" y="428"/>
                  <a:pt x="1471" y="405"/>
                  <a:pt x="1471" y="376"/>
                </a:cubicBezTo>
                <a:cubicBezTo>
                  <a:pt x="1471" y="346"/>
                  <a:pt x="1448" y="323"/>
                  <a:pt x="1418" y="323"/>
                </a:cubicBezTo>
                <a:close/>
                <a:moveTo>
                  <a:pt x="1418" y="1925"/>
                </a:moveTo>
                <a:cubicBezTo>
                  <a:pt x="1389" y="1925"/>
                  <a:pt x="1366" y="1949"/>
                  <a:pt x="1366" y="1978"/>
                </a:cubicBezTo>
                <a:cubicBezTo>
                  <a:pt x="1366" y="2007"/>
                  <a:pt x="1389" y="2031"/>
                  <a:pt x="1418" y="2031"/>
                </a:cubicBezTo>
                <a:cubicBezTo>
                  <a:pt x="1448" y="2031"/>
                  <a:pt x="1471" y="2007"/>
                  <a:pt x="1471" y="1978"/>
                </a:cubicBezTo>
                <a:cubicBezTo>
                  <a:pt x="1471" y="1949"/>
                  <a:pt x="1448" y="1925"/>
                  <a:pt x="1418" y="1925"/>
                </a:cubicBezTo>
                <a:close/>
              </a:path>
            </a:pathLst>
          </a:custGeom>
          <a:solidFill>
            <a:schemeClr val="accent1">
              <a:lumMod val="75000"/>
            </a:schemeClr>
          </a:solidFill>
          <a:ln>
            <a:noFill/>
          </a:ln>
        </p:spPr>
        <p:txBody>
          <a:bodyPr vert="horz" wrap="square" lIns="82254" tIns="41127" rIns="82254" bIns="41127" numCol="1" anchor="t" anchorCtr="0" compatLnSpc="1">
            <a:prstTxWarp prst="textNoShape">
              <a:avLst/>
            </a:prstTxWarp>
          </a:bodyPr>
          <a:lstStyle/>
          <a:p>
            <a:pPr defTabSz="913570"/>
            <a:endParaRPr lang="en-US" sz="1600" dirty="0">
              <a:solidFill>
                <a:srgbClr val="505050"/>
              </a:solidFill>
            </a:endParaRPr>
          </a:p>
        </p:txBody>
      </p:sp>
      <p:sp>
        <p:nvSpPr>
          <p:cNvPr id="52" name="Freeform 79"/>
          <p:cNvSpPr>
            <a:spLocks noEditPoints="1"/>
          </p:cNvSpPr>
          <p:nvPr/>
        </p:nvSpPr>
        <p:spPr bwMode="black">
          <a:xfrm>
            <a:off x="9633453" y="5128452"/>
            <a:ext cx="251709" cy="340278"/>
          </a:xfrm>
          <a:custGeom>
            <a:avLst/>
            <a:gdLst>
              <a:gd name="T0" fmla="*/ 1441 w 1615"/>
              <a:gd name="T1" fmla="*/ 131 h 2179"/>
              <a:gd name="T2" fmla="*/ 1344 w 1615"/>
              <a:gd name="T3" fmla="*/ 16 h 2179"/>
              <a:gd name="T4" fmla="*/ 306 w 1615"/>
              <a:gd name="T5" fmla="*/ 0 h 2179"/>
              <a:gd name="T6" fmla="*/ 62 w 1615"/>
              <a:gd name="T7" fmla="*/ 171 h 2179"/>
              <a:gd name="T8" fmla="*/ 174 w 1615"/>
              <a:gd name="T9" fmla="*/ 131 h 2179"/>
              <a:gd name="T10" fmla="*/ 174 w 1615"/>
              <a:gd name="T11" fmla="*/ 180 h 2179"/>
              <a:gd name="T12" fmla="*/ 0 w 1615"/>
              <a:gd name="T13" fmla="*/ 2005 h 2179"/>
              <a:gd name="T14" fmla="*/ 1441 w 1615"/>
              <a:gd name="T15" fmla="*/ 2179 h 2179"/>
              <a:gd name="T16" fmla="*/ 1615 w 1615"/>
              <a:gd name="T17" fmla="*/ 354 h 2179"/>
              <a:gd name="T18" fmla="*/ 1518 w 1615"/>
              <a:gd name="T19" fmla="*/ 2005 h 2179"/>
              <a:gd name="T20" fmla="*/ 174 w 1615"/>
              <a:gd name="T21" fmla="*/ 2082 h 2179"/>
              <a:gd name="T22" fmla="*/ 97 w 1615"/>
              <a:gd name="T23" fmla="*/ 354 h 2179"/>
              <a:gd name="T24" fmla="*/ 1441 w 1615"/>
              <a:gd name="T25" fmla="*/ 277 h 2179"/>
              <a:gd name="T26" fmla="*/ 1518 w 1615"/>
              <a:gd name="T27" fmla="*/ 2005 h 2179"/>
              <a:gd name="T28" fmla="*/ 241 w 1615"/>
              <a:gd name="T29" fmla="*/ 1038 h 2179"/>
              <a:gd name="T30" fmla="*/ 532 w 1615"/>
              <a:gd name="T31" fmla="*/ 1339 h 2179"/>
              <a:gd name="T32" fmla="*/ 713 w 1615"/>
              <a:gd name="T33" fmla="*/ 1304 h 2179"/>
              <a:gd name="T34" fmla="*/ 695 w 1615"/>
              <a:gd name="T35" fmla="*/ 1594 h 2179"/>
              <a:gd name="T36" fmla="*/ 1375 w 1615"/>
              <a:gd name="T37" fmla="*/ 1038 h 2179"/>
              <a:gd name="T38" fmla="*/ 808 w 1615"/>
              <a:gd name="T39" fmla="*/ 1206 h 2179"/>
              <a:gd name="T40" fmla="*/ 808 w 1615"/>
              <a:gd name="T41" fmla="*/ 870 h 2179"/>
              <a:gd name="T42" fmla="*/ 808 w 1615"/>
              <a:gd name="T43" fmla="*/ 1206 h 2179"/>
              <a:gd name="T44" fmla="*/ 652 w 1615"/>
              <a:gd name="T45" fmla="*/ 1331 h 2179"/>
              <a:gd name="T46" fmla="*/ 453 w 1615"/>
              <a:gd name="T47" fmla="*/ 1481 h 2179"/>
              <a:gd name="T48" fmla="*/ 258 w 1615"/>
              <a:gd name="T49" fmla="*/ 1960 h 2179"/>
              <a:gd name="T50" fmla="*/ 534 w 1615"/>
              <a:gd name="T51" fmla="*/ 1842 h 2179"/>
              <a:gd name="T52" fmla="*/ 702 w 1615"/>
              <a:gd name="T53" fmla="*/ 1467 h 2179"/>
              <a:gd name="T54" fmla="*/ 418 w 1615"/>
              <a:gd name="T55" fmla="*/ 1872 h 2179"/>
              <a:gd name="T56" fmla="*/ 284 w 1615"/>
              <a:gd name="T57" fmla="*/ 1780 h 2179"/>
              <a:gd name="T58" fmla="*/ 418 w 1615"/>
              <a:gd name="T59" fmla="*/ 1872 h 2179"/>
              <a:gd name="T60" fmla="*/ 204 w 1615"/>
              <a:gd name="T61" fmla="*/ 323 h 2179"/>
              <a:gd name="T62" fmla="*/ 204 w 1615"/>
              <a:gd name="T63" fmla="*/ 428 h 2179"/>
              <a:gd name="T64" fmla="*/ 1418 w 1615"/>
              <a:gd name="T65" fmla="*/ 323 h 2179"/>
              <a:gd name="T66" fmla="*/ 1418 w 1615"/>
              <a:gd name="T67" fmla="*/ 428 h 2179"/>
              <a:gd name="T68" fmla="*/ 1418 w 1615"/>
              <a:gd name="T69" fmla="*/ 323 h 2179"/>
              <a:gd name="T70" fmla="*/ 1366 w 1615"/>
              <a:gd name="T71" fmla="*/ 1978 h 2179"/>
              <a:gd name="T72" fmla="*/ 1471 w 1615"/>
              <a:gd name="T73" fmla="*/ 1978 h 2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5" h="2179">
                <a:moveTo>
                  <a:pt x="174" y="131"/>
                </a:moveTo>
                <a:cubicBezTo>
                  <a:pt x="1441" y="131"/>
                  <a:pt x="1441" y="131"/>
                  <a:pt x="1441" y="131"/>
                </a:cubicBezTo>
                <a:cubicBezTo>
                  <a:pt x="1465" y="131"/>
                  <a:pt x="1488" y="136"/>
                  <a:pt x="1509" y="145"/>
                </a:cubicBezTo>
                <a:cubicBezTo>
                  <a:pt x="1344" y="16"/>
                  <a:pt x="1344" y="16"/>
                  <a:pt x="1344" y="16"/>
                </a:cubicBezTo>
                <a:cubicBezTo>
                  <a:pt x="1333" y="7"/>
                  <a:pt x="1312" y="0"/>
                  <a:pt x="1298" y="0"/>
                </a:cubicBezTo>
                <a:cubicBezTo>
                  <a:pt x="306" y="0"/>
                  <a:pt x="306" y="0"/>
                  <a:pt x="306" y="0"/>
                </a:cubicBezTo>
                <a:cubicBezTo>
                  <a:pt x="292" y="0"/>
                  <a:pt x="271" y="7"/>
                  <a:pt x="260" y="16"/>
                </a:cubicBezTo>
                <a:cubicBezTo>
                  <a:pt x="62" y="171"/>
                  <a:pt x="62" y="171"/>
                  <a:pt x="62" y="171"/>
                </a:cubicBezTo>
                <a:cubicBezTo>
                  <a:pt x="64" y="171"/>
                  <a:pt x="64" y="171"/>
                  <a:pt x="64" y="171"/>
                </a:cubicBezTo>
                <a:cubicBezTo>
                  <a:pt x="94" y="146"/>
                  <a:pt x="132" y="131"/>
                  <a:pt x="174" y="131"/>
                </a:cubicBezTo>
                <a:close/>
                <a:moveTo>
                  <a:pt x="1441" y="180"/>
                </a:moveTo>
                <a:cubicBezTo>
                  <a:pt x="174" y="180"/>
                  <a:pt x="174" y="180"/>
                  <a:pt x="174" y="180"/>
                </a:cubicBezTo>
                <a:cubicBezTo>
                  <a:pt x="78" y="180"/>
                  <a:pt x="0" y="258"/>
                  <a:pt x="0" y="354"/>
                </a:cubicBezTo>
                <a:cubicBezTo>
                  <a:pt x="0" y="2005"/>
                  <a:pt x="0" y="2005"/>
                  <a:pt x="0" y="2005"/>
                </a:cubicBezTo>
                <a:cubicBezTo>
                  <a:pt x="0" y="2101"/>
                  <a:pt x="78" y="2179"/>
                  <a:pt x="174" y="2179"/>
                </a:cubicBezTo>
                <a:cubicBezTo>
                  <a:pt x="1441" y="2179"/>
                  <a:pt x="1441" y="2179"/>
                  <a:pt x="1441" y="2179"/>
                </a:cubicBezTo>
                <a:cubicBezTo>
                  <a:pt x="1537" y="2179"/>
                  <a:pt x="1615" y="2101"/>
                  <a:pt x="1615" y="2005"/>
                </a:cubicBezTo>
                <a:cubicBezTo>
                  <a:pt x="1615" y="354"/>
                  <a:pt x="1615" y="354"/>
                  <a:pt x="1615" y="354"/>
                </a:cubicBezTo>
                <a:cubicBezTo>
                  <a:pt x="1615" y="258"/>
                  <a:pt x="1537" y="180"/>
                  <a:pt x="1441" y="180"/>
                </a:cubicBezTo>
                <a:close/>
                <a:moveTo>
                  <a:pt x="1518" y="2005"/>
                </a:moveTo>
                <a:cubicBezTo>
                  <a:pt x="1518" y="2047"/>
                  <a:pt x="1484" y="2082"/>
                  <a:pt x="1441" y="2082"/>
                </a:cubicBezTo>
                <a:cubicBezTo>
                  <a:pt x="174" y="2082"/>
                  <a:pt x="174" y="2082"/>
                  <a:pt x="174" y="2082"/>
                </a:cubicBezTo>
                <a:cubicBezTo>
                  <a:pt x="132" y="2082"/>
                  <a:pt x="97" y="2047"/>
                  <a:pt x="97" y="2005"/>
                </a:cubicBezTo>
                <a:cubicBezTo>
                  <a:pt x="97" y="354"/>
                  <a:pt x="97" y="354"/>
                  <a:pt x="97" y="354"/>
                </a:cubicBezTo>
                <a:cubicBezTo>
                  <a:pt x="97" y="312"/>
                  <a:pt x="132" y="277"/>
                  <a:pt x="174" y="277"/>
                </a:cubicBezTo>
                <a:cubicBezTo>
                  <a:pt x="1441" y="277"/>
                  <a:pt x="1441" y="277"/>
                  <a:pt x="1441" y="277"/>
                </a:cubicBezTo>
                <a:cubicBezTo>
                  <a:pt x="1484" y="277"/>
                  <a:pt x="1518" y="312"/>
                  <a:pt x="1518" y="354"/>
                </a:cubicBezTo>
                <a:lnTo>
                  <a:pt x="1518" y="2005"/>
                </a:lnTo>
                <a:close/>
                <a:moveTo>
                  <a:pt x="808" y="471"/>
                </a:moveTo>
                <a:cubicBezTo>
                  <a:pt x="494" y="471"/>
                  <a:pt x="241" y="725"/>
                  <a:pt x="241" y="1038"/>
                </a:cubicBezTo>
                <a:cubicBezTo>
                  <a:pt x="241" y="1201"/>
                  <a:pt x="309" y="1347"/>
                  <a:pt x="419" y="1451"/>
                </a:cubicBezTo>
                <a:cubicBezTo>
                  <a:pt x="532" y="1339"/>
                  <a:pt x="532" y="1339"/>
                  <a:pt x="532" y="1339"/>
                </a:cubicBezTo>
                <a:cubicBezTo>
                  <a:pt x="565" y="1305"/>
                  <a:pt x="610" y="1286"/>
                  <a:pt x="652" y="1286"/>
                </a:cubicBezTo>
                <a:cubicBezTo>
                  <a:pt x="675" y="1286"/>
                  <a:pt x="696" y="1292"/>
                  <a:pt x="713" y="1304"/>
                </a:cubicBezTo>
                <a:cubicBezTo>
                  <a:pt x="762" y="1337"/>
                  <a:pt x="775" y="1416"/>
                  <a:pt x="744" y="1486"/>
                </a:cubicBezTo>
                <a:cubicBezTo>
                  <a:pt x="695" y="1594"/>
                  <a:pt x="695" y="1594"/>
                  <a:pt x="695" y="1594"/>
                </a:cubicBezTo>
                <a:cubicBezTo>
                  <a:pt x="731" y="1601"/>
                  <a:pt x="769" y="1605"/>
                  <a:pt x="808" y="1605"/>
                </a:cubicBezTo>
                <a:cubicBezTo>
                  <a:pt x="1121" y="1605"/>
                  <a:pt x="1375" y="1351"/>
                  <a:pt x="1375" y="1038"/>
                </a:cubicBezTo>
                <a:cubicBezTo>
                  <a:pt x="1375" y="725"/>
                  <a:pt x="1121" y="471"/>
                  <a:pt x="808" y="471"/>
                </a:cubicBezTo>
                <a:close/>
                <a:moveTo>
                  <a:pt x="808" y="1206"/>
                </a:moveTo>
                <a:cubicBezTo>
                  <a:pt x="715" y="1206"/>
                  <a:pt x="640" y="1131"/>
                  <a:pt x="640" y="1038"/>
                </a:cubicBezTo>
                <a:cubicBezTo>
                  <a:pt x="640" y="945"/>
                  <a:pt x="715" y="870"/>
                  <a:pt x="808" y="870"/>
                </a:cubicBezTo>
                <a:cubicBezTo>
                  <a:pt x="900" y="870"/>
                  <a:pt x="976" y="945"/>
                  <a:pt x="976" y="1038"/>
                </a:cubicBezTo>
                <a:cubicBezTo>
                  <a:pt x="976" y="1131"/>
                  <a:pt x="900" y="1206"/>
                  <a:pt x="808" y="1206"/>
                </a:cubicBezTo>
                <a:close/>
                <a:moveTo>
                  <a:pt x="687" y="1341"/>
                </a:moveTo>
                <a:cubicBezTo>
                  <a:pt x="678" y="1334"/>
                  <a:pt x="665" y="1331"/>
                  <a:pt x="652" y="1331"/>
                </a:cubicBezTo>
                <a:cubicBezTo>
                  <a:pt x="623" y="1331"/>
                  <a:pt x="590" y="1345"/>
                  <a:pt x="564" y="1371"/>
                </a:cubicBezTo>
                <a:cubicBezTo>
                  <a:pt x="453" y="1481"/>
                  <a:pt x="453" y="1481"/>
                  <a:pt x="453" y="1481"/>
                </a:cubicBezTo>
                <a:cubicBezTo>
                  <a:pt x="271" y="1660"/>
                  <a:pt x="271" y="1660"/>
                  <a:pt x="271" y="1660"/>
                </a:cubicBezTo>
                <a:cubicBezTo>
                  <a:pt x="170" y="1760"/>
                  <a:pt x="164" y="1895"/>
                  <a:pt x="258" y="1960"/>
                </a:cubicBezTo>
                <a:cubicBezTo>
                  <a:pt x="286" y="1979"/>
                  <a:pt x="315" y="1988"/>
                  <a:pt x="346" y="1988"/>
                </a:cubicBezTo>
                <a:cubicBezTo>
                  <a:pt x="419" y="1988"/>
                  <a:pt x="493" y="1935"/>
                  <a:pt x="534" y="1842"/>
                </a:cubicBezTo>
                <a:cubicBezTo>
                  <a:pt x="650" y="1583"/>
                  <a:pt x="650" y="1583"/>
                  <a:pt x="650" y="1583"/>
                </a:cubicBezTo>
                <a:cubicBezTo>
                  <a:pt x="702" y="1467"/>
                  <a:pt x="702" y="1467"/>
                  <a:pt x="702" y="1467"/>
                </a:cubicBezTo>
                <a:cubicBezTo>
                  <a:pt x="724" y="1418"/>
                  <a:pt x="717" y="1362"/>
                  <a:pt x="687" y="1341"/>
                </a:cubicBezTo>
                <a:close/>
                <a:moveTo>
                  <a:pt x="418" y="1872"/>
                </a:moveTo>
                <a:cubicBezTo>
                  <a:pt x="392" y="1909"/>
                  <a:pt x="341" y="1919"/>
                  <a:pt x="304" y="1893"/>
                </a:cubicBezTo>
                <a:cubicBezTo>
                  <a:pt x="267" y="1867"/>
                  <a:pt x="258" y="1817"/>
                  <a:pt x="284" y="1780"/>
                </a:cubicBezTo>
                <a:cubicBezTo>
                  <a:pt x="310" y="1743"/>
                  <a:pt x="360" y="1734"/>
                  <a:pt x="397" y="1759"/>
                </a:cubicBezTo>
                <a:cubicBezTo>
                  <a:pt x="434" y="1785"/>
                  <a:pt x="443" y="1836"/>
                  <a:pt x="418" y="1872"/>
                </a:cubicBezTo>
                <a:close/>
                <a:moveTo>
                  <a:pt x="256" y="376"/>
                </a:moveTo>
                <a:cubicBezTo>
                  <a:pt x="256" y="346"/>
                  <a:pt x="233" y="323"/>
                  <a:pt x="204" y="323"/>
                </a:cubicBezTo>
                <a:cubicBezTo>
                  <a:pt x="174" y="323"/>
                  <a:pt x="151" y="346"/>
                  <a:pt x="151" y="376"/>
                </a:cubicBezTo>
                <a:cubicBezTo>
                  <a:pt x="151" y="405"/>
                  <a:pt x="174" y="428"/>
                  <a:pt x="204" y="428"/>
                </a:cubicBezTo>
                <a:cubicBezTo>
                  <a:pt x="233" y="428"/>
                  <a:pt x="256" y="405"/>
                  <a:pt x="256" y="376"/>
                </a:cubicBezTo>
                <a:close/>
                <a:moveTo>
                  <a:pt x="1418" y="323"/>
                </a:moveTo>
                <a:cubicBezTo>
                  <a:pt x="1389" y="323"/>
                  <a:pt x="1366" y="346"/>
                  <a:pt x="1366" y="376"/>
                </a:cubicBezTo>
                <a:cubicBezTo>
                  <a:pt x="1366" y="405"/>
                  <a:pt x="1389" y="428"/>
                  <a:pt x="1418" y="428"/>
                </a:cubicBezTo>
                <a:cubicBezTo>
                  <a:pt x="1448" y="428"/>
                  <a:pt x="1471" y="405"/>
                  <a:pt x="1471" y="376"/>
                </a:cubicBezTo>
                <a:cubicBezTo>
                  <a:pt x="1471" y="346"/>
                  <a:pt x="1448" y="323"/>
                  <a:pt x="1418" y="323"/>
                </a:cubicBezTo>
                <a:close/>
                <a:moveTo>
                  <a:pt x="1418" y="1925"/>
                </a:moveTo>
                <a:cubicBezTo>
                  <a:pt x="1389" y="1925"/>
                  <a:pt x="1366" y="1949"/>
                  <a:pt x="1366" y="1978"/>
                </a:cubicBezTo>
                <a:cubicBezTo>
                  <a:pt x="1366" y="2007"/>
                  <a:pt x="1389" y="2031"/>
                  <a:pt x="1418" y="2031"/>
                </a:cubicBezTo>
                <a:cubicBezTo>
                  <a:pt x="1448" y="2031"/>
                  <a:pt x="1471" y="2007"/>
                  <a:pt x="1471" y="1978"/>
                </a:cubicBezTo>
                <a:cubicBezTo>
                  <a:pt x="1471" y="1949"/>
                  <a:pt x="1448" y="1925"/>
                  <a:pt x="1418" y="1925"/>
                </a:cubicBezTo>
                <a:close/>
              </a:path>
            </a:pathLst>
          </a:custGeom>
          <a:solidFill>
            <a:schemeClr val="accent1">
              <a:lumMod val="75000"/>
            </a:schemeClr>
          </a:solidFill>
          <a:ln>
            <a:noFill/>
          </a:ln>
        </p:spPr>
        <p:txBody>
          <a:bodyPr vert="horz" wrap="square" lIns="82254" tIns="41127" rIns="82254" bIns="41127" numCol="1" anchor="t" anchorCtr="0" compatLnSpc="1">
            <a:prstTxWarp prst="textNoShape">
              <a:avLst/>
            </a:prstTxWarp>
          </a:bodyPr>
          <a:lstStyle/>
          <a:p>
            <a:pPr defTabSz="913570"/>
            <a:endParaRPr lang="en-US" sz="1600" dirty="0">
              <a:solidFill>
                <a:srgbClr val="505050"/>
              </a:solidFill>
            </a:endParaRPr>
          </a:p>
        </p:txBody>
      </p:sp>
      <p:sp>
        <p:nvSpPr>
          <p:cNvPr id="53" name="Freeform 79"/>
          <p:cNvSpPr>
            <a:spLocks noEditPoints="1"/>
          </p:cNvSpPr>
          <p:nvPr/>
        </p:nvSpPr>
        <p:spPr bwMode="black">
          <a:xfrm>
            <a:off x="9102906" y="5123524"/>
            <a:ext cx="251476" cy="339963"/>
          </a:xfrm>
          <a:custGeom>
            <a:avLst/>
            <a:gdLst>
              <a:gd name="T0" fmla="*/ 1441 w 1615"/>
              <a:gd name="T1" fmla="*/ 131 h 2179"/>
              <a:gd name="T2" fmla="*/ 1344 w 1615"/>
              <a:gd name="T3" fmla="*/ 16 h 2179"/>
              <a:gd name="T4" fmla="*/ 306 w 1615"/>
              <a:gd name="T5" fmla="*/ 0 h 2179"/>
              <a:gd name="T6" fmla="*/ 62 w 1615"/>
              <a:gd name="T7" fmla="*/ 171 h 2179"/>
              <a:gd name="T8" fmla="*/ 174 w 1615"/>
              <a:gd name="T9" fmla="*/ 131 h 2179"/>
              <a:gd name="T10" fmla="*/ 174 w 1615"/>
              <a:gd name="T11" fmla="*/ 180 h 2179"/>
              <a:gd name="T12" fmla="*/ 0 w 1615"/>
              <a:gd name="T13" fmla="*/ 2005 h 2179"/>
              <a:gd name="T14" fmla="*/ 1441 w 1615"/>
              <a:gd name="T15" fmla="*/ 2179 h 2179"/>
              <a:gd name="T16" fmla="*/ 1615 w 1615"/>
              <a:gd name="T17" fmla="*/ 354 h 2179"/>
              <a:gd name="T18" fmla="*/ 1518 w 1615"/>
              <a:gd name="T19" fmla="*/ 2005 h 2179"/>
              <a:gd name="T20" fmla="*/ 174 w 1615"/>
              <a:gd name="T21" fmla="*/ 2082 h 2179"/>
              <a:gd name="T22" fmla="*/ 97 w 1615"/>
              <a:gd name="T23" fmla="*/ 354 h 2179"/>
              <a:gd name="T24" fmla="*/ 1441 w 1615"/>
              <a:gd name="T25" fmla="*/ 277 h 2179"/>
              <a:gd name="T26" fmla="*/ 1518 w 1615"/>
              <a:gd name="T27" fmla="*/ 2005 h 2179"/>
              <a:gd name="T28" fmla="*/ 241 w 1615"/>
              <a:gd name="T29" fmla="*/ 1038 h 2179"/>
              <a:gd name="T30" fmla="*/ 532 w 1615"/>
              <a:gd name="T31" fmla="*/ 1339 h 2179"/>
              <a:gd name="T32" fmla="*/ 713 w 1615"/>
              <a:gd name="T33" fmla="*/ 1304 h 2179"/>
              <a:gd name="T34" fmla="*/ 695 w 1615"/>
              <a:gd name="T35" fmla="*/ 1594 h 2179"/>
              <a:gd name="T36" fmla="*/ 1375 w 1615"/>
              <a:gd name="T37" fmla="*/ 1038 h 2179"/>
              <a:gd name="T38" fmla="*/ 808 w 1615"/>
              <a:gd name="T39" fmla="*/ 1206 h 2179"/>
              <a:gd name="T40" fmla="*/ 808 w 1615"/>
              <a:gd name="T41" fmla="*/ 870 h 2179"/>
              <a:gd name="T42" fmla="*/ 808 w 1615"/>
              <a:gd name="T43" fmla="*/ 1206 h 2179"/>
              <a:gd name="T44" fmla="*/ 652 w 1615"/>
              <a:gd name="T45" fmla="*/ 1331 h 2179"/>
              <a:gd name="T46" fmla="*/ 453 w 1615"/>
              <a:gd name="T47" fmla="*/ 1481 h 2179"/>
              <a:gd name="T48" fmla="*/ 258 w 1615"/>
              <a:gd name="T49" fmla="*/ 1960 h 2179"/>
              <a:gd name="T50" fmla="*/ 534 w 1615"/>
              <a:gd name="T51" fmla="*/ 1842 h 2179"/>
              <a:gd name="T52" fmla="*/ 702 w 1615"/>
              <a:gd name="T53" fmla="*/ 1467 h 2179"/>
              <a:gd name="T54" fmla="*/ 418 w 1615"/>
              <a:gd name="T55" fmla="*/ 1872 h 2179"/>
              <a:gd name="T56" fmla="*/ 284 w 1615"/>
              <a:gd name="T57" fmla="*/ 1780 h 2179"/>
              <a:gd name="T58" fmla="*/ 418 w 1615"/>
              <a:gd name="T59" fmla="*/ 1872 h 2179"/>
              <a:gd name="T60" fmla="*/ 204 w 1615"/>
              <a:gd name="T61" fmla="*/ 323 h 2179"/>
              <a:gd name="T62" fmla="*/ 204 w 1615"/>
              <a:gd name="T63" fmla="*/ 428 h 2179"/>
              <a:gd name="T64" fmla="*/ 1418 w 1615"/>
              <a:gd name="T65" fmla="*/ 323 h 2179"/>
              <a:gd name="T66" fmla="*/ 1418 w 1615"/>
              <a:gd name="T67" fmla="*/ 428 h 2179"/>
              <a:gd name="T68" fmla="*/ 1418 w 1615"/>
              <a:gd name="T69" fmla="*/ 323 h 2179"/>
              <a:gd name="T70" fmla="*/ 1366 w 1615"/>
              <a:gd name="T71" fmla="*/ 1978 h 2179"/>
              <a:gd name="T72" fmla="*/ 1471 w 1615"/>
              <a:gd name="T73" fmla="*/ 1978 h 2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5" h="2179">
                <a:moveTo>
                  <a:pt x="174" y="131"/>
                </a:moveTo>
                <a:cubicBezTo>
                  <a:pt x="1441" y="131"/>
                  <a:pt x="1441" y="131"/>
                  <a:pt x="1441" y="131"/>
                </a:cubicBezTo>
                <a:cubicBezTo>
                  <a:pt x="1465" y="131"/>
                  <a:pt x="1488" y="136"/>
                  <a:pt x="1509" y="145"/>
                </a:cubicBezTo>
                <a:cubicBezTo>
                  <a:pt x="1344" y="16"/>
                  <a:pt x="1344" y="16"/>
                  <a:pt x="1344" y="16"/>
                </a:cubicBezTo>
                <a:cubicBezTo>
                  <a:pt x="1333" y="7"/>
                  <a:pt x="1312" y="0"/>
                  <a:pt x="1298" y="0"/>
                </a:cubicBezTo>
                <a:cubicBezTo>
                  <a:pt x="306" y="0"/>
                  <a:pt x="306" y="0"/>
                  <a:pt x="306" y="0"/>
                </a:cubicBezTo>
                <a:cubicBezTo>
                  <a:pt x="292" y="0"/>
                  <a:pt x="271" y="7"/>
                  <a:pt x="260" y="16"/>
                </a:cubicBezTo>
                <a:cubicBezTo>
                  <a:pt x="62" y="171"/>
                  <a:pt x="62" y="171"/>
                  <a:pt x="62" y="171"/>
                </a:cubicBezTo>
                <a:cubicBezTo>
                  <a:pt x="64" y="171"/>
                  <a:pt x="64" y="171"/>
                  <a:pt x="64" y="171"/>
                </a:cubicBezTo>
                <a:cubicBezTo>
                  <a:pt x="94" y="146"/>
                  <a:pt x="132" y="131"/>
                  <a:pt x="174" y="131"/>
                </a:cubicBezTo>
                <a:close/>
                <a:moveTo>
                  <a:pt x="1441" y="180"/>
                </a:moveTo>
                <a:cubicBezTo>
                  <a:pt x="174" y="180"/>
                  <a:pt x="174" y="180"/>
                  <a:pt x="174" y="180"/>
                </a:cubicBezTo>
                <a:cubicBezTo>
                  <a:pt x="78" y="180"/>
                  <a:pt x="0" y="258"/>
                  <a:pt x="0" y="354"/>
                </a:cubicBezTo>
                <a:cubicBezTo>
                  <a:pt x="0" y="2005"/>
                  <a:pt x="0" y="2005"/>
                  <a:pt x="0" y="2005"/>
                </a:cubicBezTo>
                <a:cubicBezTo>
                  <a:pt x="0" y="2101"/>
                  <a:pt x="78" y="2179"/>
                  <a:pt x="174" y="2179"/>
                </a:cubicBezTo>
                <a:cubicBezTo>
                  <a:pt x="1441" y="2179"/>
                  <a:pt x="1441" y="2179"/>
                  <a:pt x="1441" y="2179"/>
                </a:cubicBezTo>
                <a:cubicBezTo>
                  <a:pt x="1537" y="2179"/>
                  <a:pt x="1615" y="2101"/>
                  <a:pt x="1615" y="2005"/>
                </a:cubicBezTo>
                <a:cubicBezTo>
                  <a:pt x="1615" y="354"/>
                  <a:pt x="1615" y="354"/>
                  <a:pt x="1615" y="354"/>
                </a:cubicBezTo>
                <a:cubicBezTo>
                  <a:pt x="1615" y="258"/>
                  <a:pt x="1537" y="180"/>
                  <a:pt x="1441" y="180"/>
                </a:cubicBezTo>
                <a:close/>
                <a:moveTo>
                  <a:pt x="1518" y="2005"/>
                </a:moveTo>
                <a:cubicBezTo>
                  <a:pt x="1518" y="2047"/>
                  <a:pt x="1484" y="2082"/>
                  <a:pt x="1441" y="2082"/>
                </a:cubicBezTo>
                <a:cubicBezTo>
                  <a:pt x="174" y="2082"/>
                  <a:pt x="174" y="2082"/>
                  <a:pt x="174" y="2082"/>
                </a:cubicBezTo>
                <a:cubicBezTo>
                  <a:pt x="132" y="2082"/>
                  <a:pt x="97" y="2047"/>
                  <a:pt x="97" y="2005"/>
                </a:cubicBezTo>
                <a:cubicBezTo>
                  <a:pt x="97" y="354"/>
                  <a:pt x="97" y="354"/>
                  <a:pt x="97" y="354"/>
                </a:cubicBezTo>
                <a:cubicBezTo>
                  <a:pt x="97" y="312"/>
                  <a:pt x="132" y="277"/>
                  <a:pt x="174" y="277"/>
                </a:cubicBezTo>
                <a:cubicBezTo>
                  <a:pt x="1441" y="277"/>
                  <a:pt x="1441" y="277"/>
                  <a:pt x="1441" y="277"/>
                </a:cubicBezTo>
                <a:cubicBezTo>
                  <a:pt x="1484" y="277"/>
                  <a:pt x="1518" y="312"/>
                  <a:pt x="1518" y="354"/>
                </a:cubicBezTo>
                <a:lnTo>
                  <a:pt x="1518" y="2005"/>
                </a:lnTo>
                <a:close/>
                <a:moveTo>
                  <a:pt x="808" y="471"/>
                </a:moveTo>
                <a:cubicBezTo>
                  <a:pt x="494" y="471"/>
                  <a:pt x="241" y="725"/>
                  <a:pt x="241" y="1038"/>
                </a:cubicBezTo>
                <a:cubicBezTo>
                  <a:pt x="241" y="1201"/>
                  <a:pt x="309" y="1347"/>
                  <a:pt x="419" y="1451"/>
                </a:cubicBezTo>
                <a:cubicBezTo>
                  <a:pt x="532" y="1339"/>
                  <a:pt x="532" y="1339"/>
                  <a:pt x="532" y="1339"/>
                </a:cubicBezTo>
                <a:cubicBezTo>
                  <a:pt x="565" y="1305"/>
                  <a:pt x="610" y="1286"/>
                  <a:pt x="652" y="1286"/>
                </a:cubicBezTo>
                <a:cubicBezTo>
                  <a:pt x="675" y="1286"/>
                  <a:pt x="696" y="1292"/>
                  <a:pt x="713" y="1304"/>
                </a:cubicBezTo>
                <a:cubicBezTo>
                  <a:pt x="762" y="1337"/>
                  <a:pt x="775" y="1416"/>
                  <a:pt x="744" y="1486"/>
                </a:cubicBezTo>
                <a:cubicBezTo>
                  <a:pt x="695" y="1594"/>
                  <a:pt x="695" y="1594"/>
                  <a:pt x="695" y="1594"/>
                </a:cubicBezTo>
                <a:cubicBezTo>
                  <a:pt x="731" y="1601"/>
                  <a:pt x="769" y="1605"/>
                  <a:pt x="808" y="1605"/>
                </a:cubicBezTo>
                <a:cubicBezTo>
                  <a:pt x="1121" y="1605"/>
                  <a:pt x="1375" y="1351"/>
                  <a:pt x="1375" y="1038"/>
                </a:cubicBezTo>
                <a:cubicBezTo>
                  <a:pt x="1375" y="725"/>
                  <a:pt x="1121" y="471"/>
                  <a:pt x="808" y="471"/>
                </a:cubicBezTo>
                <a:close/>
                <a:moveTo>
                  <a:pt x="808" y="1206"/>
                </a:moveTo>
                <a:cubicBezTo>
                  <a:pt x="715" y="1206"/>
                  <a:pt x="640" y="1131"/>
                  <a:pt x="640" y="1038"/>
                </a:cubicBezTo>
                <a:cubicBezTo>
                  <a:pt x="640" y="945"/>
                  <a:pt x="715" y="870"/>
                  <a:pt x="808" y="870"/>
                </a:cubicBezTo>
                <a:cubicBezTo>
                  <a:pt x="900" y="870"/>
                  <a:pt x="976" y="945"/>
                  <a:pt x="976" y="1038"/>
                </a:cubicBezTo>
                <a:cubicBezTo>
                  <a:pt x="976" y="1131"/>
                  <a:pt x="900" y="1206"/>
                  <a:pt x="808" y="1206"/>
                </a:cubicBezTo>
                <a:close/>
                <a:moveTo>
                  <a:pt x="687" y="1341"/>
                </a:moveTo>
                <a:cubicBezTo>
                  <a:pt x="678" y="1334"/>
                  <a:pt x="665" y="1331"/>
                  <a:pt x="652" y="1331"/>
                </a:cubicBezTo>
                <a:cubicBezTo>
                  <a:pt x="623" y="1331"/>
                  <a:pt x="590" y="1345"/>
                  <a:pt x="564" y="1371"/>
                </a:cubicBezTo>
                <a:cubicBezTo>
                  <a:pt x="453" y="1481"/>
                  <a:pt x="453" y="1481"/>
                  <a:pt x="453" y="1481"/>
                </a:cubicBezTo>
                <a:cubicBezTo>
                  <a:pt x="271" y="1660"/>
                  <a:pt x="271" y="1660"/>
                  <a:pt x="271" y="1660"/>
                </a:cubicBezTo>
                <a:cubicBezTo>
                  <a:pt x="170" y="1760"/>
                  <a:pt x="164" y="1895"/>
                  <a:pt x="258" y="1960"/>
                </a:cubicBezTo>
                <a:cubicBezTo>
                  <a:pt x="286" y="1979"/>
                  <a:pt x="315" y="1988"/>
                  <a:pt x="346" y="1988"/>
                </a:cubicBezTo>
                <a:cubicBezTo>
                  <a:pt x="419" y="1988"/>
                  <a:pt x="493" y="1935"/>
                  <a:pt x="534" y="1842"/>
                </a:cubicBezTo>
                <a:cubicBezTo>
                  <a:pt x="650" y="1583"/>
                  <a:pt x="650" y="1583"/>
                  <a:pt x="650" y="1583"/>
                </a:cubicBezTo>
                <a:cubicBezTo>
                  <a:pt x="702" y="1467"/>
                  <a:pt x="702" y="1467"/>
                  <a:pt x="702" y="1467"/>
                </a:cubicBezTo>
                <a:cubicBezTo>
                  <a:pt x="724" y="1418"/>
                  <a:pt x="717" y="1362"/>
                  <a:pt x="687" y="1341"/>
                </a:cubicBezTo>
                <a:close/>
                <a:moveTo>
                  <a:pt x="418" y="1872"/>
                </a:moveTo>
                <a:cubicBezTo>
                  <a:pt x="392" y="1909"/>
                  <a:pt x="341" y="1919"/>
                  <a:pt x="304" y="1893"/>
                </a:cubicBezTo>
                <a:cubicBezTo>
                  <a:pt x="267" y="1867"/>
                  <a:pt x="258" y="1817"/>
                  <a:pt x="284" y="1780"/>
                </a:cubicBezTo>
                <a:cubicBezTo>
                  <a:pt x="310" y="1743"/>
                  <a:pt x="360" y="1734"/>
                  <a:pt x="397" y="1759"/>
                </a:cubicBezTo>
                <a:cubicBezTo>
                  <a:pt x="434" y="1785"/>
                  <a:pt x="443" y="1836"/>
                  <a:pt x="418" y="1872"/>
                </a:cubicBezTo>
                <a:close/>
                <a:moveTo>
                  <a:pt x="256" y="376"/>
                </a:moveTo>
                <a:cubicBezTo>
                  <a:pt x="256" y="346"/>
                  <a:pt x="233" y="323"/>
                  <a:pt x="204" y="323"/>
                </a:cubicBezTo>
                <a:cubicBezTo>
                  <a:pt x="174" y="323"/>
                  <a:pt x="151" y="346"/>
                  <a:pt x="151" y="376"/>
                </a:cubicBezTo>
                <a:cubicBezTo>
                  <a:pt x="151" y="405"/>
                  <a:pt x="174" y="428"/>
                  <a:pt x="204" y="428"/>
                </a:cubicBezTo>
                <a:cubicBezTo>
                  <a:pt x="233" y="428"/>
                  <a:pt x="256" y="405"/>
                  <a:pt x="256" y="376"/>
                </a:cubicBezTo>
                <a:close/>
                <a:moveTo>
                  <a:pt x="1418" y="323"/>
                </a:moveTo>
                <a:cubicBezTo>
                  <a:pt x="1389" y="323"/>
                  <a:pt x="1366" y="346"/>
                  <a:pt x="1366" y="376"/>
                </a:cubicBezTo>
                <a:cubicBezTo>
                  <a:pt x="1366" y="405"/>
                  <a:pt x="1389" y="428"/>
                  <a:pt x="1418" y="428"/>
                </a:cubicBezTo>
                <a:cubicBezTo>
                  <a:pt x="1448" y="428"/>
                  <a:pt x="1471" y="405"/>
                  <a:pt x="1471" y="376"/>
                </a:cubicBezTo>
                <a:cubicBezTo>
                  <a:pt x="1471" y="346"/>
                  <a:pt x="1448" y="323"/>
                  <a:pt x="1418" y="323"/>
                </a:cubicBezTo>
                <a:close/>
                <a:moveTo>
                  <a:pt x="1418" y="1925"/>
                </a:moveTo>
                <a:cubicBezTo>
                  <a:pt x="1389" y="1925"/>
                  <a:pt x="1366" y="1949"/>
                  <a:pt x="1366" y="1978"/>
                </a:cubicBezTo>
                <a:cubicBezTo>
                  <a:pt x="1366" y="2007"/>
                  <a:pt x="1389" y="2031"/>
                  <a:pt x="1418" y="2031"/>
                </a:cubicBezTo>
                <a:cubicBezTo>
                  <a:pt x="1448" y="2031"/>
                  <a:pt x="1471" y="2007"/>
                  <a:pt x="1471" y="1978"/>
                </a:cubicBezTo>
                <a:cubicBezTo>
                  <a:pt x="1471" y="1949"/>
                  <a:pt x="1448" y="1925"/>
                  <a:pt x="1418" y="1925"/>
                </a:cubicBezTo>
                <a:close/>
              </a:path>
            </a:pathLst>
          </a:custGeom>
          <a:solidFill>
            <a:schemeClr val="accent1">
              <a:lumMod val="75000"/>
            </a:schemeClr>
          </a:solidFill>
          <a:ln>
            <a:noFill/>
          </a:ln>
        </p:spPr>
        <p:txBody>
          <a:bodyPr vert="horz" wrap="square" lIns="82254" tIns="41127" rIns="82254" bIns="41127" numCol="1" anchor="t" anchorCtr="0" compatLnSpc="1">
            <a:prstTxWarp prst="textNoShape">
              <a:avLst/>
            </a:prstTxWarp>
          </a:bodyPr>
          <a:lstStyle/>
          <a:p>
            <a:pPr defTabSz="913570"/>
            <a:endParaRPr lang="en-US" sz="1600" dirty="0">
              <a:solidFill>
                <a:srgbClr val="505050"/>
              </a:solidFill>
            </a:endParaRPr>
          </a:p>
        </p:txBody>
      </p:sp>
      <p:sp>
        <p:nvSpPr>
          <p:cNvPr id="54" name="Freeform 79"/>
          <p:cNvSpPr>
            <a:spLocks noEditPoints="1"/>
          </p:cNvSpPr>
          <p:nvPr/>
        </p:nvSpPr>
        <p:spPr bwMode="black">
          <a:xfrm>
            <a:off x="9898959" y="5127144"/>
            <a:ext cx="251709" cy="340278"/>
          </a:xfrm>
          <a:custGeom>
            <a:avLst/>
            <a:gdLst>
              <a:gd name="T0" fmla="*/ 1441 w 1615"/>
              <a:gd name="T1" fmla="*/ 131 h 2179"/>
              <a:gd name="T2" fmla="*/ 1344 w 1615"/>
              <a:gd name="T3" fmla="*/ 16 h 2179"/>
              <a:gd name="T4" fmla="*/ 306 w 1615"/>
              <a:gd name="T5" fmla="*/ 0 h 2179"/>
              <a:gd name="T6" fmla="*/ 62 w 1615"/>
              <a:gd name="T7" fmla="*/ 171 h 2179"/>
              <a:gd name="T8" fmla="*/ 174 w 1615"/>
              <a:gd name="T9" fmla="*/ 131 h 2179"/>
              <a:gd name="T10" fmla="*/ 174 w 1615"/>
              <a:gd name="T11" fmla="*/ 180 h 2179"/>
              <a:gd name="T12" fmla="*/ 0 w 1615"/>
              <a:gd name="T13" fmla="*/ 2005 h 2179"/>
              <a:gd name="T14" fmla="*/ 1441 w 1615"/>
              <a:gd name="T15" fmla="*/ 2179 h 2179"/>
              <a:gd name="T16" fmla="*/ 1615 w 1615"/>
              <a:gd name="T17" fmla="*/ 354 h 2179"/>
              <a:gd name="T18" fmla="*/ 1518 w 1615"/>
              <a:gd name="T19" fmla="*/ 2005 h 2179"/>
              <a:gd name="T20" fmla="*/ 174 w 1615"/>
              <a:gd name="T21" fmla="*/ 2082 h 2179"/>
              <a:gd name="T22" fmla="*/ 97 w 1615"/>
              <a:gd name="T23" fmla="*/ 354 h 2179"/>
              <a:gd name="T24" fmla="*/ 1441 w 1615"/>
              <a:gd name="T25" fmla="*/ 277 h 2179"/>
              <a:gd name="T26" fmla="*/ 1518 w 1615"/>
              <a:gd name="T27" fmla="*/ 2005 h 2179"/>
              <a:gd name="T28" fmla="*/ 241 w 1615"/>
              <a:gd name="T29" fmla="*/ 1038 h 2179"/>
              <a:gd name="T30" fmla="*/ 532 w 1615"/>
              <a:gd name="T31" fmla="*/ 1339 h 2179"/>
              <a:gd name="T32" fmla="*/ 713 w 1615"/>
              <a:gd name="T33" fmla="*/ 1304 h 2179"/>
              <a:gd name="T34" fmla="*/ 695 w 1615"/>
              <a:gd name="T35" fmla="*/ 1594 h 2179"/>
              <a:gd name="T36" fmla="*/ 1375 w 1615"/>
              <a:gd name="T37" fmla="*/ 1038 h 2179"/>
              <a:gd name="T38" fmla="*/ 808 w 1615"/>
              <a:gd name="T39" fmla="*/ 1206 h 2179"/>
              <a:gd name="T40" fmla="*/ 808 w 1615"/>
              <a:gd name="T41" fmla="*/ 870 h 2179"/>
              <a:gd name="T42" fmla="*/ 808 w 1615"/>
              <a:gd name="T43" fmla="*/ 1206 h 2179"/>
              <a:gd name="T44" fmla="*/ 652 w 1615"/>
              <a:gd name="T45" fmla="*/ 1331 h 2179"/>
              <a:gd name="T46" fmla="*/ 453 w 1615"/>
              <a:gd name="T47" fmla="*/ 1481 h 2179"/>
              <a:gd name="T48" fmla="*/ 258 w 1615"/>
              <a:gd name="T49" fmla="*/ 1960 h 2179"/>
              <a:gd name="T50" fmla="*/ 534 w 1615"/>
              <a:gd name="T51" fmla="*/ 1842 h 2179"/>
              <a:gd name="T52" fmla="*/ 702 w 1615"/>
              <a:gd name="T53" fmla="*/ 1467 h 2179"/>
              <a:gd name="T54" fmla="*/ 418 w 1615"/>
              <a:gd name="T55" fmla="*/ 1872 h 2179"/>
              <a:gd name="T56" fmla="*/ 284 w 1615"/>
              <a:gd name="T57" fmla="*/ 1780 h 2179"/>
              <a:gd name="T58" fmla="*/ 418 w 1615"/>
              <a:gd name="T59" fmla="*/ 1872 h 2179"/>
              <a:gd name="T60" fmla="*/ 204 w 1615"/>
              <a:gd name="T61" fmla="*/ 323 h 2179"/>
              <a:gd name="T62" fmla="*/ 204 w 1615"/>
              <a:gd name="T63" fmla="*/ 428 h 2179"/>
              <a:gd name="T64" fmla="*/ 1418 w 1615"/>
              <a:gd name="T65" fmla="*/ 323 h 2179"/>
              <a:gd name="T66" fmla="*/ 1418 w 1615"/>
              <a:gd name="T67" fmla="*/ 428 h 2179"/>
              <a:gd name="T68" fmla="*/ 1418 w 1615"/>
              <a:gd name="T69" fmla="*/ 323 h 2179"/>
              <a:gd name="T70" fmla="*/ 1366 w 1615"/>
              <a:gd name="T71" fmla="*/ 1978 h 2179"/>
              <a:gd name="T72" fmla="*/ 1471 w 1615"/>
              <a:gd name="T73" fmla="*/ 1978 h 2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5" h="2179">
                <a:moveTo>
                  <a:pt x="174" y="131"/>
                </a:moveTo>
                <a:cubicBezTo>
                  <a:pt x="1441" y="131"/>
                  <a:pt x="1441" y="131"/>
                  <a:pt x="1441" y="131"/>
                </a:cubicBezTo>
                <a:cubicBezTo>
                  <a:pt x="1465" y="131"/>
                  <a:pt x="1488" y="136"/>
                  <a:pt x="1509" y="145"/>
                </a:cubicBezTo>
                <a:cubicBezTo>
                  <a:pt x="1344" y="16"/>
                  <a:pt x="1344" y="16"/>
                  <a:pt x="1344" y="16"/>
                </a:cubicBezTo>
                <a:cubicBezTo>
                  <a:pt x="1333" y="7"/>
                  <a:pt x="1312" y="0"/>
                  <a:pt x="1298" y="0"/>
                </a:cubicBezTo>
                <a:cubicBezTo>
                  <a:pt x="306" y="0"/>
                  <a:pt x="306" y="0"/>
                  <a:pt x="306" y="0"/>
                </a:cubicBezTo>
                <a:cubicBezTo>
                  <a:pt x="292" y="0"/>
                  <a:pt x="271" y="7"/>
                  <a:pt x="260" y="16"/>
                </a:cubicBezTo>
                <a:cubicBezTo>
                  <a:pt x="62" y="171"/>
                  <a:pt x="62" y="171"/>
                  <a:pt x="62" y="171"/>
                </a:cubicBezTo>
                <a:cubicBezTo>
                  <a:pt x="64" y="171"/>
                  <a:pt x="64" y="171"/>
                  <a:pt x="64" y="171"/>
                </a:cubicBezTo>
                <a:cubicBezTo>
                  <a:pt x="94" y="146"/>
                  <a:pt x="132" y="131"/>
                  <a:pt x="174" y="131"/>
                </a:cubicBezTo>
                <a:close/>
                <a:moveTo>
                  <a:pt x="1441" y="180"/>
                </a:moveTo>
                <a:cubicBezTo>
                  <a:pt x="174" y="180"/>
                  <a:pt x="174" y="180"/>
                  <a:pt x="174" y="180"/>
                </a:cubicBezTo>
                <a:cubicBezTo>
                  <a:pt x="78" y="180"/>
                  <a:pt x="0" y="258"/>
                  <a:pt x="0" y="354"/>
                </a:cubicBezTo>
                <a:cubicBezTo>
                  <a:pt x="0" y="2005"/>
                  <a:pt x="0" y="2005"/>
                  <a:pt x="0" y="2005"/>
                </a:cubicBezTo>
                <a:cubicBezTo>
                  <a:pt x="0" y="2101"/>
                  <a:pt x="78" y="2179"/>
                  <a:pt x="174" y="2179"/>
                </a:cubicBezTo>
                <a:cubicBezTo>
                  <a:pt x="1441" y="2179"/>
                  <a:pt x="1441" y="2179"/>
                  <a:pt x="1441" y="2179"/>
                </a:cubicBezTo>
                <a:cubicBezTo>
                  <a:pt x="1537" y="2179"/>
                  <a:pt x="1615" y="2101"/>
                  <a:pt x="1615" y="2005"/>
                </a:cubicBezTo>
                <a:cubicBezTo>
                  <a:pt x="1615" y="354"/>
                  <a:pt x="1615" y="354"/>
                  <a:pt x="1615" y="354"/>
                </a:cubicBezTo>
                <a:cubicBezTo>
                  <a:pt x="1615" y="258"/>
                  <a:pt x="1537" y="180"/>
                  <a:pt x="1441" y="180"/>
                </a:cubicBezTo>
                <a:close/>
                <a:moveTo>
                  <a:pt x="1518" y="2005"/>
                </a:moveTo>
                <a:cubicBezTo>
                  <a:pt x="1518" y="2047"/>
                  <a:pt x="1484" y="2082"/>
                  <a:pt x="1441" y="2082"/>
                </a:cubicBezTo>
                <a:cubicBezTo>
                  <a:pt x="174" y="2082"/>
                  <a:pt x="174" y="2082"/>
                  <a:pt x="174" y="2082"/>
                </a:cubicBezTo>
                <a:cubicBezTo>
                  <a:pt x="132" y="2082"/>
                  <a:pt x="97" y="2047"/>
                  <a:pt x="97" y="2005"/>
                </a:cubicBezTo>
                <a:cubicBezTo>
                  <a:pt x="97" y="354"/>
                  <a:pt x="97" y="354"/>
                  <a:pt x="97" y="354"/>
                </a:cubicBezTo>
                <a:cubicBezTo>
                  <a:pt x="97" y="312"/>
                  <a:pt x="132" y="277"/>
                  <a:pt x="174" y="277"/>
                </a:cubicBezTo>
                <a:cubicBezTo>
                  <a:pt x="1441" y="277"/>
                  <a:pt x="1441" y="277"/>
                  <a:pt x="1441" y="277"/>
                </a:cubicBezTo>
                <a:cubicBezTo>
                  <a:pt x="1484" y="277"/>
                  <a:pt x="1518" y="312"/>
                  <a:pt x="1518" y="354"/>
                </a:cubicBezTo>
                <a:lnTo>
                  <a:pt x="1518" y="2005"/>
                </a:lnTo>
                <a:close/>
                <a:moveTo>
                  <a:pt x="808" y="471"/>
                </a:moveTo>
                <a:cubicBezTo>
                  <a:pt x="494" y="471"/>
                  <a:pt x="241" y="725"/>
                  <a:pt x="241" y="1038"/>
                </a:cubicBezTo>
                <a:cubicBezTo>
                  <a:pt x="241" y="1201"/>
                  <a:pt x="309" y="1347"/>
                  <a:pt x="419" y="1451"/>
                </a:cubicBezTo>
                <a:cubicBezTo>
                  <a:pt x="532" y="1339"/>
                  <a:pt x="532" y="1339"/>
                  <a:pt x="532" y="1339"/>
                </a:cubicBezTo>
                <a:cubicBezTo>
                  <a:pt x="565" y="1305"/>
                  <a:pt x="610" y="1286"/>
                  <a:pt x="652" y="1286"/>
                </a:cubicBezTo>
                <a:cubicBezTo>
                  <a:pt x="675" y="1286"/>
                  <a:pt x="696" y="1292"/>
                  <a:pt x="713" y="1304"/>
                </a:cubicBezTo>
                <a:cubicBezTo>
                  <a:pt x="762" y="1337"/>
                  <a:pt x="775" y="1416"/>
                  <a:pt x="744" y="1486"/>
                </a:cubicBezTo>
                <a:cubicBezTo>
                  <a:pt x="695" y="1594"/>
                  <a:pt x="695" y="1594"/>
                  <a:pt x="695" y="1594"/>
                </a:cubicBezTo>
                <a:cubicBezTo>
                  <a:pt x="731" y="1601"/>
                  <a:pt x="769" y="1605"/>
                  <a:pt x="808" y="1605"/>
                </a:cubicBezTo>
                <a:cubicBezTo>
                  <a:pt x="1121" y="1605"/>
                  <a:pt x="1375" y="1351"/>
                  <a:pt x="1375" y="1038"/>
                </a:cubicBezTo>
                <a:cubicBezTo>
                  <a:pt x="1375" y="725"/>
                  <a:pt x="1121" y="471"/>
                  <a:pt x="808" y="471"/>
                </a:cubicBezTo>
                <a:close/>
                <a:moveTo>
                  <a:pt x="808" y="1206"/>
                </a:moveTo>
                <a:cubicBezTo>
                  <a:pt x="715" y="1206"/>
                  <a:pt x="640" y="1131"/>
                  <a:pt x="640" y="1038"/>
                </a:cubicBezTo>
                <a:cubicBezTo>
                  <a:pt x="640" y="945"/>
                  <a:pt x="715" y="870"/>
                  <a:pt x="808" y="870"/>
                </a:cubicBezTo>
                <a:cubicBezTo>
                  <a:pt x="900" y="870"/>
                  <a:pt x="976" y="945"/>
                  <a:pt x="976" y="1038"/>
                </a:cubicBezTo>
                <a:cubicBezTo>
                  <a:pt x="976" y="1131"/>
                  <a:pt x="900" y="1206"/>
                  <a:pt x="808" y="1206"/>
                </a:cubicBezTo>
                <a:close/>
                <a:moveTo>
                  <a:pt x="687" y="1341"/>
                </a:moveTo>
                <a:cubicBezTo>
                  <a:pt x="678" y="1334"/>
                  <a:pt x="665" y="1331"/>
                  <a:pt x="652" y="1331"/>
                </a:cubicBezTo>
                <a:cubicBezTo>
                  <a:pt x="623" y="1331"/>
                  <a:pt x="590" y="1345"/>
                  <a:pt x="564" y="1371"/>
                </a:cubicBezTo>
                <a:cubicBezTo>
                  <a:pt x="453" y="1481"/>
                  <a:pt x="453" y="1481"/>
                  <a:pt x="453" y="1481"/>
                </a:cubicBezTo>
                <a:cubicBezTo>
                  <a:pt x="271" y="1660"/>
                  <a:pt x="271" y="1660"/>
                  <a:pt x="271" y="1660"/>
                </a:cubicBezTo>
                <a:cubicBezTo>
                  <a:pt x="170" y="1760"/>
                  <a:pt x="164" y="1895"/>
                  <a:pt x="258" y="1960"/>
                </a:cubicBezTo>
                <a:cubicBezTo>
                  <a:pt x="286" y="1979"/>
                  <a:pt x="315" y="1988"/>
                  <a:pt x="346" y="1988"/>
                </a:cubicBezTo>
                <a:cubicBezTo>
                  <a:pt x="419" y="1988"/>
                  <a:pt x="493" y="1935"/>
                  <a:pt x="534" y="1842"/>
                </a:cubicBezTo>
                <a:cubicBezTo>
                  <a:pt x="650" y="1583"/>
                  <a:pt x="650" y="1583"/>
                  <a:pt x="650" y="1583"/>
                </a:cubicBezTo>
                <a:cubicBezTo>
                  <a:pt x="702" y="1467"/>
                  <a:pt x="702" y="1467"/>
                  <a:pt x="702" y="1467"/>
                </a:cubicBezTo>
                <a:cubicBezTo>
                  <a:pt x="724" y="1418"/>
                  <a:pt x="717" y="1362"/>
                  <a:pt x="687" y="1341"/>
                </a:cubicBezTo>
                <a:close/>
                <a:moveTo>
                  <a:pt x="418" y="1872"/>
                </a:moveTo>
                <a:cubicBezTo>
                  <a:pt x="392" y="1909"/>
                  <a:pt x="341" y="1919"/>
                  <a:pt x="304" y="1893"/>
                </a:cubicBezTo>
                <a:cubicBezTo>
                  <a:pt x="267" y="1867"/>
                  <a:pt x="258" y="1817"/>
                  <a:pt x="284" y="1780"/>
                </a:cubicBezTo>
                <a:cubicBezTo>
                  <a:pt x="310" y="1743"/>
                  <a:pt x="360" y="1734"/>
                  <a:pt x="397" y="1759"/>
                </a:cubicBezTo>
                <a:cubicBezTo>
                  <a:pt x="434" y="1785"/>
                  <a:pt x="443" y="1836"/>
                  <a:pt x="418" y="1872"/>
                </a:cubicBezTo>
                <a:close/>
                <a:moveTo>
                  <a:pt x="256" y="376"/>
                </a:moveTo>
                <a:cubicBezTo>
                  <a:pt x="256" y="346"/>
                  <a:pt x="233" y="323"/>
                  <a:pt x="204" y="323"/>
                </a:cubicBezTo>
                <a:cubicBezTo>
                  <a:pt x="174" y="323"/>
                  <a:pt x="151" y="346"/>
                  <a:pt x="151" y="376"/>
                </a:cubicBezTo>
                <a:cubicBezTo>
                  <a:pt x="151" y="405"/>
                  <a:pt x="174" y="428"/>
                  <a:pt x="204" y="428"/>
                </a:cubicBezTo>
                <a:cubicBezTo>
                  <a:pt x="233" y="428"/>
                  <a:pt x="256" y="405"/>
                  <a:pt x="256" y="376"/>
                </a:cubicBezTo>
                <a:close/>
                <a:moveTo>
                  <a:pt x="1418" y="323"/>
                </a:moveTo>
                <a:cubicBezTo>
                  <a:pt x="1389" y="323"/>
                  <a:pt x="1366" y="346"/>
                  <a:pt x="1366" y="376"/>
                </a:cubicBezTo>
                <a:cubicBezTo>
                  <a:pt x="1366" y="405"/>
                  <a:pt x="1389" y="428"/>
                  <a:pt x="1418" y="428"/>
                </a:cubicBezTo>
                <a:cubicBezTo>
                  <a:pt x="1448" y="428"/>
                  <a:pt x="1471" y="405"/>
                  <a:pt x="1471" y="376"/>
                </a:cubicBezTo>
                <a:cubicBezTo>
                  <a:pt x="1471" y="346"/>
                  <a:pt x="1448" y="323"/>
                  <a:pt x="1418" y="323"/>
                </a:cubicBezTo>
                <a:close/>
                <a:moveTo>
                  <a:pt x="1418" y="1925"/>
                </a:moveTo>
                <a:cubicBezTo>
                  <a:pt x="1389" y="1925"/>
                  <a:pt x="1366" y="1949"/>
                  <a:pt x="1366" y="1978"/>
                </a:cubicBezTo>
                <a:cubicBezTo>
                  <a:pt x="1366" y="2007"/>
                  <a:pt x="1389" y="2031"/>
                  <a:pt x="1418" y="2031"/>
                </a:cubicBezTo>
                <a:cubicBezTo>
                  <a:pt x="1448" y="2031"/>
                  <a:pt x="1471" y="2007"/>
                  <a:pt x="1471" y="1978"/>
                </a:cubicBezTo>
                <a:cubicBezTo>
                  <a:pt x="1471" y="1949"/>
                  <a:pt x="1448" y="1925"/>
                  <a:pt x="1418" y="1925"/>
                </a:cubicBezTo>
                <a:close/>
              </a:path>
            </a:pathLst>
          </a:custGeom>
          <a:solidFill>
            <a:schemeClr val="accent1">
              <a:lumMod val="75000"/>
            </a:schemeClr>
          </a:solidFill>
          <a:ln>
            <a:noFill/>
          </a:ln>
        </p:spPr>
        <p:txBody>
          <a:bodyPr vert="horz" wrap="square" lIns="82254" tIns="41127" rIns="82254" bIns="41127" numCol="1" anchor="t" anchorCtr="0" compatLnSpc="1">
            <a:prstTxWarp prst="textNoShape">
              <a:avLst/>
            </a:prstTxWarp>
          </a:bodyPr>
          <a:lstStyle/>
          <a:p>
            <a:pPr defTabSz="913570"/>
            <a:endParaRPr lang="en-US" sz="1600" dirty="0">
              <a:solidFill>
                <a:srgbClr val="505050"/>
              </a:solidFill>
            </a:endParaRPr>
          </a:p>
        </p:txBody>
      </p:sp>
      <p:sp>
        <p:nvSpPr>
          <p:cNvPr id="55" name="Oval 16"/>
          <p:cNvSpPr/>
          <p:nvPr/>
        </p:nvSpPr>
        <p:spPr bwMode="auto">
          <a:xfrm>
            <a:off x="5371463" y="3568324"/>
            <a:ext cx="216231" cy="216231"/>
          </a:xfrm>
          <a:prstGeom prst="ellipse">
            <a:avLst/>
          </a:prstGeom>
          <a:solidFill>
            <a:schemeClr val="accent6">
              <a:lumMod val="75000"/>
            </a:schemeClr>
          </a:solidFill>
          <a:ln>
            <a:noFill/>
            <a:headEnd type="none" w="med" len="med"/>
            <a:tailEnd type="none" w="med" len="med"/>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91412" tIns="45706" rIns="91412" bIns="45706" numCol="1" rtlCol="0" anchor="ctr" anchorCtr="0" compatLnSpc="1">
            <a:prstTxWarp prst="textNoShape">
              <a:avLst/>
            </a:prstTxWarp>
          </a:bodyPr>
          <a:lstStyle/>
          <a:p>
            <a:pPr algn="ctr" defTabSz="913825" fontAlgn="base">
              <a:lnSpc>
                <a:spcPct val="90000"/>
              </a:lnSpc>
              <a:spcBef>
                <a:spcPct val="0"/>
              </a:spcBef>
              <a:spcAft>
                <a:spcPct val="0"/>
              </a:spcAft>
            </a:pPr>
            <a:endParaRPr lang="en-US" sz="1999" spc="-50" dirty="0">
              <a:gradFill>
                <a:gsLst>
                  <a:gs pos="0">
                    <a:srgbClr val="FFFFFF"/>
                  </a:gs>
                  <a:gs pos="100000">
                    <a:srgbClr val="FFFFFF"/>
                  </a:gs>
                </a:gsLst>
                <a:lin ang="5400000" scaled="0"/>
              </a:gradFill>
            </a:endParaRPr>
          </a:p>
        </p:txBody>
      </p:sp>
      <p:sp>
        <p:nvSpPr>
          <p:cNvPr id="56" name="Oval 116"/>
          <p:cNvSpPr/>
          <p:nvPr/>
        </p:nvSpPr>
        <p:spPr bwMode="auto">
          <a:xfrm>
            <a:off x="5371462" y="3568324"/>
            <a:ext cx="216231" cy="216231"/>
          </a:xfrm>
          <a:prstGeom prst="ellipse">
            <a:avLst/>
          </a:prstGeom>
          <a:solidFill>
            <a:schemeClr val="accent6">
              <a:lumMod val="75000"/>
            </a:schemeClr>
          </a:solidFill>
          <a:ln>
            <a:noFill/>
            <a:headEnd type="none" w="med" len="med"/>
            <a:tailEnd type="none" w="med" len="med"/>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91412" tIns="45706" rIns="91412" bIns="45706" numCol="1" rtlCol="0" anchor="ctr" anchorCtr="0" compatLnSpc="1">
            <a:prstTxWarp prst="textNoShape">
              <a:avLst/>
            </a:prstTxWarp>
          </a:bodyPr>
          <a:lstStyle/>
          <a:p>
            <a:pPr algn="ctr" defTabSz="913825" fontAlgn="base">
              <a:lnSpc>
                <a:spcPct val="90000"/>
              </a:lnSpc>
              <a:spcBef>
                <a:spcPct val="0"/>
              </a:spcBef>
              <a:spcAft>
                <a:spcPct val="0"/>
              </a:spcAft>
            </a:pPr>
            <a:endParaRPr lang="en-US" sz="1999" spc="-50" dirty="0">
              <a:gradFill>
                <a:gsLst>
                  <a:gs pos="0">
                    <a:srgbClr val="FFFFFF"/>
                  </a:gs>
                  <a:gs pos="100000">
                    <a:srgbClr val="FFFFFF"/>
                  </a:gs>
                </a:gsLst>
                <a:lin ang="5400000" scaled="0"/>
              </a:gradFill>
            </a:endParaRPr>
          </a:p>
        </p:txBody>
      </p:sp>
      <p:sp>
        <p:nvSpPr>
          <p:cNvPr id="57" name="Oval 117"/>
          <p:cNvSpPr/>
          <p:nvPr/>
        </p:nvSpPr>
        <p:spPr bwMode="auto">
          <a:xfrm>
            <a:off x="6612652" y="3568324"/>
            <a:ext cx="216231" cy="216231"/>
          </a:xfrm>
          <a:prstGeom prst="ellipse">
            <a:avLst/>
          </a:prstGeom>
          <a:solidFill>
            <a:schemeClr val="accent6">
              <a:lumMod val="75000"/>
            </a:schemeClr>
          </a:solidFill>
          <a:ln>
            <a:noFill/>
            <a:headEnd type="none" w="med" len="med"/>
            <a:tailEnd type="none" w="med" len="med"/>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91412" tIns="45706" rIns="91412" bIns="45706" numCol="1" rtlCol="0" anchor="ctr" anchorCtr="0" compatLnSpc="1">
            <a:prstTxWarp prst="textNoShape">
              <a:avLst/>
            </a:prstTxWarp>
          </a:bodyPr>
          <a:lstStyle/>
          <a:p>
            <a:pPr algn="ctr" defTabSz="913825" fontAlgn="base">
              <a:lnSpc>
                <a:spcPct val="90000"/>
              </a:lnSpc>
              <a:spcBef>
                <a:spcPct val="0"/>
              </a:spcBef>
              <a:spcAft>
                <a:spcPct val="0"/>
              </a:spcAft>
            </a:pPr>
            <a:endParaRPr lang="en-US" sz="1999" spc="-50" dirty="0">
              <a:gradFill>
                <a:gsLst>
                  <a:gs pos="0">
                    <a:srgbClr val="FFFFFF"/>
                  </a:gs>
                  <a:gs pos="100000">
                    <a:srgbClr val="FFFFFF"/>
                  </a:gs>
                </a:gsLst>
                <a:lin ang="5400000" scaled="0"/>
              </a:gradFill>
            </a:endParaRPr>
          </a:p>
        </p:txBody>
      </p:sp>
      <p:sp>
        <p:nvSpPr>
          <p:cNvPr id="58" name="Oval 118"/>
          <p:cNvSpPr/>
          <p:nvPr/>
        </p:nvSpPr>
        <p:spPr bwMode="auto">
          <a:xfrm>
            <a:off x="6612652" y="3568324"/>
            <a:ext cx="216231" cy="216231"/>
          </a:xfrm>
          <a:prstGeom prst="ellipse">
            <a:avLst/>
          </a:prstGeom>
          <a:solidFill>
            <a:schemeClr val="accent6">
              <a:lumMod val="75000"/>
            </a:schemeClr>
          </a:solidFill>
          <a:ln>
            <a:noFill/>
            <a:headEnd type="none" w="med" len="med"/>
            <a:tailEnd type="none" w="med" len="med"/>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91412" tIns="45706" rIns="91412" bIns="45706" numCol="1" rtlCol="0" anchor="ctr" anchorCtr="0" compatLnSpc="1">
            <a:prstTxWarp prst="textNoShape">
              <a:avLst/>
            </a:prstTxWarp>
          </a:bodyPr>
          <a:lstStyle/>
          <a:p>
            <a:pPr algn="ctr" defTabSz="913825" fontAlgn="base">
              <a:lnSpc>
                <a:spcPct val="90000"/>
              </a:lnSpc>
              <a:spcBef>
                <a:spcPct val="0"/>
              </a:spcBef>
              <a:spcAft>
                <a:spcPct val="0"/>
              </a:spcAft>
            </a:pPr>
            <a:endParaRPr lang="en-US" sz="1999" spc="-50" dirty="0">
              <a:gradFill>
                <a:gsLst>
                  <a:gs pos="0">
                    <a:srgbClr val="FFFFFF"/>
                  </a:gs>
                  <a:gs pos="100000">
                    <a:srgbClr val="FFFFFF"/>
                  </a:gs>
                </a:gsLst>
                <a:lin ang="5400000" scaled="0"/>
              </a:gradFill>
            </a:endParaRPr>
          </a:p>
        </p:txBody>
      </p:sp>
      <p:sp>
        <p:nvSpPr>
          <p:cNvPr id="59" name="TB LM Completes"/>
          <p:cNvSpPr/>
          <p:nvPr/>
        </p:nvSpPr>
        <p:spPr bwMode="auto">
          <a:xfrm>
            <a:off x="4544293" y="1721498"/>
            <a:ext cx="6511360" cy="703799"/>
          </a:xfrm>
          <a:prstGeom prst="rect">
            <a:avLst/>
          </a:prstGeom>
          <a:solidFill>
            <a:schemeClr val="accent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12" tIns="45706" rIns="91412" bIns="45706" numCol="1" rtlCol="0" anchor="ctr" anchorCtr="0" compatLnSpc="1">
            <a:prstTxWarp prst="textNoShape">
              <a:avLst/>
            </a:prstTxWarp>
          </a:bodyPr>
          <a:lstStyle/>
          <a:p>
            <a:pPr algn="ctr" defTabSz="913825" fontAlgn="base">
              <a:lnSpc>
                <a:spcPct val="90000"/>
              </a:lnSpc>
              <a:spcBef>
                <a:spcPct val="0"/>
              </a:spcBef>
              <a:spcAft>
                <a:spcPct val="0"/>
              </a:spcAft>
            </a:pPr>
            <a:r>
              <a:rPr lang="fr-FR" sz="1999" dirty="0" smtClean="0">
                <a:solidFill>
                  <a:srgbClr val="FFFFFE"/>
                </a:solidFill>
                <a:latin typeface="Segoe UI Light"/>
                <a:cs typeface="Segoe UI Light"/>
              </a:rPr>
              <a:t>Réplication des données modifiées en fonction de la fréquence de réplication</a:t>
            </a:r>
            <a:endParaRPr lang="fr-FR" sz="1999" dirty="0">
              <a:solidFill>
                <a:srgbClr val="FFFFFE"/>
              </a:solidFill>
              <a:latin typeface="Segoe UI Light"/>
              <a:cs typeface="Segoe UI Light"/>
            </a:endParaRPr>
          </a:p>
        </p:txBody>
      </p:sp>
      <p:sp>
        <p:nvSpPr>
          <p:cNvPr id="60" name="TextBox 134"/>
          <p:cNvSpPr txBox="1"/>
          <p:nvPr/>
        </p:nvSpPr>
        <p:spPr>
          <a:xfrm>
            <a:off x="6602679" y="2651246"/>
            <a:ext cx="2309723" cy="193849"/>
          </a:xfrm>
          <a:prstGeom prst="rect">
            <a:avLst/>
          </a:prstGeom>
          <a:noFill/>
        </p:spPr>
        <p:txBody>
          <a:bodyPr wrap="square" lIns="0" tIns="0" rIns="0" bIns="0" rtlCol="0">
            <a:spAutoFit/>
          </a:bodyPr>
          <a:lstStyle/>
          <a:p>
            <a:pPr algn="ctr">
              <a:lnSpc>
                <a:spcPct val="90000"/>
              </a:lnSpc>
            </a:pPr>
            <a:r>
              <a:rPr lang="fr-FR" sz="1400" spc="-50" dirty="0" smtClean="0">
                <a:gradFill>
                  <a:gsLst>
                    <a:gs pos="2917">
                      <a:srgbClr val="505050"/>
                    </a:gs>
                    <a:gs pos="30000">
                      <a:srgbClr val="505050"/>
                    </a:gs>
                  </a:gsLst>
                  <a:lin ang="5400000" scaled="0"/>
                </a:gradFill>
              </a:rPr>
              <a:t>Donnée modifiée répliquée</a:t>
            </a:r>
            <a:endParaRPr lang="fr-FR" sz="1400" spc="-50" dirty="0">
              <a:gradFill>
                <a:gsLst>
                  <a:gs pos="2917">
                    <a:srgbClr val="505050"/>
                  </a:gs>
                  <a:gs pos="30000">
                    <a:srgbClr val="505050"/>
                  </a:gs>
                </a:gsLst>
                <a:lin ang="5400000" scaled="0"/>
              </a:gradFill>
            </a:endParaRPr>
          </a:p>
        </p:txBody>
      </p:sp>
      <p:sp>
        <p:nvSpPr>
          <p:cNvPr id="61" name="Oval 135"/>
          <p:cNvSpPr/>
          <p:nvPr/>
        </p:nvSpPr>
        <p:spPr bwMode="auto">
          <a:xfrm>
            <a:off x="5427306" y="3630613"/>
            <a:ext cx="107549" cy="107549"/>
          </a:xfrm>
          <a:prstGeom prst="ellipse">
            <a:avLst/>
          </a:prstGeom>
          <a:solidFill>
            <a:srgbClr val="00B050"/>
          </a:solidFill>
          <a:ln>
            <a:noFill/>
            <a:headEnd type="none" w="med" len="med"/>
            <a:tailEnd type="none" w="med" len="med"/>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91412" tIns="45706" rIns="91412" bIns="45706" numCol="1" rtlCol="0" anchor="ctr" anchorCtr="0" compatLnSpc="1">
            <a:prstTxWarp prst="textNoShape">
              <a:avLst/>
            </a:prstTxWarp>
          </a:bodyPr>
          <a:lstStyle/>
          <a:p>
            <a:pPr algn="ctr" defTabSz="913825" fontAlgn="base">
              <a:lnSpc>
                <a:spcPct val="90000"/>
              </a:lnSpc>
              <a:spcBef>
                <a:spcPct val="0"/>
              </a:spcBef>
              <a:spcAft>
                <a:spcPct val="0"/>
              </a:spcAft>
            </a:pPr>
            <a:endParaRPr lang="en-US" sz="1999" spc="-50" dirty="0">
              <a:gradFill>
                <a:gsLst>
                  <a:gs pos="0">
                    <a:srgbClr val="FFFFFF"/>
                  </a:gs>
                  <a:gs pos="100000">
                    <a:srgbClr val="FFFFFF"/>
                  </a:gs>
                </a:gsLst>
                <a:lin ang="5400000" scaled="0"/>
              </a:gradFill>
            </a:endParaRPr>
          </a:p>
        </p:txBody>
      </p:sp>
      <p:sp>
        <p:nvSpPr>
          <p:cNvPr id="62" name="Oval 136"/>
          <p:cNvSpPr/>
          <p:nvPr/>
        </p:nvSpPr>
        <p:spPr bwMode="auto">
          <a:xfrm>
            <a:off x="6640380" y="3606886"/>
            <a:ext cx="109699" cy="109699"/>
          </a:xfrm>
          <a:prstGeom prst="ellipse">
            <a:avLst/>
          </a:prstGeom>
          <a:solidFill>
            <a:srgbClr val="00B050"/>
          </a:solidFill>
          <a:ln>
            <a:noFill/>
            <a:headEnd type="none" w="med" len="med"/>
            <a:tailEnd type="none" w="med" len="med"/>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91412" tIns="45706" rIns="91412" bIns="45706" numCol="1" rtlCol="0" anchor="ctr" anchorCtr="0" compatLnSpc="1">
            <a:prstTxWarp prst="textNoShape">
              <a:avLst/>
            </a:prstTxWarp>
          </a:bodyPr>
          <a:lstStyle/>
          <a:p>
            <a:pPr algn="ctr" defTabSz="913825" fontAlgn="base">
              <a:lnSpc>
                <a:spcPct val="90000"/>
              </a:lnSpc>
              <a:spcBef>
                <a:spcPct val="0"/>
              </a:spcBef>
              <a:spcAft>
                <a:spcPct val="0"/>
              </a:spcAft>
            </a:pPr>
            <a:endParaRPr lang="en-US" sz="1999" spc="-50" dirty="0">
              <a:gradFill>
                <a:gsLst>
                  <a:gs pos="0">
                    <a:srgbClr val="FFFFFF"/>
                  </a:gs>
                  <a:gs pos="100000">
                    <a:srgbClr val="FFFFFF"/>
                  </a:gs>
                </a:gsLst>
                <a:lin ang="5400000" scaled="0"/>
              </a:gradFill>
            </a:endParaRPr>
          </a:p>
        </p:txBody>
      </p:sp>
      <p:sp>
        <p:nvSpPr>
          <p:cNvPr id="63" name="TB LM Completes"/>
          <p:cNvSpPr/>
          <p:nvPr/>
        </p:nvSpPr>
        <p:spPr bwMode="auto">
          <a:xfrm>
            <a:off x="4522343" y="1725230"/>
            <a:ext cx="6511360" cy="703799"/>
          </a:xfrm>
          <a:prstGeom prst="rect">
            <a:avLst/>
          </a:prstGeom>
          <a:solidFill>
            <a:schemeClr val="accent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12" tIns="45706" rIns="91412" bIns="45706" numCol="1" rtlCol="0" anchor="ctr" anchorCtr="0" compatLnSpc="1">
            <a:prstTxWarp prst="textNoShape">
              <a:avLst/>
            </a:prstTxWarp>
          </a:bodyPr>
          <a:lstStyle/>
          <a:p>
            <a:pPr algn="ctr" defTabSz="913825" fontAlgn="base">
              <a:lnSpc>
                <a:spcPct val="90000"/>
              </a:lnSpc>
              <a:spcBef>
                <a:spcPct val="0"/>
              </a:spcBef>
              <a:spcAft>
                <a:spcPct val="0"/>
              </a:spcAft>
            </a:pPr>
            <a:r>
              <a:rPr lang="fr-FR" sz="1999" dirty="0" smtClean="0">
                <a:solidFill>
                  <a:srgbClr val="FFFFFE"/>
                </a:solidFill>
                <a:latin typeface="Segoe UI Light"/>
                <a:cs typeface="Segoe UI Light"/>
              </a:rPr>
              <a:t>Déclenchement du PRA </a:t>
            </a:r>
            <a:endParaRPr lang="fr-FR" sz="1999" dirty="0">
              <a:solidFill>
                <a:srgbClr val="FFFFFE"/>
              </a:solidFill>
              <a:latin typeface="Segoe UI Light"/>
              <a:cs typeface="Segoe UI Light"/>
            </a:endParaRPr>
          </a:p>
        </p:txBody>
      </p:sp>
      <p:pic>
        <p:nvPicPr>
          <p:cNvPr id="64" name="Picture 19474"/>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bwMode="auto">
          <a:xfrm>
            <a:off x="9694118" y="3265634"/>
            <a:ext cx="430500" cy="720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 name="Picture 19474"/>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bwMode="auto">
          <a:xfrm>
            <a:off x="9920841" y="3382917"/>
            <a:ext cx="430500" cy="720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 name="Picture 19474"/>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bwMode="auto">
          <a:xfrm>
            <a:off x="8298607" y="3269336"/>
            <a:ext cx="430500" cy="720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 name="Picture 19474"/>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bwMode="auto">
          <a:xfrm>
            <a:off x="8515807" y="3386619"/>
            <a:ext cx="430500" cy="720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8" name="TextBox 142"/>
          <p:cNvSpPr txBox="1"/>
          <p:nvPr/>
        </p:nvSpPr>
        <p:spPr>
          <a:xfrm>
            <a:off x="6691193" y="5048383"/>
            <a:ext cx="1093140" cy="387798"/>
          </a:xfrm>
          <a:prstGeom prst="rect">
            <a:avLst/>
          </a:prstGeom>
          <a:noFill/>
        </p:spPr>
        <p:txBody>
          <a:bodyPr wrap="square" lIns="0" tIns="0" rIns="0" bIns="0" rtlCol="0">
            <a:spAutoFit/>
          </a:bodyPr>
          <a:lstStyle/>
          <a:p>
            <a:pPr defTabSz="914089">
              <a:lnSpc>
                <a:spcPct val="90000"/>
              </a:lnSpc>
            </a:pPr>
            <a:r>
              <a:rPr lang="fr-FR" sz="1400" spc="-50" dirty="0" smtClean="0">
                <a:gradFill>
                  <a:gsLst>
                    <a:gs pos="2917">
                      <a:srgbClr val="505050"/>
                    </a:gs>
                    <a:gs pos="30000">
                      <a:srgbClr val="505050"/>
                    </a:gs>
                  </a:gsLst>
                  <a:lin ang="5400000" scaled="0"/>
                </a:gradFill>
              </a:rPr>
              <a:t>Stockage </a:t>
            </a:r>
          </a:p>
          <a:p>
            <a:pPr defTabSz="914089">
              <a:lnSpc>
                <a:spcPct val="90000"/>
              </a:lnSpc>
            </a:pPr>
            <a:r>
              <a:rPr lang="fr-FR" sz="1400" spc="-50" dirty="0" smtClean="0">
                <a:gradFill>
                  <a:gsLst>
                    <a:gs pos="2917">
                      <a:srgbClr val="505050"/>
                    </a:gs>
                    <a:gs pos="30000">
                      <a:srgbClr val="505050"/>
                    </a:gs>
                  </a:gsLst>
                  <a:lin ang="5400000" scaled="0"/>
                </a:gradFill>
              </a:rPr>
              <a:t>CSV</a:t>
            </a:r>
            <a:endParaRPr lang="fr-FR" sz="1400" spc="-50" baseline="-25000" dirty="0">
              <a:gradFill>
                <a:gsLst>
                  <a:gs pos="2917">
                    <a:srgbClr val="505050"/>
                  </a:gs>
                  <a:gs pos="30000">
                    <a:srgbClr val="505050"/>
                  </a:gs>
                </a:gsLst>
                <a:lin ang="5400000" scaled="0"/>
              </a:gradFill>
            </a:endParaRPr>
          </a:p>
        </p:txBody>
      </p:sp>
      <p:sp>
        <p:nvSpPr>
          <p:cNvPr id="69" name="TextBox 143"/>
          <p:cNvSpPr txBox="1"/>
          <p:nvPr/>
        </p:nvSpPr>
        <p:spPr>
          <a:xfrm>
            <a:off x="7971595" y="5048383"/>
            <a:ext cx="880512" cy="387798"/>
          </a:xfrm>
          <a:prstGeom prst="rect">
            <a:avLst/>
          </a:prstGeom>
          <a:noFill/>
        </p:spPr>
        <p:txBody>
          <a:bodyPr wrap="square" lIns="0" tIns="0" rIns="0" bIns="0" rtlCol="0">
            <a:spAutoFit/>
          </a:bodyPr>
          <a:lstStyle/>
          <a:p>
            <a:pPr algn="r" defTabSz="914089">
              <a:lnSpc>
                <a:spcPct val="90000"/>
              </a:lnSpc>
            </a:pPr>
            <a:r>
              <a:rPr lang="fr-FR" sz="1400" spc="-50" dirty="0" smtClean="0">
                <a:gradFill>
                  <a:gsLst>
                    <a:gs pos="2917">
                      <a:srgbClr val="505050"/>
                    </a:gs>
                    <a:gs pos="30000">
                      <a:srgbClr val="505050"/>
                    </a:gs>
                  </a:gsLst>
                  <a:lin ang="5400000" scaled="0"/>
                </a:gradFill>
              </a:rPr>
              <a:t>Stockage SMB3.0</a:t>
            </a:r>
            <a:endParaRPr lang="fr-FR" sz="1400" spc="-50" baseline="-25000" dirty="0">
              <a:gradFill>
                <a:gsLst>
                  <a:gs pos="2917">
                    <a:srgbClr val="505050"/>
                  </a:gs>
                  <a:gs pos="30000">
                    <a:srgbClr val="505050"/>
                  </a:gs>
                </a:gsLst>
                <a:lin ang="5400000" scaled="0"/>
              </a:gradFill>
            </a:endParaRPr>
          </a:p>
        </p:txBody>
      </p:sp>
      <p:sp>
        <p:nvSpPr>
          <p:cNvPr id="75" name="Title 1"/>
          <p:cNvSpPr txBox="1">
            <a:spLocks/>
          </p:cNvSpPr>
          <p:nvPr/>
        </p:nvSpPr>
        <p:spPr>
          <a:xfrm>
            <a:off x="4475398" y="543261"/>
            <a:ext cx="6998495" cy="747897"/>
          </a:xfrm>
          <a:prstGeom prst="rect">
            <a:avLst/>
          </a:prstGeom>
        </p:spPr>
        <p:txBody>
          <a:bodyPr lIns="0" tIns="0" rIns="0" bIns="0"/>
          <a:lstStyle>
            <a:lvl1pPr algn="l" defTabSz="914363" rtl="0" eaLnBrk="1" latinLnBrk="0" hangingPunct="1">
              <a:lnSpc>
                <a:spcPct val="90000"/>
              </a:lnSpc>
              <a:spcBef>
                <a:spcPct val="0"/>
              </a:spcBef>
              <a:buNone/>
              <a:defRPr lang="en-US" sz="5400" b="0" kern="1200" cap="none" spc="-100" baseline="0" dirty="0" smtClean="0">
                <a:ln w="3175">
                  <a:noFill/>
                </a:ln>
                <a:gradFill>
                  <a:gsLst>
                    <a:gs pos="1250">
                      <a:schemeClr val="tx2"/>
                    </a:gs>
                    <a:gs pos="100000">
                      <a:schemeClr val="tx2"/>
                    </a:gs>
                  </a:gsLst>
                  <a:lin ang="5400000" scaled="0"/>
                </a:gradFill>
                <a:effectLst/>
                <a:latin typeface="+mj-lt"/>
                <a:ea typeface="+mn-ea"/>
                <a:cs typeface="Arial" charset="0"/>
              </a:defRPr>
            </a:lvl1pPr>
          </a:lstStyle>
          <a:p>
            <a:r>
              <a:rPr lang="en-US" dirty="0" smtClean="0">
                <a:gradFill>
                  <a:gsLst>
                    <a:gs pos="1667">
                      <a:schemeClr val="accent1"/>
                    </a:gs>
                    <a:gs pos="26000">
                      <a:schemeClr val="accent1"/>
                    </a:gs>
                  </a:gsLst>
                  <a:lin ang="5400000" scaled="0"/>
                </a:gradFill>
              </a:rPr>
              <a:t>HYPER-V REPLICA</a:t>
            </a:r>
            <a:endParaRPr lang="en-US" dirty="0">
              <a:gradFill>
                <a:gsLst>
                  <a:gs pos="1667">
                    <a:schemeClr val="accent1"/>
                  </a:gs>
                  <a:gs pos="26000">
                    <a:schemeClr val="accent1"/>
                  </a:gs>
                </a:gsLst>
                <a:lin ang="5400000" scaled="0"/>
              </a:gradFill>
            </a:endParaRPr>
          </a:p>
        </p:txBody>
      </p:sp>
      <p:sp>
        <p:nvSpPr>
          <p:cNvPr id="76" name="Freeform 207"/>
          <p:cNvSpPr>
            <a:spLocks noEditPoints="1"/>
          </p:cNvSpPr>
          <p:nvPr/>
        </p:nvSpPr>
        <p:spPr bwMode="gray">
          <a:xfrm>
            <a:off x="9458343" y="3462965"/>
            <a:ext cx="1332549" cy="1022088"/>
          </a:xfrm>
          <a:custGeom>
            <a:avLst/>
            <a:gdLst>
              <a:gd name="T0" fmla="*/ 1583 w 1601"/>
              <a:gd name="T1" fmla="*/ 409 h 1191"/>
              <a:gd name="T2" fmla="*/ 891 w 1601"/>
              <a:gd name="T3" fmla="*/ 6 h 1191"/>
              <a:gd name="T4" fmla="*/ 841 w 1601"/>
              <a:gd name="T5" fmla="*/ 6 h 1191"/>
              <a:gd name="T6" fmla="*/ 861 w 1601"/>
              <a:gd name="T7" fmla="*/ 834 h 1191"/>
              <a:gd name="T8" fmla="*/ 596 w 1601"/>
              <a:gd name="T9" fmla="*/ 987 h 1191"/>
              <a:gd name="T10" fmla="*/ 148 w 1601"/>
              <a:gd name="T11" fmla="*/ 797 h 1191"/>
              <a:gd name="T12" fmla="*/ 200 w 1601"/>
              <a:gd name="T13" fmla="*/ 762 h 1191"/>
              <a:gd name="T14" fmla="*/ 886 w 1601"/>
              <a:gd name="T15" fmla="*/ 1163 h 1191"/>
              <a:gd name="T16" fmla="*/ 853 w 1601"/>
              <a:gd name="T17" fmla="*/ 1191 h 1191"/>
              <a:gd name="T18" fmla="*/ 677 w 1601"/>
              <a:gd name="T19" fmla="*/ 1097 h 1191"/>
              <a:gd name="T20" fmla="*/ 730 w 1601"/>
              <a:gd name="T21" fmla="*/ 1062 h 1191"/>
              <a:gd name="T22" fmla="*/ 831 w 1601"/>
              <a:gd name="T23" fmla="*/ 926 h 1191"/>
              <a:gd name="T24" fmla="*/ 56 w 1601"/>
              <a:gd name="T25" fmla="*/ 679 h 1191"/>
              <a:gd name="T26" fmla="*/ 66 w 1601"/>
              <a:gd name="T27" fmla="*/ 687 h 1191"/>
              <a:gd name="T28" fmla="*/ 27 w 1601"/>
              <a:gd name="T29" fmla="*/ 728 h 1191"/>
              <a:gd name="T30" fmla="*/ 0 w 1601"/>
              <a:gd name="T31" fmla="*/ 691 h 1191"/>
              <a:gd name="T32" fmla="*/ 17 w 1601"/>
              <a:gd name="T33" fmla="*/ 416 h 1191"/>
              <a:gd name="T34" fmla="*/ 96 w 1601"/>
              <a:gd name="T35" fmla="*/ 442 h 1191"/>
              <a:gd name="T36" fmla="*/ 877 w 1601"/>
              <a:gd name="T37" fmla="*/ 881 h 1191"/>
              <a:gd name="T38" fmla="*/ 1600 w 1601"/>
              <a:gd name="T39" fmla="*/ 438 h 1191"/>
              <a:gd name="T40" fmla="*/ 1601 w 1601"/>
              <a:gd name="T41" fmla="*/ 669 h 1191"/>
              <a:gd name="T42" fmla="*/ 919 w 1601"/>
              <a:gd name="T43" fmla="*/ 1087 h 1191"/>
              <a:gd name="T44" fmla="*/ 894 w 1601"/>
              <a:gd name="T45" fmla="*/ 853 h 1191"/>
              <a:gd name="T46" fmla="*/ 525 w 1601"/>
              <a:gd name="T47" fmla="*/ 886 h 1191"/>
              <a:gd name="T48" fmla="*/ 316 w 1601"/>
              <a:gd name="T49" fmla="*/ 770 h 1191"/>
              <a:gd name="T50" fmla="*/ 300 w 1601"/>
              <a:gd name="T51" fmla="*/ 721 h 1191"/>
              <a:gd name="T52" fmla="*/ 523 w 1601"/>
              <a:gd name="T53" fmla="*/ 822 h 1191"/>
              <a:gd name="T54" fmla="*/ 539 w 1601"/>
              <a:gd name="T55" fmla="*/ 870 h 1191"/>
              <a:gd name="T56" fmla="*/ 712 w 1601"/>
              <a:gd name="T57" fmla="*/ 1033 h 1191"/>
              <a:gd name="T58" fmla="*/ 648 w 1601"/>
              <a:gd name="T59" fmla="*/ 1091 h 1191"/>
              <a:gd name="T60" fmla="*/ 617 w 1601"/>
              <a:gd name="T61" fmla="*/ 1070 h 1191"/>
              <a:gd name="T62" fmla="*/ 625 w 1601"/>
              <a:gd name="T63" fmla="*/ 914 h 1191"/>
              <a:gd name="T64" fmla="*/ 712 w 1601"/>
              <a:gd name="T65" fmla="*/ 885 h 1191"/>
              <a:gd name="T66" fmla="*/ 708 w 1601"/>
              <a:gd name="T67" fmla="*/ 909 h 1191"/>
              <a:gd name="T68" fmla="*/ 659 w 1601"/>
              <a:gd name="T69" fmla="*/ 1044 h 1191"/>
              <a:gd name="T70" fmla="*/ 712 w 1601"/>
              <a:gd name="T71" fmla="*/ 1033 h 1191"/>
              <a:gd name="T72" fmla="*/ 177 w 1601"/>
              <a:gd name="T73" fmla="*/ 756 h 1191"/>
              <a:gd name="T74" fmla="*/ 92 w 1601"/>
              <a:gd name="T75" fmla="*/ 786 h 1191"/>
              <a:gd name="T76" fmla="*/ 86 w 1601"/>
              <a:gd name="T77" fmla="*/ 632 h 1191"/>
              <a:gd name="T78" fmla="*/ 154 w 1601"/>
              <a:gd name="T79" fmla="*/ 580 h 1191"/>
              <a:gd name="T80" fmla="*/ 181 w 1601"/>
              <a:gd name="T81" fmla="*/ 585 h 1191"/>
              <a:gd name="T82" fmla="*/ 129 w 1601"/>
              <a:gd name="T83" fmla="*/ 637 h 1191"/>
              <a:gd name="T84" fmla="*/ 154 w 1601"/>
              <a:gd name="T85" fmla="*/ 729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01" h="1191">
                <a:moveTo>
                  <a:pt x="861" y="834"/>
                </a:moveTo>
                <a:cubicBezTo>
                  <a:pt x="1583" y="409"/>
                  <a:pt x="1583" y="409"/>
                  <a:pt x="1583" y="409"/>
                </a:cubicBezTo>
                <a:cubicBezTo>
                  <a:pt x="1581" y="407"/>
                  <a:pt x="1579" y="406"/>
                  <a:pt x="1576" y="404"/>
                </a:cubicBezTo>
                <a:cubicBezTo>
                  <a:pt x="891" y="6"/>
                  <a:pt x="891" y="6"/>
                  <a:pt x="891" y="6"/>
                </a:cubicBezTo>
                <a:cubicBezTo>
                  <a:pt x="884" y="2"/>
                  <a:pt x="875" y="0"/>
                  <a:pt x="866" y="0"/>
                </a:cubicBezTo>
                <a:cubicBezTo>
                  <a:pt x="857" y="0"/>
                  <a:pt x="848" y="2"/>
                  <a:pt x="841" y="6"/>
                </a:cubicBezTo>
                <a:cubicBezTo>
                  <a:pt x="130" y="422"/>
                  <a:pt x="130" y="422"/>
                  <a:pt x="130" y="422"/>
                </a:cubicBezTo>
                <a:lnTo>
                  <a:pt x="861" y="834"/>
                </a:lnTo>
                <a:close/>
                <a:moveTo>
                  <a:pt x="200" y="762"/>
                </a:moveTo>
                <a:cubicBezTo>
                  <a:pt x="596" y="987"/>
                  <a:pt x="596" y="987"/>
                  <a:pt x="596" y="987"/>
                </a:cubicBezTo>
                <a:cubicBezTo>
                  <a:pt x="596" y="1051"/>
                  <a:pt x="596" y="1051"/>
                  <a:pt x="596" y="1051"/>
                </a:cubicBezTo>
                <a:cubicBezTo>
                  <a:pt x="148" y="797"/>
                  <a:pt x="148" y="797"/>
                  <a:pt x="148" y="797"/>
                </a:cubicBezTo>
                <a:cubicBezTo>
                  <a:pt x="188" y="773"/>
                  <a:pt x="188" y="773"/>
                  <a:pt x="188" y="773"/>
                </a:cubicBezTo>
                <a:cubicBezTo>
                  <a:pt x="192" y="771"/>
                  <a:pt x="197" y="767"/>
                  <a:pt x="200" y="762"/>
                </a:cubicBezTo>
                <a:close/>
                <a:moveTo>
                  <a:pt x="886" y="897"/>
                </a:moveTo>
                <a:cubicBezTo>
                  <a:pt x="886" y="1163"/>
                  <a:pt x="886" y="1163"/>
                  <a:pt x="886" y="1163"/>
                </a:cubicBezTo>
                <a:cubicBezTo>
                  <a:pt x="884" y="1173"/>
                  <a:pt x="878" y="1182"/>
                  <a:pt x="870" y="1187"/>
                </a:cubicBezTo>
                <a:cubicBezTo>
                  <a:pt x="865" y="1190"/>
                  <a:pt x="859" y="1191"/>
                  <a:pt x="853" y="1191"/>
                </a:cubicBezTo>
                <a:cubicBezTo>
                  <a:pt x="847" y="1191"/>
                  <a:pt x="840" y="1190"/>
                  <a:pt x="834" y="1186"/>
                </a:cubicBezTo>
                <a:cubicBezTo>
                  <a:pt x="677" y="1097"/>
                  <a:pt x="677" y="1097"/>
                  <a:pt x="677" y="1097"/>
                </a:cubicBezTo>
                <a:cubicBezTo>
                  <a:pt x="718" y="1073"/>
                  <a:pt x="718" y="1073"/>
                  <a:pt x="718" y="1073"/>
                </a:cubicBezTo>
                <a:cubicBezTo>
                  <a:pt x="723" y="1071"/>
                  <a:pt x="727" y="1067"/>
                  <a:pt x="730" y="1062"/>
                </a:cubicBezTo>
                <a:cubicBezTo>
                  <a:pt x="831" y="1120"/>
                  <a:pt x="831" y="1120"/>
                  <a:pt x="831" y="1120"/>
                </a:cubicBezTo>
                <a:cubicBezTo>
                  <a:pt x="831" y="926"/>
                  <a:pt x="831" y="926"/>
                  <a:pt x="831" y="926"/>
                </a:cubicBezTo>
                <a:cubicBezTo>
                  <a:pt x="56" y="483"/>
                  <a:pt x="56" y="483"/>
                  <a:pt x="56" y="483"/>
                </a:cubicBezTo>
                <a:cubicBezTo>
                  <a:pt x="56" y="679"/>
                  <a:pt x="56" y="679"/>
                  <a:pt x="56" y="679"/>
                </a:cubicBezTo>
                <a:cubicBezTo>
                  <a:pt x="57" y="681"/>
                  <a:pt x="57" y="681"/>
                  <a:pt x="57" y="681"/>
                </a:cubicBezTo>
                <a:cubicBezTo>
                  <a:pt x="66" y="687"/>
                  <a:pt x="66" y="687"/>
                  <a:pt x="66" y="687"/>
                </a:cubicBezTo>
                <a:cubicBezTo>
                  <a:pt x="66" y="750"/>
                  <a:pt x="66" y="750"/>
                  <a:pt x="66" y="750"/>
                </a:cubicBezTo>
                <a:cubicBezTo>
                  <a:pt x="27" y="728"/>
                  <a:pt x="27" y="728"/>
                  <a:pt x="27" y="728"/>
                </a:cubicBezTo>
                <a:cubicBezTo>
                  <a:pt x="4" y="710"/>
                  <a:pt x="4" y="710"/>
                  <a:pt x="4" y="710"/>
                </a:cubicBezTo>
                <a:cubicBezTo>
                  <a:pt x="0" y="691"/>
                  <a:pt x="0" y="691"/>
                  <a:pt x="0" y="691"/>
                </a:cubicBezTo>
                <a:cubicBezTo>
                  <a:pt x="0" y="448"/>
                  <a:pt x="0" y="448"/>
                  <a:pt x="0" y="448"/>
                </a:cubicBezTo>
                <a:cubicBezTo>
                  <a:pt x="0" y="434"/>
                  <a:pt x="6" y="423"/>
                  <a:pt x="17" y="416"/>
                </a:cubicBezTo>
                <a:cubicBezTo>
                  <a:pt x="28" y="410"/>
                  <a:pt x="41" y="410"/>
                  <a:pt x="53" y="417"/>
                </a:cubicBezTo>
                <a:cubicBezTo>
                  <a:pt x="96" y="442"/>
                  <a:pt x="96" y="442"/>
                  <a:pt x="96" y="442"/>
                </a:cubicBezTo>
                <a:cubicBezTo>
                  <a:pt x="97" y="441"/>
                  <a:pt x="97" y="441"/>
                  <a:pt x="97" y="441"/>
                </a:cubicBezTo>
                <a:cubicBezTo>
                  <a:pt x="877" y="881"/>
                  <a:pt x="877" y="881"/>
                  <a:pt x="877" y="881"/>
                </a:cubicBezTo>
                <a:cubicBezTo>
                  <a:pt x="881" y="883"/>
                  <a:pt x="886" y="892"/>
                  <a:pt x="886" y="897"/>
                </a:cubicBezTo>
                <a:close/>
                <a:moveTo>
                  <a:pt x="1600" y="438"/>
                </a:moveTo>
                <a:cubicBezTo>
                  <a:pt x="1601" y="441"/>
                  <a:pt x="1601" y="444"/>
                  <a:pt x="1601" y="448"/>
                </a:cubicBezTo>
                <a:cubicBezTo>
                  <a:pt x="1601" y="669"/>
                  <a:pt x="1601" y="669"/>
                  <a:pt x="1601" y="669"/>
                </a:cubicBezTo>
                <a:cubicBezTo>
                  <a:pt x="1601" y="686"/>
                  <a:pt x="1591" y="704"/>
                  <a:pt x="1576" y="712"/>
                </a:cubicBezTo>
                <a:cubicBezTo>
                  <a:pt x="919" y="1087"/>
                  <a:pt x="919" y="1087"/>
                  <a:pt x="919" y="1087"/>
                </a:cubicBezTo>
                <a:cubicBezTo>
                  <a:pt x="919" y="897"/>
                  <a:pt x="919" y="897"/>
                  <a:pt x="919" y="897"/>
                </a:cubicBezTo>
                <a:cubicBezTo>
                  <a:pt x="919" y="880"/>
                  <a:pt x="909" y="862"/>
                  <a:pt x="894" y="853"/>
                </a:cubicBezTo>
                <a:lnTo>
                  <a:pt x="1600" y="438"/>
                </a:lnTo>
                <a:close/>
                <a:moveTo>
                  <a:pt x="525" y="886"/>
                </a:moveTo>
                <a:cubicBezTo>
                  <a:pt x="522" y="886"/>
                  <a:pt x="519" y="885"/>
                  <a:pt x="516" y="884"/>
                </a:cubicBezTo>
                <a:cubicBezTo>
                  <a:pt x="316" y="770"/>
                  <a:pt x="316" y="770"/>
                  <a:pt x="316" y="770"/>
                </a:cubicBezTo>
                <a:cubicBezTo>
                  <a:pt x="307" y="765"/>
                  <a:pt x="300" y="753"/>
                  <a:pt x="300" y="742"/>
                </a:cubicBezTo>
                <a:cubicBezTo>
                  <a:pt x="300" y="721"/>
                  <a:pt x="300" y="721"/>
                  <a:pt x="300" y="721"/>
                </a:cubicBezTo>
                <a:cubicBezTo>
                  <a:pt x="300" y="708"/>
                  <a:pt x="311" y="701"/>
                  <a:pt x="323" y="708"/>
                </a:cubicBezTo>
                <a:cubicBezTo>
                  <a:pt x="523" y="822"/>
                  <a:pt x="523" y="822"/>
                  <a:pt x="523" y="822"/>
                </a:cubicBezTo>
                <a:cubicBezTo>
                  <a:pt x="532" y="827"/>
                  <a:pt x="539" y="839"/>
                  <a:pt x="539" y="849"/>
                </a:cubicBezTo>
                <a:cubicBezTo>
                  <a:pt x="539" y="870"/>
                  <a:pt x="539" y="870"/>
                  <a:pt x="539" y="870"/>
                </a:cubicBezTo>
                <a:cubicBezTo>
                  <a:pt x="539" y="880"/>
                  <a:pt x="533" y="886"/>
                  <a:pt x="525" y="886"/>
                </a:cubicBezTo>
                <a:close/>
                <a:moveTo>
                  <a:pt x="712" y="1033"/>
                </a:moveTo>
                <a:cubicBezTo>
                  <a:pt x="718" y="1040"/>
                  <a:pt x="716" y="1051"/>
                  <a:pt x="708" y="1056"/>
                </a:cubicBezTo>
                <a:cubicBezTo>
                  <a:pt x="648" y="1091"/>
                  <a:pt x="648" y="1091"/>
                  <a:pt x="648" y="1091"/>
                </a:cubicBezTo>
                <a:cubicBezTo>
                  <a:pt x="640" y="1096"/>
                  <a:pt x="626" y="1090"/>
                  <a:pt x="622" y="1086"/>
                </a:cubicBezTo>
                <a:cubicBezTo>
                  <a:pt x="618" y="1082"/>
                  <a:pt x="617" y="1070"/>
                  <a:pt x="617" y="1070"/>
                </a:cubicBezTo>
                <a:cubicBezTo>
                  <a:pt x="617" y="932"/>
                  <a:pt x="617" y="932"/>
                  <a:pt x="617" y="932"/>
                </a:cubicBezTo>
                <a:cubicBezTo>
                  <a:pt x="617" y="932"/>
                  <a:pt x="618" y="918"/>
                  <a:pt x="625" y="914"/>
                </a:cubicBezTo>
                <a:cubicBezTo>
                  <a:pt x="684" y="880"/>
                  <a:pt x="684" y="880"/>
                  <a:pt x="684" y="880"/>
                </a:cubicBezTo>
                <a:cubicBezTo>
                  <a:pt x="693" y="875"/>
                  <a:pt x="706" y="878"/>
                  <a:pt x="712" y="885"/>
                </a:cubicBezTo>
                <a:cubicBezTo>
                  <a:pt x="712" y="885"/>
                  <a:pt x="712" y="885"/>
                  <a:pt x="712" y="885"/>
                </a:cubicBezTo>
                <a:cubicBezTo>
                  <a:pt x="717" y="893"/>
                  <a:pt x="716" y="904"/>
                  <a:pt x="708" y="909"/>
                </a:cubicBezTo>
                <a:cubicBezTo>
                  <a:pt x="659" y="937"/>
                  <a:pt x="659" y="937"/>
                  <a:pt x="659" y="937"/>
                </a:cubicBezTo>
                <a:cubicBezTo>
                  <a:pt x="659" y="1044"/>
                  <a:pt x="659" y="1044"/>
                  <a:pt x="659" y="1044"/>
                </a:cubicBezTo>
                <a:cubicBezTo>
                  <a:pt x="684" y="1029"/>
                  <a:pt x="684" y="1029"/>
                  <a:pt x="684" y="1029"/>
                </a:cubicBezTo>
                <a:cubicBezTo>
                  <a:pt x="693" y="1024"/>
                  <a:pt x="706" y="1025"/>
                  <a:pt x="712" y="1033"/>
                </a:cubicBezTo>
                <a:close/>
                <a:moveTo>
                  <a:pt x="182" y="733"/>
                </a:moveTo>
                <a:cubicBezTo>
                  <a:pt x="188" y="740"/>
                  <a:pt x="186" y="751"/>
                  <a:pt x="177" y="756"/>
                </a:cubicBezTo>
                <a:cubicBezTo>
                  <a:pt x="118" y="791"/>
                  <a:pt x="118" y="791"/>
                  <a:pt x="118" y="791"/>
                </a:cubicBezTo>
                <a:cubicBezTo>
                  <a:pt x="109" y="796"/>
                  <a:pt x="96" y="790"/>
                  <a:pt x="92" y="786"/>
                </a:cubicBezTo>
                <a:cubicBezTo>
                  <a:pt x="88" y="782"/>
                  <a:pt x="86" y="770"/>
                  <a:pt x="86" y="770"/>
                </a:cubicBezTo>
                <a:cubicBezTo>
                  <a:pt x="86" y="632"/>
                  <a:pt x="86" y="632"/>
                  <a:pt x="86" y="632"/>
                </a:cubicBezTo>
                <a:cubicBezTo>
                  <a:pt x="86" y="632"/>
                  <a:pt x="88" y="618"/>
                  <a:pt x="95" y="614"/>
                </a:cubicBezTo>
                <a:cubicBezTo>
                  <a:pt x="154" y="580"/>
                  <a:pt x="154" y="580"/>
                  <a:pt x="154" y="580"/>
                </a:cubicBezTo>
                <a:cubicBezTo>
                  <a:pt x="163" y="575"/>
                  <a:pt x="176" y="578"/>
                  <a:pt x="181" y="585"/>
                </a:cubicBezTo>
                <a:cubicBezTo>
                  <a:pt x="181" y="585"/>
                  <a:pt x="181" y="585"/>
                  <a:pt x="181" y="585"/>
                </a:cubicBezTo>
                <a:cubicBezTo>
                  <a:pt x="187" y="593"/>
                  <a:pt x="186" y="604"/>
                  <a:pt x="177" y="609"/>
                </a:cubicBezTo>
                <a:cubicBezTo>
                  <a:pt x="129" y="637"/>
                  <a:pt x="129" y="637"/>
                  <a:pt x="129" y="637"/>
                </a:cubicBezTo>
                <a:cubicBezTo>
                  <a:pt x="129" y="744"/>
                  <a:pt x="129" y="744"/>
                  <a:pt x="129" y="744"/>
                </a:cubicBezTo>
                <a:cubicBezTo>
                  <a:pt x="154" y="729"/>
                  <a:pt x="154" y="729"/>
                  <a:pt x="154" y="729"/>
                </a:cubicBezTo>
                <a:cubicBezTo>
                  <a:pt x="163" y="724"/>
                  <a:pt x="176" y="725"/>
                  <a:pt x="182" y="733"/>
                </a:cubicBezTo>
                <a:close/>
              </a:path>
            </a:pathLst>
          </a:custGeom>
          <a:ln/>
          <a:extLst/>
        </p:spPr>
        <p:style>
          <a:lnRef idx="0">
            <a:schemeClr val="accent1"/>
          </a:lnRef>
          <a:fillRef idx="3">
            <a:schemeClr val="accent1"/>
          </a:fillRef>
          <a:effectRef idx="3">
            <a:schemeClr val="accent1"/>
          </a:effectRef>
          <a:fontRef idx="minor">
            <a:schemeClr val="lt1"/>
          </a:fontRef>
        </p:style>
        <p:txBody>
          <a:bodyPr vert="horz" wrap="square" lIns="914162" tIns="0" rIns="0" bIns="210257" numCol="1" anchor="b" anchorCtr="0" compatLnSpc="1">
            <a:prstTxWarp prst="textNoShape">
              <a:avLst/>
            </a:prstTxWarp>
          </a:bodyPr>
          <a:lstStyle/>
          <a:p>
            <a:endParaRPr lang="en-US" sz="1400" dirty="0">
              <a:solidFill>
                <a:srgbClr val="EFEFEF"/>
              </a:solidFill>
            </a:endParaRPr>
          </a:p>
        </p:txBody>
      </p:sp>
      <p:sp>
        <p:nvSpPr>
          <p:cNvPr id="77" name="Freeform 207"/>
          <p:cNvSpPr>
            <a:spLocks noEditPoints="1"/>
          </p:cNvSpPr>
          <p:nvPr/>
        </p:nvSpPr>
        <p:spPr bwMode="gray">
          <a:xfrm>
            <a:off x="8056813" y="3464292"/>
            <a:ext cx="1332549" cy="1022088"/>
          </a:xfrm>
          <a:custGeom>
            <a:avLst/>
            <a:gdLst>
              <a:gd name="T0" fmla="*/ 1583 w 1601"/>
              <a:gd name="T1" fmla="*/ 409 h 1191"/>
              <a:gd name="T2" fmla="*/ 891 w 1601"/>
              <a:gd name="T3" fmla="*/ 6 h 1191"/>
              <a:gd name="T4" fmla="*/ 841 w 1601"/>
              <a:gd name="T5" fmla="*/ 6 h 1191"/>
              <a:gd name="T6" fmla="*/ 861 w 1601"/>
              <a:gd name="T7" fmla="*/ 834 h 1191"/>
              <a:gd name="T8" fmla="*/ 596 w 1601"/>
              <a:gd name="T9" fmla="*/ 987 h 1191"/>
              <a:gd name="T10" fmla="*/ 148 w 1601"/>
              <a:gd name="T11" fmla="*/ 797 h 1191"/>
              <a:gd name="T12" fmla="*/ 200 w 1601"/>
              <a:gd name="T13" fmla="*/ 762 h 1191"/>
              <a:gd name="T14" fmla="*/ 886 w 1601"/>
              <a:gd name="T15" fmla="*/ 1163 h 1191"/>
              <a:gd name="T16" fmla="*/ 853 w 1601"/>
              <a:gd name="T17" fmla="*/ 1191 h 1191"/>
              <a:gd name="T18" fmla="*/ 677 w 1601"/>
              <a:gd name="T19" fmla="*/ 1097 h 1191"/>
              <a:gd name="T20" fmla="*/ 730 w 1601"/>
              <a:gd name="T21" fmla="*/ 1062 h 1191"/>
              <a:gd name="T22" fmla="*/ 831 w 1601"/>
              <a:gd name="T23" fmla="*/ 926 h 1191"/>
              <a:gd name="T24" fmla="*/ 56 w 1601"/>
              <a:gd name="T25" fmla="*/ 679 h 1191"/>
              <a:gd name="T26" fmla="*/ 66 w 1601"/>
              <a:gd name="T27" fmla="*/ 687 h 1191"/>
              <a:gd name="T28" fmla="*/ 27 w 1601"/>
              <a:gd name="T29" fmla="*/ 728 h 1191"/>
              <a:gd name="T30" fmla="*/ 0 w 1601"/>
              <a:gd name="T31" fmla="*/ 691 h 1191"/>
              <a:gd name="T32" fmla="*/ 17 w 1601"/>
              <a:gd name="T33" fmla="*/ 416 h 1191"/>
              <a:gd name="T34" fmla="*/ 96 w 1601"/>
              <a:gd name="T35" fmla="*/ 442 h 1191"/>
              <a:gd name="T36" fmla="*/ 877 w 1601"/>
              <a:gd name="T37" fmla="*/ 881 h 1191"/>
              <a:gd name="T38" fmla="*/ 1600 w 1601"/>
              <a:gd name="T39" fmla="*/ 438 h 1191"/>
              <a:gd name="T40" fmla="*/ 1601 w 1601"/>
              <a:gd name="T41" fmla="*/ 669 h 1191"/>
              <a:gd name="T42" fmla="*/ 919 w 1601"/>
              <a:gd name="T43" fmla="*/ 1087 h 1191"/>
              <a:gd name="T44" fmla="*/ 894 w 1601"/>
              <a:gd name="T45" fmla="*/ 853 h 1191"/>
              <a:gd name="T46" fmla="*/ 525 w 1601"/>
              <a:gd name="T47" fmla="*/ 886 h 1191"/>
              <a:gd name="T48" fmla="*/ 316 w 1601"/>
              <a:gd name="T49" fmla="*/ 770 h 1191"/>
              <a:gd name="T50" fmla="*/ 300 w 1601"/>
              <a:gd name="T51" fmla="*/ 721 h 1191"/>
              <a:gd name="T52" fmla="*/ 523 w 1601"/>
              <a:gd name="T53" fmla="*/ 822 h 1191"/>
              <a:gd name="T54" fmla="*/ 539 w 1601"/>
              <a:gd name="T55" fmla="*/ 870 h 1191"/>
              <a:gd name="T56" fmla="*/ 712 w 1601"/>
              <a:gd name="T57" fmla="*/ 1033 h 1191"/>
              <a:gd name="T58" fmla="*/ 648 w 1601"/>
              <a:gd name="T59" fmla="*/ 1091 h 1191"/>
              <a:gd name="T60" fmla="*/ 617 w 1601"/>
              <a:gd name="T61" fmla="*/ 1070 h 1191"/>
              <a:gd name="T62" fmla="*/ 625 w 1601"/>
              <a:gd name="T63" fmla="*/ 914 h 1191"/>
              <a:gd name="T64" fmla="*/ 712 w 1601"/>
              <a:gd name="T65" fmla="*/ 885 h 1191"/>
              <a:gd name="T66" fmla="*/ 708 w 1601"/>
              <a:gd name="T67" fmla="*/ 909 h 1191"/>
              <a:gd name="T68" fmla="*/ 659 w 1601"/>
              <a:gd name="T69" fmla="*/ 1044 h 1191"/>
              <a:gd name="T70" fmla="*/ 712 w 1601"/>
              <a:gd name="T71" fmla="*/ 1033 h 1191"/>
              <a:gd name="T72" fmla="*/ 177 w 1601"/>
              <a:gd name="T73" fmla="*/ 756 h 1191"/>
              <a:gd name="T74" fmla="*/ 92 w 1601"/>
              <a:gd name="T75" fmla="*/ 786 h 1191"/>
              <a:gd name="T76" fmla="*/ 86 w 1601"/>
              <a:gd name="T77" fmla="*/ 632 h 1191"/>
              <a:gd name="T78" fmla="*/ 154 w 1601"/>
              <a:gd name="T79" fmla="*/ 580 h 1191"/>
              <a:gd name="T80" fmla="*/ 181 w 1601"/>
              <a:gd name="T81" fmla="*/ 585 h 1191"/>
              <a:gd name="T82" fmla="*/ 129 w 1601"/>
              <a:gd name="T83" fmla="*/ 637 h 1191"/>
              <a:gd name="T84" fmla="*/ 154 w 1601"/>
              <a:gd name="T85" fmla="*/ 729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01" h="1191">
                <a:moveTo>
                  <a:pt x="861" y="834"/>
                </a:moveTo>
                <a:cubicBezTo>
                  <a:pt x="1583" y="409"/>
                  <a:pt x="1583" y="409"/>
                  <a:pt x="1583" y="409"/>
                </a:cubicBezTo>
                <a:cubicBezTo>
                  <a:pt x="1581" y="407"/>
                  <a:pt x="1579" y="406"/>
                  <a:pt x="1576" y="404"/>
                </a:cubicBezTo>
                <a:cubicBezTo>
                  <a:pt x="891" y="6"/>
                  <a:pt x="891" y="6"/>
                  <a:pt x="891" y="6"/>
                </a:cubicBezTo>
                <a:cubicBezTo>
                  <a:pt x="884" y="2"/>
                  <a:pt x="875" y="0"/>
                  <a:pt x="866" y="0"/>
                </a:cubicBezTo>
                <a:cubicBezTo>
                  <a:pt x="857" y="0"/>
                  <a:pt x="848" y="2"/>
                  <a:pt x="841" y="6"/>
                </a:cubicBezTo>
                <a:cubicBezTo>
                  <a:pt x="130" y="422"/>
                  <a:pt x="130" y="422"/>
                  <a:pt x="130" y="422"/>
                </a:cubicBezTo>
                <a:lnTo>
                  <a:pt x="861" y="834"/>
                </a:lnTo>
                <a:close/>
                <a:moveTo>
                  <a:pt x="200" y="762"/>
                </a:moveTo>
                <a:cubicBezTo>
                  <a:pt x="596" y="987"/>
                  <a:pt x="596" y="987"/>
                  <a:pt x="596" y="987"/>
                </a:cubicBezTo>
                <a:cubicBezTo>
                  <a:pt x="596" y="1051"/>
                  <a:pt x="596" y="1051"/>
                  <a:pt x="596" y="1051"/>
                </a:cubicBezTo>
                <a:cubicBezTo>
                  <a:pt x="148" y="797"/>
                  <a:pt x="148" y="797"/>
                  <a:pt x="148" y="797"/>
                </a:cubicBezTo>
                <a:cubicBezTo>
                  <a:pt x="188" y="773"/>
                  <a:pt x="188" y="773"/>
                  <a:pt x="188" y="773"/>
                </a:cubicBezTo>
                <a:cubicBezTo>
                  <a:pt x="192" y="771"/>
                  <a:pt x="197" y="767"/>
                  <a:pt x="200" y="762"/>
                </a:cubicBezTo>
                <a:close/>
                <a:moveTo>
                  <a:pt x="886" y="897"/>
                </a:moveTo>
                <a:cubicBezTo>
                  <a:pt x="886" y="1163"/>
                  <a:pt x="886" y="1163"/>
                  <a:pt x="886" y="1163"/>
                </a:cubicBezTo>
                <a:cubicBezTo>
                  <a:pt x="884" y="1173"/>
                  <a:pt x="878" y="1182"/>
                  <a:pt x="870" y="1187"/>
                </a:cubicBezTo>
                <a:cubicBezTo>
                  <a:pt x="865" y="1190"/>
                  <a:pt x="859" y="1191"/>
                  <a:pt x="853" y="1191"/>
                </a:cubicBezTo>
                <a:cubicBezTo>
                  <a:pt x="847" y="1191"/>
                  <a:pt x="840" y="1190"/>
                  <a:pt x="834" y="1186"/>
                </a:cubicBezTo>
                <a:cubicBezTo>
                  <a:pt x="677" y="1097"/>
                  <a:pt x="677" y="1097"/>
                  <a:pt x="677" y="1097"/>
                </a:cubicBezTo>
                <a:cubicBezTo>
                  <a:pt x="718" y="1073"/>
                  <a:pt x="718" y="1073"/>
                  <a:pt x="718" y="1073"/>
                </a:cubicBezTo>
                <a:cubicBezTo>
                  <a:pt x="723" y="1071"/>
                  <a:pt x="727" y="1067"/>
                  <a:pt x="730" y="1062"/>
                </a:cubicBezTo>
                <a:cubicBezTo>
                  <a:pt x="831" y="1120"/>
                  <a:pt x="831" y="1120"/>
                  <a:pt x="831" y="1120"/>
                </a:cubicBezTo>
                <a:cubicBezTo>
                  <a:pt x="831" y="926"/>
                  <a:pt x="831" y="926"/>
                  <a:pt x="831" y="926"/>
                </a:cubicBezTo>
                <a:cubicBezTo>
                  <a:pt x="56" y="483"/>
                  <a:pt x="56" y="483"/>
                  <a:pt x="56" y="483"/>
                </a:cubicBezTo>
                <a:cubicBezTo>
                  <a:pt x="56" y="679"/>
                  <a:pt x="56" y="679"/>
                  <a:pt x="56" y="679"/>
                </a:cubicBezTo>
                <a:cubicBezTo>
                  <a:pt x="57" y="681"/>
                  <a:pt x="57" y="681"/>
                  <a:pt x="57" y="681"/>
                </a:cubicBezTo>
                <a:cubicBezTo>
                  <a:pt x="66" y="687"/>
                  <a:pt x="66" y="687"/>
                  <a:pt x="66" y="687"/>
                </a:cubicBezTo>
                <a:cubicBezTo>
                  <a:pt x="66" y="750"/>
                  <a:pt x="66" y="750"/>
                  <a:pt x="66" y="750"/>
                </a:cubicBezTo>
                <a:cubicBezTo>
                  <a:pt x="27" y="728"/>
                  <a:pt x="27" y="728"/>
                  <a:pt x="27" y="728"/>
                </a:cubicBezTo>
                <a:cubicBezTo>
                  <a:pt x="4" y="710"/>
                  <a:pt x="4" y="710"/>
                  <a:pt x="4" y="710"/>
                </a:cubicBezTo>
                <a:cubicBezTo>
                  <a:pt x="0" y="691"/>
                  <a:pt x="0" y="691"/>
                  <a:pt x="0" y="691"/>
                </a:cubicBezTo>
                <a:cubicBezTo>
                  <a:pt x="0" y="448"/>
                  <a:pt x="0" y="448"/>
                  <a:pt x="0" y="448"/>
                </a:cubicBezTo>
                <a:cubicBezTo>
                  <a:pt x="0" y="434"/>
                  <a:pt x="6" y="423"/>
                  <a:pt x="17" y="416"/>
                </a:cubicBezTo>
                <a:cubicBezTo>
                  <a:pt x="28" y="410"/>
                  <a:pt x="41" y="410"/>
                  <a:pt x="53" y="417"/>
                </a:cubicBezTo>
                <a:cubicBezTo>
                  <a:pt x="96" y="442"/>
                  <a:pt x="96" y="442"/>
                  <a:pt x="96" y="442"/>
                </a:cubicBezTo>
                <a:cubicBezTo>
                  <a:pt x="97" y="441"/>
                  <a:pt x="97" y="441"/>
                  <a:pt x="97" y="441"/>
                </a:cubicBezTo>
                <a:cubicBezTo>
                  <a:pt x="877" y="881"/>
                  <a:pt x="877" y="881"/>
                  <a:pt x="877" y="881"/>
                </a:cubicBezTo>
                <a:cubicBezTo>
                  <a:pt x="881" y="883"/>
                  <a:pt x="886" y="892"/>
                  <a:pt x="886" y="897"/>
                </a:cubicBezTo>
                <a:close/>
                <a:moveTo>
                  <a:pt x="1600" y="438"/>
                </a:moveTo>
                <a:cubicBezTo>
                  <a:pt x="1601" y="441"/>
                  <a:pt x="1601" y="444"/>
                  <a:pt x="1601" y="448"/>
                </a:cubicBezTo>
                <a:cubicBezTo>
                  <a:pt x="1601" y="669"/>
                  <a:pt x="1601" y="669"/>
                  <a:pt x="1601" y="669"/>
                </a:cubicBezTo>
                <a:cubicBezTo>
                  <a:pt x="1601" y="686"/>
                  <a:pt x="1591" y="704"/>
                  <a:pt x="1576" y="712"/>
                </a:cubicBezTo>
                <a:cubicBezTo>
                  <a:pt x="919" y="1087"/>
                  <a:pt x="919" y="1087"/>
                  <a:pt x="919" y="1087"/>
                </a:cubicBezTo>
                <a:cubicBezTo>
                  <a:pt x="919" y="897"/>
                  <a:pt x="919" y="897"/>
                  <a:pt x="919" y="897"/>
                </a:cubicBezTo>
                <a:cubicBezTo>
                  <a:pt x="919" y="880"/>
                  <a:pt x="909" y="862"/>
                  <a:pt x="894" y="853"/>
                </a:cubicBezTo>
                <a:lnTo>
                  <a:pt x="1600" y="438"/>
                </a:lnTo>
                <a:close/>
                <a:moveTo>
                  <a:pt x="525" y="886"/>
                </a:moveTo>
                <a:cubicBezTo>
                  <a:pt x="522" y="886"/>
                  <a:pt x="519" y="885"/>
                  <a:pt x="516" y="884"/>
                </a:cubicBezTo>
                <a:cubicBezTo>
                  <a:pt x="316" y="770"/>
                  <a:pt x="316" y="770"/>
                  <a:pt x="316" y="770"/>
                </a:cubicBezTo>
                <a:cubicBezTo>
                  <a:pt x="307" y="765"/>
                  <a:pt x="300" y="753"/>
                  <a:pt x="300" y="742"/>
                </a:cubicBezTo>
                <a:cubicBezTo>
                  <a:pt x="300" y="721"/>
                  <a:pt x="300" y="721"/>
                  <a:pt x="300" y="721"/>
                </a:cubicBezTo>
                <a:cubicBezTo>
                  <a:pt x="300" y="708"/>
                  <a:pt x="311" y="701"/>
                  <a:pt x="323" y="708"/>
                </a:cubicBezTo>
                <a:cubicBezTo>
                  <a:pt x="523" y="822"/>
                  <a:pt x="523" y="822"/>
                  <a:pt x="523" y="822"/>
                </a:cubicBezTo>
                <a:cubicBezTo>
                  <a:pt x="532" y="827"/>
                  <a:pt x="539" y="839"/>
                  <a:pt x="539" y="849"/>
                </a:cubicBezTo>
                <a:cubicBezTo>
                  <a:pt x="539" y="870"/>
                  <a:pt x="539" y="870"/>
                  <a:pt x="539" y="870"/>
                </a:cubicBezTo>
                <a:cubicBezTo>
                  <a:pt x="539" y="880"/>
                  <a:pt x="533" y="886"/>
                  <a:pt x="525" y="886"/>
                </a:cubicBezTo>
                <a:close/>
                <a:moveTo>
                  <a:pt x="712" y="1033"/>
                </a:moveTo>
                <a:cubicBezTo>
                  <a:pt x="718" y="1040"/>
                  <a:pt x="716" y="1051"/>
                  <a:pt x="708" y="1056"/>
                </a:cubicBezTo>
                <a:cubicBezTo>
                  <a:pt x="648" y="1091"/>
                  <a:pt x="648" y="1091"/>
                  <a:pt x="648" y="1091"/>
                </a:cubicBezTo>
                <a:cubicBezTo>
                  <a:pt x="640" y="1096"/>
                  <a:pt x="626" y="1090"/>
                  <a:pt x="622" y="1086"/>
                </a:cubicBezTo>
                <a:cubicBezTo>
                  <a:pt x="618" y="1082"/>
                  <a:pt x="617" y="1070"/>
                  <a:pt x="617" y="1070"/>
                </a:cubicBezTo>
                <a:cubicBezTo>
                  <a:pt x="617" y="932"/>
                  <a:pt x="617" y="932"/>
                  <a:pt x="617" y="932"/>
                </a:cubicBezTo>
                <a:cubicBezTo>
                  <a:pt x="617" y="932"/>
                  <a:pt x="618" y="918"/>
                  <a:pt x="625" y="914"/>
                </a:cubicBezTo>
                <a:cubicBezTo>
                  <a:pt x="684" y="880"/>
                  <a:pt x="684" y="880"/>
                  <a:pt x="684" y="880"/>
                </a:cubicBezTo>
                <a:cubicBezTo>
                  <a:pt x="693" y="875"/>
                  <a:pt x="706" y="878"/>
                  <a:pt x="712" y="885"/>
                </a:cubicBezTo>
                <a:cubicBezTo>
                  <a:pt x="712" y="885"/>
                  <a:pt x="712" y="885"/>
                  <a:pt x="712" y="885"/>
                </a:cubicBezTo>
                <a:cubicBezTo>
                  <a:pt x="717" y="893"/>
                  <a:pt x="716" y="904"/>
                  <a:pt x="708" y="909"/>
                </a:cubicBezTo>
                <a:cubicBezTo>
                  <a:pt x="659" y="937"/>
                  <a:pt x="659" y="937"/>
                  <a:pt x="659" y="937"/>
                </a:cubicBezTo>
                <a:cubicBezTo>
                  <a:pt x="659" y="1044"/>
                  <a:pt x="659" y="1044"/>
                  <a:pt x="659" y="1044"/>
                </a:cubicBezTo>
                <a:cubicBezTo>
                  <a:pt x="684" y="1029"/>
                  <a:pt x="684" y="1029"/>
                  <a:pt x="684" y="1029"/>
                </a:cubicBezTo>
                <a:cubicBezTo>
                  <a:pt x="693" y="1024"/>
                  <a:pt x="706" y="1025"/>
                  <a:pt x="712" y="1033"/>
                </a:cubicBezTo>
                <a:close/>
                <a:moveTo>
                  <a:pt x="182" y="733"/>
                </a:moveTo>
                <a:cubicBezTo>
                  <a:pt x="188" y="740"/>
                  <a:pt x="186" y="751"/>
                  <a:pt x="177" y="756"/>
                </a:cubicBezTo>
                <a:cubicBezTo>
                  <a:pt x="118" y="791"/>
                  <a:pt x="118" y="791"/>
                  <a:pt x="118" y="791"/>
                </a:cubicBezTo>
                <a:cubicBezTo>
                  <a:pt x="109" y="796"/>
                  <a:pt x="96" y="790"/>
                  <a:pt x="92" y="786"/>
                </a:cubicBezTo>
                <a:cubicBezTo>
                  <a:pt x="88" y="782"/>
                  <a:pt x="86" y="770"/>
                  <a:pt x="86" y="770"/>
                </a:cubicBezTo>
                <a:cubicBezTo>
                  <a:pt x="86" y="632"/>
                  <a:pt x="86" y="632"/>
                  <a:pt x="86" y="632"/>
                </a:cubicBezTo>
                <a:cubicBezTo>
                  <a:pt x="86" y="632"/>
                  <a:pt x="88" y="618"/>
                  <a:pt x="95" y="614"/>
                </a:cubicBezTo>
                <a:cubicBezTo>
                  <a:pt x="154" y="580"/>
                  <a:pt x="154" y="580"/>
                  <a:pt x="154" y="580"/>
                </a:cubicBezTo>
                <a:cubicBezTo>
                  <a:pt x="163" y="575"/>
                  <a:pt x="176" y="578"/>
                  <a:pt x="181" y="585"/>
                </a:cubicBezTo>
                <a:cubicBezTo>
                  <a:pt x="181" y="585"/>
                  <a:pt x="181" y="585"/>
                  <a:pt x="181" y="585"/>
                </a:cubicBezTo>
                <a:cubicBezTo>
                  <a:pt x="187" y="593"/>
                  <a:pt x="186" y="604"/>
                  <a:pt x="177" y="609"/>
                </a:cubicBezTo>
                <a:cubicBezTo>
                  <a:pt x="129" y="637"/>
                  <a:pt x="129" y="637"/>
                  <a:pt x="129" y="637"/>
                </a:cubicBezTo>
                <a:cubicBezTo>
                  <a:pt x="129" y="744"/>
                  <a:pt x="129" y="744"/>
                  <a:pt x="129" y="744"/>
                </a:cubicBezTo>
                <a:cubicBezTo>
                  <a:pt x="154" y="729"/>
                  <a:pt x="154" y="729"/>
                  <a:pt x="154" y="729"/>
                </a:cubicBezTo>
                <a:cubicBezTo>
                  <a:pt x="163" y="724"/>
                  <a:pt x="176" y="725"/>
                  <a:pt x="182" y="733"/>
                </a:cubicBezTo>
                <a:close/>
              </a:path>
            </a:pathLst>
          </a:custGeom>
          <a:ln/>
          <a:extLst/>
        </p:spPr>
        <p:style>
          <a:lnRef idx="0">
            <a:schemeClr val="accent1"/>
          </a:lnRef>
          <a:fillRef idx="3">
            <a:schemeClr val="accent1"/>
          </a:fillRef>
          <a:effectRef idx="3">
            <a:schemeClr val="accent1"/>
          </a:effectRef>
          <a:fontRef idx="minor">
            <a:schemeClr val="lt1"/>
          </a:fontRef>
        </p:style>
        <p:txBody>
          <a:bodyPr vert="horz" wrap="square" lIns="914162" tIns="0" rIns="0" bIns="210257" numCol="1" anchor="b" anchorCtr="0" compatLnSpc="1">
            <a:prstTxWarp prst="textNoShape">
              <a:avLst/>
            </a:prstTxWarp>
          </a:bodyPr>
          <a:lstStyle/>
          <a:p>
            <a:endParaRPr lang="en-US" sz="1400" b="1" dirty="0">
              <a:solidFill>
                <a:srgbClr val="EFEFEF"/>
              </a:solidFill>
            </a:endParaRPr>
          </a:p>
        </p:txBody>
      </p:sp>
      <p:pic>
        <p:nvPicPr>
          <p:cNvPr id="78" name="Picture 19474"/>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bwMode="auto">
          <a:xfrm>
            <a:off x="9694113" y="3175979"/>
            <a:ext cx="430500" cy="720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9" name="Picture 19474"/>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bwMode="auto">
          <a:xfrm>
            <a:off x="9920836" y="3293262"/>
            <a:ext cx="430500" cy="720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0" name="Picture 19474"/>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bwMode="auto">
          <a:xfrm>
            <a:off x="8298602" y="3179681"/>
            <a:ext cx="430500" cy="720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 name="Picture 19474"/>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bwMode="auto">
          <a:xfrm>
            <a:off x="8515802" y="3296964"/>
            <a:ext cx="430500" cy="720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Espace réservé du numéro de diapositive 1"/>
          <p:cNvSpPr>
            <a:spLocks noGrp="1"/>
          </p:cNvSpPr>
          <p:nvPr>
            <p:ph type="sldNum" sz="quarter" idx="12"/>
          </p:nvPr>
        </p:nvSpPr>
        <p:spPr/>
        <p:txBody>
          <a:bodyPr/>
          <a:lstStyle/>
          <a:p>
            <a:pPr>
              <a:lnSpc>
                <a:spcPct val="90000"/>
              </a:lnSpc>
            </a:pPr>
            <a:fld id="{1BC86A1F-E589-44B2-A543-2EC98F5547A7}" type="slidenum">
              <a:rPr lang="en-US" smtClean="0"/>
              <a:pPr>
                <a:lnSpc>
                  <a:spcPct val="90000"/>
                </a:lnSpc>
              </a:pPr>
              <a:t>16</a:t>
            </a:fld>
            <a:endParaRPr lang="en-US" dirty="0"/>
          </a:p>
        </p:txBody>
      </p:sp>
    </p:spTree>
    <p:extLst>
      <p:ext uri="{BB962C8B-B14F-4D97-AF65-F5344CB8AC3E}">
        <p14:creationId xmlns:p14="http://schemas.microsoft.com/office/powerpoint/2010/main" val="4935018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47"/>
                                        </p:tgtEl>
                                      </p:cBhvr>
                                    </p:animEffect>
                                    <p:animScale>
                                      <p:cBhvr>
                                        <p:cTn id="7" dur="250" autoRev="1" fill="hold"/>
                                        <p:tgtEl>
                                          <p:spTgt spid="47"/>
                                        </p:tgtEl>
                                      </p:cBhvr>
                                      <p:by x="105000" y="105000"/>
                                    </p:animScale>
                                  </p:childTnLst>
                                </p:cTn>
                              </p:par>
                              <p:par>
                                <p:cTn id="8" presetID="26" presetClass="emph" presetSubtype="0" fill="hold" nodeType="withEffect">
                                  <p:stCondLst>
                                    <p:cond delay="0"/>
                                  </p:stCondLst>
                                  <p:childTnLst>
                                    <p:animEffect transition="out" filter="fade">
                                      <p:cBhvr>
                                        <p:cTn id="9" dur="500" tmFilter="0, 0; .2, .5; .8, .5; 1, 0"/>
                                        <p:tgtEl>
                                          <p:spTgt spid="46"/>
                                        </p:tgtEl>
                                      </p:cBhvr>
                                    </p:animEffect>
                                    <p:animScale>
                                      <p:cBhvr>
                                        <p:cTn id="10" dur="250" autoRev="1" fill="hold"/>
                                        <p:tgtEl>
                                          <p:spTgt spid="46"/>
                                        </p:tgtEl>
                                      </p:cBhvr>
                                      <p:by x="105000" y="105000"/>
                                    </p:animScale>
                                  </p:childTnLst>
                                </p:cTn>
                              </p:par>
                              <p:par>
                                <p:cTn id="11" presetID="26" presetClass="emph" presetSubtype="0" fill="hold" nodeType="withEffect">
                                  <p:stCondLst>
                                    <p:cond delay="0"/>
                                  </p:stCondLst>
                                  <p:childTnLst>
                                    <p:animEffect transition="out" filter="fade">
                                      <p:cBhvr>
                                        <p:cTn id="12" dur="500" tmFilter="0, 0; .2, .5; .8, .5; 1, 0"/>
                                        <p:tgtEl>
                                          <p:spTgt spid="43"/>
                                        </p:tgtEl>
                                      </p:cBhvr>
                                    </p:animEffect>
                                    <p:animScale>
                                      <p:cBhvr>
                                        <p:cTn id="13" dur="250" autoRev="1" fill="hold"/>
                                        <p:tgtEl>
                                          <p:spTgt spid="43"/>
                                        </p:tgtEl>
                                      </p:cBhvr>
                                      <p:by x="105000" y="105000"/>
                                    </p:animScale>
                                  </p:childTnLst>
                                </p:cTn>
                              </p:par>
                              <p:par>
                                <p:cTn id="14" presetID="26" presetClass="emph" presetSubtype="0" fill="hold" nodeType="withEffect">
                                  <p:stCondLst>
                                    <p:cond delay="0"/>
                                  </p:stCondLst>
                                  <p:childTnLst>
                                    <p:animEffect transition="out" filter="fade">
                                      <p:cBhvr>
                                        <p:cTn id="15" dur="500" tmFilter="0, 0; .2, .5; .8, .5; 1, 0"/>
                                        <p:tgtEl>
                                          <p:spTgt spid="44"/>
                                        </p:tgtEl>
                                      </p:cBhvr>
                                    </p:animEffect>
                                    <p:animScale>
                                      <p:cBhvr>
                                        <p:cTn id="16" dur="250" autoRev="1" fill="hold"/>
                                        <p:tgtEl>
                                          <p:spTgt spid="44"/>
                                        </p:tgtEl>
                                      </p:cBhvr>
                                      <p:by x="105000" y="105000"/>
                                    </p:animScale>
                                  </p:childTnLst>
                                </p:cTn>
                              </p:par>
                            </p:childTnLst>
                          </p:cTn>
                        </p:par>
                        <p:par>
                          <p:cTn id="17" fill="hold">
                            <p:stCondLst>
                              <p:cond delay="500"/>
                            </p:stCondLst>
                            <p:childTnLst>
                              <p:par>
                                <p:cTn id="18" presetID="22" presetClass="entr" presetSubtype="8" fill="hold" nodeType="afterEffect">
                                  <p:stCondLst>
                                    <p:cond delay="0"/>
                                  </p:stCondLst>
                                  <p:childTnLst>
                                    <p:set>
                                      <p:cBhvr>
                                        <p:cTn id="19" dur="1" fill="hold">
                                          <p:stCondLst>
                                            <p:cond delay="0"/>
                                          </p:stCondLst>
                                        </p:cTn>
                                        <p:tgtEl>
                                          <p:spTgt spid="39"/>
                                        </p:tgtEl>
                                        <p:attrNameLst>
                                          <p:attrName>style.visibility</p:attrName>
                                        </p:attrNameLst>
                                      </p:cBhvr>
                                      <p:to>
                                        <p:strVal val="visible"/>
                                      </p:to>
                                    </p:set>
                                    <p:animEffect transition="in" filter="wipe(left)">
                                      <p:cBhvr>
                                        <p:cTn id="20" dur="500"/>
                                        <p:tgtEl>
                                          <p:spTgt spid="39"/>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fade">
                                      <p:cBhvr>
                                        <p:cTn id="23" dur="500"/>
                                        <p:tgtEl>
                                          <p:spTgt spid="48"/>
                                        </p:tgtEl>
                                      </p:cBhvr>
                                    </p:animEffect>
                                  </p:childTnLst>
                                </p:cTn>
                              </p:par>
                            </p:childTnLst>
                          </p:cTn>
                        </p:par>
                        <p:par>
                          <p:cTn id="24" fill="hold">
                            <p:stCondLst>
                              <p:cond delay="1000"/>
                            </p:stCondLst>
                            <p:childTnLst>
                              <p:par>
                                <p:cTn id="25" presetID="10" presetClass="entr" presetSubtype="0" fill="hold" grpId="2" nodeType="afterEffect">
                                  <p:stCondLst>
                                    <p:cond delay="0"/>
                                  </p:stCondLst>
                                  <p:childTnLst>
                                    <p:set>
                                      <p:cBhvr>
                                        <p:cTn id="26" dur="1" fill="hold">
                                          <p:stCondLst>
                                            <p:cond delay="0"/>
                                          </p:stCondLst>
                                        </p:cTn>
                                        <p:tgtEl>
                                          <p:spTgt spid="55"/>
                                        </p:tgtEl>
                                        <p:attrNameLst>
                                          <p:attrName>style.visibility</p:attrName>
                                        </p:attrNameLst>
                                      </p:cBhvr>
                                      <p:to>
                                        <p:strVal val="visible"/>
                                      </p:to>
                                    </p:set>
                                    <p:animEffect transition="in" filter="fade">
                                      <p:cBhvr>
                                        <p:cTn id="27" dur="500"/>
                                        <p:tgtEl>
                                          <p:spTgt spid="55"/>
                                        </p:tgtEl>
                                      </p:cBhvr>
                                    </p:animEffect>
                                  </p:childTnLst>
                                </p:cTn>
                              </p:par>
                              <p:par>
                                <p:cTn id="28" presetID="0" presetClass="path" presetSubtype="0" accel="50000" decel="50000" fill="hold" grpId="0" nodeType="withEffect">
                                  <p:stCondLst>
                                    <p:cond delay="0"/>
                                  </p:stCondLst>
                                  <p:childTnLst>
                                    <p:animMotion origin="layout" path="M 3.75098E-6 -1.11111E-6 L 0.05314 -1.11111E-6 L 0.05314 -0.09722 L 0.31557 -0.09583 L 0.32417 -0.07639 L 0.32417 -0.02361 L 0.27728 0.01945 " pathEditMode="relative" rAng="0" ptsTypes="AAAAAAA">
                                      <p:cBhvr>
                                        <p:cTn id="29" dur="2000" fill="hold"/>
                                        <p:tgtEl>
                                          <p:spTgt spid="55"/>
                                        </p:tgtEl>
                                        <p:attrNameLst>
                                          <p:attrName>ppt_x</p:attrName>
                                          <p:attrName>ppt_y</p:attrName>
                                        </p:attrNameLst>
                                      </p:cBhvr>
                                      <p:rCtr x="16202" y="-3889"/>
                                    </p:animMotion>
                                  </p:childTnLst>
                                </p:cTn>
                              </p:par>
                              <p:par>
                                <p:cTn id="30" presetID="10" presetClass="exit" presetSubtype="0" fill="hold" grpId="1" nodeType="withEffect">
                                  <p:stCondLst>
                                    <p:cond delay="1500"/>
                                  </p:stCondLst>
                                  <p:childTnLst>
                                    <p:animEffect transition="out" filter="fade">
                                      <p:cBhvr>
                                        <p:cTn id="31" dur="500"/>
                                        <p:tgtEl>
                                          <p:spTgt spid="55"/>
                                        </p:tgtEl>
                                      </p:cBhvr>
                                    </p:animEffect>
                                    <p:set>
                                      <p:cBhvr>
                                        <p:cTn id="32" dur="1" fill="hold">
                                          <p:stCondLst>
                                            <p:cond delay="499"/>
                                          </p:stCondLst>
                                        </p:cTn>
                                        <p:tgtEl>
                                          <p:spTgt spid="55"/>
                                        </p:tgtEl>
                                        <p:attrNameLst>
                                          <p:attrName>style.visibility</p:attrName>
                                        </p:attrNameLst>
                                      </p:cBhvr>
                                      <p:to>
                                        <p:strVal val="hidden"/>
                                      </p:to>
                                    </p:set>
                                  </p:childTnLst>
                                </p:cTn>
                              </p:par>
                              <p:par>
                                <p:cTn id="33" presetID="10" presetClass="entr" presetSubtype="0" fill="hold" nodeType="withEffect">
                                  <p:stCondLst>
                                    <p:cond delay="1500"/>
                                  </p:stCondLst>
                                  <p:childTnLst>
                                    <p:set>
                                      <p:cBhvr>
                                        <p:cTn id="34" dur="1" fill="hold">
                                          <p:stCondLst>
                                            <p:cond delay="0"/>
                                          </p:stCondLst>
                                        </p:cTn>
                                        <p:tgtEl>
                                          <p:spTgt spid="29"/>
                                        </p:tgtEl>
                                        <p:attrNameLst>
                                          <p:attrName>style.visibility</p:attrName>
                                        </p:attrNameLst>
                                      </p:cBhvr>
                                      <p:to>
                                        <p:strVal val="visible"/>
                                      </p:to>
                                    </p:set>
                                    <p:animEffect transition="in" filter="fade">
                                      <p:cBhvr>
                                        <p:cTn id="35" dur="500"/>
                                        <p:tgtEl>
                                          <p:spTgt spid="29"/>
                                        </p:tgtEl>
                                      </p:cBhvr>
                                    </p:animEffect>
                                  </p:childTnLst>
                                </p:cTn>
                              </p:par>
                              <p:par>
                                <p:cTn id="36" presetID="22" presetClass="entr" presetSubtype="4" fill="hold" grpId="0" nodeType="withEffect">
                                  <p:stCondLst>
                                    <p:cond delay="1500"/>
                                  </p:stCondLst>
                                  <p:childTnLst>
                                    <p:set>
                                      <p:cBhvr>
                                        <p:cTn id="37" dur="1" fill="hold">
                                          <p:stCondLst>
                                            <p:cond delay="0"/>
                                          </p:stCondLst>
                                        </p:cTn>
                                        <p:tgtEl>
                                          <p:spTgt spid="53"/>
                                        </p:tgtEl>
                                        <p:attrNameLst>
                                          <p:attrName>style.visibility</p:attrName>
                                        </p:attrNameLst>
                                      </p:cBhvr>
                                      <p:to>
                                        <p:strVal val="visible"/>
                                      </p:to>
                                    </p:set>
                                    <p:animEffect transition="in" filter="wipe(down)">
                                      <p:cBhvr>
                                        <p:cTn id="38" dur="1000"/>
                                        <p:tgtEl>
                                          <p:spTgt spid="53"/>
                                        </p:tgtEl>
                                      </p:cBhvr>
                                    </p:animEffect>
                                  </p:childTnLst>
                                </p:cTn>
                              </p:par>
                              <p:par>
                                <p:cTn id="39" presetID="10" presetClass="entr" presetSubtype="0" fill="hold" grpId="2" nodeType="withEffect">
                                  <p:stCondLst>
                                    <p:cond delay="1000"/>
                                  </p:stCondLst>
                                  <p:childTnLst>
                                    <p:set>
                                      <p:cBhvr>
                                        <p:cTn id="40" dur="1" fill="hold">
                                          <p:stCondLst>
                                            <p:cond delay="0"/>
                                          </p:stCondLst>
                                        </p:cTn>
                                        <p:tgtEl>
                                          <p:spTgt spid="56"/>
                                        </p:tgtEl>
                                        <p:attrNameLst>
                                          <p:attrName>style.visibility</p:attrName>
                                        </p:attrNameLst>
                                      </p:cBhvr>
                                      <p:to>
                                        <p:strVal val="visible"/>
                                      </p:to>
                                    </p:set>
                                    <p:animEffect transition="in" filter="fade">
                                      <p:cBhvr>
                                        <p:cTn id="41" dur="500"/>
                                        <p:tgtEl>
                                          <p:spTgt spid="56"/>
                                        </p:tgtEl>
                                      </p:cBhvr>
                                    </p:animEffect>
                                  </p:childTnLst>
                                </p:cTn>
                              </p:par>
                              <p:par>
                                <p:cTn id="42" presetID="0" presetClass="path" presetSubtype="0" accel="50000" decel="50000" fill="hold" grpId="0" nodeType="withEffect">
                                  <p:stCondLst>
                                    <p:cond delay="1000"/>
                                  </p:stCondLst>
                                  <p:childTnLst>
                                    <p:animMotion origin="layout" path="M 3.75098E-6 -1.11111E-6 L 0.05314 -1.11111E-6 L 0.05314 -0.09722 L 0.31557 -0.09583 L 0.32417 -0.07639 L 0.32417 -0.02361 L 0.27728 0.01945 " pathEditMode="relative" rAng="0" ptsTypes="AAAAAAA">
                                      <p:cBhvr>
                                        <p:cTn id="43" dur="2000" fill="hold"/>
                                        <p:tgtEl>
                                          <p:spTgt spid="56"/>
                                        </p:tgtEl>
                                        <p:attrNameLst>
                                          <p:attrName>ppt_x</p:attrName>
                                          <p:attrName>ppt_y</p:attrName>
                                        </p:attrNameLst>
                                      </p:cBhvr>
                                      <p:rCtr x="16202" y="-3889"/>
                                    </p:animMotion>
                                  </p:childTnLst>
                                </p:cTn>
                              </p:par>
                              <p:par>
                                <p:cTn id="44" presetID="10" presetClass="exit" presetSubtype="0" fill="hold" grpId="1" nodeType="withEffect">
                                  <p:stCondLst>
                                    <p:cond delay="2500"/>
                                  </p:stCondLst>
                                  <p:childTnLst>
                                    <p:animEffect transition="out" filter="fade">
                                      <p:cBhvr>
                                        <p:cTn id="45" dur="500"/>
                                        <p:tgtEl>
                                          <p:spTgt spid="56"/>
                                        </p:tgtEl>
                                      </p:cBhvr>
                                    </p:animEffect>
                                    <p:set>
                                      <p:cBhvr>
                                        <p:cTn id="46" dur="1" fill="hold">
                                          <p:stCondLst>
                                            <p:cond delay="499"/>
                                          </p:stCondLst>
                                        </p:cTn>
                                        <p:tgtEl>
                                          <p:spTgt spid="56"/>
                                        </p:tgtEl>
                                        <p:attrNameLst>
                                          <p:attrName>style.visibility</p:attrName>
                                        </p:attrNameLst>
                                      </p:cBhvr>
                                      <p:to>
                                        <p:strVal val="hidden"/>
                                      </p:to>
                                    </p:set>
                                  </p:childTnLst>
                                </p:cTn>
                              </p:par>
                              <p:par>
                                <p:cTn id="47" presetID="10" presetClass="entr" presetSubtype="0" fill="hold" nodeType="withEffect">
                                  <p:stCondLst>
                                    <p:cond delay="2500"/>
                                  </p:stCondLst>
                                  <p:childTnLst>
                                    <p:set>
                                      <p:cBhvr>
                                        <p:cTn id="48" dur="1" fill="hold">
                                          <p:stCondLst>
                                            <p:cond delay="0"/>
                                          </p:stCondLst>
                                        </p:cTn>
                                        <p:tgtEl>
                                          <p:spTgt spid="30"/>
                                        </p:tgtEl>
                                        <p:attrNameLst>
                                          <p:attrName>style.visibility</p:attrName>
                                        </p:attrNameLst>
                                      </p:cBhvr>
                                      <p:to>
                                        <p:strVal val="visible"/>
                                      </p:to>
                                    </p:set>
                                    <p:animEffect transition="in" filter="fade">
                                      <p:cBhvr>
                                        <p:cTn id="49" dur="500"/>
                                        <p:tgtEl>
                                          <p:spTgt spid="30"/>
                                        </p:tgtEl>
                                      </p:cBhvr>
                                    </p:animEffect>
                                  </p:childTnLst>
                                </p:cTn>
                              </p:par>
                              <p:par>
                                <p:cTn id="50" presetID="22" presetClass="entr" presetSubtype="4" fill="hold" grpId="0" nodeType="withEffect">
                                  <p:stCondLst>
                                    <p:cond delay="2500"/>
                                  </p:stCondLst>
                                  <p:childTnLst>
                                    <p:set>
                                      <p:cBhvr>
                                        <p:cTn id="51" dur="1" fill="hold">
                                          <p:stCondLst>
                                            <p:cond delay="0"/>
                                          </p:stCondLst>
                                        </p:cTn>
                                        <p:tgtEl>
                                          <p:spTgt spid="51"/>
                                        </p:tgtEl>
                                        <p:attrNameLst>
                                          <p:attrName>style.visibility</p:attrName>
                                        </p:attrNameLst>
                                      </p:cBhvr>
                                      <p:to>
                                        <p:strVal val="visible"/>
                                      </p:to>
                                    </p:set>
                                    <p:animEffect transition="in" filter="wipe(down)">
                                      <p:cBhvr>
                                        <p:cTn id="52" dur="1000"/>
                                        <p:tgtEl>
                                          <p:spTgt spid="51"/>
                                        </p:tgtEl>
                                      </p:cBhvr>
                                    </p:animEffect>
                                  </p:childTnLst>
                                </p:cTn>
                              </p:par>
                              <p:par>
                                <p:cTn id="53" presetID="10" presetClass="entr" presetSubtype="0" fill="hold" grpId="1" nodeType="withEffect">
                                  <p:stCondLst>
                                    <p:cond delay="1500"/>
                                  </p:stCondLst>
                                  <p:childTnLst>
                                    <p:set>
                                      <p:cBhvr>
                                        <p:cTn id="54" dur="1" fill="hold">
                                          <p:stCondLst>
                                            <p:cond delay="0"/>
                                          </p:stCondLst>
                                        </p:cTn>
                                        <p:tgtEl>
                                          <p:spTgt spid="57"/>
                                        </p:tgtEl>
                                        <p:attrNameLst>
                                          <p:attrName>style.visibility</p:attrName>
                                        </p:attrNameLst>
                                      </p:cBhvr>
                                      <p:to>
                                        <p:strVal val="visible"/>
                                      </p:to>
                                    </p:set>
                                    <p:animEffect transition="in" filter="fade">
                                      <p:cBhvr>
                                        <p:cTn id="55" dur="500"/>
                                        <p:tgtEl>
                                          <p:spTgt spid="57"/>
                                        </p:tgtEl>
                                      </p:cBhvr>
                                    </p:animEffect>
                                  </p:childTnLst>
                                </p:cTn>
                              </p:par>
                              <p:par>
                                <p:cTn id="56" presetID="0" presetClass="path" presetSubtype="0" accel="50000" decel="50000" fill="hold" grpId="2" nodeType="withEffect">
                                  <p:stCondLst>
                                    <p:cond delay="1500"/>
                                  </p:stCondLst>
                                  <p:childTnLst>
                                    <p:animMotion origin="layout" path="M 4.55327E-6 -1.11111E-6 L -0.04924 -1.11111E-6 L -0.04767 -0.09722 L 0.2149 -0.09305 L 0.22271 -0.07222 L 0.22349 -0.02361 L 0.27728 0.01806 " pathEditMode="relative" rAng="0" ptsTypes="AAAAAAA">
                                      <p:cBhvr>
                                        <p:cTn id="57" dur="2000" fill="hold"/>
                                        <p:tgtEl>
                                          <p:spTgt spid="57"/>
                                        </p:tgtEl>
                                        <p:attrNameLst>
                                          <p:attrName>ppt_x</p:attrName>
                                          <p:attrName>ppt_y</p:attrName>
                                        </p:attrNameLst>
                                      </p:cBhvr>
                                      <p:rCtr x="11396" y="-3958"/>
                                    </p:animMotion>
                                  </p:childTnLst>
                                </p:cTn>
                              </p:par>
                              <p:par>
                                <p:cTn id="58" presetID="10" presetClass="exit" presetSubtype="0" fill="hold" grpId="0" nodeType="withEffect">
                                  <p:stCondLst>
                                    <p:cond delay="3000"/>
                                  </p:stCondLst>
                                  <p:childTnLst>
                                    <p:animEffect transition="out" filter="fade">
                                      <p:cBhvr>
                                        <p:cTn id="59" dur="500"/>
                                        <p:tgtEl>
                                          <p:spTgt spid="57"/>
                                        </p:tgtEl>
                                      </p:cBhvr>
                                    </p:animEffect>
                                    <p:set>
                                      <p:cBhvr>
                                        <p:cTn id="60" dur="1" fill="hold">
                                          <p:stCondLst>
                                            <p:cond delay="499"/>
                                          </p:stCondLst>
                                        </p:cTn>
                                        <p:tgtEl>
                                          <p:spTgt spid="57"/>
                                        </p:tgtEl>
                                        <p:attrNameLst>
                                          <p:attrName>style.visibility</p:attrName>
                                        </p:attrNameLst>
                                      </p:cBhvr>
                                      <p:to>
                                        <p:strVal val="hidden"/>
                                      </p:to>
                                    </p:set>
                                  </p:childTnLst>
                                </p:cTn>
                              </p:par>
                              <p:par>
                                <p:cTn id="61" presetID="10" presetClass="entr" presetSubtype="0" fill="hold" nodeType="withEffect">
                                  <p:stCondLst>
                                    <p:cond delay="300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500"/>
                                        <p:tgtEl>
                                          <p:spTgt spid="25"/>
                                        </p:tgtEl>
                                      </p:cBhvr>
                                    </p:animEffect>
                                  </p:childTnLst>
                                </p:cTn>
                              </p:par>
                              <p:par>
                                <p:cTn id="64" presetID="22" presetClass="entr" presetSubtype="4" fill="hold" grpId="0" nodeType="withEffect">
                                  <p:stCondLst>
                                    <p:cond delay="3000"/>
                                  </p:stCondLst>
                                  <p:childTnLst>
                                    <p:set>
                                      <p:cBhvr>
                                        <p:cTn id="65" dur="1" fill="hold">
                                          <p:stCondLst>
                                            <p:cond delay="0"/>
                                          </p:stCondLst>
                                        </p:cTn>
                                        <p:tgtEl>
                                          <p:spTgt spid="52"/>
                                        </p:tgtEl>
                                        <p:attrNameLst>
                                          <p:attrName>style.visibility</p:attrName>
                                        </p:attrNameLst>
                                      </p:cBhvr>
                                      <p:to>
                                        <p:strVal val="visible"/>
                                      </p:to>
                                    </p:set>
                                    <p:animEffect transition="in" filter="wipe(down)">
                                      <p:cBhvr>
                                        <p:cTn id="66" dur="1000"/>
                                        <p:tgtEl>
                                          <p:spTgt spid="52"/>
                                        </p:tgtEl>
                                      </p:cBhvr>
                                    </p:animEffect>
                                  </p:childTnLst>
                                </p:cTn>
                              </p:par>
                              <p:par>
                                <p:cTn id="67" presetID="10" presetClass="entr" presetSubtype="0" fill="hold" grpId="1" nodeType="withEffect">
                                  <p:stCondLst>
                                    <p:cond delay="225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500"/>
                                        <p:tgtEl>
                                          <p:spTgt spid="58"/>
                                        </p:tgtEl>
                                      </p:cBhvr>
                                    </p:animEffect>
                                  </p:childTnLst>
                                </p:cTn>
                              </p:par>
                              <p:par>
                                <p:cTn id="70" presetID="0" presetClass="path" presetSubtype="0" accel="50000" decel="50000" fill="hold" grpId="2" nodeType="withEffect">
                                  <p:stCondLst>
                                    <p:cond delay="2250"/>
                                  </p:stCondLst>
                                  <p:childTnLst>
                                    <p:animMotion origin="layout" path="M 4.55327E-6 -1.11111E-6 L -0.04924 -1.11111E-6 L -0.04767 -0.09722 L 0.2149 -0.09305 L 0.22271 -0.07222 L 0.22336 -0.02361 L 0.27728 0.01806 " pathEditMode="relative" rAng="0" ptsTypes="AAAAAAA">
                                      <p:cBhvr>
                                        <p:cTn id="71" dur="2000" fill="hold"/>
                                        <p:tgtEl>
                                          <p:spTgt spid="58"/>
                                        </p:tgtEl>
                                        <p:attrNameLst>
                                          <p:attrName>ppt_x</p:attrName>
                                          <p:attrName>ppt_y</p:attrName>
                                        </p:attrNameLst>
                                      </p:cBhvr>
                                      <p:rCtr x="11396" y="-3958"/>
                                    </p:animMotion>
                                  </p:childTnLst>
                                </p:cTn>
                              </p:par>
                              <p:par>
                                <p:cTn id="72" presetID="10" presetClass="exit" presetSubtype="0" fill="hold" grpId="0" nodeType="withEffect">
                                  <p:stCondLst>
                                    <p:cond delay="3750"/>
                                  </p:stCondLst>
                                  <p:childTnLst>
                                    <p:animEffect transition="out" filter="fade">
                                      <p:cBhvr>
                                        <p:cTn id="73" dur="500"/>
                                        <p:tgtEl>
                                          <p:spTgt spid="58"/>
                                        </p:tgtEl>
                                      </p:cBhvr>
                                    </p:animEffect>
                                    <p:set>
                                      <p:cBhvr>
                                        <p:cTn id="74" dur="1" fill="hold">
                                          <p:stCondLst>
                                            <p:cond delay="499"/>
                                          </p:stCondLst>
                                        </p:cTn>
                                        <p:tgtEl>
                                          <p:spTgt spid="58"/>
                                        </p:tgtEl>
                                        <p:attrNameLst>
                                          <p:attrName>style.visibility</p:attrName>
                                        </p:attrNameLst>
                                      </p:cBhvr>
                                      <p:to>
                                        <p:strVal val="hidden"/>
                                      </p:to>
                                    </p:set>
                                  </p:childTnLst>
                                </p:cTn>
                              </p:par>
                              <p:par>
                                <p:cTn id="75" presetID="10" presetClass="entr" presetSubtype="0" fill="hold" nodeType="withEffect">
                                  <p:stCondLst>
                                    <p:cond delay="375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500"/>
                                        <p:tgtEl>
                                          <p:spTgt spid="26"/>
                                        </p:tgtEl>
                                      </p:cBhvr>
                                    </p:animEffect>
                                  </p:childTnLst>
                                </p:cTn>
                              </p:par>
                              <p:par>
                                <p:cTn id="78" presetID="22" presetClass="entr" presetSubtype="4" fill="hold" grpId="0" nodeType="withEffect">
                                  <p:stCondLst>
                                    <p:cond delay="3750"/>
                                  </p:stCondLst>
                                  <p:childTnLst>
                                    <p:set>
                                      <p:cBhvr>
                                        <p:cTn id="79" dur="1" fill="hold">
                                          <p:stCondLst>
                                            <p:cond delay="0"/>
                                          </p:stCondLst>
                                        </p:cTn>
                                        <p:tgtEl>
                                          <p:spTgt spid="54"/>
                                        </p:tgtEl>
                                        <p:attrNameLst>
                                          <p:attrName>style.visibility</p:attrName>
                                        </p:attrNameLst>
                                      </p:cBhvr>
                                      <p:to>
                                        <p:strVal val="visible"/>
                                      </p:to>
                                    </p:set>
                                    <p:animEffect transition="in" filter="wipe(down)">
                                      <p:cBhvr>
                                        <p:cTn id="80" dur="1000"/>
                                        <p:tgtEl>
                                          <p:spTgt spid="54"/>
                                        </p:tgtEl>
                                      </p:cBhvr>
                                    </p:animEffect>
                                  </p:childTnLst>
                                </p:cTn>
                              </p:par>
                            </p:childTnLst>
                          </p:cTn>
                        </p:par>
                      </p:childTnLst>
                    </p:cTn>
                  </p:par>
                  <p:par>
                    <p:cTn id="81" fill="hold">
                      <p:stCondLst>
                        <p:cond delay="indefinite"/>
                      </p:stCondLst>
                      <p:childTnLst>
                        <p:par>
                          <p:cTn id="82" fill="hold">
                            <p:stCondLst>
                              <p:cond delay="0"/>
                            </p:stCondLst>
                            <p:childTnLst>
                              <p:par>
                                <p:cTn id="83" presetID="10" presetClass="entr" presetSubtype="0" fill="hold" grpId="0" nodeType="clickEffect">
                                  <p:stCondLst>
                                    <p:cond delay="0"/>
                                  </p:stCondLst>
                                  <p:childTnLst>
                                    <p:set>
                                      <p:cBhvr>
                                        <p:cTn id="84" dur="1" fill="hold">
                                          <p:stCondLst>
                                            <p:cond delay="0"/>
                                          </p:stCondLst>
                                        </p:cTn>
                                        <p:tgtEl>
                                          <p:spTgt spid="59"/>
                                        </p:tgtEl>
                                        <p:attrNameLst>
                                          <p:attrName>style.visibility</p:attrName>
                                        </p:attrNameLst>
                                      </p:cBhvr>
                                      <p:to>
                                        <p:strVal val="visible"/>
                                      </p:to>
                                    </p:set>
                                    <p:animEffect transition="in" filter="fade">
                                      <p:cBhvr>
                                        <p:cTn id="85" dur="500"/>
                                        <p:tgtEl>
                                          <p:spTgt spid="59"/>
                                        </p:tgtEl>
                                      </p:cBhvr>
                                    </p:animEffect>
                                  </p:childTnLst>
                                </p:cTn>
                              </p:par>
                            </p:childTnLst>
                          </p:cTn>
                        </p:par>
                        <p:par>
                          <p:cTn id="86" fill="hold">
                            <p:stCondLst>
                              <p:cond delay="500"/>
                            </p:stCondLst>
                            <p:childTnLst>
                              <p:par>
                                <p:cTn id="87" presetID="10" presetClass="exit" presetSubtype="0" fill="hold" grpId="1" nodeType="afterEffect">
                                  <p:stCondLst>
                                    <p:cond delay="0"/>
                                  </p:stCondLst>
                                  <p:childTnLst>
                                    <p:animEffect transition="out" filter="fade">
                                      <p:cBhvr>
                                        <p:cTn id="88" dur="500"/>
                                        <p:tgtEl>
                                          <p:spTgt spid="48"/>
                                        </p:tgtEl>
                                      </p:cBhvr>
                                    </p:animEffect>
                                    <p:set>
                                      <p:cBhvr>
                                        <p:cTn id="89" dur="1" fill="hold">
                                          <p:stCondLst>
                                            <p:cond delay="499"/>
                                          </p:stCondLst>
                                        </p:cTn>
                                        <p:tgtEl>
                                          <p:spTgt spid="48"/>
                                        </p:tgtEl>
                                        <p:attrNameLst>
                                          <p:attrName>style.visibility</p:attrName>
                                        </p:attrNameLst>
                                      </p:cBhvr>
                                      <p:to>
                                        <p:strVal val="hidden"/>
                                      </p:to>
                                    </p:set>
                                  </p:childTnLst>
                                </p:cTn>
                              </p:par>
                              <p:par>
                                <p:cTn id="90" presetID="10" presetClass="entr" presetSubtype="0" fill="hold" grpId="0" nodeType="withEffect">
                                  <p:stCondLst>
                                    <p:cond delay="0"/>
                                  </p:stCondLst>
                                  <p:childTnLst>
                                    <p:set>
                                      <p:cBhvr>
                                        <p:cTn id="91" dur="1" fill="hold">
                                          <p:stCondLst>
                                            <p:cond delay="0"/>
                                          </p:stCondLst>
                                        </p:cTn>
                                        <p:tgtEl>
                                          <p:spTgt spid="60"/>
                                        </p:tgtEl>
                                        <p:attrNameLst>
                                          <p:attrName>style.visibility</p:attrName>
                                        </p:attrNameLst>
                                      </p:cBhvr>
                                      <p:to>
                                        <p:strVal val="visible"/>
                                      </p:to>
                                    </p:set>
                                    <p:animEffect transition="in" filter="fade">
                                      <p:cBhvr>
                                        <p:cTn id="92" dur="500"/>
                                        <p:tgtEl>
                                          <p:spTgt spid="60"/>
                                        </p:tgtEl>
                                      </p:cBhvr>
                                    </p:animEffect>
                                  </p:childTnLst>
                                </p:cTn>
                              </p:par>
                              <p:par>
                                <p:cTn id="93" presetID="10" presetClass="entr" presetSubtype="0" fill="hold" grpId="2" nodeType="withEffect">
                                  <p:stCondLst>
                                    <p:cond delay="0"/>
                                  </p:stCondLst>
                                  <p:childTnLst>
                                    <p:set>
                                      <p:cBhvr>
                                        <p:cTn id="94" dur="1" fill="hold">
                                          <p:stCondLst>
                                            <p:cond delay="0"/>
                                          </p:stCondLst>
                                        </p:cTn>
                                        <p:tgtEl>
                                          <p:spTgt spid="61"/>
                                        </p:tgtEl>
                                        <p:attrNameLst>
                                          <p:attrName>style.visibility</p:attrName>
                                        </p:attrNameLst>
                                      </p:cBhvr>
                                      <p:to>
                                        <p:strVal val="visible"/>
                                      </p:to>
                                    </p:set>
                                    <p:animEffect transition="in" filter="fade">
                                      <p:cBhvr>
                                        <p:cTn id="95" dur="500"/>
                                        <p:tgtEl>
                                          <p:spTgt spid="61"/>
                                        </p:tgtEl>
                                      </p:cBhvr>
                                    </p:animEffect>
                                  </p:childTnLst>
                                </p:cTn>
                              </p:par>
                              <p:par>
                                <p:cTn id="96" presetID="0" presetClass="path" presetSubtype="0" accel="50000" decel="50000" fill="hold" grpId="0" nodeType="withEffect">
                                  <p:stCondLst>
                                    <p:cond delay="0"/>
                                  </p:stCondLst>
                                  <p:childTnLst>
                                    <p:animMotion origin="layout" path="M 3.50873E-6 1.48148E-6 L 0.05314 1.48148E-6 L 0.05314 -0.09722 L 0.31557 -0.09583 L 0.32417 -0.07639 L 0.32417 -0.02361 L 0.27728 0.01944 " pathEditMode="relative" rAng="0" ptsTypes="AAAAAAA">
                                      <p:cBhvr>
                                        <p:cTn id="97" dur="2000" fill="hold"/>
                                        <p:tgtEl>
                                          <p:spTgt spid="61"/>
                                        </p:tgtEl>
                                        <p:attrNameLst>
                                          <p:attrName>ppt_x</p:attrName>
                                          <p:attrName>ppt_y</p:attrName>
                                        </p:attrNameLst>
                                      </p:cBhvr>
                                      <p:rCtr x="16202" y="-3889"/>
                                    </p:animMotion>
                                  </p:childTnLst>
                                </p:cTn>
                              </p:par>
                              <p:par>
                                <p:cTn id="98" presetID="10" presetClass="exit" presetSubtype="0" fill="hold" grpId="1" nodeType="withEffect">
                                  <p:stCondLst>
                                    <p:cond delay="1500"/>
                                  </p:stCondLst>
                                  <p:childTnLst>
                                    <p:animEffect transition="out" filter="fade">
                                      <p:cBhvr>
                                        <p:cTn id="99" dur="500"/>
                                        <p:tgtEl>
                                          <p:spTgt spid="61"/>
                                        </p:tgtEl>
                                      </p:cBhvr>
                                    </p:animEffect>
                                    <p:set>
                                      <p:cBhvr>
                                        <p:cTn id="100" dur="1" fill="hold">
                                          <p:stCondLst>
                                            <p:cond delay="499"/>
                                          </p:stCondLst>
                                        </p:cTn>
                                        <p:tgtEl>
                                          <p:spTgt spid="61"/>
                                        </p:tgtEl>
                                        <p:attrNameLst>
                                          <p:attrName>style.visibility</p:attrName>
                                        </p:attrNameLst>
                                      </p:cBhvr>
                                      <p:to>
                                        <p:strVal val="hidden"/>
                                      </p:to>
                                    </p:set>
                                  </p:childTnLst>
                                </p:cTn>
                              </p:par>
                              <p:par>
                                <p:cTn id="101" presetID="10" presetClass="entr" presetSubtype="0" fill="hold" grpId="1" nodeType="withEffect">
                                  <p:stCondLst>
                                    <p:cond delay="1250"/>
                                  </p:stCondLst>
                                  <p:childTnLst>
                                    <p:set>
                                      <p:cBhvr>
                                        <p:cTn id="102" dur="1" fill="hold">
                                          <p:stCondLst>
                                            <p:cond delay="0"/>
                                          </p:stCondLst>
                                        </p:cTn>
                                        <p:tgtEl>
                                          <p:spTgt spid="62"/>
                                        </p:tgtEl>
                                        <p:attrNameLst>
                                          <p:attrName>style.visibility</p:attrName>
                                        </p:attrNameLst>
                                      </p:cBhvr>
                                      <p:to>
                                        <p:strVal val="visible"/>
                                      </p:to>
                                    </p:set>
                                    <p:animEffect transition="in" filter="fade">
                                      <p:cBhvr>
                                        <p:cTn id="103" dur="500"/>
                                        <p:tgtEl>
                                          <p:spTgt spid="62"/>
                                        </p:tgtEl>
                                      </p:cBhvr>
                                    </p:animEffect>
                                  </p:childTnLst>
                                </p:cTn>
                              </p:par>
                              <p:par>
                                <p:cTn id="104" presetID="0" presetClass="path" presetSubtype="0" accel="50000" decel="50000" fill="hold" grpId="2" nodeType="withEffect">
                                  <p:stCondLst>
                                    <p:cond delay="1250"/>
                                  </p:stCondLst>
                                  <p:childTnLst>
                                    <p:animMotion origin="layout" path="M -1.57072E-6 3.7037E-6 L -0.04923 3.7037E-6 L -0.04767 -0.09723 L 0.2149 -0.09306 L 0.22272 -0.07223 L 0.2235 -0.02361 L 0.27729 0.01805 " pathEditMode="relative" rAng="0" ptsTypes="AAAAAAA">
                                      <p:cBhvr>
                                        <p:cTn id="105" dur="2000" fill="hold"/>
                                        <p:tgtEl>
                                          <p:spTgt spid="62"/>
                                        </p:tgtEl>
                                        <p:attrNameLst>
                                          <p:attrName>ppt_x</p:attrName>
                                          <p:attrName>ppt_y</p:attrName>
                                        </p:attrNameLst>
                                      </p:cBhvr>
                                      <p:rCtr x="11396" y="-3958"/>
                                    </p:animMotion>
                                  </p:childTnLst>
                                </p:cTn>
                              </p:par>
                              <p:par>
                                <p:cTn id="106" presetID="10" presetClass="exit" presetSubtype="0" fill="hold" grpId="0" nodeType="withEffect">
                                  <p:stCondLst>
                                    <p:cond delay="2750"/>
                                  </p:stCondLst>
                                  <p:childTnLst>
                                    <p:animEffect transition="out" filter="fade">
                                      <p:cBhvr>
                                        <p:cTn id="107" dur="500"/>
                                        <p:tgtEl>
                                          <p:spTgt spid="62"/>
                                        </p:tgtEl>
                                      </p:cBhvr>
                                    </p:animEffect>
                                    <p:set>
                                      <p:cBhvr>
                                        <p:cTn id="108" dur="1" fill="hold">
                                          <p:stCondLst>
                                            <p:cond delay="499"/>
                                          </p:stCondLst>
                                        </p:cTn>
                                        <p:tgtEl>
                                          <p:spTgt spid="62"/>
                                        </p:tgtEl>
                                        <p:attrNameLst>
                                          <p:attrName>style.visibility</p:attrName>
                                        </p:attrNameLst>
                                      </p:cBhvr>
                                      <p:to>
                                        <p:strVal val="hidden"/>
                                      </p:to>
                                    </p:set>
                                  </p:childTnLst>
                                </p:cTn>
                              </p:par>
                            </p:childTnLst>
                          </p:cTn>
                        </p:par>
                      </p:childTnLst>
                    </p:cTn>
                  </p:par>
                  <p:par>
                    <p:cTn id="109" fill="hold">
                      <p:stCondLst>
                        <p:cond delay="indefinite"/>
                      </p:stCondLst>
                      <p:childTnLst>
                        <p:par>
                          <p:cTn id="110" fill="hold">
                            <p:stCondLst>
                              <p:cond delay="0"/>
                            </p:stCondLst>
                            <p:childTnLst>
                              <p:par>
                                <p:cTn id="111" presetID="10" presetClass="entr" presetSubtype="0" fill="hold" grpId="0" nodeType="click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500"/>
                                        <p:tgtEl>
                                          <p:spTgt spid="63"/>
                                        </p:tgtEl>
                                      </p:cBhvr>
                                    </p:animEffect>
                                  </p:childTnLst>
                                </p:cTn>
                              </p:par>
                            </p:childTnLst>
                          </p:cTn>
                        </p:par>
                        <p:par>
                          <p:cTn id="114" fill="hold">
                            <p:stCondLst>
                              <p:cond delay="500"/>
                            </p:stCondLst>
                            <p:childTnLst>
                              <p:par>
                                <p:cTn id="115" presetID="22" presetClass="exit" presetSubtype="4" fill="hold" nodeType="afterEffect">
                                  <p:stCondLst>
                                    <p:cond delay="0"/>
                                  </p:stCondLst>
                                  <p:childTnLst>
                                    <p:animEffect transition="out" filter="wipe(down)">
                                      <p:cBhvr>
                                        <p:cTn id="116" dur="500"/>
                                        <p:tgtEl>
                                          <p:spTgt spid="39"/>
                                        </p:tgtEl>
                                      </p:cBhvr>
                                    </p:animEffect>
                                    <p:set>
                                      <p:cBhvr>
                                        <p:cTn id="117" dur="1" fill="hold">
                                          <p:stCondLst>
                                            <p:cond delay="499"/>
                                          </p:stCondLst>
                                        </p:cTn>
                                        <p:tgtEl>
                                          <p:spTgt spid="39"/>
                                        </p:tgtEl>
                                        <p:attrNameLst>
                                          <p:attrName>style.visibility</p:attrName>
                                        </p:attrNameLst>
                                      </p:cBhvr>
                                      <p:to>
                                        <p:strVal val="hidden"/>
                                      </p:to>
                                    </p:set>
                                  </p:childTnLst>
                                </p:cTn>
                              </p:par>
                              <p:par>
                                <p:cTn id="118" presetID="10" presetClass="exit" presetSubtype="0" fill="hold" nodeType="withEffect">
                                  <p:stCondLst>
                                    <p:cond delay="0"/>
                                  </p:stCondLst>
                                  <p:childTnLst>
                                    <p:animEffect transition="out" filter="fade">
                                      <p:cBhvr>
                                        <p:cTn id="119" dur="500"/>
                                        <p:tgtEl>
                                          <p:spTgt spid="47"/>
                                        </p:tgtEl>
                                      </p:cBhvr>
                                    </p:animEffect>
                                    <p:set>
                                      <p:cBhvr>
                                        <p:cTn id="120" dur="1" fill="hold">
                                          <p:stCondLst>
                                            <p:cond delay="499"/>
                                          </p:stCondLst>
                                        </p:cTn>
                                        <p:tgtEl>
                                          <p:spTgt spid="47"/>
                                        </p:tgtEl>
                                        <p:attrNameLst>
                                          <p:attrName>style.visibility</p:attrName>
                                        </p:attrNameLst>
                                      </p:cBhvr>
                                      <p:to>
                                        <p:strVal val="hidden"/>
                                      </p:to>
                                    </p:set>
                                  </p:childTnLst>
                                </p:cTn>
                              </p:par>
                              <p:par>
                                <p:cTn id="121" presetID="10" presetClass="exit" presetSubtype="0" fill="hold" nodeType="withEffect">
                                  <p:stCondLst>
                                    <p:cond delay="0"/>
                                  </p:stCondLst>
                                  <p:childTnLst>
                                    <p:animEffect transition="out" filter="fade">
                                      <p:cBhvr>
                                        <p:cTn id="122" dur="500"/>
                                        <p:tgtEl>
                                          <p:spTgt spid="46"/>
                                        </p:tgtEl>
                                      </p:cBhvr>
                                    </p:animEffect>
                                    <p:set>
                                      <p:cBhvr>
                                        <p:cTn id="123" dur="1" fill="hold">
                                          <p:stCondLst>
                                            <p:cond delay="499"/>
                                          </p:stCondLst>
                                        </p:cTn>
                                        <p:tgtEl>
                                          <p:spTgt spid="46"/>
                                        </p:tgtEl>
                                        <p:attrNameLst>
                                          <p:attrName>style.visibility</p:attrName>
                                        </p:attrNameLst>
                                      </p:cBhvr>
                                      <p:to>
                                        <p:strVal val="hidden"/>
                                      </p:to>
                                    </p:set>
                                  </p:childTnLst>
                                </p:cTn>
                              </p:par>
                              <p:par>
                                <p:cTn id="124" presetID="10" presetClass="exit" presetSubtype="0" fill="hold" nodeType="withEffect">
                                  <p:stCondLst>
                                    <p:cond delay="0"/>
                                  </p:stCondLst>
                                  <p:childTnLst>
                                    <p:animEffect transition="out" filter="fade">
                                      <p:cBhvr>
                                        <p:cTn id="125" dur="500"/>
                                        <p:tgtEl>
                                          <p:spTgt spid="43"/>
                                        </p:tgtEl>
                                      </p:cBhvr>
                                    </p:animEffect>
                                    <p:set>
                                      <p:cBhvr>
                                        <p:cTn id="126" dur="1" fill="hold">
                                          <p:stCondLst>
                                            <p:cond delay="499"/>
                                          </p:stCondLst>
                                        </p:cTn>
                                        <p:tgtEl>
                                          <p:spTgt spid="43"/>
                                        </p:tgtEl>
                                        <p:attrNameLst>
                                          <p:attrName>style.visibility</p:attrName>
                                        </p:attrNameLst>
                                      </p:cBhvr>
                                      <p:to>
                                        <p:strVal val="hidden"/>
                                      </p:to>
                                    </p:set>
                                  </p:childTnLst>
                                </p:cTn>
                              </p:par>
                              <p:par>
                                <p:cTn id="127" presetID="10" presetClass="exit" presetSubtype="0" fill="hold" nodeType="withEffect">
                                  <p:stCondLst>
                                    <p:cond delay="0"/>
                                  </p:stCondLst>
                                  <p:childTnLst>
                                    <p:animEffect transition="out" filter="fade">
                                      <p:cBhvr>
                                        <p:cTn id="128" dur="500"/>
                                        <p:tgtEl>
                                          <p:spTgt spid="44"/>
                                        </p:tgtEl>
                                      </p:cBhvr>
                                    </p:animEffect>
                                    <p:set>
                                      <p:cBhvr>
                                        <p:cTn id="129" dur="1" fill="hold">
                                          <p:stCondLst>
                                            <p:cond delay="499"/>
                                          </p:stCondLst>
                                        </p:cTn>
                                        <p:tgtEl>
                                          <p:spTgt spid="44"/>
                                        </p:tgtEl>
                                        <p:attrNameLst>
                                          <p:attrName>style.visibility</p:attrName>
                                        </p:attrNameLst>
                                      </p:cBhvr>
                                      <p:to>
                                        <p:strVal val="hidden"/>
                                      </p:to>
                                    </p:set>
                                  </p:childTnLst>
                                </p:cTn>
                              </p:par>
                              <p:par>
                                <p:cTn id="130" presetID="10" presetClass="exit" presetSubtype="0" fill="hold" grpId="3" nodeType="withEffect">
                                  <p:stCondLst>
                                    <p:cond delay="0"/>
                                  </p:stCondLst>
                                  <p:childTnLst>
                                    <p:animEffect transition="out" filter="fade">
                                      <p:cBhvr>
                                        <p:cTn id="131" dur="500"/>
                                        <p:tgtEl>
                                          <p:spTgt spid="55"/>
                                        </p:tgtEl>
                                      </p:cBhvr>
                                    </p:animEffect>
                                    <p:set>
                                      <p:cBhvr>
                                        <p:cTn id="132" dur="1" fill="hold">
                                          <p:stCondLst>
                                            <p:cond delay="499"/>
                                          </p:stCondLst>
                                        </p:cTn>
                                        <p:tgtEl>
                                          <p:spTgt spid="55"/>
                                        </p:tgtEl>
                                        <p:attrNameLst>
                                          <p:attrName>style.visibility</p:attrName>
                                        </p:attrNameLst>
                                      </p:cBhvr>
                                      <p:to>
                                        <p:strVal val="hidden"/>
                                      </p:to>
                                    </p:set>
                                  </p:childTnLst>
                                </p:cTn>
                              </p:par>
                              <p:par>
                                <p:cTn id="133" presetID="10" presetClass="exit" presetSubtype="0" fill="hold" grpId="3" nodeType="withEffect">
                                  <p:stCondLst>
                                    <p:cond delay="0"/>
                                  </p:stCondLst>
                                  <p:childTnLst>
                                    <p:animEffect transition="out" filter="fade">
                                      <p:cBhvr>
                                        <p:cTn id="134" dur="500"/>
                                        <p:tgtEl>
                                          <p:spTgt spid="56"/>
                                        </p:tgtEl>
                                      </p:cBhvr>
                                    </p:animEffect>
                                    <p:set>
                                      <p:cBhvr>
                                        <p:cTn id="135" dur="1" fill="hold">
                                          <p:stCondLst>
                                            <p:cond delay="499"/>
                                          </p:stCondLst>
                                        </p:cTn>
                                        <p:tgtEl>
                                          <p:spTgt spid="56"/>
                                        </p:tgtEl>
                                        <p:attrNameLst>
                                          <p:attrName>style.visibility</p:attrName>
                                        </p:attrNameLst>
                                      </p:cBhvr>
                                      <p:to>
                                        <p:strVal val="hidden"/>
                                      </p:to>
                                    </p:set>
                                  </p:childTnLst>
                                </p:cTn>
                              </p:par>
                              <p:par>
                                <p:cTn id="136" presetID="10" presetClass="exit" presetSubtype="0" fill="hold" grpId="3" nodeType="withEffect">
                                  <p:stCondLst>
                                    <p:cond delay="0"/>
                                  </p:stCondLst>
                                  <p:childTnLst>
                                    <p:animEffect transition="out" filter="fade">
                                      <p:cBhvr>
                                        <p:cTn id="137" dur="500"/>
                                        <p:tgtEl>
                                          <p:spTgt spid="57"/>
                                        </p:tgtEl>
                                      </p:cBhvr>
                                    </p:animEffect>
                                    <p:set>
                                      <p:cBhvr>
                                        <p:cTn id="138" dur="1" fill="hold">
                                          <p:stCondLst>
                                            <p:cond delay="499"/>
                                          </p:stCondLst>
                                        </p:cTn>
                                        <p:tgtEl>
                                          <p:spTgt spid="57"/>
                                        </p:tgtEl>
                                        <p:attrNameLst>
                                          <p:attrName>style.visibility</p:attrName>
                                        </p:attrNameLst>
                                      </p:cBhvr>
                                      <p:to>
                                        <p:strVal val="hidden"/>
                                      </p:to>
                                    </p:set>
                                  </p:childTnLst>
                                </p:cTn>
                              </p:par>
                              <p:par>
                                <p:cTn id="139" presetID="10" presetClass="exit" presetSubtype="0" fill="hold" grpId="3" nodeType="withEffect">
                                  <p:stCondLst>
                                    <p:cond delay="0"/>
                                  </p:stCondLst>
                                  <p:childTnLst>
                                    <p:animEffect transition="out" filter="fade">
                                      <p:cBhvr>
                                        <p:cTn id="140" dur="500"/>
                                        <p:tgtEl>
                                          <p:spTgt spid="58"/>
                                        </p:tgtEl>
                                      </p:cBhvr>
                                    </p:animEffect>
                                    <p:set>
                                      <p:cBhvr>
                                        <p:cTn id="141" dur="1" fill="hold">
                                          <p:stCondLst>
                                            <p:cond delay="499"/>
                                          </p:stCondLst>
                                        </p:cTn>
                                        <p:tgtEl>
                                          <p:spTgt spid="58"/>
                                        </p:tgtEl>
                                        <p:attrNameLst>
                                          <p:attrName>style.visibility</p:attrName>
                                        </p:attrNameLst>
                                      </p:cBhvr>
                                      <p:to>
                                        <p:strVal val="hidden"/>
                                      </p:to>
                                    </p:set>
                                  </p:childTnLst>
                                </p:cTn>
                              </p:par>
                              <p:par>
                                <p:cTn id="142" presetID="10" presetClass="exit" presetSubtype="0" fill="hold" grpId="3" nodeType="withEffect">
                                  <p:stCondLst>
                                    <p:cond delay="0"/>
                                  </p:stCondLst>
                                  <p:childTnLst>
                                    <p:animEffect transition="out" filter="fade">
                                      <p:cBhvr>
                                        <p:cTn id="143" dur="500"/>
                                        <p:tgtEl>
                                          <p:spTgt spid="61"/>
                                        </p:tgtEl>
                                      </p:cBhvr>
                                    </p:animEffect>
                                    <p:set>
                                      <p:cBhvr>
                                        <p:cTn id="144" dur="1" fill="hold">
                                          <p:stCondLst>
                                            <p:cond delay="499"/>
                                          </p:stCondLst>
                                        </p:cTn>
                                        <p:tgtEl>
                                          <p:spTgt spid="61"/>
                                        </p:tgtEl>
                                        <p:attrNameLst>
                                          <p:attrName>style.visibility</p:attrName>
                                        </p:attrNameLst>
                                      </p:cBhvr>
                                      <p:to>
                                        <p:strVal val="hidden"/>
                                      </p:to>
                                    </p:set>
                                  </p:childTnLst>
                                </p:cTn>
                              </p:par>
                              <p:par>
                                <p:cTn id="145" presetID="10" presetClass="exit" presetSubtype="0" fill="hold" grpId="3" nodeType="withEffect">
                                  <p:stCondLst>
                                    <p:cond delay="0"/>
                                  </p:stCondLst>
                                  <p:childTnLst>
                                    <p:animEffect transition="out" filter="fade">
                                      <p:cBhvr>
                                        <p:cTn id="146" dur="500"/>
                                        <p:tgtEl>
                                          <p:spTgt spid="62"/>
                                        </p:tgtEl>
                                      </p:cBhvr>
                                    </p:animEffect>
                                    <p:set>
                                      <p:cBhvr>
                                        <p:cTn id="147" dur="1" fill="hold">
                                          <p:stCondLst>
                                            <p:cond delay="499"/>
                                          </p:stCondLst>
                                        </p:cTn>
                                        <p:tgtEl>
                                          <p:spTgt spid="62"/>
                                        </p:tgtEl>
                                        <p:attrNameLst>
                                          <p:attrName>style.visibility</p:attrName>
                                        </p:attrNameLst>
                                      </p:cBhvr>
                                      <p:to>
                                        <p:strVal val="hidden"/>
                                      </p:to>
                                    </p:set>
                                  </p:childTnLst>
                                </p:cTn>
                              </p:par>
                              <p:par>
                                <p:cTn id="148" presetID="10" presetClass="exit" presetSubtype="0" fill="hold" grpId="0" nodeType="withEffect">
                                  <p:stCondLst>
                                    <p:cond delay="0"/>
                                  </p:stCondLst>
                                  <p:childTnLst>
                                    <p:animEffect transition="out" filter="fade">
                                      <p:cBhvr>
                                        <p:cTn id="149" dur="500"/>
                                        <p:tgtEl>
                                          <p:spTgt spid="12"/>
                                        </p:tgtEl>
                                      </p:cBhvr>
                                    </p:animEffect>
                                    <p:set>
                                      <p:cBhvr>
                                        <p:cTn id="150" dur="1" fill="hold">
                                          <p:stCondLst>
                                            <p:cond delay="499"/>
                                          </p:stCondLst>
                                        </p:cTn>
                                        <p:tgtEl>
                                          <p:spTgt spid="12"/>
                                        </p:tgtEl>
                                        <p:attrNameLst>
                                          <p:attrName>style.visibility</p:attrName>
                                        </p:attrNameLst>
                                      </p:cBhvr>
                                      <p:to>
                                        <p:strVal val="hidden"/>
                                      </p:to>
                                    </p:set>
                                  </p:childTnLst>
                                </p:cTn>
                              </p:par>
                              <p:par>
                                <p:cTn id="151" presetID="10" presetClass="exit" presetSubtype="0" fill="hold" grpId="0" nodeType="withEffect">
                                  <p:stCondLst>
                                    <p:cond delay="0"/>
                                  </p:stCondLst>
                                  <p:childTnLst>
                                    <p:animEffect transition="out" filter="fade">
                                      <p:cBhvr>
                                        <p:cTn id="152" dur="500"/>
                                        <p:tgtEl>
                                          <p:spTgt spid="32"/>
                                        </p:tgtEl>
                                      </p:cBhvr>
                                    </p:animEffect>
                                    <p:set>
                                      <p:cBhvr>
                                        <p:cTn id="153" dur="1" fill="hold">
                                          <p:stCondLst>
                                            <p:cond delay="499"/>
                                          </p:stCondLst>
                                        </p:cTn>
                                        <p:tgtEl>
                                          <p:spTgt spid="32"/>
                                        </p:tgtEl>
                                        <p:attrNameLst>
                                          <p:attrName>style.visibility</p:attrName>
                                        </p:attrNameLst>
                                      </p:cBhvr>
                                      <p:to>
                                        <p:strVal val="hidden"/>
                                      </p:to>
                                    </p:set>
                                  </p:childTnLst>
                                </p:cTn>
                              </p:par>
                              <p:par>
                                <p:cTn id="154" presetID="10" presetClass="exit" presetSubtype="0" fill="hold" nodeType="withEffect">
                                  <p:stCondLst>
                                    <p:cond delay="0"/>
                                  </p:stCondLst>
                                  <p:childTnLst>
                                    <p:animEffect transition="out" filter="fade">
                                      <p:cBhvr>
                                        <p:cTn id="155" dur="500"/>
                                        <p:tgtEl>
                                          <p:spTgt spid="34"/>
                                        </p:tgtEl>
                                      </p:cBhvr>
                                    </p:animEffect>
                                    <p:set>
                                      <p:cBhvr>
                                        <p:cTn id="156" dur="1" fill="hold">
                                          <p:stCondLst>
                                            <p:cond delay="499"/>
                                          </p:stCondLst>
                                        </p:cTn>
                                        <p:tgtEl>
                                          <p:spTgt spid="34"/>
                                        </p:tgtEl>
                                        <p:attrNameLst>
                                          <p:attrName>style.visibility</p:attrName>
                                        </p:attrNameLst>
                                      </p:cBhvr>
                                      <p:to>
                                        <p:strVal val="hidden"/>
                                      </p:to>
                                    </p:set>
                                  </p:childTnLst>
                                </p:cTn>
                              </p:par>
                              <p:par>
                                <p:cTn id="157" presetID="10" presetClass="exit" presetSubtype="0" fill="hold" nodeType="withEffect">
                                  <p:stCondLst>
                                    <p:cond delay="0"/>
                                  </p:stCondLst>
                                  <p:childTnLst>
                                    <p:animEffect transition="out" filter="fade">
                                      <p:cBhvr>
                                        <p:cTn id="158" dur="500"/>
                                        <p:tgtEl>
                                          <p:spTgt spid="35"/>
                                        </p:tgtEl>
                                      </p:cBhvr>
                                    </p:animEffect>
                                    <p:set>
                                      <p:cBhvr>
                                        <p:cTn id="159" dur="1" fill="hold">
                                          <p:stCondLst>
                                            <p:cond delay="499"/>
                                          </p:stCondLst>
                                        </p:cTn>
                                        <p:tgtEl>
                                          <p:spTgt spid="35"/>
                                        </p:tgtEl>
                                        <p:attrNameLst>
                                          <p:attrName>style.visibility</p:attrName>
                                        </p:attrNameLst>
                                      </p:cBhvr>
                                      <p:to>
                                        <p:strVal val="hidden"/>
                                      </p:to>
                                    </p:set>
                                  </p:childTnLst>
                                </p:cTn>
                              </p:par>
                              <p:par>
                                <p:cTn id="160" presetID="10" presetClass="exit" presetSubtype="0" fill="hold" nodeType="withEffect">
                                  <p:stCondLst>
                                    <p:cond delay="0"/>
                                  </p:stCondLst>
                                  <p:childTnLst>
                                    <p:animEffect transition="out" filter="fade">
                                      <p:cBhvr>
                                        <p:cTn id="161" dur="500"/>
                                        <p:tgtEl>
                                          <p:spTgt spid="36"/>
                                        </p:tgtEl>
                                      </p:cBhvr>
                                    </p:animEffect>
                                    <p:set>
                                      <p:cBhvr>
                                        <p:cTn id="162" dur="1" fill="hold">
                                          <p:stCondLst>
                                            <p:cond delay="499"/>
                                          </p:stCondLst>
                                        </p:cTn>
                                        <p:tgtEl>
                                          <p:spTgt spid="36"/>
                                        </p:tgtEl>
                                        <p:attrNameLst>
                                          <p:attrName>style.visibility</p:attrName>
                                        </p:attrNameLst>
                                      </p:cBhvr>
                                      <p:to>
                                        <p:strVal val="hidden"/>
                                      </p:to>
                                    </p:set>
                                  </p:childTnLst>
                                </p:cTn>
                              </p:par>
                              <p:par>
                                <p:cTn id="163" presetID="10" presetClass="exit" presetSubtype="0" fill="hold" grpId="0" nodeType="withEffect">
                                  <p:stCondLst>
                                    <p:cond delay="0"/>
                                  </p:stCondLst>
                                  <p:childTnLst>
                                    <p:animEffect transition="out" filter="fade">
                                      <p:cBhvr>
                                        <p:cTn id="164" dur="500"/>
                                        <p:tgtEl>
                                          <p:spTgt spid="37"/>
                                        </p:tgtEl>
                                      </p:cBhvr>
                                    </p:animEffect>
                                    <p:set>
                                      <p:cBhvr>
                                        <p:cTn id="165" dur="1" fill="hold">
                                          <p:stCondLst>
                                            <p:cond delay="499"/>
                                          </p:stCondLst>
                                        </p:cTn>
                                        <p:tgtEl>
                                          <p:spTgt spid="37"/>
                                        </p:tgtEl>
                                        <p:attrNameLst>
                                          <p:attrName>style.visibility</p:attrName>
                                        </p:attrNameLst>
                                      </p:cBhvr>
                                      <p:to>
                                        <p:strVal val="hidden"/>
                                      </p:to>
                                    </p:set>
                                  </p:childTnLst>
                                </p:cTn>
                              </p:par>
                              <p:par>
                                <p:cTn id="166" presetID="10" presetClass="exit" presetSubtype="0" fill="hold" grpId="0" nodeType="withEffect">
                                  <p:stCondLst>
                                    <p:cond delay="0"/>
                                  </p:stCondLst>
                                  <p:childTnLst>
                                    <p:animEffect transition="out" filter="fade">
                                      <p:cBhvr>
                                        <p:cTn id="167" dur="500"/>
                                        <p:tgtEl>
                                          <p:spTgt spid="38"/>
                                        </p:tgtEl>
                                      </p:cBhvr>
                                    </p:animEffect>
                                    <p:set>
                                      <p:cBhvr>
                                        <p:cTn id="168" dur="1" fill="hold">
                                          <p:stCondLst>
                                            <p:cond delay="499"/>
                                          </p:stCondLst>
                                        </p:cTn>
                                        <p:tgtEl>
                                          <p:spTgt spid="38"/>
                                        </p:tgtEl>
                                        <p:attrNameLst>
                                          <p:attrName>style.visibility</p:attrName>
                                        </p:attrNameLst>
                                      </p:cBhvr>
                                      <p:to>
                                        <p:strVal val="hidden"/>
                                      </p:to>
                                    </p:set>
                                  </p:childTnLst>
                                </p:cTn>
                              </p:par>
                              <p:par>
                                <p:cTn id="169" presetID="10" presetClass="exit" presetSubtype="0" fill="hold" grpId="0" nodeType="withEffect">
                                  <p:stCondLst>
                                    <p:cond delay="0"/>
                                  </p:stCondLst>
                                  <p:childTnLst>
                                    <p:animEffect transition="out" filter="fade">
                                      <p:cBhvr>
                                        <p:cTn id="170" dur="500"/>
                                        <p:tgtEl>
                                          <p:spTgt spid="42"/>
                                        </p:tgtEl>
                                      </p:cBhvr>
                                    </p:animEffect>
                                    <p:set>
                                      <p:cBhvr>
                                        <p:cTn id="171" dur="1" fill="hold">
                                          <p:stCondLst>
                                            <p:cond delay="499"/>
                                          </p:stCondLst>
                                        </p:cTn>
                                        <p:tgtEl>
                                          <p:spTgt spid="42"/>
                                        </p:tgtEl>
                                        <p:attrNameLst>
                                          <p:attrName>style.visibility</p:attrName>
                                        </p:attrNameLst>
                                      </p:cBhvr>
                                      <p:to>
                                        <p:strVal val="hidden"/>
                                      </p:to>
                                    </p:set>
                                  </p:childTnLst>
                                </p:cTn>
                              </p:par>
                              <p:par>
                                <p:cTn id="172" presetID="10" presetClass="exit" presetSubtype="0" fill="hold" grpId="0" nodeType="withEffect">
                                  <p:stCondLst>
                                    <p:cond delay="0"/>
                                  </p:stCondLst>
                                  <p:childTnLst>
                                    <p:animEffect transition="out" filter="fade">
                                      <p:cBhvr>
                                        <p:cTn id="173" dur="500"/>
                                        <p:tgtEl>
                                          <p:spTgt spid="45"/>
                                        </p:tgtEl>
                                      </p:cBhvr>
                                    </p:animEffect>
                                    <p:set>
                                      <p:cBhvr>
                                        <p:cTn id="174" dur="1" fill="hold">
                                          <p:stCondLst>
                                            <p:cond delay="499"/>
                                          </p:stCondLst>
                                        </p:cTn>
                                        <p:tgtEl>
                                          <p:spTgt spid="45"/>
                                        </p:tgtEl>
                                        <p:attrNameLst>
                                          <p:attrName>style.visibility</p:attrName>
                                        </p:attrNameLst>
                                      </p:cBhvr>
                                      <p:to>
                                        <p:strVal val="hidden"/>
                                      </p:to>
                                    </p:set>
                                  </p:childTnLst>
                                </p:cTn>
                              </p:par>
                              <p:par>
                                <p:cTn id="175" presetID="10" presetClass="exit" presetSubtype="0" fill="hold" grpId="0" nodeType="withEffect">
                                  <p:stCondLst>
                                    <p:cond delay="0"/>
                                  </p:stCondLst>
                                  <p:childTnLst>
                                    <p:animEffect transition="out" filter="fade">
                                      <p:cBhvr>
                                        <p:cTn id="176" dur="500"/>
                                        <p:tgtEl>
                                          <p:spTgt spid="49"/>
                                        </p:tgtEl>
                                      </p:cBhvr>
                                    </p:animEffect>
                                    <p:set>
                                      <p:cBhvr>
                                        <p:cTn id="177" dur="1" fill="hold">
                                          <p:stCondLst>
                                            <p:cond delay="499"/>
                                          </p:stCondLst>
                                        </p:cTn>
                                        <p:tgtEl>
                                          <p:spTgt spid="49"/>
                                        </p:tgtEl>
                                        <p:attrNameLst>
                                          <p:attrName>style.visibility</p:attrName>
                                        </p:attrNameLst>
                                      </p:cBhvr>
                                      <p:to>
                                        <p:strVal val="hidden"/>
                                      </p:to>
                                    </p:set>
                                  </p:childTnLst>
                                </p:cTn>
                              </p:par>
                              <p:par>
                                <p:cTn id="178" presetID="10" presetClass="exit" presetSubtype="0" fill="hold" grpId="0" nodeType="withEffect">
                                  <p:stCondLst>
                                    <p:cond delay="0"/>
                                  </p:stCondLst>
                                  <p:childTnLst>
                                    <p:animEffect transition="out" filter="fade">
                                      <p:cBhvr>
                                        <p:cTn id="179" dur="500"/>
                                        <p:tgtEl>
                                          <p:spTgt spid="50"/>
                                        </p:tgtEl>
                                      </p:cBhvr>
                                    </p:animEffect>
                                    <p:set>
                                      <p:cBhvr>
                                        <p:cTn id="180" dur="1" fill="hold">
                                          <p:stCondLst>
                                            <p:cond delay="499"/>
                                          </p:stCondLst>
                                        </p:cTn>
                                        <p:tgtEl>
                                          <p:spTgt spid="50"/>
                                        </p:tgtEl>
                                        <p:attrNameLst>
                                          <p:attrName>style.visibility</p:attrName>
                                        </p:attrNameLst>
                                      </p:cBhvr>
                                      <p:to>
                                        <p:strVal val="hidden"/>
                                      </p:to>
                                    </p:set>
                                  </p:childTnLst>
                                </p:cTn>
                              </p:par>
                              <p:par>
                                <p:cTn id="181" presetID="10" presetClass="exit" presetSubtype="0" fill="hold" grpId="1" nodeType="withEffect">
                                  <p:stCondLst>
                                    <p:cond delay="0"/>
                                  </p:stCondLst>
                                  <p:childTnLst>
                                    <p:animEffect transition="out" filter="fade">
                                      <p:cBhvr>
                                        <p:cTn id="182" dur="500"/>
                                        <p:tgtEl>
                                          <p:spTgt spid="60"/>
                                        </p:tgtEl>
                                      </p:cBhvr>
                                    </p:animEffect>
                                    <p:set>
                                      <p:cBhvr>
                                        <p:cTn id="183" dur="1" fill="hold">
                                          <p:stCondLst>
                                            <p:cond delay="499"/>
                                          </p:stCondLst>
                                        </p:cTn>
                                        <p:tgtEl>
                                          <p:spTgt spid="60"/>
                                        </p:tgtEl>
                                        <p:attrNameLst>
                                          <p:attrName>style.visibility</p:attrName>
                                        </p:attrNameLst>
                                      </p:cBhvr>
                                      <p:to>
                                        <p:strVal val="hidden"/>
                                      </p:to>
                                    </p:set>
                                  </p:childTnLst>
                                </p:cTn>
                              </p:par>
                              <p:par>
                                <p:cTn id="184" presetID="10" presetClass="exit" presetSubtype="0" fill="hold" grpId="0" nodeType="withEffect">
                                  <p:stCondLst>
                                    <p:cond delay="0"/>
                                  </p:stCondLst>
                                  <p:childTnLst>
                                    <p:animEffect transition="out" filter="fade">
                                      <p:cBhvr>
                                        <p:cTn id="185" dur="500"/>
                                        <p:tgtEl>
                                          <p:spTgt spid="68"/>
                                        </p:tgtEl>
                                      </p:cBhvr>
                                    </p:animEffect>
                                    <p:set>
                                      <p:cBhvr>
                                        <p:cTn id="186" dur="1" fill="hold">
                                          <p:stCondLst>
                                            <p:cond delay="499"/>
                                          </p:stCondLst>
                                        </p:cTn>
                                        <p:tgtEl>
                                          <p:spTgt spid="68"/>
                                        </p:tgtEl>
                                        <p:attrNameLst>
                                          <p:attrName>style.visibility</p:attrName>
                                        </p:attrNameLst>
                                      </p:cBhvr>
                                      <p:to>
                                        <p:strVal val="hidden"/>
                                      </p:to>
                                    </p:set>
                                  </p:childTnLst>
                                </p:cTn>
                              </p:par>
                            </p:childTnLst>
                          </p:cTn>
                        </p:par>
                        <p:par>
                          <p:cTn id="187" fill="hold">
                            <p:stCondLst>
                              <p:cond delay="1000"/>
                            </p:stCondLst>
                            <p:childTnLst>
                              <p:par>
                                <p:cTn id="188" presetID="10" presetClass="entr" presetSubtype="0" fill="hold" nodeType="afterEffect">
                                  <p:stCondLst>
                                    <p:cond delay="0"/>
                                  </p:stCondLst>
                                  <p:childTnLst>
                                    <p:set>
                                      <p:cBhvr>
                                        <p:cTn id="189" dur="1" fill="hold">
                                          <p:stCondLst>
                                            <p:cond delay="0"/>
                                          </p:stCondLst>
                                        </p:cTn>
                                        <p:tgtEl>
                                          <p:spTgt spid="67"/>
                                        </p:tgtEl>
                                        <p:attrNameLst>
                                          <p:attrName>style.visibility</p:attrName>
                                        </p:attrNameLst>
                                      </p:cBhvr>
                                      <p:to>
                                        <p:strVal val="visible"/>
                                      </p:to>
                                    </p:set>
                                    <p:animEffect transition="in" filter="fade">
                                      <p:cBhvr>
                                        <p:cTn id="190" dur="500"/>
                                        <p:tgtEl>
                                          <p:spTgt spid="67"/>
                                        </p:tgtEl>
                                      </p:cBhvr>
                                    </p:animEffect>
                                  </p:childTnLst>
                                </p:cTn>
                              </p:par>
                            </p:childTnLst>
                          </p:cTn>
                        </p:par>
                        <p:par>
                          <p:cTn id="191" fill="hold">
                            <p:stCondLst>
                              <p:cond delay="1500"/>
                            </p:stCondLst>
                            <p:childTnLst>
                              <p:par>
                                <p:cTn id="192" presetID="10" presetClass="entr" presetSubtype="0" fill="hold" nodeType="afterEffect">
                                  <p:stCondLst>
                                    <p:cond delay="0"/>
                                  </p:stCondLst>
                                  <p:childTnLst>
                                    <p:set>
                                      <p:cBhvr>
                                        <p:cTn id="193" dur="1" fill="hold">
                                          <p:stCondLst>
                                            <p:cond delay="0"/>
                                          </p:stCondLst>
                                        </p:cTn>
                                        <p:tgtEl>
                                          <p:spTgt spid="66"/>
                                        </p:tgtEl>
                                        <p:attrNameLst>
                                          <p:attrName>style.visibility</p:attrName>
                                        </p:attrNameLst>
                                      </p:cBhvr>
                                      <p:to>
                                        <p:strVal val="visible"/>
                                      </p:to>
                                    </p:set>
                                    <p:animEffect transition="in" filter="fade">
                                      <p:cBhvr>
                                        <p:cTn id="194" dur="500"/>
                                        <p:tgtEl>
                                          <p:spTgt spid="66"/>
                                        </p:tgtEl>
                                      </p:cBhvr>
                                    </p:animEffect>
                                  </p:childTnLst>
                                </p:cTn>
                              </p:par>
                            </p:childTnLst>
                          </p:cTn>
                        </p:par>
                        <p:par>
                          <p:cTn id="195" fill="hold">
                            <p:stCondLst>
                              <p:cond delay="2000"/>
                            </p:stCondLst>
                            <p:childTnLst>
                              <p:par>
                                <p:cTn id="196" presetID="10" presetClass="entr" presetSubtype="0" fill="hold" nodeType="afterEffect">
                                  <p:stCondLst>
                                    <p:cond delay="0"/>
                                  </p:stCondLst>
                                  <p:childTnLst>
                                    <p:set>
                                      <p:cBhvr>
                                        <p:cTn id="197" dur="1" fill="hold">
                                          <p:stCondLst>
                                            <p:cond delay="0"/>
                                          </p:stCondLst>
                                        </p:cTn>
                                        <p:tgtEl>
                                          <p:spTgt spid="65"/>
                                        </p:tgtEl>
                                        <p:attrNameLst>
                                          <p:attrName>style.visibility</p:attrName>
                                        </p:attrNameLst>
                                      </p:cBhvr>
                                      <p:to>
                                        <p:strVal val="visible"/>
                                      </p:to>
                                    </p:set>
                                    <p:animEffect transition="in" filter="fade">
                                      <p:cBhvr>
                                        <p:cTn id="198" dur="500"/>
                                        <p:tgtEl>
                                          <p:spTgt spid="65"/>
                                        </p:tgtEl>
                                      </p:cBhvr>
                                    </p:animEffect>
                                  </p:childTnLst>
                                </p:cTn>
                              </p:par>
                            </p:childTnLst>
                          </p:cTn>
                        </p:par>
                        <p:par>
                          <p:cTn id="199" fill="hold">
                            <p:stCondLst>
                              <p:cond delay="2500"/>
                            </p:stCondLst>
                            <p:childTnLst>
                              <p:par>
                                <p:cTn id="200" presetID="10" presetClass="entr" presetSubtype="0" fill="hold" nodeType="afterEffect">
                                  <p:stCondLst>
                                    <p:cond delay="0"/>
                                  </p:stCondLst>
                                  <p:childTnLst>
                                    <p:set>
                                      <p:cBhvr>
                                        <p:cTn id="201" dur="1" fill="hold">
                                          <p:stCondLst>
                                            <p:cond delay="0"/>
                                          </p:stCondLst>
                                        </p:cTn>
                                        <p:tgtEl>
                                          <p:spTgt spid="64"/>
                                        </p:tgtEl>
                                        <p:attrNameLst>
                                          <p:attrName>style.visibility</p:attrName>
                                        </p:attrNameLst>
                                      </p:cBhvr>
                                      <p:to>
                                        <p:strVal val="visible"/>
                                      </p:to>
                                    </p:set>
                                    <p:animEffect transition="in" filter="fade">
                                      <p:cBhvr>
                                        <p:cTn id="202" dur="500"/>
                                        <p:tgtEl>
                                          <p:spTgt spid="64"/>
                                        </p:tgtEl>
                                      </p:cBhvr>
                                    </p:animEffect>
                                  </p:childTnLst>
                                </p:cTn>
                              </p:par>
                            </p:childTnLst>
                          </p:cTn>
                        </p:par>
                      </p:childTnLst>
                    </p:cTn>
                  </p:par>
                  <p:par>
                    <p:cTn id="203" fill="hold">
                      <p:stCondLst>
                        <p:cond delay="indefinite"/>
                      </p:stCondLst>
                      <p:childTnLst>
                        <p:par>
                          <p:cTn id="204" fill="hold">
                            <p:stCondLst>
                              <p:cond delay="0"/>
                            </p:stCondLst>
                            <p:childTnLst>
                              <p:par>
                                <p:cTn id="205" presetID="10" presetClass="entr" presetSubtype="0" fill="hold" grpId="0" nodeType="clickEffect">
                                  <p:stCondLst>
                                    <p:cond delay="0"/>
                                  </p:stCondLst>
                                  <p:childTnLst>
                                    <p:set>
                                      <p:cBhvr>
                                        <p:cTn id="206" dur="1" fill="hold">
                                          <p:stCondLst>
                                            <p:cond delay="0"/>
                                          </p:stCondLst>
                                        </p:cTn>
                                        <p:tgtEl>
                                          <p:spTgt spid="77"/>
                                        </p:tgtEl>
                                        <p:attrNameLst>
                                          <p:attrName>style.visibility</p:attrName>
                                        </p:attrNameLst>
                                      </p:cBhvr>
                                      <p:to>
                                        <p:strVal val="visible"/>
                                      </p:to>
                                    </p:set>
                                    <p:animEffect transition="in" filter="fade">
                                      <p:cBhvr>
                                        <p:cTn id="207" dur="500"/>
                                        <p:tgtEl>
                                          <p:spTgt spid="77"/>
                                        </p:tgtEl>
                                      </p:cBhvr>
                                    </p:animEffect>
                                  </p:childTnLst>
                                </p:cTn>
                              </p:par>
                              <p:par>
                                <p:cTn id="208" presetID="10" presetClass="entr" presetSubtype="0" fill="hold" grpId="0" nodeType="withEffect">
                                  <p:stCondLst>
                                    <p:cond delay="0"/>
                                  </p:stCondLst>
                                  <p:childTnLst>
                                    <p:set>
                                      <p:cBhvr>
                                        <p:cTn id="209" dur="1" fill="hold">
                                          <p:stCondLst>
                                            <p:cond delay="0"/>
                                          </p:stCondLst>
                                        </p:cTn>
                                        <p:tgtEl>
                                          <p:spTgt spid="76"/>
                                        </p:tgtEl>
                                        <p:attrNameLst>
                                          <p:attrName>style.visibility</p:attrName>
                                        </p:attrNameLst>
                                      </p:cBhvr>
                                      <p:to>
                                        <p:strVal val="visible"/>
                                      </p:to>
                                    </p:set>
                                    <p:animEffect transition="in" filter="fade">
                                      <p:cBhvr>
                                        <p:cTn id="210" dur="500"/>
                                        <p:tgtEl>
                                          <p:spTgt spid="76"/>
                                        </p:tgtEl>
                                      </p:cBhvr>
                                    </p:animEffect>
                                  </p:childTnLst>
                                </p:cTn>
                              </p:par>
                            </p:childTnLst>
                          </p:cTn>
                        </p:par>
                        <p:par>
                          <p:cTn id="211" fill="hold">
                            <p:stCondLst>
                              <p:cond delay="500"/>
                            </p:stCondLst>
                            <p:childTnLst>
                              <p:par>
                                <p:cTn id="212" presetID="10" presetClass="entr" presetSubtype="0" fill="hold" nodeType="afterEffect">
                                  <p:stCondLst>
                                    <p:cond delay="0"/>
                                  </p:stCondLst>
                                  <p:childTnLst>
                                    <p:set>
                                      <p:cBhvr>
                                        <p:cTn id="213" dur="1" fill="hold">
                                          <p:stCondLst>
                                            <p:cond delay="0"/>
                                          </p:stCondLst>
                                        </p:cTn>
                                        <p:tgtEl>
                                          <p:spTgt spid="81"/>
                                        </p:tgtEl>
                                        <p:attrNameLst>
                                          <p:attrName>style.visibility</p:attrName>
                                        </p:attrNameLst>
                                      </p:cBhvr>
                                      <p:to>
                                        <p:strVal val="visible"/>
                                      </p:to>
                                    </p:set>
                                    <p:animEffect transition="in" filter="fade">
                                      <p:cBhvr>
                                        <p:cTn id="214" dur="500"/>
                                        <p:tgtEl>
                                          <p:spTgt spid="81"/>
                                        </p:tgtEl>
                                      </p:cBhvr>
                                    </p:animEffect>
                                  </p:childTnLst>
                                </p:cTn>
                              </p:par>
                            </p:childTnLst>
                          </p:cTn>
                        </p:par>
                        <p:par>
                          <p:cTn id="215" fill="hold">
                            <p:stCondLst>
                              <p:cond delay="1000"/>
                            </p:stCondLst>
                            <p:childTnLst>
                              <p:par>
                                <p:cTn id="216" presetID="10" presetClass="entr" presetSubtype="0" fill="hold" nodeType="afterEffect">
                                  <p:stCondLst>
                                    <p:cond delay="0"/>
                                  </p:stCondLst>
                                  <p:childTnLst>
                                    <p:set>
                                      <p:cBhvr>
                                        <p:cTn id="217" dur="1" fill="hold">
                                          <p:stCondLst>
                                            <p:cond delay="0"/>
                                          </p:stCondLst>
                                        </p:cTn>
                                        <p:tgtEl>
                                          <p:spTgt spid="80"/>
                                        </p:tgtEl>
                                        <p:attrNameLst>
                                          <p:attrName>style.visibility</p:attrName>
                                        </p:attrNameLst>
                                      </p:cBhvr>
                                      <p:to>
                                        <p:strVal val="visible"/>
                                      </p:to>
                                    </p:set>
                                    <p:animEffect transition="in" filter="fade">
                                      <p:cBhvr>
                                        <p:cTn id="218" dur="500"/>
                                        <p:tgtEl>
                                          <p:spTgt spid="80"/>
                                        </p:tgtEl>
                                      </p:cBhvr>
                                    </p:animEffect>
                                  </p:childTnLst>
                                </p:cTn>
                              </p:par>
                            </p:childTnLst>
                          </p:cTn>
                        </p:par>
                        <p:par>
                          <p:cTn id="219" fill="hold">
                            <p:stCondLst>
                              <p:cond delay="1500"/>
                            </p:stCondLst>
                            <p:childTnLst>
                              <p:par>
                                <p:cTn id="220" presetID="10" presetClass="entr" presetSubtype="0" fill="hold" nodeType="afterEffect">
                                  <p:stCondLst>
                                    <p:cond delay="0"/>
                                  </p:stCondLst>
                                  <p:childTnLst>
                                    <p:set>
                                      <p:cBhvr>
                                        <p:cTn id="221" dur="1" fill="hold">
                                          <p:stCondLst>
                                            <p:cond delay="0"/>
                                          </p:stCondLst>
                                        </p:cTn>
                                        <p:tgtEl>
                                          <p:spTgt spid="79"/>
                                        </p:tgtEl>
                                        <p:attrNameLst>
                                          <p:attrName>style.visibility</p:attrName>
                                        </p:attrNameLst>
                                      </p:cBhvr>
                                      <p:to>
                                        <p:strVal val="visible"/>
                                      </p:to>
                                    </p:set>
                                    <p:animEffect transition="in" filter="fade">
                                      <p:cBhvr>
                                        <p:cTn id="222" dur="500"/>
                                        <p:tgtEl>
                                          <p:spTgt spid="79"/>
                                        </p:tgtEl>
                                      </p:cBhvr>
                                    </p:animEffect>
                                  </p:childTnLst>
                                </p:cTn>
                              </p:par>
                            </p:childTnLst>
                          </p:cTn>
                        </p:par>
                        <p:par>
                          <p:cTn id="223" fill="hold">
                            <p:stCondLst>
                              <p:cond delay="2000"/>
                            </p:stCondLst>
                            <p:childTnLst>
                              <p:par>
                                <p:cTn id="224" presetID="10" presetClass="entr" presetSubtype="0" fill="hold" nodeType="afterEffect">
                                  <p:stCondLst>
                                    <p:cond delay="0"/>
                                  </p:stCondLst>
                                  <p:childTnLst>
                                    <p:set>
                                      <p:cBhvr>
                                        <p:cTn id="225" dur="1" fill="hold">
                                          <p:stCondLst>
                                            <p:cond delay="0"/>
                                          </p:stCondLst>
                                        </p:cTn>
                                        <p:tgtEl>
                                          <p:spTgt spid="78"/>
                                        </p:tgtEl>
                                        <p:attrNameLst>
                                          <p:attrName>style.visibility</p:attrName>
                                        </p:attrNameLst>
                                      </p:cBhvr>
                                      <p:to>
                                        <p:strVal val="visible"/>
                                      </p:to>
                                    </p:set>
                                    <p:animEffect transition="in" filter="fade">
                                      <p:cBhvr>
                                        <p:cTn id="226"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32" grpId="0"/>
      <p:bldP spid="37" grpId="0" animBg="1"/>
      <p:bldP spid="38" grpId="0" animBg="1"/>
      <p:bldP spid="42" grpId="0" animBg="1"/>
      <p:bldP spid="45" grpId="0" animBg="1"/>
      <p:bldP spid="48" grpId="0"/>
      <p:bldP spid="48" grpId="1"/>
      <p:bldP spid="49" grpId="0" animBg="1"/>
      <p:bldP spid="50" grpId="0" animBg="1"/>
      <p:bldP spid="51" grpId="0" animBg="1"/>
      <p:bldP spid="52" grpId="0" animBg="1"/>
      <p:bldP spid="53" grpId="0" animBg="1"/>
      <p:bldP spid="54" grpId="0" animBg="1"/>
      <p:bldP spid="55" grpId="0" animBg="1"/>
      <p:bldP spid="55" grpId="1" animBg="1"/>
      <p:bldP spid="55" grpId="2" animBg="1"/>
      <p:bldP spid="55" grpId="3" animBg="1"/>
      <p:bldP spid="56" grpId="0" animBg="1"/>
      <p:bldP spid="56" grpId="1" animBg="1"/>
      <p:bldP spid="56" grpId="2" animBg="1"/>
      <p:bldP spid="56" grpId="3" animBg="1"/>
      <p:bldP spid="57" grpId="0" animBg="1"/>
      <p:bldP spid="57" grpId="1" animBg="1"/>
      <p:bldP spid="57" grpId="2" animBg="1"/>
      <p:bldP spid="57" grpId="3" animBg="1"/>
      <p:bldP spid="58" grpId="0" animBg="1"/>
      <p:bldP spid="58" grpId="1" animBg="1"/>
      <p:bldP spid="58" grpId="2" animBg="1"/>
      <p:bldP spid="58" grpId="3" animBg="1"/>
      <p:bldP spid="59" grpId="0" animBg="1"/>
      <p:bldP spid="60" grpId="0"/>
      <p:bldP spid="60" grpId="1"/>
      <p:bldP spid="61" grpId="0" animBg="1"/>
      <p:bldP spid="61" grpId="1" animBg="1"/>
      <p:bldP spid="61" grpId="2" animBg="1"/>
      <p:bldP spid="61" grpId="3" animBg="1"/>
      <p:bldP spid="62" grpId="0" animBg="1"/>
      <p:bldP spid="62" grpId="1" animBg="1"/>
      <p:bldP spid="62" grpId="2" animBg="1"/>
      <p:bldP spid="62" grpId="3" animBg="1"/>
      <p:bldP spid="63" grpId="0" animBg="1"/>
      <p:bldP spid="68" grpId="0"/>
      <p:bldP spid="76" grpId="0" animBg="1"/>
      <p:bldP spid="7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bwMode="ltGray">
          <a:xfrm>
            <a:off x="0" y="-1"/>
            <a:ext cx="4130675" cy="6858001"/>
          </a:xfrm>
          <a:prstGeom prst="rect">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pPr>
            <a:endParaRPr lang="en-US" sz="2000" spc="-50" dirty="0" smtClean="0">
              <a:gradFill>
                <a:gsLst>
                  <a:gs pos="0">
                    <a:schemeClr val="bg1"/>
                  </a:gs>
                  <a:gs pos="100000">
                    <a:schemeClr val="bg1"/>
                  </a:gs>
                </a:gsLst>
                <a:lin ang="5400000" scaled="0"/>
              </a:gradFill>
            </a:endParaRPr>
          </a:p>
        </p:txBody>
      </p:sp>
      <p:sp>
        <p:nvSpPr>
          <p:cNvPr id="15" name="TextBox 14"/>
          <p:cNvSpPr txBox="1"/>
          <p:nvPr/>
        </p:nvSpPr>
        <p:spPr bwMode="white">
          <a:xfrm>
            <a:off x="520700" y="2763026"/>
            <a:ext cx="3146425" cy="923330"/>
          </a:xfrm>
          <a:prstGeom prst="rect">
            <a:avLst/>
          </a:prstGeom>
          <a:noFill/>
        </p:spPr>
        <p:txBody>
          <a:bodyPr wrap="square" lIns="0" tIns="0" rIns="0" bIns="0" rtlCol="0">
            <a:spAutoFit/>
          </a:bodyPr>
          <a:lstStyle/>
          <a:p>
            <a:pPr defTabSz="1306513"/>
            <a:r>
              <a:rPr lang="fr-FR" sz="2000" dirty="0">
                <a:solidFill>
                  <a:schemeClr val="bg1"/>
                </a:solidFill>
              </a:rPr>
              <a:t>Windows Server 2012 R2 système d’exploitation taillé pour le Cloud</a:t>
            </a:r>
          </a:p>
        </p:txBody>
      </p:sp>
      <p:pic>
        <p:nvPicPr>
          <p:cNvPr id="7" name="Picture 13" descr="lightning-money"/>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00174" y="1424040"/>
            <a:ext cx="586470" cy="968308"/>
          </a:xfrm>
          <a:prstGeom prst="rect">
            <a:avLst/>
          </a:prstGeom>
          <a:noFill/>
          <a:ln w="9525">
            <a:noFill/>
            <a:miter lim="800000"/>
            <a:headEnd/>
            <a:tailEnd/>
          </a:ln>
        </p:spPr>
      </p:pic>
      <p:sp>
        <p:nvSpPr>
          <p:cNvPr id="22" name="Rectangle 21"/>
          <p:cNvSpPr/>
          <p:nvPr/>
        </p:nvSpPr>
        <p:spPr bwMode="auto">
          <a:xfrm flipH="1">
            <a:off x="864784" y="2825615"/>
            <a:ext cx="4178208" cy="2560969"/>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51741" tIns="0" rIns="152277" bIns="75871" numCol="1" spcCol="0" rtlCol="0" fromWordArt="0" anchor="t" anchorCtr="0" forceAA="0" compatLnSpc="1">
            <a:prstTxWarp prst="textNoShape">
              <a:avLst/>
            </a:prstTxWarp>
            <a:noAutofit/>
          </a:bodyPr>
          <a:lstStyle/>
          <a:p>
            <a:pPr marL="0" lvl="1" defTabSz="462126">
              <a:lnSpc>
                <a:spcPct val="90000"/>
              </a:lnSpc>
              <a:spcAft>
                <a:spcPts val="600"/>
              </a:spcAft>
            </a:pPr>
            <a:endParaRPr lang="en-US" sz="1400" dirty="0">
              <a:solidFill>
                <a:srgbClr val="EFEFEF"/>
              </a:solidFill>
              <a:cs typeface="Segoe UI" pitchFamily="34" charset="0"/>
            </a:endParaRPr>
          </a:p>
        </p:txBody>
      </p:sp>
      <p:sp>
        <p:nvSpPr>
          <p:cNvPr id="75" name="Title 1"/>
          <p:cNvSpPr txBox="1">
            <a:spLocks/>
          </p:cNvSpPr>
          <p:nvPr/>
        </p:nvSpPr>
        <p:spPr>
          <a:xfrm>
            <a:off x="4475398" y="543261"/>
            <a:ext cx="6998495" cy="747897"/>
          </a:xfrm>
          <a:prstGeom prst="rect">
            <a:avLst/>
          </a:prstGeom>
        </p:spPr>
        <p:txBody>
          <a:bodyPr lIns="0" tIns="0" rIns="0" bIns="0"/>
          <a:lstStyle>
            <a:lvl1pPr algn="l" defTabSz="914363" rtl="0" eaLnBrk="1" latinLnBrk="0" hangingPunct="1">
              <a:lnSpc>
                <a:spcPct val="90000"/>
              </a:lnSpc>
              <a:spcBef>
                <a:spcPct val="0"/>
              </a:spcBef>
              <a:buNone/>
              <a:defRPr lang="en-US" sz="5400" b="0" kern="1200" cap="none" spc="-100" baseline="0" dirty="0" smtClean="0">
                <a:ln w="3175">
                  <a:noFill/>
                </a:ln>
                <a:gradFill>
                  <a:gsLst>
                    <a:gs pos="1250">
                      <a:schemeClr val="tx2"/>
                    </a:gs>
                    <a:gs pos="100000">
                      <a:schemeClr val="tx2"/>
                    </a:gs>
                  </a:gsLst>
                  <a:lin ang="5400000" scaled="0"/>
                </a:gradFill>
                <a:effectLst/>
                <a:latin typeface="+mj-lt"/>
                <a:ea typeface="+mn-ea"/>
                <a:cs typeface="Arial" charset="0"/>
              </a:defRPr>
            </a:lvl1pPr>
          </a:lstStyle>
          <a:p>
            <a:r>
              <a:rPr lang="en-US" dirty="0" smtClean="0">
                <a:gradFill>
                  <a:gsLst>
                    <a:gs pos="1667">
                      <a:schemeClr val="accent1"/>
                    </a:gs>
                    <a:gs pos="26000">
                      <a:schemeClr val="accent1"/>
                    </a:gs>
                  </a:gsLst>
                  <a:lin ang="5400000" scaled="0"/>
                </a:gradFill>
              </a:rPr>
              <a:t>HYPER-V </a:t>
            </a:r>
            <a:endParaRPr lang="en-US" dirty="0">
              <a:gradFill>
                <a:gsLst>
                  <a:gs pos="1667">
                    <a:schemeClr val="accent1"/>
                  </a:gs>
                  <a:gs pos="26000">
                    <a:schemeClr val="accent1"/>
                  </a:gs>
                </a:gsLst>
                <a:lin ang="5400000" scaled="0"/>
              </a:gradFill>
            </a:endParaRPr>
          </a:p>
        </p:txBody>
      </p:sp>
      <p:sp>
        <p:nvSpPr>
          <p:cNvPr id="2" name="ZoneTexte 1"/>
          <p:cNvSpPr txBox="1"/>
          <p:nvPr/>
        </p:nvSpPr>
        <p:spPr>
          <a:xfrm>
            <a:off x="4475398" y="1527646"/>
            <a:ext cx="6355080" cy="332399"/>
          </a:xfrm>
          <a:prstGeom prst="rect">
            <a:avLst/>
          </a:prstGeom>
          <a:noFill/>
        </p:spPr>
        <p:txBody>
          <a:bodyPr wrap="square" lIns="0" tIns="0" rIns="0" bIns="0" rtlCol="0">
            <a:spAutoFit/>
          </a:bodyPr>
          <a:lstStyle/>
          <a:p>
            <a:pPr>
              <a:lnSpc>
                <a:spcPct val="90000"/>
              </a:lnSpc>
            </a:pPr>
            <a:r>
              <a:rPr lang="fr-FR" sz="2400" spc="-50" dirty="0" smtClean="0">
                <a:gradFill>
                  <a:gsLst>
                    <a:gs pos="2917">
                      <a:schemeClr val="tx1"/>
                    </a:gs>
                    <a:gs pos="30000">
                      <a:schemeClr val="tx1"/>
                    </a:gs>
                  </a:gsLst>
                  <a:lin ang="5400000" scaled="0"/>
                </a:gradFill>
              </a:rPr>
              <a:t>Live Migration</a:t>
            </a:r>
          </a:p>
        </p:txBody>
      </p:sp>
      <p:pic>
        <p:nvPicPr>
          <p:cNvPr id="4" name="Image 3"/>
          <p:cNvPicPr>
            <a:picLocks noChangeAspect="1"/>
          </p:cNvPicPr>
          <p:nvPr/>
        </p:nvPicPr>
        <p:blipFill>
          <a:blip r:embed="rId4"/>
          <a:stretch>
            <a:fillRect/>
          </a:stretch>
        </p:blipFill>
        <p:spPr>
          <a:xfrm>
            <a:off x="4187825" y="2763025"/>
            <a:ext cx="8034212" cy="3062739"/>
          </a:xfrm>
          <a:prstGeom prst="rect">
            <a:avLst/>
          </a:prstGeom>
        </p:spPr>
      </p:pic>
      <p:sp>
        <p:nvSpPr>
          <p:cNvPr id="3" name="Espace réservé du numéro de diapositive 2"/>
          <p:cNvSpPr>
            <a:spLocks noGrp="1"/>
          </p:cNvSpPr>
          <p:nvPr>
            <p:ph type="sldNum" sz="quarter" idx="12"/>
          </p:nvPr>
        </p:nvSpPr>
        <p:spPr/>
        <p:txBody>
          <a:bodyPr/>
          <a:lstStyle/>
          <a:p>
            <a:pPr>
              <a:lnSpc>
                <a:spcPct val="90000"/>
              </a:lnSpc>
            </a:pPr>
            <a:fld id="{1BC86A1F-E589-44B2-A543-2EC98F5547A7}" type="slidenum">
              <a:rPr lang="en-US" smtClean="0"/>
              <a:pPr>
                <a:lnSpc>
                  <a:spcPct val="90000"/>
                </a:lnSpc>
              </a:pPr>
              <a:t>17</a:t>
            </a:fld>
            <a:endParaRPr lang="en-US" dirty="0"/>
          </a:p>
        </p:txBody>
      </p:sp>
    </p:spTree>
    <p:extLst>
      <p:ext uri="{BB962C8B-B14F-4D97-AF65-F5344CB8AC3E}">
        <p14:creationId xmlns:p14="http://schemas.microsoft.com/office/powerpoint/2010/main" val="39413486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bwMode="ltGray">
          <a:xfrm>
            <a:off x="0" y="-1"/>
            <a:ext cx="4130675" cy="6858001"/>
          </a:xfrm>
          <a:prstGeom prst="rect">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pPr>
            <a:endParaRPr lang="en-US" sz="2000" spc="-50" dirty="0" smtClean="0">
              <a:gradFill>
                <a:gsLst>
                  <a:gs pos="0">
                    <a:schemeClr val="bg1"/>
                  </a:gs>
                  <a:gs pos="100000">
                    <a:schemeClr val="bg1"/>
                  </a:gs>
                </a:gsLst>
                <a:lin ang="5400000" scaled="0"/>
              </a:gradFill>
            </a:endParaRPr>
          </a:p>
        </p:txBody>
      </p:sp>
      <p:sp>
        <p:nvSpPr>
          <p:cNvPr id="15" name="TextBox 14"/>
          <p:cNvSpPr txBox="1"/>
          <p:nvPr/>
        </p:nvSpPr>
        <p:spPr bwMode="white">
          <a:xfrm>
            <a:off x="520700" y="2763026"/>
            <a:ext cx="3146425" cy="923330"/>
          </a:xfrm>
          <a:prstGeom prst="rect">
            <a:avLst/>
          </a:prstGeom>
          <a:noFill/>
        </p:spPr>
        <p:txBody>
          <a:bodyPr wrap="square" lIns="0" tIns="0" rIns="0" bIns="0" rtlCol="0">
            <a:spAutoFit/>
          </a:bodyPr>
          <a:lstStyle/>
          <a:p>
            <a:pPr defTabSz="1306513"/>
            <a:r>
              <a:rPr lang="fr-FR" sz="2000" dirty="0">
                <a:solidFill>
                  <a:schemeClr val="bg1"/>
                </a:solidFill>
              </a:rPr>
              <a:t>Windows Server 2012 R2 système d’exploitation taillé pour le Cloud</a:t>
            </a:r>
          </a:p>
        </p:txBody>
      </p:sp>
      <p:pic>
        <p:nvPicPr>
          <p:cNvPr id="7" name="Picture 13" descr="lightning-money"/>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00174" y="1424040"/>
            <a:ext cx="586470" cy="968308"/>
          </a:xfrm>
          <a:prstGeom prst="rect">
            <a:avLst/>
          </a:prstGeom>
          <a:noFill/>
          <a:ln w="9525">
            <a:noFill/>
            <a:miter lim="800000"/>
            <a:headEnd/>
            <a:tailEnd/>
          </a:ln>
        </p:spPr>
      </p:pic>
      <p:sp>
        <p:nvSpPr>
          <p:cNvPr id="22" name="Rectangle 21"/>
          <p:cNvSpPr/>
          <p:nvPr/>
        </p:nvSpPr>
        <p:spPr bwMode="auto">
          <a:xfrm flipH="1">
            <a:off x="864784" y="2825615"/>
            <a:ext cx="4178208" cy="2560969"/>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51741" tIns="0" rIns="152277" bIns="75871" numCol="1" spcCol="0" rtlCol="0" fromWordArt="0" anchor="t" anchorCtr="0" forceAA="0" compatLnSpc="1">
            <a:prstTxWarp prst="textNoShape">
              <a:avLst/>
            </a:prstTxWarp>
            <a:noAutofit/>
          </a:bodyPr>
          <a:lstStyle/>
          <a:p>
            <a:pPr marL="0" lvl="1" defTabSz="462126">
              <a:lnSpc>
                <a:spcPct val="90000"/>
              </a:lnSpc>
              <a:spcAft>
                <a:spcPts val="600"/>
              </a:spcAft>
            </a:pPr>
            <a:endParaRPr lang="en-US" sz="1400" dirty="0">
              <a:solidFill>
                <a:srgbClr val="EFEFEF"/>
              </a:solidFill>
              <a:cs typeface="Segoe UI" pitchFamily="34" charset="0"/>
            </a:endParaRPr>
          </a:p>
        </p:txBody>
      </p:sp>
      <p:sp>
        <p:nvSpPr>
          <p:cNvPr id="75" name="Title 1"/>
          <p:cNvSpPr txBox="1">
            <a:spLocks/>
          </p:cNvSpPr>
          <p:nvPr/>
        </p:nvSpPr>
        <p:spPr>
          <a:xfrm>
            <a:off x="4475398" y="543261"/>
            <a:ext cx="6998495" cy="747897"/>
          </a:xfrm>
          <a:prstGeom prst="rect">
            <a:avLst/>
          </a:prstGeom>
        </p:spPr>
        <p:txBody>
          <a:bodyPr lIns="0" tIns="0" rIns="0" bIns="0"/>
          <a:lstStyle>
            <a:lvl1pPr algn="l" defTabSz="914363" rtl="0" eaLnBrk="1" latinLnBrk="0" hangingPunct="1">
              <a:lnSpc>
                <a:spcPct val="90000"/>
              </a:lnSpc>
              <a:spcBef>
                <a:spcPct val="0"/>
              </a:spcBef>
              <a:buNone/>
              <a:defRPr lang="en-US" sz="5400" b="0" kern="1200" cap="none" spc="-100" baseline="0" dirty="0" smtClean="0">
                <a:ln w="3175">
                  <a:noFill/>
                </a:ln>
                <a:gradFill>
                  <a:gsLst>
                    <a:gs pos="1250">
                      <a:schemeClr val="tx2"/>
                    </a:gs>
                    <a:gs pos="100000">
                      <a:schemeClr val="tx2"/>
                    </a:gs>
                  </a:gsLst>
                  <a:lin ang="5400000" scaled="0"/>
                </a:gradFill>
                <a:effectLst/>
                <a:latin typeface="+mj-lt"/>
                <a:ea typeface="+mn-ea"/>
                <a:cs typeface="Arial" charset="0"/>
              </a:defRPr>
            </a:lvl1pPr>
          </a:lstStyle>
          <a:p>
            <a:r>
              <a:rPr lang="en-US" dirty="0" smtClean="0">
                <a:gradFill>
                  <a:gsLst>
                    <a:gs pos="1667">
                      <a:schemeClr val="accent1"/>
                    </a:gs>
                    <a:gs pos="26000">
                      <a:schemeClr val="accent1"/>
                    </a:gs>
                  </a:gsLst>
                  <a:lin ang="5400000" scaled="0"/>
                </a:gradFill>
              </a:rPr>
              <a:t>HYPER-V </a:t>
            </a:r>
            <a:endParaRPr lang="en-US" dirty="0">
              <a:gradFill>
                <a:gsLst>
                  <a:gs pos="1667">
                    <a:schemeClr val="accent1"/>
                  </a:gs>
                  <a:gs pos="26000">
                    <a:schemeClr val="accent1"/>
                  </a:gs>
                </a:gsLst>
                <a:lin ang="5400000" scaled="0"/>
              </a:gradFill>
            </a:endParaRPr>
          </a:p>
        </p:txBody>
      </p:sp>
      <p:sp>
        <p:nvSpPr>
          <p:cNvPr id="2" name="ZoneTexte 1"/>
          <p:cNvSpPr txBox="1"/>
          <p:nvPr/>
        </p:nvSpPr>
        <p:spPr>
          <a:xfrm>
            <a:off x="4475398" y="1527646"/>
            <a:ext cx="6355080" cy="332399"/>
          </a:xfrm>
          <a:prstGeom prst="rect">
            <a:avLst/>
          </a:prstGeom>
          <a:noFill/>
        </p:spPr>
        <p:txBody>
          <a:bodyPr wrap="square" lIns="0" tIns="0" rIns="0" bIns="0" rtlCol="0">
            <a:spAutoFit/>
          </a:bodyPr>
          <a:lstStyle/>
          <a:p>
            <a:pPr>
              <a:lnSpc>
                <a:spcPct val="90000"/>
              </a:lnSpc>
            </a:pPr>
            <a:r>
              <a:rPr lang="fr-FR" sz="2400" spc="-50" dirty="0" smtClean="0">
                <a:gradFill>
                  <a:gsLst>
                    <a:gs pos="2917">
                      <a:schemeClr val="tx1"/>
                    </a:gs>
                    <a:gs pos="30000">
                      <a:schemeClr val="tx1"/>
                    </a:gs>
                  </a:gsLst>
                  <a:lin ang="5400000" scaled="0"/>
                </a:gradFill>
              </a:rPr>
              <a:t>Cluster HYPER-V / Live Migration</a:t>
            </a:r>
          </a:p>
        </p:txBody>
      </p:sp>
      <p:sp>
        <p:nvSpPr>
          <p:cNvPr id="4" name="ZoneTexte 3"/>
          <p:cNvSpPr txBox="1"/>
          <p:nvPr/>
        </p:nvSpPr>
        <p:spPr>
          <a:xfrm>
            <a:off x="4475398" y="2139696"/>
            <a:ext cx="5884754" cy="4653582"/>
          </a:xfrm>
          <a:prstGeom prst="rect">
            <a:avLst/>
          </a:prstGeom>
          <a:noFill/>
        </p:spPr>
        <p:txBody>
          <a:bodyPr wrap="square" lIns="0" tIns="0" rIns="0" bIns="0" rtlCol="0">
            <a:spAutoFit/>
          </a:bodyPr>
          <a:lstStyle/>
          <a:p>
            <a:pPr>
              <a:lnSpc>
                <a:spcPct val="90000"/>
              </a:lnSpc>
            </a:pPr>
            <a:r>
              <a:rPr lang="fr-FR" sz="2400" b="1" spc="-50" dirty="0" smtClean="0">
                <a:solidFill>
                  <a:srgbClr val="00188F"/>
                </a:solidFill>
              </a:rPr>
              <a:t>Avant le cluster chez Microsoft :</a:t>
            </a:r>
            <a:r>
              <a:rPr lang="fr-FR" sz="2400" spc="-50" dirty="0" smtClean="0">
                <a:gradFill>
                  <a:gsLst>
                    <a:gs pos="2917">
                      <a:schemeClr val="tx1"/>
                    </a:gs>
                    <a:gs pos="30000">
                      <a:schemeClr val="tx1"/>
                    </a:gs>
                  </a:gsLst>
                  <a:lin ang="5400000" scaled="0"/>
                </a:gradFill>
              </a:rPr>
              <a:t/>
            </a:r>
            <a:br>
              <a:rPr lang="fr-FR" sz="2400" spc="-50" dirty="0" smtClean="0">
                <a:gradFill>
                  <a:gsLst>
                    <a:gs pos="2917">
                      <a:schemeClr val="tx1"/>
                    </a:gs>
                    <a:gs pos="30000">
                      <a:schemeClr val="tx1"/>
                    </a:gs>
                  </a:gsLst>
                  <a:lin ang="5400000" scaled="0"/>
                </a:gradFill>
              </a:rPr>
            </a:br>
            <a:endParaRPr lang="fr-FR" sz="2400" spc="-50" dirty="0" smtClean="0">
              <a:gradFill>
                <a:gsLst>
                  <a:gs pos="2917">
                    <a:schemeClr val="tx1"/>
                  </a:gs>
                  <a:gs pos="30000">
                    <a:schemeClr val="tx1"/>
                  </a:gs>
                </a:gsLst>
                <a:lin ang="5400000" scaled="0"/>
              </a:gradFill>
            </a:endParaRPr>
          </a:p>
          <a:p>
            <a:pPr marL="800082" lvl="1" indent="-342900">
              <a:lnSpc>
                <a:spcPct val="90000"/>
              </a:lnSpc>
              <a:buFont typeface="Arial" panose="020B0604020202020204" pitchFamily="34" charset="0"/>
              <a:buChar char="•"/>
            </a:pPr>
            <a:r>
              <a:rPr lang="fr-FR" sz="2400" spc="-50" dirty="0" smtClean="0">
                <a:gradFill>
                  <a:gsLst>
                    <a:gs pos="2917">
                      <a:schemeClr val="tx1"/>
                    </a:gs>
                    <a:gs pos="30000">
                      <a:schemeClr val="tx1"/>
                    </a:gs>
                  </a:gsLst>
                  <a:lin ang="5400000" scaled="0"/>
                </a:gradFill>
              </a:rPr>
              <a:t>Blocage d’un nœud de la LUN (au niveau du </a:t>
            </a:r>
            <a:r>
              <a:rPr lang="fr-FR" sz="2400" i="1" spc="-50" dirty="0" smtClean="0">
                <a:gradFill>
                  <a:gsLst>
                    <a:gs pos="2917">
                      <a:schemeClr val="tx1"/>
                    </a:gs>
                    <a:gs pos="30000">
                      <a:schemeClr val="tx1"/>
                    </a:gs>
                  </a:gsLst>
                  <a:lin ang="5400000" scaled="0"/>
                </a:gradFill>
              </a:rPr>
              <a:t>VOLUME</a:t>
            </a:r>
          </a:p>
          <a:p>
            <a:pPr marL="800082" lvl="1" indent="-342900">
              <a:lnSpc>
                <a:spcPct val="90000"/>
              </a:lnSpc>
              <a:buFont typeface="Arial" panose="020B0604020202020204" pitchFamily="34" charset="0"/>
              <a:buChar char="•"/>
            </a:pPr>
            <a:endParaRPr lang="fr-FR" sz="2400" i="1" spc="-50" dirty="0" smtClean="0">
              <a:gradFill>
                <a:gsLst>
                  <a:gs pos="2917">
                    <a:schemeClr val="tx1"/>
                  </a:gs>
                  <a:gs pos="30000">
                    <a:schemeClr val="tx1"/>
                  </a:gs>
                </a:gsLst>
                <a:lin ang="5400000" scaled="0"/>
              </a:gradFill>
            </a:endParaRPr>
          </a:p>
          <a:p>
            <a:pPr marL="800082" lvl="1" indent="-342900">
              <a:lnSpc>
                <a:spcPct val="90000"/>
              </a:lnSpc>
              <a:buFont typeface="Arial" panose="020B0604020202020204" pitchFamily="34" charset="0"/>
              <a:buChar char="•"/>
            </a:pPr>
            <a:r>
              <a:rPr lang="fr-FR" sz="2400" spc="-50" dirty="0" smtClean="0">
                <a:gradFill>
                  <a:gsLst>
                    <a:gs pos="2917">
                      <a:schemeClr val="tx1"/>
                    </a:gs>
                    <a:gs pos="30000">
                      <a:schemeClr val="tx1"/>
                    </a:gs>
                  </a:gsLst>
                  <a:lin ang="5400000" scaled="0"/>
                </a:gradFill>
              </a:rPr>
              <a:t>Live migration = migration de toute la LUN et des VMs</a:t>
            </a:r>
          </a:p>
          <a:p>
            <a:pPr marL="800082" lvl="1" indent="-342900">
              <a:lnSpc>
                <a:spcPct val="90000"/>
              </a:lnSpc>
              <a:buFont typeface="Arial" panose="020B0604020202020204" pitchFamily="34" charset="0"/>
              <a:buChar char="•"/>
            </a:pPr>
            <a:endParaRPr lang="fr-FR" sz="2400" spc="-50" dirty="0" smtClean="0">
              <a:gradFill>
                <a:gsLst>
                  <a:gs pos="2917">
                    <a:schemeClr val="tx1"/>
                  </a:gs>
                  <a:gs pos="30000">
                    <a:schemeClr val="tx1"/>
                  </a:gs>
                </a:gsLst>
                <a:lin ang="5400000" scaled="0"/>
              </a:gradFill>
            </a:endParaRPr>
          </a:p>
          <a:p>
            <a:pPr>
              <a:lnSpc>
                <a:spcPct val="90000"/>
              </a:lnSpc>
            </a:pPr>
            <a:r>
              <a:rPr lang="fr-FR" sz="2400" b="1" spc="-50" dirty="0" smtClean="0">
                <a:solidFill>
                  <a:srgbClr val="00188F"/>
                </a:solidFill>
              </a:rPr>
              <a:t>Après </a:t>
            </a:r>
            <a:r>
              <a:rPr lang="fr-FR" sz="2400" b="1" spc="-50" dirty="0" smtClean="0">
                <a:solidFill>
                  <a:srgbClr val="00188F"/>
                </a:solidFill>
                <a:sym typeface="Wingdings" panose="05000000000000000000" pitchFamily="2" charset="2"/>
              </a:rPr>
              <a:t> CSV : </a:t>
            </a:r>
            <a:r>
              <a:rPr lang="fr-FR" sz="2400" i="1" spc="-50" dirty="0" smtClean="0">
                <a:solidFill>
                  <a:schemeClr val="bg1">
                    <a:lumMod val="25000"/>
                  </a:schemeClr>
                </a:solidFill>
                <a:sym typeface="Wingdings" panose="05000000000000000000" pitchFamily="2" charset="2"/>
              </a:rPr>
              <a:t>(Pour HYPER-V)</a:t>
            </a:r>
          </a:p>
          <a:p>
            <a:pPr>
              <a:lnSpc>
                <a:spcPct val="90000"/>
              </a:lnSpc>
            </a:pPr>
            <a:endParaRPr lang="fr-FR" sz="2400" spc="-50" dirty="0">
              <a:gradFill>
                <a:gsLst>
                  <a:gs pos="2917">
                    <a:schemeClr val="tx1"/>
                  </a:gs>
                  <a:gs pos="30000">
                    <a:schemeClr val="tx1"/>
                  </a:gs>
                </a:gsLst>
                <a:lin ang="5400000" scaled="0"/>
              </a:gradFill>
              <a:sym typeface="Wingdings" panose="05000000000000000000" pitchFamily="2" charset="2"/>
            </a:endParaRPr>
          </a:p>
          <a:p>
            <a:pPr marL="800082" lvl="1" indent="-342900">
              <a:lnSpc>
                <a:spcPct val="90000"/>
              </a:lnSpc>
              <a:buFont typeface="Arial" panose="020B0604020202020204" pitchFamily="34" charset="0"/>
              <a:buChar char="•"/>
            </a:pPr>
            <a:r>
              <a:rPr lang="fr-FR" sz="2400" spc="-50" dirty="0" smtClean="0">
                <a:gradFill>
                  <a:gsLst>
                    <a:gs pos="2917">
                      <a:schemeClr val="tx1"/>
                    </a:gs>
                    <a:gs pos="30000">
                      <a:schemeClr val="tx1"/>
                    </a:gs>
                  </a:gsLst>
                  <a:lin ang="5400000" scaled="0"/>
                </a:gradFill>
                <a:sym typeface="Wingdings" panose="05000000000000000000" pitchFamily="2" charset="2"/>
              </a:rPr>
              <a:t>Verrouillage au niveau fichier (VMs)</a:t>
            </a:r>
          </a:p>
          <a:p>
            <a:pPr marL="800082" lvl="1" indent="-342900">
              <a:lnSpc>
                <a:spcPct val="90000"/>
              </a:lnSpc>
              <a:buFont typeface="Arial" panose="020B0604020202020204" pitchFamily="34" charset="0"/>
              <a:buChar char="•"/>
            </a:pPr>
            <a:endParaRPr lang="fr-FR" sz="2400" spc="-50" dirty="0" smtClean="0">
              <a:gradFill>
                <a:gsLst>
                  <a:gs pos="2917">
                    <a:schemeClr val="tx1"/>
                  </a:gs>
                  <a:gs pos="30000">
                    <a:schemeClr val="tx1"/>
                  </a:gs>
                </a:gsLst>
                <a:lin ang="5400000" scaled="0"/>
              </a:gradFill>
              <a:sym typeface="Wingdings" panose="05000000000000000000" pitchFamily="2" charset="2"/>
            </a:endParaRPr>
          </a:p>
          <a:p>
            <a:pPr marL="800082" lvl="1" indent="-342900">
              <a:lnSpc>
                <a:spcPct val="90000"/>
              </a:lnSpc>
              <a:buFont typeface="Arial" panose="020B0604020202020204" pitchFamily="34" charset="0"/>
              <a:buChar char="•"/>
            </a:pPr>
            <a:r>
              <a:rPr lang="fr-FR" sz="2400" spc="-50" dirty="0" smtClean="0">
                <a:gradFill>
                  <a:gsLst>
                    <a:gs pos="2917">
                      <a:schemeClr val="tx1"/>
                    </a:gs>
                    <a:gs pos="30000">
                      <a:schemeClr val="tx1"/>
                    </a:gs>
                  </a:gsLst>
                  <a:lin ang="5400000" scaled="0"/>
                </a:gradFill>
              </a:rPr>
              <a:t>Live Migration = migration d’une VM</a:t>
            </a:r>
            <a:endParaRPr lang="fr-FR" sz="2400" spc="-50" dirty="0">
              <a:gradFill>
                <a:gsLst>
                  <a:gs pos="2917">
                    <a:schemeClr val="tx1"/>
                  </a:gs>
                  <a:gs pos="30000">
                    <a:schemeClr val="tx1"/>
                  </a:gs>
                </a:gsLst>
                <a:lin ang="5400000" scaled="0"/>
              </a:gradFill>
            </a:endParaRPr>
          </a:p>
          <a:p>
            <a:pPr marL="800082" lvl="1" indent="-342900">
              <a:lnSpc>
                <a:spcPct val="90000"/>
              </a:lnSpc>
              <a:buFont typeface="Arial" panose="020B0604020202020204" pitchFamily="34" charset="0"/>
              <a:buChar char="•"/>
            </a:pPr>
            <a:endParaRPr lang="fr-FR" sz="2400" spc="-50" dirty="0" smtClean="0">
              <a:gradFill>
                <a:gsLst>
                  <a:gs pos="2917">
                    <a:schemeClr val="tx1"/>
                  </a:gs>
                  <a:gs pos="30000">
                    <a:schemeClr val="tx1"/>
                  </a:gs>
                </a:gsLst>
                <a:lin ang="5400000" scaled="0"/>
              </a:gradFill>
            </a:endParaRPr>
          </a:p>
        </p:txBody>
      </p:sp>
      <p:sp>
        <p:nvSpPr>
          <p:cNvPr id="3" name="Espace réservé du numéro de diapositive 2"/>
          <p:cNvSpPr>
            <a:spLocks noGrp="1"/>
          </p:cNvSpPr>
          <p:nvPr>
            <p:ph type="sldNum" sz="quarter" idx="12"/>
          </p:nvPr>
        </p:nvSpPr>
        <p:spPr/>
        <p:txBody>
          <a:bodyPr/>
          <a:lstStyle/>
          <a:p>
            <a:pPr>
              <a:lnSpc>
                <a:spcPct val="90000"/>
              </a:lnSpc>
            </a:pPr>
            <a:fld id="{1BC86A1F-E589-44B2-A543-2EC98F5547A7}" type="slidenum">
              <a:rPr lang="en-US" smtClean="0"/>
              <a:pPr>
                <a:lnSpc>
                  <a:spcPct val="90000"/>
                </a:lnSpc>
              </a:pPr>
              <a:t>18</a:t>
            </a:fld>
            <a:endParaRPr lang="en-US" dirty="0"/>
          </a:p>
        </p:txBody>
      </p:sp>
    </p:spTree>
    <p:extLst>
      <p:ext uri="{BB962C8B-B14F-4D97-AF65-F5344CB8AC3E}">
        <p14:creationId xmlns:p14="http://schemas.microsoft.com/office/powerpoint/2010/main" val="36934712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bwMode="ltGray">
          <a:xfrm>
            <a:off x="0" y="-1"/>
            <a:ext cx="4130675" cy="6858001"/>
          </a:xfrm>
          <a:prstGeom prst="rect">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pPr>
            <a:endParaRPr lang="en-US" sz="2000" spc="-50" dirty="0" smtClean="0">
              <a:gradFill>
                <a:gsLst>
                  <a:gs pos="0">
                    <a:schemeClr val="bg1"/>
                  </a:gs>
                  <a:gs pos="100000">
                    <a:schemeClr val="bg1"/>
                  </a:gs>
                </a:gsLst>
                <a:lin ang="5400000" scaled="0"/>
              </a:gradFill>
            </a:endParaRPr>
          </a:p>
        </p:txBody>
      </p:sp>
      <p:sp>
        <p:nvSpPr>
          <p:cNvPr id="15" name="TextBox 14"/>
          <p:cNvSpPr txBox="1"/>
          <p:nvPr/>
        </p:nvSpPr>
        <p:spPr bwMode="white">
          <a:xfrm>
            <a:off x="520700" y="2763026"/>
            <a:ext cx="3146425" cy="923330"/>
          </a:xfrm>
          <a:prstGeom prst="rect">
            <a:avLst/>
          </a:prstGeom>
          <a:noFill/>
        </p:spPr>
        <p:txBody>
          <a:bodyPr wrap="square" lIns="0" tIns="0" rIns="0" bIns="0" rtlCol="0">
            <a:spAutoFit/>
          </a:bodyPr>
          <a:lstStyle/>
          <a:p>
            <a:pPr defTabSz="1306513"/>
            <a:r>
              <a:rPr lang="fr-FR" sz="2000" dirty="0">
                <a:solidFill>
                  <a:schemeClr val="bg1"/>
                </a:solidFill>
              </a:rPr>
              <a:t>Windows Server 2012 R2 système d’exploitation taillé pour le Cloud</a:t>
            </a:r>
          </a:p>
        </p:txBody>
      </p:sp>
      <p:pic>
        <p:nvPicPr>
          <p:cNvPr id="7" name="Picture 13" descr="lightning-money"/>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00174" y="1424040"/>
            <a:ext cx="586470" cy="968308"/>
          </a:xfrm>
          <a:prstGeom prst="rect">
            <a:avLst/>
          </a:prstGeom>
          <a:noFill/>
          <a:ln w="9525">
            <a:noFill/>
            <a:miter lim="800000"/>
            <a:headEnd/>
            <a:tailEnd/>
          </a:ln>
        </p:spPr>
      </p:pic>
      <p:sp>
        <p:nvSpPr>
          <p:cNvPr id="22" name="Rectangle 21"/>
          <p:cNvSpPr/>
          <p:nvPr/>
        </p:nvSpPr>
        <p:spPr bwMode="auto">
          <a:xfrm flipH="1">
            <a:off x="864784" y="2825615"/>
            <a:ext cx="4178208" cy="2560969"/>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51741" tIns="0" rIns="152277" bIns="75871" numCol="1" spcCol="0" rtlCol="0" fromWordArt="0" anchor="t" anchorCtr="0" forceAA="0" compatLnSpc="1">
            <a:prstTxWarp prst="textNoShape">
              <a:avLst/>
            </a:prstTxWarp>
            <a:noAutofit/>
          </a:bodyPr>
          <a:lstStyle/>
          <a:p>
            <a:pPr marL="0" lvl="1" defTabSz="462126">
              <a:lnSpc>
                <a:spcPct val="90000"/>
              </a:lnSpc>
              <a:spcAft>
                <a:spcPts val="600"/>
              </a:spcAft>
            </a:pPr>
            <a:endParaRPr lang="en-US" sz="1400" dirty="0">
              <a:solidFill>
                <a:srgbClr val="EFEFEF"/>
              </a:solidFill>
              <a:cs typeface="Segoe UI" pitchFamily="34" charset="0"/>
            </a:endParaRPr>
          </a:p>
        </p:txBody>
      </p:sp>
      <p:sp>
        <p:nvSpPr>
          <p:cNvPr id="75" name="Title 1"/>
          <p:cNvSpPr txBox="1">
            <a:spLocks/>
          </p:cNvSpPr>
          <p:nvPr/>
        </p:nvSpPr>
        <p:spPr>
          <a:xfrm>
            <a:off x="4475398" y="543261"/>
            <a:ext cx="6998495" cy="747897"/>
          </a:xfrm>
          <a:prstGeom prst="rect">
            <a:avLst/>
          </a:prstGeom>
        </p:spPr>
        <p:txBody>
          <a:bodyPr lIns="0" tIns="0" rIns="0" bIns="0"/>
          <a:lstStyle>
            <a:lvl1pPr algn="l" defTabSz="914363" rtl="0" eaLnBrk="1" latinLnBrk="0" hangingPunct="1">
              <a:lnSpc>
                <a:spcPct val="90000"/>
              </a:lnSpc>
              <a:spcBef>
                <a:spcPct val="0"/>
              </a:spcBef>
              <a:buNone/>
              <a:defRPr lang="en-US" sz="5400" b="0" kern="1200" cap="none" spc="-100" baseline="0" dirty="0" smtClean="0">
                <a:ln w="3175">
                  <a:noFill/>
                </a:ln>
                <a:gradFill>
                  <a:gsLst>
                    <a:gs pos="1250">
                      <a:schemeClr val="tx2"/>
                    </a:gs>
                    <a:gs pos="100000">
                      <a:schemeClr val="tx2"/>
                    </a:gs>
                  </a:gsLst>
                  <a:lin ang="5400000" scaled="0"/>
                </a:gradFill>
                <a:effectLst/>
                <a:latin typeface="+mj-lt"/>
                <a:ea typeface="+mn-ea"/>
                <a:cs typeface="Arial" charset="0"/>
              </a:defRPr>
            </a:lvl1pPr>
          </a:lstStyle>
          <a:p>
            <a:r>
              <a:rPr lang="en-US" dirty="0" smtClean="0">
                <a:gradFill>
                  <a:gsLst>
                    <a:gs pos="1667">
                      <a:schemeClr val="accent1"/>
                    </a:gs>
                    <a:gs pos="26000">
                      <a:schemeClr val="accent1"/>
                    </a:gs>
                  </a:gsLst>
                  <a:lin ang="5400000" scaled="0"/>
                </a:gradFill>
              </a:rPr>
              <a:t>HYPER-V </a:t>
            </a:r>
            <a:endParaRPr lang="en-US" dirty="0">
              <a:gradFill>
                <a:gsLst>
                  <a:gs pos="1667">
                    <a:schemeClr val="accent1"/>
                  </a:gs>
                  <a:gs pos="26000">
                    <a:schemeClr val="accent1"/>
                  </a:gs>
                </a:gsLst>
                <a:lin ang="5400000" scaled="0"/>
              </a:gradFill>
            </a:endParaRPr>
          </a:p>
        </p:txBody>
      </p:sp>
      <p:sp>
        <p:nvSpPr>
          <p:cNvPr id="2" name="ZoneTexte 1"/>
          <p:cNvSpPr txBox="1"/>
          <p:nvPr/>
        </p:nvSpPr>
        <p:spPr>
          <a:xfrm>
            <a:off x="4475397" y="1424040"/>
            <a:ext cx="6355080" cy="332399"/>
          </a:xfrm>
          <a:prstGeom prst="rect">
            <a:avLst/>
          </a:prstGeom>
          <a:noFill/>
        </p:spPr>
        <p:txBody>
          <a:bodyPr wrap="square" lIns="0" tIns="0" rIns="0" bIns="0" rtlCol="0">
            <a:spAutoFit/>
          </a:bodyPr>
          <a:lstStyle/>
          <a:p>
            <a:pPr>
              <a:lnSpc>
                <a:spcPct val="90000"/>
              </a:lnSpc>
            </a:pPr>
            <a:r>
              <a:rPr lang="fr-FR" sz="2400" spc="-50" dirty="0" smtClean="0">
                <a:solidFill>
                  <a:srgbClr val="00188F"/>
                </a:solidFill>
              </a:rPr>
              <a:t>Live Migration</a:t>
            </a:r>
          </a:p>
        </p:txBody>
      </p:sp>
      <p:sp>
        <p:nvSpPr>
          <p:cNvPr id="3" name="ZoneTexte 2"/>
          <p:cNvSpPr txBox="1"/>
          <p:nvPr/>
        </p:nvSpPr>
        <p:spPr>
          <a:xfrm>
            <a:off x="4475397" y="2098623"/>
            <a:ext cx="6998495" cy="4321183"/>
          </a:xfrm>
          <a:prstGeom prst="rect">
            <a:avLst/>
          </a:prstGeom>
          <a:noFill/>
        </p:spPr>
        <p:txBody>
          <a:bodyPr wrap="square" lIns="0" tIns="0" rIns="0" bIns="0" rtlCol="0">
            <a:spAutoFit/>
          </a:bodyPr>
          <a:lstStyle/>
          <a:p>
            <a:pPr marL="342900" indent="-342900">
              <a:lnSpc>
                <a:spcPct val="90000"/>
              </a:lnSpc>
              <a:buFont typeface="Arial" panose="020B0604020202020204" pitchFamily="34" charset="0"/>
              <a:buChar char="•"/>
            </a:pPr>
            <a:r>
              <a:rPr lang="fr-FR" sz="2400" spc="-50" dirty="0" smtClean="0">
                <a:gradFill>
                  <a:gsLst>
                    <a:gs pos="2917">
                      <a:schemeClr val="tx1"/>
                    </a:gs>
                    <a:gs pos="30000">
                      <a:schemeClr val="tx1"/>
                    </a:gs>
                  </a:gsLst>
                  <a:lin ang="5400000" scaled="0"/>
                </a:gradFill>
              </a:rPr>
              <a:t>Nécessite pas de cluster </a:t>
            </a:r>
          </a:p>
          <a:p>
            <a:pPr marL="342900" indent="-342900">
              <a:lnSpc>
                <a:spcPct val="90000"/>
              </a:lnSpc>
              <a:buFont typeface="Arial" panose="020B0604020202020204" pitchFamily="34" charset="0"/>
              <a:buChar char="•"/>
            </a:pPr>
            <a:endParaRPr lang="fr-FR" sz="2400" spc="-50" dirty="0" smtClean="0">
              <a:gradFill>
                <a:gsLst>
                  <a:gs pos="2917">
                    <a:schemeClr val="tx1"/>
                  </a:gs>
                  <a:gs pos="30000">
                    <a:schemeClr val="tx1"/>
                  </a:gs>
                </a:gsLst>
                <a:lin ang="5400000" scaled="0"/>
              </a:gradFill>
            </a:endParaRPr>
          </a:p>
          <a:p>
            <a:pPr marL="342900" indent="-342900">
              <a:lnSpc>
                <a:spcPct val="90000"/>
              </a:lnSpc>
              <a:buFont typeface="Arial" panose="020B0604020202020204" pitchFamily="34" charset="0"/>
              <a:buChar char="•"/>
            </a:pPr>
            <a:r>
              <a:rPr lang="fr-FR" sz="2400" spc="-50" dirty="0" smtClean="0">
                <a:gradFill>
                  <a:gsLst>
                    <a:gs pos="2917">
                      <a:schemeClr val="tx1"/>
                    </a:gs>
                    <a:gs pos="30000">
                      <a:schemeClr val="tx1"/>
                    </a:gs>
                  </a:gsLst>
                  <a:lin ang="5400000" scaled="0"/>
                </a:gradFill>
              </a:rPr>
              <a:t>Déplacement d’une VM à chaud </a:t>
            </a:r>
          </a:p>
          <a:p>
            <a:pPr marL="342900" indent="-342900">
              <a:lnSpc>
                <a:spcPct val="90000"/>
              </a:lnSpc>
              <a:buFont typeface="Arial" panose="020B0604020202020204" pitchFamily="34" charset="0"/>
              <a:buChar char="•"/>
            </a:pPr>
            <a:endParaRPr lang="fr-FR" sz="2400" spc="-50" dirty="0">
              <a:gradFill>
                <a:gsLst>
                  <a:gs pos="2917">
                    <a:schemeClr val="tx1"/>
                  </a:gs>
                  <a:gs pos="30000">
                    <a:schemeClr val="tx1"/>
                  </a:gs>
                </a:gsLst>
                <a:lin ang="5400000" scaled="0"/>
              </a:gradFill>
            </a:endParaRPr>
          </a:p>
          <a:p>
            <a:pPr marL="342900" indent="-342900">
              <a:lnSpc>
                <a:spcPct val="90000"/>
              </a:lnSpc>
              <a:buFont typeface="Arial" panose="020B0604020202020204" pitchFamily="34" charset="0"/>
              <a:buChar char="•"/>
            </a:pPr>
            <a:r>
              <a:rPr lang="fr-FR" sz="2400" spc="-50" dirty="0" smtClean="0">
                <a:gradFill>
                  <a:gsLst>
                    <a:gs pos="2917">
                      <a:schemeClr val="tx1"/>
                    </a:gs>
                    <a:gs pos="30000">
                      <a:schemeClr val="tx1"/>
                    </a:gs>
                  </a:gsLst>
                  <a:lin ang="5400000" scaled="0"/>
                </a:gradFill>
              </a:rPr>
              <a:t>Optimisation du temps de Migration jusqu’à X2</a:t>
            </a:r>
          </a:p>
          <a:p>
            <a:pPr marL="342900" indent="-342900">
              <a:lnSpc>
                <a:spcPct val="90000"/>
              </a:lnSpc>
              <a:buFont typeface="Arial" panose="020B0604020202020204" pitchFamily="34" charset="0"/>
              <a:buChar char="•"/>
            </a:pPr>
            <a:endParaRPr lang="fr-FR" sz="2400" spc="-50" dirty="0" smtClean="0">
              <a:gradFill>
                <a:gsLst>
                  <a:gs pos="2917">
                    <a:schemeClr val="tx1"/>
                  </a:gs>
                  <a:gs pos="30000">
                    <a:schemeClr val="tx1"/>
                  </a:gs>
                </a:gsLst>
                <a:lin ang="5400000" scaled="0"/>
              </a:gradFill>
            </a:endParaRPr>
          </a:p>
          <a:p>
            <a:pPr marL="342900" indent="-342900">
              <a:lnSpc>
                <a:spcPct val="90000"/>
              </a:lnSpc>
              <a:buFont typeface="Arial" panose="020B0604020202020204" pitchFamily="34" charset="0"/>
              <a:buChar char="•"/>
            </a:pPr>
            <a:r>
              <a:rPr lang="fr-FR" sz="2400" spc="-50" dirty="0" smtClean="0">
                <a:gradFill>
                  <a:gsLst>
                    <a:gs pos="2917">
                      <a:schemeClr val="tx1"/>
                    </a:gs>
                    <a:gs pos="30000">
                      <a:schemeClr val="tx1"/>
                    </a:gs>
                  </a:gsLst>
                  <a:lin ang="5400000" scaled="0"/>
                </a:gradFill>
              </a:rPr>
              <a:t>Compatible avec SMB Direct et SMB Multi Channel</a:t>
            </a:r>
          </a:p>
          <a:p>
            <a:pPr marL="342900" indent="-342900">
              <a:lnSpc>
                <a:spcPct val="90000"/>
              </a:lnSpc>
              <a:buFont typeface="Arial" panose="020B0604020202020204" pitchFamily="34" charset="0"/>
              <a:buChar char="•"/>
            </a:pPr>
            <a:endParaRPr lang="fr-FR" sz="2400" spc="-50" dirty="0" smtClean="0">
              <a:gradFill>
                <a:gsLst>
                  <a:gs pos="2917">
                    <a:schemeClr val="tx1"/>
                  </a:gs>
                  <a:gs pos="30000">
                    <a:schemeClr val="tx1"/>
                  </a:gs>
                </a:gsLst>
                <a:lin ang="5400000" scaled="0"/>
              </a:gradFill>
            </a:endParaRPr>
          </a:p>
          <a:p>
            <a:pPr marL="342900" indent="-342900">
              <a:lnSpc>
                <a:spcPct val="90000"/>
              </a:lnSpc>
              <a:buFont typeface="Arial" panose="020B0604020202020204" pitchFamily="34" charset="0"/>
              <a:buChar char="•"/>
            </a:pPr>
            <a:r>
              <a:rPr lang="fr-FR" sz="2400" spc="-50" dirty="0" smtClean="0">
                <a:gradFill>
                  <a:gsLst>
                    <a:gs pos="2917">
                      <a:schemeClr val="tx1"/>
                    </a:gs>
                    <a:gs pos="30000">
                      <a:schemeClr val="tx1"/>
                    </a:gs>
                  </a:gsLst>
                  <a:lin ang="5400000" scaled="0"/>
                </a:gradFill>
              </a:rPr>
              <a:t>Bande passante &lt;= 10Gps </a:t>
            </a:r>
            <a:r>
              <a:rPr lang="fr-FR" sz="2400" spc="-50" dirty="0" smtClean="0">
                <a:gradFill>
                  <a:gsLst>
                    <a:gs pos="2917">
                      <a:schemeClr val="tx1"/>
                    </a:gs>
                    <a:gs pos="30000">
                      <a:schemeClr val="tx1"/>
                    </a:gs>
                  </a:gsLst>
                  <a:lin ang="5400000" scaled="0"/>
                </a:gradFill>
                <a:sym typeface="Wingdings" panose="05000000000000000000" pitchFamily="2" charset="2"/>
              </a:rPr>
              <a:t> compression par d</a:t>
            </a:r>
            <a:r>
              <a:rPr lang="fr-FR" sz="2400" spc="-50" dirty="0">
                <a:gradFill>
                  <a:gsLst>
                    <a:gs pos="2917">
                      <a:schemeClr val="tx1"/>
                    </a:gs>
                    <a:gs pos="30000">
                      <a:schemeClr val="tx1"/>
                    </a:gs>
                  </a:gsLst>
                  <a:lin ang="5400000" scaled="0"/>
                </a:gradFill>
                <a:sym typeface="Wingdings" panose="05000000000000000000" pitchFamily="2" charset="2"/>
              </a:rPr>
              <a:t>é</a:t>
            </a:r>
            <a:r>
              <a:rPr lang="fr-FR" sz="2400" spc="-50" dirty="0" smtClean="0">
                <a:gradFill>
                  <a:gsLst>
                    <a:gs pos="2917">
                      <a:schemeClr val="tx1"/>
                    </a:gs>
                    <a:gs pos="30000">
                      <a:schemeClr val="tx1"/>
                    </a:gs>
                  </a:gsLst>
                  <a:lin ang="5400000" scaled="0"/>
                </a:gradFill>
                <a:sym typeface="Wingdings" panose="05000000000000000000" pitchFamily="2" charset="2"/>
              </a:rPr>
              <a:t>faut</a:t>
            </a:r>
          </a:p>
          <a:p>
            <a:pPr marL="342900" indent="-342900">
              <a:lnSpc>
                <a:spcPct val="90000"/>
              </a:lnSpc>
              <a:buFont typeface="Arial" panose="020B0604020202020204" pitchFamily="34" charset="0"/>
              <a:buChar char="•"/>
            </a:pPr>
            <a:endParaRPr lang="fr-FR" sz="2400" spc="-50" dirty="0" smtClean="0">
              <a:gradFill>
                <a:gsLst>
                  <a:gs pos="2917">
                    <a:schemeClr val="tx1"/>
                  </a:gs>
                  <a:gs pos="30000">
                    <a:schemeClr val="tx1"/>
                  </a:gs>
                </a:gsLst>
                <a:lin ang="5400000" scaled="0"/>
              </a:gradFill>
              <a:sym typeface="Wingdings" panose="05000000000000000000" pitchFamily="2" charset="2"/>
            </a:endParaRPr>
          </a:p>
          <a:p>
            <a:pPr marL="342900" indent="-342900">
              <a:lnSpc>
                <a:spcPct val="90000"/>
              </a:lnSpc>
              <a:buFont typeface="Arial" panose="020B0604020202020204" pitchFamily="34" charset="0"/>
              <a:buChar char="•"/>
            </a:pPr>
            <a:r>
              <a:rPr lang="fr-FR" sz="2400" spc="-50" dirty="0" smtClean="0">
                <a:gradFill>
                  <a:gsLst>
                    <a:gs pos="2917">
                      <a:schemeClr val="tx1"/>
                    </a:gs>
                    <a:gs pos="30000">
                      <a:schemeClr val="tx1"/>
                    </a:gs>
                  </a:gsLst>
                  <a:lin ang="5400000" scaled="0"/>
                </a:gradFill>
                <a:sym typeface="Wingdings" panose="05000000000000000000" pitchFamily="2" charset="2"/>
              </a:rPr>
              <a:t>Bande passante &gt; 10Gps SMB Direct </a:t>
            </a:r>
          </a:p>
          <a:p>
            <a:pPr marL="342900" indent="-342900">
              <a:lnSpc>
                <a:spcPct val="90000"/>
              </a:lnSpc>
              <a:buFont typeface="Arial" panose="020B0604020202020204" pitchFamily="34" charset="0"/>
              <a:buChar char="•"/>
            </a:pPr>
            <a:endParaRPr lang="fr-FR" sz="2400" spc="-50" dirty="0" smtClean="0">
              <a:gradFill>
                <a:gsLst>
                  <a:gs pos="2917">
                    <a:schemeClr val="tx1"/>
                  </a:gs>
                  <a:gs pos="30000">
                    <a:schemeClr val="tx1"/>
                  </a:gs>
                </a:gsLst>
                <a:lin ang="5400000" scaled="0"/>
              </a:gradFill>
            </a:endParaRPr>
          </a:p>
        </p:txBody>
      </p:sp>
      <p:sp>
        <p:nvSpPr>
          <p:cNvPr id="4" name="Espace réservé du numéro de diapositive 3"/>
          <p:cNvSpPr>
            <a:spLocks noGrp="1"/>
          </p:cNvSpPr>
          <p:nvPr>
            <p:ph type="sldNum" sz="quarter" idx="12"/>
          </p:nvPr>
        </p:nvSpPr>
        <p:spPr/>
        <p:txBody>
          <a:bodyPr/>
          <a:lstStyle/>
          <a:p>
            <a:pPr>
              <a:lnSpc>
                <a:spcPct val="90000"/>
              </a:lnSpc>
            </a:pPr>
            <a:fld id="{1BC86A1F-E589-44B2-A543-2EC98F5547A7}" type="slidenum">
              <a:rPr lang="en-US" smtClean="0"/>
              <a:pPr>
                <a:lnSpc>
                  <a:spcPct val="90000"/>
                </a:lnSpc>
              </a:pPr>
              <a:t>19</a:t>
            </a:fld>
            <a:endParaRPr lang="en-US" dirty="0"/>
          </a:p>
        </p:txBody>
      </p:sp>
    </p:spTree>
    <p:extLst>
      <p:ext uri="{BB962C8B-B14F-4D97-AF65-F5344CB8AC3E}">
        <p14:creationId xmlns:p14="http://schemas.microsoft.com/office/powerpoint/2010/main" val="7158657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19112" y="228600"/>
            <a:ext cx="11149013" cy="705321"/>
          </a:xfrm>
        </p:spPr>
        <p:txBody>
          <a:bodyPr/>
          <a:lstStyle/>
          <a:p>
            <a:r>
              <a:rPr lang="en-US" sz="5000" dirty="0" err="1" smtClean="0"/>
              <a:t>Sommaire</a:t>
            </a:r>
            <a:endParaRPr lang="en-US" sz="5000" dirty="0"/>
          </a:p>
        </p:txBody>
      </p:sp>
      <p:pic>
        <p:nvPicPr>
          <p:cNvPr id="29" name="Picture 28" descr="cloud.png"/>
          <p:cNvPicPr>
            <a:picLocks noChangeAspect="1"/>
          </p:cNvPicPr>
          <p:nvPr/>
        </p:nvPicPr>
        <p:blipFill>
          <a:blip r:embed="rId3">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342875" y="2209810"/>
            <a:ext cx="1119688" cy="678147"/>
          </a:xfrm>
          <a:prstGeom prst="rect">
            <a:avLst/>
          </a:prstGeom>
        </p:spPr>
      </p:pic>
      <p:grpSp>
        <p:nvGrpSpPr>
          <p:cNvPr id="48" name="Group 3"/>
          <p:cNvGrpSpPr/>
          <p:nvPr/>
        </p:nvGrpSpPr>
        <p:grpSpPr>
          <a:xfrm>
            <a:off x="619125" y="1061669"/>
            <a:ext cx="10040759" cy="417584"/>
            <a:chOff x="619125" y="1062523"/>
            <a:chExt cx="10040759" cy="446460"/>
          </a:xfrm>
        </p:grpSpPr>
        <p:sp>
          <p:nvSpPr>
            <p:cNvPr id="62" name="Rectangle 61"/>
            <p:cNvSpPr/>
            <p:nvPr/>
          </p:nvSpPr>
          <p:spPr bwMode="auto">
            <a:xfrm>
              <a:off x="619125" y="1062523"/>
              <a:ext cx="483368" cy="446460"/>
            </a:xfrm>
            <a:prstGeom prst="rect">
              <a:avLst/>
            </a:prstGeom>
            <a:solidFill>
              <a:srgbClr val="00BC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Ins="45720" bIns="91440" anchor="b"/>
            <a:lstStyle/>
            <a:p>
              <a:pPr defTabSz="914099">
                <a:defRPr/>
              </a:pPr>
              <a:endParaRPr lang="en-US" spc="-50" dirty="0">
                <a:gradFill>
                  <a:gsLst>
                    <a:gs pos="0">
                      <a:srgbClr val="FFFFFF"/>
                    </a:gs>
                    <a:gs pos="100000">
                      <a:srgbClr val="FFFFFF"/>
                    </a:gs>
                  </a:gsLst>
                  <a:lin ang="5400000" scaled="0"/>
                </a:gradFill>
                <a:ea typeface="Segoe UI" pitchFamily="34" charset="0"/>
                <a:cs typeface="Segoe UI" pitchFamily="34" charset="0"/>
              </a:endParaRPr>
            </a:p>
          </p:txBody>
        </p:sp>
        <p:grpSp>
          <p:nvGrpSpPr>
            <p:cNvPr id="54" name="Group 40"/>
            <p:cNvGrpSpPr>
              <a:grpSpLocks/>
            </p:cNvGrpSpPr>
            <p:nvPr/>
          </p:nvGrpSpPr>
          <p:grpSpPr bwMode="auto">
            <a:xfrm>
              <a:off x="1224961" y="1068899"/>
              <a:ext cx="9434923" cy="440082"/>
              <a:chOff x="1224960" y="1449222"/>
              <a:chExt cx="9434923" cy="440135"/>
            </a:xfrm>
          </p:grpSpPr>
          <p:sp>
            <p:nvSpPr>
              <p:cNvPr id="56" name="Rectangle 55"/>
              <p:cNvSpPr/>
              <p:nvPr/>
            </p:nvSpPr>
            <p:spPr bwMode="auto">
              <a:xfrm>
                <a:off x="1224960" y="1449223"/>
                <a:ext cx="9434923" cy="4401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fontAlgn="auto">
                  <a:spcBef>
                    <a:spcPts val="0"/>
                  </a:spcBef>
                  <a:spcAft>
                    <a:spcPts val="0"/>
                  </a:spcAft>
                  <a:defRPr/>
                </a:pPr>
                <a:endParaRPr lang="en-US" dirty="0">
                  <a:solidFill>
                    <a:schemeClr val="tx1"/>
                  </a:solidFill>
                  <a:latin typeface="Segoe UI Light"/>
                  <a:cs typeface="Segoe UI Light"/>
                </a:endParaRPr>
              </a:p>
            </p:txBody>
          </p:sp>
          <p:sp>
            <p:nvSpPr>
              <p:cNvPr id="58" name="Text Placeholder 10"/>
              <p:cNvSpPr txBox="1">
                <a:spLocks/>
              </p:cNvSpPr>
              <p:nvPr/>
            </p:nvSpPr>
            <p:spPr bwMode="auto">
              <a:xfrm>
                <a:off x="1462562" y="1449222"/>
                <a:ext cx="7208632" cy="394918"/>
              </a:xfrm>
              <a:prstGeom prst="rect">
                <a:avLst/>
              </a:prstGeom>
              <a:noFill/>
            </p:spPr>
            <p:txBody>
              <a:bodyPr wrap="square" lIns="0" tIns="0" rIns="0" bIns="0">
                <a:spAutoFit/>
              </a:bodyPr>
              <a:lstStyle>
                <a:defPPr>
                  <a:defRPr lang="en-US"/>
                </a:defPPr>
                <a:lvl1pPr algn="l" rtl="0" fontAlgn="auto">
                  <a:spcBef>
                    <a:spcPts val="0"/>
                  </a:spcBef>
                  <a:spcAft>
                    <a:spcPts val="0"/>
                  </a:spcAft>
                  <a:defRPr lang="en-US" sz="900" kern="1200" spc="-20" baseline="0">
                    <a:gradFill>
                      <a:gsLst>
                        <a:gs pos="0">
                          <a:schemeClr val="tx1"/>
                        </a:gs>
                        <a:gs pos="100000">
                          <a:schemeClr val="tx1"/>
                        </a:gs>
                      </a:gsLst>
                      <a:lin ang="5400000" scaled="0"/>
                    </a:gradFill>
                    <a:latin typeface="+mn-lt"/>
                    <a:ea typeface="+mn-ea"/>
                    <a:cs typeface="+mn-cs"/>
                  </a:defRPr>
                </a:lvl1pPr>
                <a:lvl2pPr marL="457200" algn="l" rtl="0" fontAlgn="base">
                  <a:spcBef>
                    <a:spcPct val="0"/>
                  </a:spcBef>
                  <a:spcAft>
                    <a:spcPct val="0"/>
                  </a:spcAft>
                  <a:defRPr kern="1200">
                    <a:solidFill>
                      <a:schemeClr val="tx1"/>
                    </a:solidFill>
                    <a:latin typeface="Segoe UI" pitchFamily="34" charset="0"/>
                    <a:ea typeface="+mn-ea"/>
                    <a:cs typeface="Arial" pitchFamily="34" charset="0"/>
                  </a:defRPr>
                </a:lvl2pPr>
                <a:lvl3pPr marL="914400" algn="l" rtl="0" fontAlgn="base">
                  <a:spcBef>
                    <a:spcPct val="0"/>
                  </a:spcBef>
                  <a:spcAft>
                    <a:spcPct val="0"/>
                  </a:spcAft>
                  <a:defRPr kern="1200">
                    <a:solidFill>
                      <a:schemeClr val="tx1"/>
                    </a:solidFill>
                    <a:latin typeface="Segoe UI" pitchFamily="34" charset="0"/>
                    <a:ea typeface="+mn-ea"/>
                    <a:cs typeface="Arial" pitchFamily="34" charset="0"/>
                  </a:defRPr>
                </a:lvl3pPr>
                <a:lvl4pPr marL="1371600" algn="l" rtl="0" fontAlgn="base">
                  <a:spcBef>
                    <a:spcPct val="0"/>
                  </a:spcBef>
                  <a:spcAft>
                    <a:spcPct val="0"/>
                  </a:spcAft>
                  <a:defRPr kern="1200">
                    <a:solidFill>
                      <a:schemeClr val="tx1"/>
                    </a:solidFill>
                    <a:latin typeface="Segoe UI" pitchFamily="34" charset="0"/>
                    <a:ea typeface="+mn-ea"/>
                    <a:cs typeface="Arial" pitchFamily="34" charset="0"/>
                  </a:defRPr>
                </a:lvl4pPr>
                <a:lvl5pPr marL="1828800" algn="l" rtl="0" fontAlgn="base">
                  <a:spcBef>
                    <a:spcPct val="0"/>
                  </a:spcBef>
                  <a:spcAft>
                    <a:spcPct val="0"/>
                  </a:spcAft>
                  <a:defRPr kern="1200">
                    <a:solidFill>
                      <a:schemeClr val="tx1"/>
                    </a:solidFill>
                    <a:latin typeface="Segoe UI" pitchFamily="34" charset="0"/>
                    <a:ea typeface="+mn-ea"/>
                    <a:cs typeface="Arial" pitchFamily="34" charset="0"/>
                  </a:defRPr>
                </a:lvl5pPr>
                <a:lvl6pPr marL="2286000" algn="l" defTabSz="914400" rtl="0" eaLnBrk="1" latinLnBrk="0" hangingPunct="1">
                  <a:defRPr kern="1200">
                    <a:solidFill>
                      <a:schemeClr val="tx1"/>
                    </a:solidFill>
                    <a:latin typeface="Segoe UI" pitchFamily="34" charset="0"/>
                    <a:ea typeface="+mn-ea"/>
                    <a:cs typeface="Arial" pitchFamily="34" charset="0"/>
                  </a:defRPr>
                </a:lvl6pPr>
                <a:lvl7pPr marL="2743200" algn="l" defTabSz="914400" rtl="0" eaLnBrk="1" latinLnBrk="0" hangingPunct="1">
                  <a:defRPr kern="1200">
                    <a:solidFill>
                      <a:schemeClr val="tx1"/>
                    </a:solidFill>
                    <a:latin typeface="Segoe UI" pitchFamily="34" charset="0"/>
                    <a:ea typeface="+mn-ea"/>
                    <a:cs typeface="Arial" pitchFamily="34" charset="0"/>
                  </a:defRPr>
                </a:lvl7pPr>
                <a:lvl8pPr marL="3200400" algn="l" defTabSz="914400" rtl="0" eaLnBrk="1" latinLnBrk="0" hangingPunct="1">
                  <a:defRPr kern="1200">
                    <a:solidFill>
                      <a:schemeClr val="tx1"/>
                    </a:solidFill>
                    <a:latin typeface="Segoe UI" pitchFamily="34" charset="0"/>
                    <a:ea typeface="+mn-ea"/>
                    <a:cs typeface="Arial" pitchFamily="34" charset="0"/>
                  </a:defRPr>
                </a:lvl8pPr>
                <a:lvl9pPr marL="3657600" algn="l" defTabSz="914400" rtl="0" eaLnBrk="1" latinLnBrk="0" hangingPunct="1">
                  <a:defRPr kern="1200">
                    <a:solidFill>
                      <a:schemeClr val="tx1"/>
                    </a:solidFill>
                    <a:latin typeface="Segoe UI" pitchFamily="34" charset="0"/>
                    <a:ea typeface="+mn-ea"/>
                    <a:cs typeface="Arial" pitchFamily="34" charset="0"/>
                  </a:defRPr>
                </a:lvl9pPr>
              </a:lstStyle>
              <a:p>
                <a:pPr>
                  <a:defRPr/>
                </a:pPr>
                <a:r>
                  <a:rPr sz="2400" dirty="0" smtClean="0">
                    <a:solidFill>
                      <a:schemeClr val="tx2"/>
                    </a:solidFill>
                    <a:latin typeface="Segoe UI Light" pitchFamily="34" charset="0"/>
                  </a:rPr>
                  <a:t>Rappel Windows Server 2012</a:t>
                </a:r>
                <a:endParaRPr sz="2400" dirty="0">
                  <a:solidFill>
                    <a:schemeClr val="tx2"/>
                  </a:solidFill>
                  <a:latin typeface="Segoe UI Light" pitchFamily="34" charset="0"/>
                </a:endParaRPr>
              </a:p>
            </p:txBody>
          </p:sp>
        </p:grpSp>
      </p:grpSp>
      <p:sp>
        <p:nvSpPr>
          <p:cNvPr id="75" name="Rectangle 74"/>
          <p:cNvSpPr/>
          <p:nvPr/>
        </p:nvSpPr>
        <p:spPr bwMode="auto">
          <a:xfrm>
            <a:off x="619125" y="1637023"/>
            <a:ext cx="483368" cy="417584"/>
          </a:xfrm>
          <a:prstGeom prst="rect">
            <a:avLst/>
          </a:prstGeom>
          <a:solidFill>
            <a:srgbClr val="00BC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Ins="45720" bIns="91440" anchor="b"/>
          <a:lstStyle/>
          <a:p>
            <a:pPr defTabSz="914099">
              <a:defRPr/>
            </a:pPr>
            <a:endParaRPr lang="en-US" spc="-50" dirty="0">
              <a:gradFill>
                <a:gsLst>
                  <a:gs pos="0">
                    <a:srgbClr val="FFFFFF"/>
                  </a:gs>
                  <a:gs pos="100000">
                    <a:srgbClr val="FFFFFF"/>
                  </a:gs>
                </a:gsLst>
                <a:lin ang="5400000" scaled="0"/>
              </a:gradFill>
              <a:ea typeface="Segoe UI" pitchFamily="34" charset="0"/>
              <a:cs typeface="Segoe UI" pitchFamily="34" charset="0"/>
            </a:endParaRPr>
          </a:p>
        </p:txBody>
      </p:sp>
      <p:sp>
        <p:nvSpPr>
          <p:cNvPr id="76" name="Rectangle 75"/>
          <p:cNvSpPr/>
          <p:nvPr/>
        </p:nvSpPr>
        <p:spPr bwMode="auto">
          <a:xfrm>
            <a:off x="1224961" y="1642989"/>
            <a:ext cx="9434923" cy="4116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fontAlgn="auto">
              <a:spcBef>
                <a:spcPts val="0"/>
              </a:spcBef>
              <a:spcAft>
                <a:spcPts val="0"/>
              </a:spcAft>
              <a:defRPr/>
            </a:pPr>
            <a:endParaRPr lang="en-US" dirty="0">
              <a:solidFill>
                <a:schemeClr val="tx1"/>
              </a:solidFill>
              <a:latin typeface="Segoe UI Light"/>
              <a:cs typeface="Segoe UI Light"/>
            </a:endParaRPr>
          </a:p>
        </p:txBody>
      </p:sp>
      <p:sp>
        <p:nvSpPr>
          <p:cNvPr id="77" name="Text Placeholder 10"/>
          <p:cNvSpPr txBox="1">
            <a:spLocks/>
          </p:cNvSpPr>
          <p:nvPr/>
        </p:nvSpPr>
        <p:spPr bwMode="auto">
          <a:xfrm>
            <a:off x="1470783" y="1644817"/>
            <a:ext cx="7208632" cy="369332"/>
          </a:xfrm>
          <a:prstGeom prst="rect">
            <a:avLst/>
          </a:prstGeom>
          <a:noFill/>
        </p:spPr>
        <p:txBody>
          <a:bodyPr wrap="square" lIns="0" tIns="0" rIns="0" bIns="0">
            <a:spAutoFit/>
          </a:bodyPr>
          <a:lstStyle>
            <a:defPPr>
              <a:defRPr lang="en-US"/>
            </a:defPPr>
            <a:lvl1pPr algn="l" rtl="0" fontAlgn="auto">
              <a:spcBef>
                <a:spcPts val="0"/>
              </a:spcBef>
              <a:spcAft>
                <a:spcPts val="0"/>
              </a:spcAft>
              <a:defRPr lang="en-US" sz="900" kern="1200" spc="-20" baseline="0">
                <a:gradFill>
                  <a:gsLst>
                    <a:gs pos="0">
                      <a:schemeClr val="tx1"/>
                    </a:gs>
                    <a:gs pos="100000">
                      <a:schemeClr val="tx1"/>
                    </a:gs>
                  </a:gsLst>
                  <a:lin ang="5400000" scaled="0"/>
                </a:gradFill>
                <a:latin typeface="+mn-lt"/>
                <a:ea typeface="+mn-ea"/>
                <a:cs typeface="+mn-cs"/>
              </a:defRPr>
            </a:lvl1pPr>
            <a:lvl2pPr marL="457200" algn="l" rtl="0" fontAlgn="base">
              <a:spcBef>
                <a:spcPct val="0"/>
              </a:spcBef>
              <a:spcAft>
                <a:spcPct val="0"/>
              </a:spcAft>
              <a:defRPr kern="1200">
                <a:solidFill>
                  <a:schemeClr val="tx1"/>
                </a:solidFill>
                <a:latin typeface="Segoe UI" pitchFamily="34" charset="0"/>
                <a:ea typeface="+mn-ea"/>
                <a:cs typeface="Arial" pitchFamily="34" charset="0"/>
              </a:defRPr>
            </a:lvl2pPr>
            <a:lvl3pPr marL="914400" algn="l" rtl="0" fontAlgn="base">
              <a:spcBef>
                <a:spcPct val="0"/>
              </a:spcBef>
              <a:spcAft>
                <a:spcPct val="0"/>
              </a:spcAft>
              <a:defRPr kern="1200">
                <a:solidFill>
                  <a:schemeClr val="tx1"/>
                </a:solidFill>
                <a:latin typeface="Segoe UI" pitchFamily="34" charset="0"/>
                <a:ea typeface="+mn-ea"/>
                <a:cs typeface="Arial" pitchFamily="34" charset="0"/>
              </a:defRPr>
            </a:lvl3pPr>
            <a:lvl4pPr marL="1371600" algn="l" rtl="0" fontAlgn="base">
              <a:spcBef>
                <a:spcPct val="0"/>
              </a:spcBef>
              <a:spcAft>
                <a:spcPct val="0"/>
              </a:spcAft>
              <a:defRPr kern="1200">
                <a:solidFill>
                  <a:schemeClr val="tx1"/>
                </a:solidFill>
                <a:latin typeface="Segoe UI" pitchFamily="34" charset="0"/>
                <a:ea typeface="+mn-ea"/>
                <a:cs typeface="Arial" pitchFamily="34" charset="0"/>
              </a:defRPr>
            </a:lvl4pPr>
            <a:lvl5pPr marL="1828800" algn="l" rtl="0" fontAlgn="base">
              <a:spcBef>
                <a:spcPct val="0"/>
              </a:spcBef>
              <a:spcAft>
                <a:spcPct val="0"/>
              </a:spcAft>
              <a:defRPr kern="1200">
                <a:solidFill>
                  <a:schemeClr val="tx1"/>
                </a:solidFill>
                <a:latin typeface="Segoe UI" pitchFamily="34" charset="0"/>
                <a:ea typeface="+mn-ea"/>
                <a:cs typeface="Arial" pitchFamily="34" charset="0"/>
              </a:defRPr>
            </a:lvl5pPr>
            <a:lvl6pPr marL="2286000" algn="l" defTabSz="914400" rtl="0" eaLnBrk="1" latinLnBrk="0" hangingPunct="1">
              <a:defRPr kern="1200">
                <a:solidFill>
                  <a:schemeClr val="tx1"/>
                </a:solidFill>
                <a:latin typeface="Segoe UI" pitchFamily="34" charset="0"/>
                <a:ea typeface="+mn-ea"/>
                <a:cs typeface="Arial" pitchFamily="34" charset="0"/>
              </a:defRPr>
            </a:lvl6pPr>
            <a:lvl7pPr marL="2743200" algn="l" defTabSz="914400" rtl="0" eaLnBrk="1" latinLnBrk="0" hangingPunct="1">
              <a:defRPr kern="1200">
                <a:solidFill>
                  <a:schemeClr val="tx1"/>
                </a:solidFill>
                <a:latin typeface="Segoe UI" pitchFamily="34" charset="0"/>
                <a:ea typeface="+mn-ea"/>
                <a:cs typeface="Arial" pitchFamily="34" charset="0"/>
              </a:defRPr>
            </a:lvl7pPr>
            <a:lvl8pPr marL="3200400" algn="l" defTabSz="914400" rtl="0" eaLnBrk="1" latinLnBrk="0" hangingPunct="1">
              <a:defRPr kern="1200">
                <a:solidFill>
                  <a:schemeClr val="tx1"/>
                </a:solidFill>
                <a:latin typeface="Segoe UI" pitchFamily="34" charset="0"/>
                <a:ea typeface="+mn-ea"/>
                <a:cs typeface="Arial" pitchFamily="34" charset="0"/>
              </a:defRPr>
            </a:lvl8pPr>
            <a:lvl9pPr marL="3657600" algn="l" defTabSz="914400" rtl="0" eaLnBrk="1" latinLnBrk="0" hangingPunct="1">
              <a:defRPr kern="1200">
                <a:solidFill>
                  <a:schemeClr val="tx1"/>
                </a:solidFill>
                <a:latin typeface="Segoe UI" pitchFamily="34" charset="0"/>
                <a:ea typeface="+mn-ea"/>
                <a:cs typeface="Arial" pitchFamily="34" charset="0"/>
              </a:defRPr>
            </a:lvl9pPr>
          </a:lstStyle>
          <a:p>
            <a:pPr>
              <a:defRPr/>
            </a:pPr>
            <a:r>
              <a:rPr lang="fr-FR" sz="2400" dirty="0" smtClean="0">
                <a:solidFill>
                  <a:schemeClr val="tx2"/>
                </a:solidFill>
                <a:latin typeface="+mj-lt"/>
              </a:rPr>
              <a:t>Nouveautés et améliorations 2012 R2</a:t>
            </a:r>
            <a:endParaRPr lang="fr-FR" sz="2400" dirty="0">
              <a:solidFill>
                <a:schemeClr val="tx2"/>
              </a:solidFill>
              <a:latin typeface="+mj-lt"/>
            </a:endParaRPr>
          </a:p>
        </p:txBody>
      </p:sp>
      <p:sp>
        <p:nvSpPr>
          <p:cNvPr id="78" name="Rectangle 77"/>
          <p:cNvSpPr/>
          <p:nvPr/>
        </p:nvSpPr>
        <p:spPr bwMode="auto">
          <a:xfrm>
            <a:off x="619125" y="2212378"/>
            <a:ext cx="483368" cy="417584"/>
          </a:xfrm>
          <a:prstGeom prst="rect">
            <a:avLst/>
          </a:prstGeom>
          <a:solidFill>
            <a:srgbClr val="00BC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Ins="45720" bIns="91440" anchor="b"/>
          <a:lstStyle/>
          <a:p>
            <a:pPr defTabSz="914099">
              <a:defRPr/>
            </a:pPr>
            <a:endParaRPr lang="en-US" spc="-50" dirty="0">
              <a:gradFill>
                <a:gsLst>
                  <a:gs pos="0">
                    <a:srgbClr val="FFFFFF"/>
                  </a:gs>
                  <a:gs pos="100000">
                    <a:srgbClr val="FFFFFF"/>
                  </a:gs>
                </a:gsLst>
                <a:lin ang="5400000" scaled="0"/>
              </a:gradFill>
              <a:ea typeface="Segoe UI" pitchFamily="34" charset="0"/>
              <a:cs typeface="Segoe UI" pitchFamily="34" charset="0"/>
            </a:endParaRPr>
          </a:p>
        </p:txBody>
      </p:sp>
      <p:sp>
        <p:nvSpPr>
          <p:cNvPr id="79" name="Rectangle 78"/>
          <p:cNvSpPr/>
          <p:nvPr/>
        </p:nvSpPr>
        <p:spPr bwMode="auto">
          <a:xfrm>
            <a:off x="1224961" y="2218344"/>
            <a:ext cx="9434923" cy="4116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fontAlgn="auto">
              <a:spcBef>
                <a:spcPts val="0"/>
              </a:spcBef>
              <a:spcAft>
                <a:spcPts val="0"/>
              </a:spcAft>
              <a:defRPr/>
            </a:pPr>
            <a:endParaRPr lang="en-US" dirty="0">
              <a:solidFill>
                <a:schemeClr val="tx1"/>
              </a:solidFill>
              <a:latin typeface="Segoe UI Light"/>
              <a:cs typeface="Segoe UI Light"/>
            </a:endParaRPr>
          </a:p>
        </p:txBody>
      </p:sp>
      <p:sp>
        <p:nvSpPr>
          <p:cNvPr id="80" name="Text Placeholder 10"/>
          <p:cNvSpPr txBox="1">
            <a:spLocks/>
          </p:cNvSpPr>
          <p:nvPr/>
        </p:nvSpPr>
        <p:spPr bwMode="auto">
          <a:xfrm>
            <a:off x="1470783" y="2220172"/>
            <a:ext cx="2428864" cy="369332"/>
          </a:xfrm>
          <a:prstGeom prst="rect">
            <a:avLst/>
          </a:prstGeom>
          <a:noFill/>
        </p:spPr>
        <p:txBody>
          <a:bodyPr wrap="square" lIns="0" tIns="0" rIns="0" bIns="0">
            <a:spAutoFit/>
          </a:bodyPr>
          <a:lstStyle>
            <a:defPPr>
              <a:defRPr lang="en-US"/>
            </a:defPPr>
            <a:lvl1pPr algn="l" rtl="0" fontAlgn="auto">
              <a:spcBef>
                <a:spcPts val="0"/>
              </a:spcBef>
              <a:spcAft>
                <a:spcPts val="0"/>
              </a:spcAft>
              <a:defRPr lang="en-US" sz="900" kern="1200" spc="-20" baseline="0">
                <a:gradFill>
                  <a:gsLst>
                    <a:gs pos="0">
                      <a:schemeClr val="tx1"/>
                    </a:gs>
                    <a:gs pos="100000">
                      <a:schemeClr val="tx1"/>
                    </a:gs>
                  </a:gsLst>
                  <a:lin ang="5400000" scaled="0"/>
                </a:gradFill>
                <a:latin typeface="+mn-lt"/>
                <a:ea typeface="+mn-ea"/>
                <a:cs typeface="+mn-cs"/>
              </a:defRPr>
            </a:lvl1pPr>
            <a:lvl2pPr marL="457200" algn="l" rtl="0" fontAlgn="base">
              <a:spcBef>
                <a:spcPct val="0"/>
              </a:spcBef>
              <a:spcAft>
                <a:spcPct val="0"/>
              </a:spcAft>
              <a:defRPr kern="1200">
                <a:solidFill>
                  <a:schemeClr val="tx1"/>
                </a:solidFill>
                <a:latin typeface="Segoe UI" pitchFamily="34" charset="0"/>
                <a:ea typeface="+mn-ea"/>
                <a:cs typeface="Arial" pitchFamily="34" charset="0"/>
              </a:defRPr>
            </a:lvl2pPr>
            <a:lvl3pPr marL="914400" algn="l" rtl="0" fontAlgn="base">
              <a:spcBef>
                <a:spcPct val="0"/>
              </a:spcBef>
              <a:spcAft>
                <a:spcPct val="0"/>
              </a:spcAft>
              <a:defRPr kern="1200">
                <a:solidFill>
                  <a:schemeClr val="tx1"/>
                </a:solidFill>
                <a:latin typeface="Segoe UI" pitchFamily="34" charset="0"/>
                <a:ea typeface="+mn-ea"/>
                <a:cs typeface="Arial" pitchFamily="34" charset="0"/>
              </a:defRPr>
            </a:lvl3pPr>
            <a:lvl4pPr marL="1371600" algn="l" rtl="0" fontAlgn="base">
              <a:spcBef>
                <a:spcPct val="0"/>
              </a:spcBef>
              <a:spcAft>
                <a:spcPct val="0"/>
              </a:spcAft>
              <a:defRPr kern="1200">
                <a:solidFill>
                  <a:schemeClr val="tx1"/>
                </a:solidFill>
                <a:latin typeface="Segoe UI" pitchFamily="34" charset="0"/>
                <a:ea typeface="+mn-ea"/>
                <a:cs typeface="Arial" pitchFamily="34" charset="0"/>
              </a:defRPr>
            </a:lvl4pPr>
            <a:lvl5pPr marL="1828800" algn="l" rtl="0" fontAlgn="base">
              <a:spcBef>
                <a:spcPct val="0"/>
              </a:spcBef>
              <a:spcAft>
                <a:spcPct val="0"/>
              </a:spcAft>
              <a:defRPr kern="1200">
                <a:solidFill>
                  <a:schemeClr val="tx1"/>
                </a:solidFill>
                <a:latin typeface="Segoe UI" pitchFamily="34" charset="0"/>
                <a:ea typeface="+mn-ea"/>
                <a:cs typeface="Arial" pitchFamily="34" charset="0"/>
              </a:defRPr>
            </a:lvl5pPr>
            <a:lvl6pPr marL="2286000" algn="l" defTabSz="914400" rtl="0" eaLnBrk="1" latinLnBrk="0" hangingPunct="1">
              <a:defRPr kern="1200">
                <a:solidFill>
                  <a:schemeClr val="tx1"/>
                </a:solidFill>
                <a:latin typeface="Segoe UI" pitchFamily="34" charset="0"/>
                <a:ea typeface="+mn-ea"/>
                <a:cs typeface="Arial" pitchFamily="34" charset="0"/>
              </a:defRPr>
            </a:lvl6pPr>
            <a:lvl7pPr marL="2743200" algn="l" defTabSz="914400" rtl="0" eaLnBrk="1" latinLnBrk="0" hangingPunct="1">
              <a:defRPr kern="1200">
                <a:solidFill>
                  <a:schemeClr val="tx1"/>
                </a:solidFill>
                <a:latin typeface="Segoe UI" pitchFamily="34" charset="0"/>
                <a:ea typeface="+mn-ea"/>
                <a:cs typeface="Arial" pitchFamily="34" charset="0"/>
              </a:defRPr>
            </a:lvl7pPr>
            <a:lvl8pPr marL="3200400" algn="l" defTabSz="914400" rtl="0" eaLnBrk="1" latinLnBrk="0" hangingPunct="1">
              <a:defRPr kern="1200">
                <a:solidFill>
                  <a:schemeClr val="tx1"/>
                </a:solidFill>
                <a:latin typeface="Segoe UI" pitchFamily="34" charset="0"/>
                <a:ea typeface="+mn-ea"/>
                <a:cs typeface="Arial" pitchFamily="34" charset="0"/>
              </a:defRPr>
            </a:lvl8pPr>
            <a:lvl9pPr marL="3657600" algn="l" defTabSz="914400" rtl="0" eaLnBrk="1" latinLnBrk="0" hangingPunct="1">
              <a:defRPr kern="1200">
                <a:solidFill>
                  <a:schemeClr val="tx1"/>
                </a:solidFill>
                <a:latin typeface="Segoe UI" pitchFamily="34" charset="0"/>
                <a:ea typeface="+mn-ea"/>
                <a:cs typeface="Arial" pitchFamily="34" charset="0"/>
              </a:defRPr>
            </a:lvl9pPr>
          </a:lstStyle>
          <a:p>
            <a:pPr>
              <a:defRPr/>
            </a:pPr>
            <a:r>
              <a:rPr lang="en-US" sz="2400" dirty="0" smtClean="0">
                <a:solidFill>
                  <a:schemeClr val="tx2"/>
                </a:solidFill>
                <a:latin typeface="+mj-lt"/>
              </a:rPr>
              <a:t>HYPER-V 3.0 R2</a:t>
            </a:r>
            <a:endParaRPr lang="en-US" sz="2400" dirty="0">
              <a:solidFill>
                <a:schemeClr val="tx2"/>
              </a:solidFill>
              <a:latin typeface="+mj-lt"/>
            </a:endParaRPr>
          </a:p>
        </p:txBody>
      </p:sp>
      <p:sp>
        <p:nvSpPr>
          <p:cNvPr id="81" name="Rectangle 80"/>
          <p:cNvSpPr/>
          <p:nvPr/>
        </p:nvSpPr>
        <p:spPr bwMode="auto">
          <a:xfrm>
            <a:off x="619125" y="2787487"/>
            <a:ext cx="483368" cy="417584"/>
          </a:xfrm>
          <a:prstGeom prst="rect">
            <a:avLst/>
          </a:prstGeom>
          <a:solidFill>
            <a:srgbClr val="00BC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Ins="45720" bIns="91440" anchor="b"/>
          <a:lstStyle/>
          <a:p>
            <a:pPr defTabSz="914099">
              <a:defRPr/>
            </a:pPr>
            <a:endParaRPr lang="en-US" spc="-50" dirty="0">
              <a:gradFill>
                <a:gsLst>
                  <a:gs pos="0">
                    <a:srgbClr val="FFFFFF"/>
                  </a:gs>
                  <a:gs pos="100000">
                    <a:srgbClr val="FFFFFF"/>
                  </a:gs>
                </a:gsLst>
                <a:lin ang="5400000" scaled="0"/>
              </a:gradFill>
              <a:ea typeface="Segoe UI" pitchFamily="34" charset="0"/>
              <a:cs typeface="Segoe UI" pitchFamily="34" charset="0"/>
            </a:endParaRPr>
          </a:p>
        </p:txBody>
      </p:sp>
      <p:sp>
        <p:nvSpPr>
          <p:cNvPr id="82" name="Rectangle 81"/>
          <p:cNvSpPr/>
          <p:nvPr/>
        </p:nvSpPr>
        <p:spPr bwMode="auto">
          <a:xfrm>
            <a:off x="1224961" y="2793453"/>
            <a:ext cx="9434923" cy="4116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fontAlgn="auto">
              <a:spcBef>
                <a:spcPts val="0"/>
              </a:spcBef>
              <a:spcAft>
                <a:spcPts val="0"/>
              </a:spcAft>
              <a:defRPr/>
            </a:pPr>
            <a:endParaRPr lang="en-US" dirty="0">
              <a:solidFill>
                <a:schemeClr val="tx1"/>
              </a:solidFill>
              <a:latin typeface="Segoe UI Light"/>
              <a:cs typeface="Segoe UI Light"/>
            </a:endParaRPr>
          </a:p>
        </p:txBody>
      </p:sp>
      <p:sp>
        <p:nvSpPr>
          <p:cNvPr id="83" name="Rectangle 82"/>
          <p:cNvSpPr/>
          <p:nvPr/>
        </p:nvSpPr>
        <p:spPr bwMode="auto">
          <a:xfrm>
            <a:off x="619125" y="3360279"/>
            <a:ext cx="483368" cy="417584"/>
          </a:xfrm>
          <a:prstGeom prst="rect">
            <a:avLst/>
          </a:prstGeom>
          <a:solidFill>
            <a:srgbClr val="00BC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Ins="45720" bIns="91440" anchor="b"/>
          <a:lstStyle/>
          <a:p>
            <a:pPr defTabSz="914099">
              <a:defRPr/>
            </a:pPr>
            <a:endParaRPr lang="en-US" spc="-50" dirty="0">
              <a:gradFill>
                <a:gsLst>
                  <a:gs pos="0">
                    <a:srgbClr val="FFFFFF"/>
                  </a:gs>
                  <a:gs pos="100000">
                    <a:srgbClr val="FFFFFF"/>
                  </a:gs>
                </a:gsLst>
                <a:lin ang="5400000" scaled="0"/>
              </a:gradFill>
              <a:ea typeface="Segoe UI" pitchFamily="34" charset="0"/>
              <a:cs typeface="Segoe UI" pitchFamily="34" charset="0"/>
            </a:endParaRPr>
          </a:p>
        </p:txBody>
      </p:sp>
      <p:sp>
        <p:nvSpPr>
          <p:cNvPr id="84" name="Rectangle 83"/>
          <p:cNvSpPr/>
          <p:nvPr/>
        </p:nvSpPr>
        <p:spPr bwMode="auto">
          <a:xfrm>
            <a:off x="1224961" y="3366245"/>
            <a:ext cx="9434923" cy="4116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fontAlgn="auto">
              <a:spcBef>
                <a:spcPts val="0"/>
              </a:spcBef>
              <a:spcAft>
                <a:spcPts val="0"/>
              </a:spcAft>
              <a:defRPr/>
            </a:pPr>
            <a:endParaRPr lang="en-US" dirty="0">
              <a:solidFill>
                <a:schemeClr val="tx1"/>
              </a:solidFill>
              <a:latin typeface="Segoe UI Light"/>
              <a:cs typeface="Segoe UI Light"/>
            </a:endParaRPr>
          </a:p>
        </p:txBody>
      </p:sp>
      <p:sp>
        <p:nvSpPr>
          <p:cNvPr id="85" name="Rectangle 84"/>
          <p:cNvSpPr/>
          <p:nvPr/>
        </p:nvSpPr>
        <p:spPr bwMode="auto">
          <a:xfrm>
            <a:off x="619125" y="3941636"/>
            <a:ext cx="483368" cy="417584"/>
          </a:xfrm>
          <a:prstGeom prst="rect">
            <a:avLst/>
          </a:prstGeom>
          <a:solidFill>
            <a:srgbClr val="00BC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Ins="45720" bIns="91440" anchor="b"/>
          <a:lstStyle/>
          <a:p>
            <a:pPr defTabSz="914099">
              <a:defRPr/>
            </a:pPr>
            <a:endParaRPr lang="en-US" spc="-50" dirty="0">
              <a:gradFill>
                <a:gsLst>
                  <a:gs pos="0">
                    <a:srgbClr val="FFFFFF"/>
                  </a:gs>
                  <a:gs pos="100000">
                    <a:srgbClr val="FFFFFF"/>
                  </a:gs>
                </a:gsLst>
                <a:lin ang="5400000" scaled="0"/>
              </a:gradFill>
              <a:ea typeface="Segoe UI" pitchFamily="34" charset="0"/>
              <a:cs typeface="Segoe UI" pitchFamily="34" charset="0"/>
            </a:endParaRPr>
          </a:p>
        </p:txBody>
      </p:sp>
      <p:sp>
        <p:nvSpPr>
          <p:cNvPr id="86" name="Rectangle 85"/>
          <p:cNvSpPr/>
          <p:nvPr/>
        </p:nvSpPr>
        <p:spPr bwMode="auto">
          <a:xfrm>
            <a:off x="1224961" y="3947602"/>
            <a:ext cx="9434923" cy="4116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fontAlgn="auto">
              <a:spcBef>
                <a:spcPts val="0"/>
              </a:spcBef>
              <a:spcAft>
                <a:spcPts val="0"/>
              </a:spcAft>
              <a:defRPr/>
            </a:pPr>
            <a:endParaRPr lang="en-US" dirty="0">
              <a:solidFill>
                <a:schemeClr val="tx1"/>
              </a:solidFill>
              <a:latin typeface="Segoe UI Light"/>
              <a:cs typeface="Segoe UI Light"/>
            </a:endParaRPr>
          </a:p>
        </p:txBody>
      </p:sp>
      <p:sp>
        <p:nvSpPr>
          <p:cNvPr id="87" name="Rectangle 86"/>
          <p:cNvSpPr/>
          <p:nvPr/>
        </p:nvSpPr>
        <p:spPr bwMode="auto">
          <a:xfrm>
            <a:off x="619125" y="4517027"/>
            <a:ext cx="483368" cy="417584"/>
          </a:xfrm>
          <a:prstGeom prst="rect">
            <a:avLst/>
          </a:prstGeom>
          <a:solidFill>
            <a:srgbClr val="00BC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Ins="45720" bIns="91440" anchor="b"/>
          <a:lstStyle/>
          <a:p>
            <a:pPr defTabSz="914099">
              <a:defRPr/>
            </a:pPr>
            <a:endParaRPr lang="en-US" spc="-50" dirty="0">
              <a:gradFill>
                <a:gsLst>
                  <a:gs pos="0">
                    <a:srgbClr val="FFFFFF"/>
                  </a:gs>
                  <a:gs pos="100000">
                    <a:srgbClr val="FFFFFF"/>
                  </a:gs>
                </a:gsLst>
                <a:lin ang="5400000" scaled="0"/>
              </a:gradFill>
              <a:ea typeface="Segoe UI" pitchFamily="34" charset="0"/>
              <a:cs typeface="Segoe UI" pitchFamily="34" charset="0"/>
            </a:endParaRPr>
          </a:p>
        </p:txBody>
      </p:sp>
      <p:sp>
        <p:nvSpPr>
          <p:cNvPr id="89" name="Text Placeholder 10"/>
          <p:cNvSpPr txBox="1">
            <a:spLocks/>
          </p:cNvSpPr>
          <p:nvPr/>
        </p:nvSpPr>
        <p:spPr bwMode="auto">
          <a:xfrm>
            <a:off x="1470783" y="2835739"/>
            <a:ext cx="1451711" cy="369332"/>
          </a:xfrm>
          <a:prstGeom prst="rect">
            <a:avLst/>
          </a:prstGeom>
          <a:noFill/>
        </p:spPr>
        <p:txBody>
          <a:bodyPr wrap="square" lIns="0" tIns="0" rIns="0" bIns="0">
            <a:spAutoFit/>
          </a:bodyPr>
          <a:lstStyle>
            <a:defPPr>
              <a:defRPr lang="en-US"/>
            </a:defPPr>
            <a:lvl1pPr algn="l" rtl="0" fontAlgn="auto">
              <a:spcBef>
                <a:spcPts val="0"/>
              </a:spcBef>
              <a:spcAft>
                <a:spcPts val="0"/>
              </a:spcAft>
              <a:defRPr lang="en-US" sz="900" kern="1200" spc="-20" baseline="0">
                <a:gradFill>
                  <a:gsLst>
                    <a:gs pos="0">
                      <a:schemeClr val="tx1"/>
                    </a:gs>
                    <a:gs pos="100000">
                      <a:schemeClr val="tx1"/>
                    </a:gs>
                  </a:gsLst>
                  <a:lin ang="5400000" scaled="0"/>
                </a:gradFill>
                <a:latin typeface="+mn-lt"/>
                <a:ea typeface="+mn-ea"/>
                <a:cs typeface="+mn-cs"/>
              </a:defRPr>
            </a:lvl1pPr>
            <a:lvl2pPr marL="457200" algn="l" rtl="0" fontAlgn="base">
              <a:spcBef>
                <a:spcPct val="0"/>
              </a:spcBef>
              <a:spcAft>
                <a:spcPct val="0"/>
              </a:spcAft>
              <a:defRPr kern="1200">
                <a:solidFill>
                  <a:schemeClr val="tx1"/>
                </a:solidFill>
                <a:latin typeface="Segoe UI" pitchFamily="34" charset="0"/>
                <a:ea typeface="+mn-ea"/>
                <a:cs typeface="Arial" pitchFamily="34" charset="0"/>
              </a:defRPr>
            </a:lvl2pPr>
            <a:lvl3pPr marL="914400" algn="l" rtl="0" fontAlgn="base">
              <a:spcBef>
                <a:spcPct val="0"/>
              </a:spcBef>
              <a:spcAft>
                <a:spcPct val="0"/>
              </a:spcAft>
              <a:defRPr kern="1200">
                <a:solidFill>
                  <a:schemeClr val="tx1"/>
                </a:solidFill>
                <a:latin typeface="Segoe UI" pitchFamily="34" charset="0"/>
                <a:ea typeface="+mn-ea"/>
                <a:cs typeface="Arial" pitchFamily="34" charset="0"/>
              </a:defRPr>
            </a:lvl3pPr>
            <a:lvl4pPr marL="1371600" algn="l" rtl="0" fontAlgn="base">
              <a:spcBef>
                <a:spcPct val="0"/>
              </a:spcBef>
              <a:spcAft>
                <a:spcPct val="0"/>
              </a:spcAft>
              <a:defRPr kern="1200">
                <a:solidFill>
                  <a:schemeClr val="tx1"/>
                </a:solidFill>
                <a:latin typeface="Segoe UI" pitchFamily="34" charset="0"/>
                <a:ea typeface="+mn-ea"/>
                <a:cs typeface="Arial" pitchFamily="34" charset="0"/>
              </a:defRPr>
            </a:lvl4pPr>
            <a:lvl5pPr marL="1828800" algn="l" rtl="0" fontAlgn="base">
              <a:spcBef>
                <a:spcPct val="0"/>
              </a:spcBef>
              <a:spcAft>
                <a:spcPct val="0"/>
              </a:spcAft>
              <a:defRPr kern="1200">
                <a:solidFill>
                  <a:schemeClr val="tx1"/>
                </a:solidFill>
                <a:latin typeface="Segoe UI" pitchFamily="34" charset="0"/>
                <a:ea typeface="+mn-ea"/>
                <a:cs typeface="Arial" pitchFamily="34" charset="0"/>
              </a:defRPr>
            </a:lvl5pPr>
            <a:lvl6pPr marL="2286000" algn="l" defTabSz="914400" rtl="0" eaLnBrk="1" latinLnBrk="0" hangingPunct="1">
              <a:defRPr kern="1200">
                <a:solidFill>
                  <a:schemeClr val="tx1"/>
                </a:solidFill>
                <a:latin typeface="Segoe UI" pitchFamily="34" charset="0"/>
                <a:ea typeface="+mn-ea"/>
                <a:cs typeface="Arial" pitchFamily="34" charset="0"/>
              </a:defRPr>
            </a:lvl6pPr>
            <a:lvl7pPr marL="2743200" algn="l" defTabSz="914400" rtl="0" eaLnBrk="1" latinLnBrk="0" hangingPunct="1">
              <a:defRPr kern="1200">
                <a:solidFill>
                  <a:schemeClr val="tx1"/>
                </a:solidFill>
                <a:latin typeface="Segoe UI" pitchFamily="34" charset="0"/>
                <a:ea typeface="+mn-ea"/>
                <a:cs typeface="Arial" pitchFamily="34" charset="0"/>
              </a:defRPr>
            </a:lvl7pPr>
            <a:lvl8pPr marL="3200400" algn="l" defTabSz="914400" rtl="0" eaLnBrk="1" latinLnBrk="0" hangingPunct="1">
              <a:defRPr kern="1200">
                <a:solidFill>
                  <a:schemeClr val="tx1"/>
                </a:solidFill>
                <a:latin typeface="Segoe UI" pitchFamily="34" charset="0"/>
                <a:ea typeface="+mn-ea"/>
                <a:cs typeface="Arial" pitchFamily="34" charset="0"/>
              </a:defRPr>
            </a:lvl8pPr>
            <a:lvl9pPr marL="3657600" algn="l" defTabSz="914400" rtl="0" eaLnBrk="1" latinLnBrk="0" hangingPunct="1">
              <a:defRPr kern="1200">
                <a:solidFill>
                  <a:schemeClr val="tx1"/>
                </a:solidFill>
                <a:latin typeface="Segoe UI" pitchFamily="34" charset="0"/>
                <a:ea typeface="+mn-ea"/>
                <a:cs typeface="Arial" pitchFamily="34" charset="0"/>
              </a:defRPr>
            </a:lvl9pPr>
          </a:lstStyle>
          <a:p>
            <a:pPr>
              <a:defRPr/>
            </a:pPr>
            <a:r>
              <a:rPr lang="en-US" sz="2400" dirty="0" smtClean="0">
                <a:solidFill>
                  <a:schemeClr val="tx2"/>
                </a:solidFill>
                <a:latin typeface="+mj-lt"/>
              </a:rPr>
              <a:t>STORAGE</a:t>
            </a:r>
            <a:endParaRPr lang="en-US" sz="2400" dirty="0">
              <a:solidFill>
                <a:schemeClr val="tx2"/>
              </a:solidFill>
              <a:latin typeface="+mj-lt"/>
            </a:endParaRPr>
          </a:p>
        </p:txBody>
      </p:sp>
      <p:sp>
        <p:nvSpPr>
          <p:cNvPr id="90" name="Text Placeholder 10"/>
          <p:cNvSpPr txBox="1">
            <a:spLocks/>
          </p:cNvSpPr>
          <p:nvPr/>
        </p:nvSpPr>
        <p:spPr bwMode="auto">
          <a:xfrm>
            <a:off x="1470783" y="3365177"/>
            <a:ext cx="1720473" cy="369332"/>
          </a:xfrm>
          <a:prstGeom prst="rect">
            <a:avLst/>
          </a:prstGeom>
          <a:noFill/>
        </p:spPr>
        <p:txBody>
          <a:bodyPr wrap="square" lIns="0" tIns="0" rIns="0" bIns="0">
            <a:spAutoFit/>
          </a:bodyPr>
          <a:lstStyle>
            <a:defPPr>
              <a:defRPr lang="en-US"/>
            </a:defPPr>
            <a:lvl1pPr algn="l" rtl="0" fontAlgn="auto">
              <a:spcBef>
                <a:spcPts val="0"/>
              </a:spcBef>
              <a:spcAft>
                <a:spcPts val="0"/>
              </a:spcAft>
              <a:defRPr lang="en-US" sz="900" kern="1200" spc="-20" baseline="0">
                <a:gradFill>
                  <a:gsLst>
                    <a:gs pos="0">
                      <a:schemeClr val="tx1"/>
                    </a:gs>
                    <a:gs pos="100000">
                      <a:schemeClr val="tx1"/>
                    </a:gs>
                  </a:gsLst>
                  <a:lin ang="5400000" scaled="0"/>
                </a:gradFill>
                <a:latin typeface="+mn-lt"/>
                <a:ea typeface="+mn-ea"/>
                <a:cs typeface="+mn-cs"/>
              </a:defRPr>
            </a:lvl1pPr>
            <a:lvl2pPr marL="457200" algn="l" rtl="0" fontAlgn="base">
              <a:spcBef>
                <a:spcPct val="0"/>
              </a:spcBef>
              <a:spcAft>
                <a:spcPct val="0"/>
              </a:spcAft>
              <a:defRPr kern="1200">
                <a:solidFill>
                  <a:schemeClr val="tx1"/>
                </a:solidFill>
                <a:latin typeface="Segoe UI" pitchFamily="34" charset="0"/>
                <a:ea typeface="+mn-ea"/>
                <a:cs typeface="Arial" pitchFamily="34" charset="0"/>
              </a:defRPr>
            </a:lvl2pPr>
            <a:lvl3pPr marL="914400" algn="l" rtl="0" fontAlgn="base">
              <a:spcBef>
                <a:spcPct val="0"/>
              </a:spcBef>
              <a:spcAft>
                <a:spcPct val="0"/>
              </a:spcAft>
              <a:defRPr kern="1200">
                <a:solidFill>
                  <a:schemeClr val="tx1"/>
                </a:solidFill>
                <a:latin typeface="Segoe UI" pitchFamily="34" charset="0"/>
                <a:ea typeface="+mn-ea"/>
                <a:cs typeface="Arial" pitchFamily="34" charset="0"/>
              </a:defRPr>
            </a:lvl3pPr>
            <a:lvl4pPr marL="1371600" algn="l" rtl="0" fontAlgn="base">
              <a:spcBef>
                <a:spcPct val="0"/>
              </a:spcBef>
              <a:spcAft>
                <a:spcPct val="0"/>
              </a:spcAft>
              <a:defRPr kern="1200">
                <a:solidFill>
                  <a:schemeClr val="tx1"/>
                </a:solidFill>
                <a:latin typeface="Segoe UI" pitchFamily="34" charset="0"/>
                <a:ea typeface="+mn-ea"/>
                <a:cs typeface="Arial" pitchFamily="34" charset="0"/>
              </a:defRPr>
            </a:lvl4pPr>
            <a:lvl5pPr marL="1828800" algn="l" rtl="0" fontAlgn="base">
              <a:spcBef>
                <a:spcPct val="0"/>
              </a:spcBef>
              <a:spcAft>
                <a:spcPct val="0"/>
              </a:spcAft>
              <a:defRPr kern="1200">
                <a:solidFill>
                  <a:schemeClr val="tx1"/>
                </a:solidFill>
                <a:latin typeface="Segoe UI" pitchFamily="34" charset="0"/>
                <a:ea typeface="+mn-ea"/>
                <a:cs typeface="Arial" pitchFamily="34" charset="0"/>
              </a:defRPr>
            </a:lvl5pPr>
            <a:lvl6pPr marL="2286000" algn="l" defTabSz="914400" rtl="0" eaLnBrk="1" latinLnBrk="0" hangingPunct="1">
              <a:defRPr kern="1200">
                <a:solidFill>
                  <a:schemeClr val="tx1"/>
                </a:solidFill>
                <a:latin typeface="Segoe UI" pitchFamily="34" charset="0"/>
                <a:ea typeface="+mn-ea"/>
                <a:cs typeface="Arial" pitchFamily="34" charset="0"/>
              </a:defRPr>
            </a:lvl6pPr>
            <a:lvl7pPr marL="2743200" algn="l" defTabSz="914400" rtl="0" eaLnBrk="1" latinLnBrk="0" hangingPunct="1">
              <a:defRPr kern="1200">
                <a:solidFill>
                  <a:schemeClr val="tx1"/>
                </a:solidFill>
                <a:latin typeface="Segoe UI" pitchFamily="34" charset="0"/>
                <a:ea typeface="+mn-ea"/>
                <a:cs typeface="Arial" pitchFamily="34" charset="0"/>
              </a:defRPr>
            </a:lvl7pPr>
            <a:lvl8pPr marL="3200400" algn="l" defTabSz="914400" rtl="0" eaLnBrk="1" latinLnBrk="0" hangingPunct="1">
              <a:defRPr kern="1200">
                <a:solidFill>
                  <a:schemeClr val="tx1"/>
                </a:solidFill>
                <a:latin typeface="Segoe UI" pitchFamily="34" charset="0"/>
                <a:ea typeface="+mn-ea"/>
                <a:cs typeface="Arial" pitchFamily="34" charset="0"/>
              </a:defRPr>
            </a:lvl8pPr>
            <a:lvl9pPr marL="3657600" algn="l" defTabSz="914400" rtl="0" eaLnBrk="1" latinLnBrk="0" hangingPunct="1">
              <a:defRPr kern="1200">
                <a:solidFill>
                  <a:schemeClr val="tx1"/>
                </a:solidFill>
                <a:latin typeface="Segoe UI" pitchFamily="34" charset="0"/>
                <a:ea typeface="+mn-ea"/>
                <a:cs typeface="Arial" pitchFamily="34" charset="0"/>
              </a:defRPr>
            </a:lvl9pPr>
          </a:lstStyle>
          <a:p>
            <a:pPr>
              <a:defRPr/>
            </a:pPr>
            <a:r>
              <a:rPr lang="en-US" sz="2400" dirty="0" smtClean="0">
                <a:solidFill>
                  <a:schemeClr val="tx2"/>
                </a:solidFill>
                <a:latin typeface="+mj-lt"/>
              </a:rPr>
              <a:t>NETWORK</a:t>
            </a:r>
            <a:endParaRPr lang="en-US" sz="2400" dirty="0">
              <a:solidFill>
                <a:schemeClr val="tx2"/>
              </a:solidFill>
              <a:latin typeface="+mj-lt"/>
            </a:endParaRPr>
          </a:p>
        </p:txBody>
      </p:sp>
      <p:sp>
        <p:nvSpPr>
          <p:cNvPr id="30" name="Rectangle 29"/>
          <p:cNvSpPr/>
          <p:nvPr/>
        </p:nvSpPr>
        <p:spPr bwMode="auto">
          <a:xfrm>
            <a:off x="1224961" y="4542083"/>
            <a:ext cx="9434923" cy="4116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fontAlgn="auto">
              <a:spcBef>
                <a:spcPts val="0"/>
              </a:spcBef>
              <a:spcAft>
                <a:spcPts val="0"/>
              </a:spcAft>
              <a:defRPr/>
            </a:pPr>
            <a:endParaRPr lang="en-US" dirty="0">
              <a:solidFill>
                <a:schemeClr val="tx1"/>
              </a:solidFill>
              <a:latin typeface="Segoe UI Light"/>
              <a:cs typeface="Segoe UI Light"/>
            </a:endParaRPr>
          </a:p>
        </p:txBody>
      </p:sp>
      <p:sp>
        <p:nvSpPr>
          <p:cNvPr id="31" name="Text Placeholder 10"/>
          <p:cNvSpPr txBox="1">
            <a:spLocks/>
          </p:cNvSpPr>
          <p:nvPr/>
        </p:nvSpPr>
        <p:spPr bwMode="auto">
          <a:xfrm>
            <a:off x="1462563" y="4517027"/>
            <a:ext cx="7208632" cy="369332"/>
          </a:xfrm>
          <a:prstGeom prst="rect">
            <a:avLst/>
          </a:prstGeom>
          <a:noFill/>
        </p:spPr>
        <p:txBody>
          <a:bodyPr wrap="square" lIns="0" tIns="0" rIns="0" bIns="0">
            <a:spAutoFit/>
          </a:bodyPr>
          <a:lstStyle>
            <a:defPPr>
              <a:defRPr lang="en-US"/>
            </a:defPPr>
            <a:lvl1pPr algn="l" rtl="0" fontAlgn="auto">
              <a:spcBef>
                <a:spcPts val="0"/>
              </a:spcBef>
              <a:spcAft>
                <a:spcPts val="0"/>
              </a:spcAft>
              <a:defRPr lang="en-US" sz="900" kern="1200" spc="-20" baseline="0">
                <a:gradFill>
                  <a:gsLst>
                    <a:gs pos="0">
                      <a:schemeClr val="tx1"/>
                    </a:gs>
                    <a:gs pos="100000">
                      <a:schemeClr val="tx1"/>
                    </a:gs>
                  </a:gsLst>
                  <a:lin ang="5400000" scaled="0"/>
                </a:gradFill>
                <a:latin typeface="+mn-lt"/>
                <a:ea typeface="+mn-ea"/>
                <a:cs typeface="+mn-cs"/>
              </a:defRPr>
            </a:lvl1pPr>
            <a:lvl2pPr marL="457200" algn="l" rtl="0" fontAlgn="base">
              <a:spcBef>
                <a:spcPct val="0"/>
              </a:spcBef>
              <a:spcAft>
                <a:spcPct val="0"/>
              </a:spcAft>
              <a:defRPr kern="1200">
                <a:solidFill>
                  <a:schemeClr val="tx1"/>
                </a:solidFill>
                <a:latin typeface="Segoe UI" pitchFamily="34" charset="0"/>
                <a:ea typeface="+mn-ea"/>
                <a:cs typeface="Arial" pitchFamily="34" charset="0"/>
              </a:defRPr>
            </a:lvl2pPr>
            <a:lvl3pPr marL="914400" algn="l" rtl="0" fontAlgn="base">
              <a:spcBef>
                <a:spcPct val="0"/>
              </a:spcBef>
              <a:spcAft>
                <a:spcPct val="0"/>
              </a:spcAft>
              <a:defRPr kern="1200">
                <a:solidFill>
                  <a:schemeClr val="tx1"/>
                </a:solidFill>
                <a:latin typeface="Segoe UI" pitchFamily="34" charset="0"/>
                <a:ea typeface="+mn-ea"/>
                <a:cs typeface="Arial" pitchFamily="34" charset="0"/>
              </a:defRPr>
            </a:lvl3pPr>
            <a:lvl4pPr marL="1371600" algn="l" rtl="0" fontAlgn="base">
              <a:spcBef>
                <a:spcPct val="0"/>
              </a:spcBef>
              <a:spcAft>
                <a:spcPct val="0"/>
              </a:spcAft>
              <a:defRPr kern="1200">
                <a:solidFill>
                  <a:schemeClr val="tx1"/>
                </a:solidFill>
                <a:latin typeface="Segoe UI" pitchFamily="34" charset="0"/>
                <a:ea typeface="+mn-ea"/>
                <a:cs typeface="Arial" pitchFamily="34" charset="0"/>
              </a:defRPr>
            </a:lvl4pPr>
            <a:lvl5pPr marL="1828800" algn="l" rtl="0" fontAlgn="base">
              <a:spcBef>
                <a:spcPct val="0"/>
              </a:spcBef>
              <a:spcAft>
                <a:spcPct val="0"/>
              </a:spcAft>
              <a:defRPr kern="1200">
                <a:solidFill>
                  <a:schemeClr val="tx1"/>
                </a:solidFill>
                <a:latin typeface="Segoe UI" pitchFamily="34" charset="0"/>
                <a:ea typeface="+mn-ea"/>
                <a:cs typeface="Arial" pitchFamily="34" charset="0"/>
              </a:defRPr>
            </a:lvl5pPr>
            <a:lvl6pPr marL="2286000" algn="l" defTabSz="914400" rtl="0" eaLnBrk="1" latinLnBrk="0" hangingPunct="1">
              <a:defRPr kern="1200">
                <a:solidFill>
                  <a:schemeClr val="tx1"/>
                </a:solidFill>
                <a:latin typeface="Segoe UI" pitchFamily="34" charset="0"/>
                <a:ea typeface="+mn-ea"/>
                <a:cs typeface="Arial" pitchFamily="34" charset="0"/>
              </a:defRPr>
            </a:lvl6pPr>
            <a:lvl7pPr marL="2743200" algn="l" defTabSz="914400" rtl="0" eaLnBrk="1" latinLnBrk="0" hangingPunct="1">
              <a:defRPr kern="1200">
                <a:solidFill>
                  <a:schemeClr val="tx1"/>
                </a:solidFill>
                <a:latin typeface="Segoe UI" pitchFamily="34" charset="0"/>
                <a:ea typeface="+mn-ea"/>
                <a:cs typeface="Arial" pitchFamily="34" charset="0"/>
              </a:defRPr>
            </a:lvl7pPr>
            <a:lvl8pPr marL="3200400" algn="l" defTabSz="914400" rtl="0" eaLnBrk="1" latinLnBrk="0" hangingPunct="1">
              <a:defRPr kern="1200">
                <a:solidFill>
                  <a:schemeClr val="tx1"/>
                </a:solidFill>
                <a:latin typeface="Segoe UI" pitchFamily="34" charset="0"/>
                <a:ea typeface="+mn-ea"/>
                <a:cs typeface="Arial" pitchFamily="34" charset="0"/>
              </a:defRPr>
            </a:lvl8pPr>
            <a:lvl9pPr marL="3657600" algn="l" defTabSz="914400" rtl="0" eaLnBrk="1" latinLnBrk="0" hangingPunct="1">
              <a:defRPr kern="1200">
                <a:solidFill>
                  <a:schemeClr val="tx1"/>
                </a:solidFill>
                <a:latin typeface="Segoe UI" pitchFamily="34" charset="0"/>
                <a:ea typeface="+mn-ea"/>
                <a:cs typeface="Arial" pitchFamily="34" charset="0"/>
              </a:defRPr>
            </a:lvl9pPr>
          </a:lstStyle>
          <a:p>
            <a:pPr>
              <a:defRPr/>
            </a:pPr>
            <a:r>
              <a:rPr lang="en-US" sz="2400" dirty="0" smtClean="0">
                <a:solidFill>
                  <a:schemeClr val="tx2"/>
                </a:solidFill>
                <a:latin typeface="+mj-lt"/>
              </a:rPr>
              <a:t>CLUSTERING</a:t>
            </a:r>
            <a:endParaRPr lang="en-US" sz="2400" dirty="0">
              <a:solidFill>
                <a:schemeClr val="tx2"/>
              </a:solidFill>
              <a:latin typeface="+mj-lt"/>
            </a:endParaRPr>
          </a:p>
        </p:txBody>
      </p:sp>
      <p:sp>
        <p:nvSpPr>
          <p:cNvPr id="27" name="Text Placeholder 10"/>
          <p:cNvSpPr txBox="1">
            <a:spLocks/>
          </p:cNvSpPr>
          <p:nvPr/>
        </p:nvSpPr>
        <p:spPr bwMode="auto">
          <a:xfrm>
            <a:off x="1470783" y="3968745"/>
            <a:ext cx="7208632" cy="369332"/>
          </a:xfrm>
          <a:prstGeom prst="rect">
            <a:avLst/>
          </a:prstGeom>
          <a:noFill/>
        </p:spPr>
        <p:txBody>
          <a:bodyPr wrap="square" lIns="0" tIns="0" rIns="0" bIns="0">
            <a:spAutoFit/>
          </a:bodyPr>
          <a:lstStyle>
            <a:defPPr>
              <a:defRPr lang="en-US"/>
            </a:defPPr>
            <a:lvl1pPr algn="l" rtl="0" fontAlgn="auto">
              <a:spcBef>
                <a:spcPts val="0"/>
              </a:spcBef>
              <a:spcAft>
                <a:spcPts val="0"/>
              </a:spcAft>
              <a:defRPr lang="en-US" sz="900" kern="1200" spc="-20" baseline="0">
                <a:gradFill>
                  <a:gsLst>
                    <a:gs pos="0">
                      <a:schemeClr val="tx1"/>
                    </a:gs>
                    <a:gs pos="100000">
                      <a:schemeClr val="tx1"/>
                    </a:gs>
                  </a:gsLst>
                  <a:lin ang="5400000" scaled="0"/>
                </a:gradFill>
                <a:latin typeface="+mn-lt"/>
                <a:ea typeface="+mn-ea"/>
                <a:cs typeface="+mn-cs"/>
              </a:defRPr>
            </a:lvl1pPr>
            <a:lvl2pPr marL="457200" algn="l" rtl="0" fontAlgn="base">
              <a:spcBef>
                <a:spcPct val="0"/>
              </a:spcBef>
              <a:spcAft>
                <a:spcPct val="0"/>
              </a:spcAft>
              <a:defRPr kern="1200">
                <a:solidFill>
                  <a:schemeClr val="tx1"/>
                </a:solidFill>
                <a:latin typeface="Segoe UI" pitchFamily="34" charset="0"/>
                <a:ea typeface="+mn-ea"/>
                <a:cs typeface="Arial" pitchFamily="34" charset="0"/>
              </a:defRPr>
            </a:lvl2pPr>
            <a:lvl3pPr marL="914400" algn="l" rtl="0" fontAlgn="base">
              <a:spcBef>
                <a:spcPct val="0"/>
              </a:spcBef>
              <a:spcAft>
                <a:spcPct val="0"/>
              </a:spcAft>
              <a:defRPr kern="1200">
                <a:solidFill>
                  <a:schemeClr val="tx1"/>
                </a:solidFill>
                <a:latin typeface="Segoe UI" pitchFamily="34" charset="0"/>
                <a:ea typeface="+mn-ea"/>
                <a:cs typeface="Arial" pitchFamily="34" charset="0"/>
              </a:defRPr>
            </a:lvl3pPr>
            <a:lvl4pPr marL="1371600" algn="l" rtl="0" fontAlgn="base">
              <a:spcBef>
                <a:spcPct val="0"/>
              </a:spcBef>
              <a:spcAft>
                <a:spcPct val="0"/>
              </a:spcAft>
              <a:defRPr kern="1200">
                <a:solidFill>
                  <a:schemeClr val="tx1"/>
                </a:solidFill>
                <a:latin typeface="Segoe UI" pitchFamily="34" charset="0"/>
                <a:ea typeface="+mn-ea"/>
                <a:cs typeface="Arial" pitchFamily="34" charset="0"/>
              </a:defRPr>
            </a:lvl4pPr>
            <a:lvl5pPr marL="1828800" algn="l" rtl="0" fontAlgn="base">
              <a:spcBef>
                <a:spcPct val="0"/>
              </a:spcBef>
              <a:spcAft>
                <a:spcPct val="0"/>
              </a:spcAft>
              <a:defRPr kern="1200">
                <a:solidFill>
                  <a:schemeClr val="tx1"/>
                </a:solidFill>
                <a:latin typeface="Segoe UI" pitchFamily="34" charset="0"/>
                <a:ea typeface="+mn-ea"/>
                <a:cs typeface="Arial" pitchFamily="34" charset="0"/>
              </a:defRPr>
            </a:lvl5pPr>
            <a:lvl6pPr marL="2286000" algn="l" defTabSz="914400" rtl="0" eaLnBrk="1" latinLnBrk="0" hangingPunct="1">
              <a:defRPr kern="1200">
                <a:solidFill>
                  <a:schemeClr val="tx1"/>
                </a:solidFill>
                <a:latin typeface="Segoe UI" pitchFamily="34" charset="0"/>
                <a:ea typeface="+mn-ea"/>
                <a:cs typeface="Arial" pitchFamily="34" charset="0"/>
              </a:defRPr>
            </a:lvl6pPr>
            <a:lvl7pPr marL="2743200" algn="l" defTabSz="914400" rtl="0" eaLnBrk="1" latinLnBrk="0" hangingPunct="1">
              <a:defRPr kern="1200">
                <a:solidFill>
                  <a:schemeClr val="tx1"/>
                </a:solidFill>
                <a:latin typeface="Segoe UI" pitchFamily="34" charset="0"/>
                <a:ea typeface="+mn-ea"/>
                <a:cs typeface="Arial" pitchFamily="34" charset="0"/>
              </a:defRPr>
            </a:lvl7pPr>
            <a:lvl8pPr marL="3200400" algn="l" defTabSz="914400" rtl="0" eaLnBrk="1" latinLnBrk="0" hangingPunct="1">
              <a:defRPr kern="1200">
                <a:solidFill>
                  <a:schemeClr val="tx1"/>
                </a:solidFill>
                <a:latin typeface="Segoe UI" pitchFamily="34" charset="0"/>
                <a:ea typeface="+mn-ea"/>
                <a:cs typeface="Arial" pitchFamily="34" charset="0"/>
              </a:defRPr>
            </a:lvl8pPr>
            <a:lvl9pPr marL="3657600" algn="l" defTabSz="914400" rtl="0" eaLnBrk="1" latinLnBrk="0" hangingPunct="1">
              <a:defRPr kern="1200">
                <a:solidFill>
                  <a:schemeClr val="tx1"/>
                </a:solidFill>
                <a:latin typeface="Segoe UI" pitchFamily="34" charset="0"/>
                <a:ea typeface="+mn-ea"/>
                <a:cs typeface="Arial" pitchFamily="34" charset="0"/>
              </a:defRPr>
            </a:lvl9pPr>
          </a:lstStyle>
          <a:p>
            <a:pPr>
              <a:defRPr/>
            </a:pPr>
            <a:r>
              <a:rPr lang="en-US" sz="2400" dirty="0" smtClean="0">
                <a:solidFill>
                  <a:schemeClr val="tx2"/>
                </a:solidFill>
                <a:latin typeface="+mj-lt"/>
              </a:rPr>
              <a:t>Work-Folders</a:t>
            </a:r>
            <a:endParaRPr lang="en-US" sz="2400" dirty="0">
              <a:solidFill>
                <a:schemeClr val="tx2"/>
              </a:solidFill>
              <a:latin typeface="+mj-lt"/>
            </a:endParaRPr>
          </a:p>
        </p:txBody>
      </p:sp>
      <p:sp>
        <p:nvSpPr>
          <p:cNvPr id="2" name="Espace réservé du numéro de diapositive 1"/>
          <p:cNvSpPr>
            <a:spLocks noGrp="1"/>
          </p:cNvSpPr>
          <p:nvPr>
            <p:ph type="sldNum" sz="quarter" idx="12"/>
          </p:nvPr>
        </p:nvSpPr>
        <p:spPr/>
        <p:txBody>
          <a:bodyPr/>
          <a:lstStyle/>
          <a:p>
            <a:pPr>
              <a:lnSpc>
                <a:spcPct val="90000"/>
              </a:lnSpc>
            </a:pPr>
            <a:fld id="{1BC86A1F-E589-44B2-A543-2EC98F5547A7}" type="slidenum">
              <a:rPr lang="en-US" smtClean="0"/>
              <a:pPr>
                <a:lnSpc>
                  <a:spcPct val="90000"/>
                </a:lnSpc>
              </a:pPr>
              <a:t>2</a:t>
            </a:fld>
            <a:endParaRPr lang="en-US" dirty="0"/>
          </a:p>
        </p:txBody>
      </p:sp>
    </p:spTree>
    <p:extLst>
      <p:ext uri="{BB962C8B-B14F-4D97-AF65-F5344CB8AC3E}">
        <p14:creationId xmlns:p14="http://schemas.microsoft.com/office/powerpoint/2010/main" val="38721988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bwMode="ltGray">
          <a:xfrm>
            <a:off x="0" y="-1"/>
            <a:ext cx="4130675" cy="6858001"/>
          </a:xfrm>
          <a:prstGeom prst="rect">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pPr>
            <a:endParaRPr lang="en-US" sz="2000" spc="-50" dirty="0" smtClean="0">
              <a:gradFill>
                <a:gsLst>
                  <a:gs pos="0">
                    <a:schemeClr val="bg1"/>
                  </a:gs>
                  <a:gs pos="100000">
                    <a:schemeClr val="bg1"/>
                  </a:gs>
                </a:gsLst>
                <a:lin ang="5400000" scaled="0"/>
              </a:gradFill>
            </a:endParaRPr>
          </a:p>
        </p:txBody>
      </p:sp>
      <p:sp>
        <p:nvSpPr>
          <p:cNvPr id="15" name="TextBox 14"/>
          <p:cNvSpPr txBox="1"/>
          <p:nvPr/>
        </p:nvSpPr>
        <p:spPr bwMode="white">
          <a:xfrm>
            <a:off x="520700" y="2763026"/>
            <a:ext cx="3146425" cy="923330"/>
          </a:xfrm>
          <a:prstGeom prst="rect">
            <a:avLst/>
          </a:prstGeom>
          <a:noFill/>
        </p:spPr>
        <p:txBody>
          <a:bodyPr wrap="square" lIns="0" tIns="0" rIns="0" bIns="0" rtlCol="0">
            <a:spAutoFit/>
          </a:bodyPr>
          <a:lstStyle/>
          <a:p>
            <a:pPr defTabSz="1306513"/>
            <a:r>
              <a:rPr lang="fr-FR" sz="2000" dirty="0">
                <a:solidFill>
                  <a:schemeClr val="bg1"/>
                </a:solidFill>
              </a:rPr>
              <a:t>Windows Server 2012 R2 système d’exploitation taillé pour le Cloud</a:t>
            </a:r>
          </a:p>
        </p:txBody>
      </p:sp>
      <p:pic>
        <p:nvPicPr>
          <p:cNvPr id="7" name="Picture 13" descr="lightning-money"/>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00174" y="1424040"/>
            <a:ext cx="586470" cy="968308"/>
          </a:xfrm>
          <a:prstGeom prst="rect">
            <a:avLst/>
          </a:prstGeom>
          <a:noFill/>
          <a:ln w="9525">
            <a:noFill/>
            <a:miter lim="800000"/>
            <a:headEnd/>
            <a:tailEnd/>
          </a:ln>
        </p:spPr>
      </p:pic>
      <p:sp>
        <p:nvSpPr>
          <p:cNvPr id="22" name="Rectangle 21"/>
          <p:cNvSpPr/>
          <p:nvPr/>
        </p:nvSpPr>
        <p:spPr bwMode="auto">
          <a:xfrm flipH="1">
            <a:off x="864784" y="2825615"/>
            <a:ext cx="4178208" cy="2560969"/>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51741" tIns="0" rIns="152277" bIns="75871" numCol="1" spcCol="0" rtlCol="0" fromWordArt="0" anchor="t" anchorCtr="0" forceAA="0" compatLnSpc="1">
            <a:prstTxWarp prst="textNoShape">
              <a:avLst/>
            </a:prstTxWarp>
            <a:noAutofit/>
          </a:bodyPr>
          <a:lstStyle/>
          <a:p>
            <a:pPr marL="0" lvl="1" defTabSz="462126">
              <a:lnSpc>
                <a:spcPct val="90000"/>
              </a:lnSpc>
              <a:spcAft>
                <a:spcPts val="600"/>
              </a:spcAft>
            </a:pPr>
            <a:endParaRPr lang="en-US" sz="1400" dirty="0">
              <a:solidFill>
                <a:srgbClr val="EFEFEF"/>
              </a:solidFill>
              <a:cs typeface="Segoe UI" pitchFamily="34" charset="0"/>
            </a:endParaRPr>
          </a:p>
        </p:txBody>
      </p:sp>
      <p:sp>
        <p:nvSpPr>
          <p:cNvPr id="75" name="Title 1"/>
          <p:cNvSpPr txBox="1">
            <a:spLocks/>
          </p:cNvSpPr>
          <p:nvPr/>
        </p:nvSpPr>
        <p:spPr>
          <a:xfrm>
            <a:off x="4475398" y="543261"/>
            <a:ext cx="6998495" cy="747897"/>
          </a:xfrm>
          <a:prstGeom prst="rect">
            <a:avLst/>
          </a:prstGeom>
        </p:spPr>
        <p:txBody>
          <a:bodyPr lIns="0" tIns="0" rIns="0" bIns="0"/>
          <a:lstStyle>
            <a:lvl1pPr algn="l" defTabSz="914363" rtl="0" eaLnBrk="1" latinLnBrk="0" hangingPunct="1">
              <a:lnSpc>
                <a:spcPct val="90000"/>
              </a:lnSpc>
              <a:spcBef>
                <a:spcPct val="0"/>
              </a:spcBef>
              <a:buNone/>
              <a:defRPr lang="en-US" sz="5400" b="0" kern="1200" cap="none" spc="-100" baseline="0" dirty="0" smtClean="0">
                <a:ln w="3175">
                  <a:noFill/>
                </a:ln>
                <a:gradFill>
                  <a:gsLst>
                    <a:gs pos="1250">
                      <a:schemeClr val="tx2"/>
                    </a:gs>
                    <a:gs pos="100000">
                      <a:schemeClr val="tx2"/>
                    </a:gs>
                  </a:gsLst>
                  <a:lin ang="5400000" scaled="0"/>
                </a:gradFill>
                <a:effectLst/>
                <a:latin typeface="+mj-lt"/>
                <a:ea typeface="+mn-ea"/>
                <a:cs typeface="Arial" charset="0"/>
              </a:defRPr>
            </a:lvl1pPr>
          </a:lstStyle>
          <a:p>
            <a:r>
              <a:rPr lang="en-US" dirty="0" smtClean="0">
                <a:gradFill>
                  <a:gsLst>
                    <a:gs pos="1667">
                      <a:schemeClr val="accent1"/>
                    </a:gs>
                    <a:gs pos="26000">
                      <a:schemeClr val="accent1"/>
                    </a:gs>
                  </a:gsLst>
                  <a:lin ang="5400000" scaled="0"/>
                </a:gradFill>
              </a:rPr>
              <a:t>HYPER-V </a:t>
            </a:r>
            <a:endParaRPr lang="en-US" dirty="0">
              <a:gradFill>
                <a:gsLst>
                  <a:gs pos="1667">
                    <a:schemeClr val="accent1"/>
                  </a:gs>
                  <a:gs pos="26000">
                    <a:schemeClr val="accent1"/>
                  </a:gs>
                </a:gsLst>
                <a:lin ang="5400000" scaled="0"/>
              </a:gradFill>
            </a:endParaRPr>
          </a:p>
        </p:txBody>
      </p:sp>
      <p:sp>
        <p:nvSpPr>
          <p:cNvPr id="2" name="ZoneTexte 1"/>
          <p:cNvSpPr txBox="1"/>
          <p:nvPr/>
        </p:nvSpPr>
        <p:spPr>
          <a:xfrm>
            <a:off x="4475397" y="1424040"/>
            <a:ext cx="6355080" cy="332399"/>
          </a:xfrm>
          <a:prstGeom prst="rect">
            <a:avLst/>
          </a:prstGeom>
          <a:noFill/>
        </p:spPr>
        <p:txBody>
          <a:bodyPr wrap="square" lIns="0" tIns="0" rIns="0" bIns="0" rtlCol="0">
            <a:spAutoFit/>
          </a:bodyPr>
          <a:lstStyle/>
          <a:p>
            <a:pPr>
              <a:lnSpc>
                <a:spcPct val="90000"/>
              </a:lnSpc>
            </a:pPr>
            <a:r>
              <a:rPr lang="fr-FR" sz="2400" spc="-50" dirty="0" smtClean="0">
                <a:solidFill>
                  <a:srgbClr val="00188F"/>
                </a:solidFill>
              </a:rPr>
              <a:t>Live Migration</a:t>
            </a:r>
          </a:p>
        </p:txBody>
      </p:sp>
      <p:sp>
        <p:nvSpPr>
          <p:cNvPr id="9" name="Rectangle 8"/>
          <p:cNvSpPr/>
          <p:nvPr/>
        </p:nvSpPr>
        <p:spPr bwMode="auto">
          <a:xfrm>
            <a:off x="5144022" y="2175034"/>
            <a:ext cx="5686455" cy="4159393"/>
          </a:xfrm>
          <a:prstGeom prst="rect">
            <a:avLst/>
          </a:prstGeom>
          <a:solidFill>
            <a:schemeClr val="bg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vert270" wrap="square" lIns="91436" tIns="45718" rIns="91436" bIns="45718" numCol="1" rtlCol="0" anchor="b" anchorCtr="0" compatLnSpc="1">
            <a:prstTxWarp prst="textNoShape">
              <a:avLst/>
            </a:prstTxWarp>
          </a:bodyPr>
          <a:lstStyle/>
          <a:p>
            <a:pPr algn="ctr" defTabSz="914099" fontAlgn="base">
              <a:lnSpc>
                <a:spcPct val="90000"/>
              </a:lnSpc>
              <a:spcBef>
                <a:spcPct val="0"/>
              </a:spcBef>
              <a:spcAft>
                <a:spcPct val="0"/>
              </a:spcAft>
            </a:pPr>
            <a:endParaRPr lang="en-US" sz="1600" dirty="0">
              <a:solidFill>
                <a:srgbClr val="FFFFFE"/>
              </a:solidFill>
            </a:endParaRPr>
          </a:p>
        </p:txBody>
      </p:sp>
      <p:sp>
        <p:nvSpPr>
          <p:cNvPr id="10" name="Freeform 207"/>
          <p:cNvSpPr>
            <a:spLocks noEditPoints="1"/>
          </p:cNvSpPr>
          <p:nvPr/>
        </p:nvSpPr>
        <p:spPr bwMode="gray">
          <a:xfrm>
            <a:off x="5452693" y="3556069"/>
            <a:ext cx="1650690" cy="1266107"/>
          </a:xfrm>
          <a:custGeom>
            <a:avLst/>
            <a:gdLst>
              <a:gd name="T0" fmla="*/ 1583 w 1601"/>
              <a:gd name="T1" fmla="*/ 409 h 1191"/>
              <a:gd name="T2" fmla="*/ 891 w 1601"/>
              <a:gd name="T3" fmla="*/ 6 h 1191"/>
              <a:gd name="T4" fmla="*/ 841 w 1601"/>
              <a:gd name="T5" fmla="*/ 6 h 1191"/>
              <a:gd name="T6" fmla="*/ 861 w 1601"/>
              <a:gd name="T7" fmla="*/ 834 h 1191"/>
              <a:gd name="T8" fmla="*/ 596 w 1601"/>
              <a:gd name="T9" fmla="*/ 987 h 1191"/>
              <a:gd name="T10" fmla="*/ 148 w 1601"/>
              <a:gd name="T11" fmla="*/ 797 h 1191"/>
              <a:gd name="T12" fmla="*/ 200 w 1601"/>
              <a:gd name="T13" fmla="*/ 762 h 1191"/>
              <a:gd name="T14" fmla="*/ 886 w 1601"/>
              <a:gd name="T15" fmla="*/ 1163 h 1191"/>
              <a:gd name="T16" fmla="*/ 853 w 1601"/>
              <a:gd name="T17" fmla="*/ 1191 h 1191"/>
              <a:gd name="T18" fmla="*/ 677 w 1601"/>
              <a:gd name="T19" fmla="*/ 1097 h 1191"/>
              <a:gd name="T20" fmla="*/ 730 w 1601"/>
              <a:gd name="T21" fmla="*/ 1062 h 1191"/>
              <a:gd name="T22" fmla="*/ 831 w 1601"/>
              <a:gd name="T23" fmla="*/ 926 h 1191"/>
              <a:gd name="T24" fmla="*/ 56 w 1601"/>
              <a:gd name="T25" fmla="*/ 679 h 1191"/>
              <a:gd name="T26" fmla="*/ 66 w 1601"/>
              <a:gd name="T27" fmla="*/ 687 h 1191"/>
              <a:gd name="T28" fmla="*/ 27 w 1601"/>
              <a:gd name="T29" fmla="*/ 728 h 1191"/>
              <a:gd name="T30" fmla="*/ 0 w 1601"/>
              <a:gd name="T31" fmla="*/ 691 h 1191"/>
              <a:gd name="T32" fmla="*/ 17 w 1601"/>
              <a:gd name="T33" fmla="*/ 416 h 1191"/>
              <a:gd name="T34" fmla="*/ 96 w 1601"/>
              <a:gd name="T35" fmla="*/ 442 h 1191"/>
              <a:gd name="T36" fmla="*/ 877 w 1601"/>
              <a:gd name="T37" fmla="*/ 881 h 1191"/>
              <a:gd name="T38" fmla="*/ 1600 w 1601"/>
              <a:gd name="T39" fmla="*/ 438 h 1191"/>
              <a:gd name="T40" fmla="*/ 1601 w 1601"/>
              <a:gd name="T41" fmla="*/ 669 h 1191"/>
              <a:gd name="T42" fmla="*/ 919 w 1601"/>
              <a:gd name="T43" fmla="*/ 1087 h 1191"/>
              <a:gd name="T44" fmla="*/ 894 w 1601"/>
              <a:gd name="T45" fmla="*/ 853 h 1191"/>
              <a:gd name="T46" fmla="*/ 525 w 1601"/>
              <a:gd name="T47" fmla="*/ 886 h 1191"/>
              <a:gd name="T48" fmla="*/ 316 w 1601"/>
              <a:gd name="T49" fmla="*/ 770 h 1191"/>
              <a:gd name="T50" fmla="*/ 300 w 1601"/>
              <a:gd name="T51" fmla="*/ 721 h 1191"/>
              <a:gd name="T52" fmla="*/ 523 w 1601"/>
              <a:gd name="T53" fmla="*/ 822 h 1191"/>
              <a:gd name="T54" fmla="*/ 539 w 1601"/>
              <a:gd name="T55" fmla="*/ 870 h 1191"/>
              <a:gd name="T56" fmla="*/ 712 w 1601"/>
              <a:gd name="T57" fmla="*/ 1033 h 1191"/>
              <a:gd name="T58" fmla="*/ 648 w 1601"/>
              <a:gd name="T59" fmla="*/ 1091 h 1191"/>
              <a:gd name="T60" fmla="*/ 617 w 1601"/>
              <a:gd name="T61" fmla="*/ 1070 h 1191"/>
              <a:gd name="T62" fmla="*/ 625 w 1601"/>
              <a:gd name="T63" fmla="*/ 914 h 1191"/>
              <a:gd name="T64" fmla="*/ 712 w 1601"/>
              <a:gd name="T65" fmla="*/ 885 h 1191"/>
              <a:gd name="T66" fmla="*/ 708 w 1601"/>
              <a:gd name="T67" fmla="*/ 909 h 1191"/>
              <a:gd name="T68" fmla="*/ 659 w 1601"/>
              <a:gd name="T69" fmla="*/ 1044 h 1191"/>
              <a:gd name="T70" fmla="*/ 712 w 1601"/>
              <a:gd name="T71" fmla="*/ 1033 h 1191"/>
              <a:gd name="T72" fmla="*/ 177 w 1601"/>
              <a:gd name="T73" fmla="*/ 756 h 1191"/>
              <a:gd name="T74" fmla="*/ 92 w 1601"/>
              <a:gd name="T75" fmla="*/ 786 h 1191"/>
              <a:gd name="T76" fmla="*/ 86 w 1601"/>
              <a:gd name="T77" fmla="*/ 632 h 1191"/>
              <a:gd name="T78" fmla="*/ 154 w 1601"/>
              <a:gd name="T79" fmla="*/ 580 h 1191"/>
              <a:gd name="T80" fmla="*/ 181 w 1601"/>
              <a:gd name="T81" fmla="*/ 585 h 1191"/>
              <a:gd name="T82" fmla="*/ 129 w 1601"/>
              <a:gd name="T83" fmla="*/ 637 h 1191"/>
              <a:gd name="T84" fmla="*/ 154 w 1601"/>
              <a:gd name="T85" fmla="*/ 729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01" h="1191">
                <a:moveTo>
                  <a:pt x="861" y="834"/>
                </a:moveTo>
                <a:cubicBezTo>
                  <a:pt x="1583" y="409"/>
                  <a:pt x="1583" y="409"/>
                  <a:pt x="1583" y="409"/>
                </a:cubicBezTo>
                <a:cubicBezTo>
                  <a:pt x="1581" y="407"/>
                  <a:pt x="1579" y="406"/>
                  <a:pt x="1576" y="404"/>
                </a:cubicBezTo>
                <a:cubicBezTo>
                  <a:pt x="891" y="6"/>
                  <a:pt x="891" y="6"/>
                  <a:pt x="891" y="6"/>
                </a:cubicBezTo>
                <a:cubicBezTo>
                  <a:pt x="884" y="2"/>
                  <a:pt x="875" y="0"/>
                  <a:pt x="866" y="0"/>
                </a:cubicBezTo>
                <a:cubicBezTo>
                  <a:pt x="857" y="0"/>
                  <a:pt x="848" y="2"/>
                  <a:pt x="841" y="6"/>
                </a:cubicBezTo>
                <a:cubicBezTo>
                  <a:pt x="130" y="422"/>
                  <a:pt x="130" y="422"/>
                  <a:pt x="130" y="422"/>
                </a:cubicBezTo>
                <a:lnTo>
                  <a:pt x="861" y="834"/>
                </a:lnTo>
                <a:close/>
                <a:moveTo>
                  <a:pt x="200" y="762"/>
                </a:moveTo>
                <a:cubicBezTo>
                  <a:pt x="596" y="987"/>
                  <a:pt x="596" y="987"/>
                  <a:pt x="596" y="987"/>
                </a:cubicBezTo>
                <a:cubicBezTo>
                  <a:pt x="596" y="1051"/>
                  <a:pt x="596" y="1051"/>
                  <a:pt x="596" y="1051"/>
                </a:cubicBezTo>
                <a:cubicBezTo>
                  <a:pt x="148" y="797"/>
                  <a:pt x="148" y="797"/>
                  <a:pt x="148" y="797"/>
                </a:cubicBezTo>
                <a:cubicBezTo>
                  <a:pt x="188" y="773"/>
                  <a:pt x="188" y="773"/>
                  <a:pt x="188" y="773"/>
                </a:cubicBezTo>
                <a:cubicBezTo>
                  <a:pt x="192" y="771"/>
                  <a:pt x="197" y="767"/>
                  <a:pt x="200" y="762"/>
                </a:cubicBezTo>
                <a:close/>
                <a:moveTo>
                  <a:pt x="886" y="897"/>
                </a:moveTo>
                <a:cubicBezTo>
                  <a:pt x="886" y="1163"/>
                  <a:pt x="886" y="1163"/>
                  <a:pt x="886" y="1163"/>
                </a:cubicBezTo>
                <a:cubicBezTo>
                  <a:pt x="884" y="1173"/>
                  <a:pt x="878" y="1182"/>
                  <a:pt x="870" y="1187"/>
                </a:cubicBezTo>
                <a:cubicBezTo>
                  <a:pt x="865" y="1190"/>
                  <a:pt x="859" y="1191"/>
                  <a:pt x="853" y="1191"/>
                </a:cubicBezTo>
                <a:cubicBezTo>
                  <a:pt x="847" y="1191"/>
                  <a:pt x="840" y="1190"/>
                  <a:pt x="834" y="1186"/>
                </a:cubicBezTo>
                <a:cubicBezTo>
                  <a:pt x="677" y="1097"/>
                  <a:pt x="677" y="1097"/>
                  <a:pt x="677" y="1097"/>
                </a:cubicBezTo>
                <a:cubicBezTo>
                  <a:pt x="718" y="1073"/>
                  <a:pt x="718" y="1073"/>
                  <a:pt x="718" y="1073"/>
                </a:cubicBezTo>
                <a:cubicBezTo>
                  <a:pt x="723" y="1071"/>
                  <a:pt x="727" y="1067"/>
                  <a:pt x="730" y="1062"/>
                </a:cubicBezTo>
                <a:cubicBezTo>
                  <a:pt x="831" y="1120"/>
                  <a:pt x="831" y="1120"/>
                  <a:pt x="831" y="1120"/>
                </a:cubicBezTo>
                <a:cubicBezTo>
                  <a:pt x="831" y="926"/>
                  <a:pt x="831" y="926"/>
                  <a:pt x="831" y="926"/>
                </a:cubicBezTo>
                <a:cubicBezTo>
                  <a:pt x="56" y="483"/>
                  <a:pt x="56" y="483"/>
                  <a:pt x="56" y="483"/>
                </a:cubicBezTo>
                <a:cubicBezTo>
                  <a:pt x="56" y="679"/>
                  <a:pt x="56" y="679"/>
                  <a:pt x="56" y="679"/>
                </a:cubicBezTo>
                <a:cubicBezTo>
                  <a:pt x="57" y="681"/>
                  <a:pt x="57" y="681"/>
                  <a:pt x="57" y="681"/>
                </a:cubicBezTo>
                <a:cubicBezTo>
                  <a:pt x="66" y="687"/>
                  <a:pt x="66" y="687"/>
                  <a:pt x="66" y="687"/>
                </a:cubicBezTo>
                <a:cubicBezTo>
                  <a:pt x="66" y="750"/>
                  <a:pt x="66" y="750"/>
                  <a:pt x="66" y="750"/>
                </a:cubicBezTo>
                <a:cubicBezTo>
                  <a:pt x="27" y="728"/>
                  <a:pt x="27" y="728"/>
                  <a:pt x="27" y="728"/>
                </a:cubicBezTo>
                <a:cubicBezTo>
                  <a:pt x="4" y="710"/>
                  <a:pt x="4" y="710"/>
                  <a:pt x="4" y="710"/>
                </a:cubicBezTo>
                <a:cubicBezTo>
                  <a:pt x="0" y="691"/>
                  <a:pt x="0" y="691"/>
                  <a:pt x="0" y="691"/>
                </a:cubicBezTo>
                <a:cubicBezTo>
                  <a:pt x="0" y="448"/>
                  <a:pt x="0" y="448"/>
                  <a:pt x="0" y="448"/>
                </a:cubicBezTo>
                <a:cubicBezTo>
                  <a:pt x="0" y="434"/>
                  <a:pt x="6" y="423"/>
                  <a:pt x="17" y="416"/>
                </a:cubicBezTo>
                <a:cubicBezTo>
                  <a:pt x="28" y="410"/>
                  <a:pt x="41" y="410"/>
                  <a:pt x="53" y="417"/>
                </a:cubicBezTo>
                <a:cubicBezTo>
                  <a:pt x="96" y="442"/>
                  <a:pt x="96" y="442"/>
                  <a:pt x="96" y="442"/>
                </a:cubicBezTo>
                <a:cubicBezTo>
                  <a:pt x="97" y="441"/>
                  <a:pt x="97" y="441"/>
                  <a:pt x="97" y="441"/>
                </a:cubicBezTo>
                <a:cubicBezTo>
                  <a:pt x="877" y="881"/>
                  <a:pt x="877" y="881"/>
                  <a:pt x="877" y="881"/>
                </a:cubicBezTo>
                <a:cubicBezTo>
                  <a:pt x="881" y="883"/>
                  <a:pt x="886" y="892"/>
                  <a:pt x="886" y="897"/>
                </a:cubicBezTo>
                <a:close/>
                <a:moveTo>
                  <a:pt x="1600" y="438"/>
                </a:moveTo>
                <a:cubicBezTo>
                  <a:pt x="1601" y="441"/>
                  <a:pt x="1601" y="444"/>
                  <a:pt x="1601" y="448"/>
                </a:cubicBezTo>
                <a:cubicBezTo>
                  <a:pt x="1601" y="669"/>
                  <a:pt x="1601" y="669"/>
                  <a:pt x="1601" y="669"/>
                </a:cubicBezTo>
                <a:cubicBezTo>
                  <a:pt x="1601" y="686"/>
                  <a:pt x="1591" y="704"/>
                  <a:pt x="1576" y="712"/>
                </a:cubicBezTo>
                <a:cubicBezTo>
                  <a:pt x="919" y="1087"/>
                  <a:pt x="919" y="1087"/>
                  <a:pt x="919" y="1087"/>
                </a:cubicBezTo>
                <a:cubicBezTo>
                  <a:pt x="919" y="897"/>
                  <a:pt x="919" y="897"/>
                  <a:pt x="919" y="897"/>
                </a:cubicBezTo>
                <a:cubicBezTo>
                  <a:pt x="919" y="880"/>
                  <a:pt x="909" y="862"/>
                  <a:pt x="894" y="853"/>
                </a:cubicBezTo>
                <a:lnTo>
                  <a:pt x="1600" y="438"/>
                </a:lnTo>
                <a:close/>
                <a:moveTo>
                  <a:pt x="525" y="886"/>
                </a:moveTo>
                <a:cubicBezTo>
                  <a:pt x="522" y="886"/>
                  <a:pt x="519" y="885"/>
                  <a:pt x="516" y="884"/>
                </a:cubicBezTo>
                <a:cubicBezTo>
                  <a:pt x="316" y="770"/>
                  <a:pt x="316" y="770"/>
                  <a:pt x="316" y="770"/>
                </a:cubicBezTo>
                <a:cubicBezTo>
                  <a:pt x="307" y="765"/>
                  <a:pt x="300" y="753"/>
                  <a:pt x="300" y="742"/>
                </a:cubicBezTo>
                <a:cubicBezTo>
                  <a:pt x="300" y="721"/>
                  <a:pt x="300" y="721"/>
                  <a:pt x="300" y="721"/>
                </a:cubicBezTo>
                <a:cubicBezTo>
                  <a:pt x="300" y="708"/>
                  <a:pt x="311" y="701"/>
                  <a:pt x="323" y="708"/>
                </a:cubicBezTo>
                <a:cubicBezTo>
                  <a:pt x="523" y="822"/>
                  <a:pt x="523" y="822"/>
                  <a:pt x="523" y="822"/>
                </a:cubicBezTo>
                <a:cubicBezTo>
                  <a:pt x="532" y="827"/>
                  <a:pt x="539" y="839"/>
                  <a:pt x="539" y="849"/>
                </a:cubicBezTo>
                <a:cubicBezTo>
                  <a:pt x="539" y="870"/>
                  <a:pt x="539" y="870"/>
                  <a:pt x="539" y="870"/>
                </a:cubicBezTo>
                <a:cubicBezTo>
                  <a:pt x="539" y="880"/>
                  <a:pt x="533" y="886"/>
                  <a:pt x="525" y="886"/>
                </a:cubicBezTo>
                <a:close/>
                <a:moveTo>
                  <a:pt x="712" y="1033"/>
                </a:moveTo>
                <a:cubicBezTo>
                  <a:pt x="718" y="1040"/>
                  <a:pt x="716" y="1051"/>
                  <a:pt x="708" y="1056"/>
                </a:cubicBezTo>
                <a:cubicBezTo>
                  <a:pt x="648" y="1091"/>
                  <a:pt x="648" y="1091"/>
                  <a:pt x="648" y="1091"/>
                </a:cubicBezTo>
                <a:cubicBezTo>
                  <a:pt x="640" y="1096"/>
                  <a:pt x="626" y="1090"/>
                  <a:pt x="622" y="1086"/>
                </a:cubicBezTo>
                <a:cubicBezTo>
                  <a:pt x="618" y="1082"/>
                  <a:pt x="617" y="1070"/>
                  <a:pt x="617" y="1070"/>
                </a:cubicBezTo>
                <a:cubicBezTo>
                  <a:pt x="617" y="932"/>
                  <a:pt x="617" y="932"/>
                  <a:pt x="617" y="932"/>
                </a:cubicBezTo>
                <a:cubicBezTo>
                  <a:pt x="617" y="932"/>
                  <a:pt x="618" y="918"/>
                  <a:pt x="625" y="914"/>
                </a:cubicBezTo>
                <a:cubicBezTo>
                  <a:pt x="684" y="880"/>
                  <a:pt x="684" y="880"/>
                  <a:pt x="684" y="880"/>
                </a:cubicBezTo>
                <a:cubicBezTo>
                  <a:pt x="693" y="875"/>
                  <a:pt x="706" y="878"/>
                  <a:pt x="712" y="885"/>
                </a:cubicBezTo>
                <a:cubicBezTo>
                  <a:pt x="712" y="885"/>
                  <a:pt x="712" y="885"/>
                  <a:pt x="712" y="885"/>
                </a:cubicBezTo>
                <a:cubicBezTo>
                  <a:pt x="717" y="893"/>
                  <a:pt x="716" y="904"/>
                  <a:pt x="708" y="909"/>
                </a:cubicBezTo>
                <a:cubicBezTo>
                  <a:pt x="659" y="937"/>
                  <a:pt x="659" y="937"/>
                  <a:pt x="659" y="937"/>
                </a:cubicBezTo>
                <a:cubicBezTo>
                  <a:pt x="659" y="1044"/>
                  <a:pt x="659" y="1044"/>
                  <a:pt x="659" y="1044"/>
                </a:cubicBezTo>
                <a:cubicBezTo>
                  <a:pt x="684" y="1029"/>
                  <a:pt x="684" y="1029"/>
                  <a:pt x="684" y="1029"/>
                </a:cubicBezTo>
                <a:cubicBezTo>
                  <a:pt x="693" y="1024"/>
                  <a:pt x="706" y="1025"/>
                  <a:pt x="712" y="1033"/>
                </a:cubicBezTo>
                <a:close/>
                <a:moveTo>
                  <a:pt x="182" y="733"/>
                </a:moveTo>
                <a:cubicBezTo>
                  <a:pt x="188" y="740"/>
                  <a:pt x="186" y="751"/>
                  <a:pt x="177" y="756"/>
                </a:cubicBezTo>
                <a:cubicBezTo>
                  <a:pt x="118" y="791"/>
                  <a:pt x="118" y="791"/>
                  <a:pt x="118" y="791"/>
                </a:cubicBezTo>
                <a:cubicBezTo>
                  <a:pt x="109" y="796"/>
                  <a:pt x="96" y="790"/>
                  <a:pt x="92" y="786"/>
                </a:cubicBezTo>
                <a:cubicBezTo>
                  <a:pt x="88" y="782"/>
                  <a:pt x="86" y="770"/>
                  <a:pt x="86" y="770"/>
                </a:cubicBezTo>
                <a:cubicBezTo>
                  <a:pt x="86" y="632"/>
                  <a:pt x="86" y="632"/>
                  <a:pt x="86" y="632"/>
                </a:cubicBezTo>
                <a:cubicBezTo>
                  <a:pt x="86" y="632"/>
                  <a:pt x="88" y="618"/>
                  <a:pt x="95" y="614"/>
                </a:cubicBezTo>
                <a:cubicBezTo>
                  <a:pt x="154" y="580"/>
                  <a:pt x="154" y="580"/>
                  <a:pt x="154" y="580"/>
                </a:cubicBezTo>
                <a:cubicBezTo>
                  <a:pt x="163" y="575"/>
                  <a:pt x="176" y="578"/>
                  <a:pt x="181" y="585"/>
                </a:cubicBezTo>
                <a:cubicBezTo>
                  <a:pt x="181" y="585"/>
                  <a:pt x="181" y="585"/>
                  <a:pt x="181" y="585"/>
                </a:cubicBezTo>
                <a:cubicBezTo>
                  <a:pt x="187" y="593"/>
                  <a:pt x="186" y="604"/>
                  <a:pt x="177" y="609"/>
                </a:cubicBezTo>
                <a:cubicBezTo>
                  <a:pt x="129" y="637"/>
                  <a:pt x="129" y="637"/>
                  <a:pt x="129" y="637"/>
                </a:cubicBezTo>
                <a:cubicBezTo>
                  <a:pt x="129" y="744"/>
                  <a:pt x="129" y="744"/>
                  <a:pt x="129" y="744"/>
                </a:cubicBezTo>
                <a:cubicBezTo>
                  <a:pt x="154" y="729"/>
                  <a:pt x="154" y="729"/>
                  <a:pt x="154" y="729"/>
                </a:cubicBezTo>
                <a:cubicBezTo>
                  <a:pt x="163" y="724"/>
                  <a:pt x="176" y="725"/>
                  <a:pt x="182" y="733"/>
                </a:cubicBezTo>
                <a:close/>
              </a:path>
            </a:pathLst>
          </a:custGeom>
          <a:solidFill>
            <a:schemeClr val="bg1">
              <a:lumMod val="25000"/>
            </a:schemeClr>
          </a:solidFill>
          <a:ln>
            <a:noFill/>
          </a:ln>
          <a:extLst/>
        </p:spPr>
        <p:txBody>
          <a:bodyPr vert="horz" wrap="square" lIns="914400" tIns="0" rIns="0" bIns="210312" numCol="1" anchor="b" anchorCtr="0" compatLnSpc="1">
            <a:prstTxWarp prst="textNoShape">
              <a:avLst/>
            </a:prstTxWarp>
          </a:bodyPr>
          <a:lstStyle/>
          <a:p>
            <a:endParaRPr lang="en-US" sz="1400" dirty="0">
              <a:solidFill>
                <a:srgbClr val="EFEFEF"/>
              </a:solidFill>
            </a:endParaRPr>
          </a:p>
        </p:txBody>
      </p:sp>
      <p:pic>
        <p:nvPicPr>
          <p:cNvPr id="11" name="Picture 1947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bwMode="auto">
          <a:xfrm>
            <a:off x="5838654" y="2818388"/>
            <a:ext cx="939023" cy="1572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Freeform 207"/>
          <p:cNvSpPr>
            <a:spLocks noEditPoints="1"/>
          </p:cNvSpPr>
          <p:nvPr/>
        </p:nvSpPr>
        <p:spPr bwMode="gray">
          <a:xfrm>
            <a:off x="8801596" y="3547487"/>
            <a:ext cx="1650700" cy="1266107"/>
          </a:xfrm>
          <a:custGeom>
            <a:avLst/>
            <a:gdLst>
              <a:gd name="T0" fmla="*/ 1583 w 1601"/>
              <a:gd name="T1" fmla="*/ 409 h 1191"/>
              <a:gd name="T2" fmla="*/ 891 w 1601"/>
              <a:gd name="T3" fmla="*/ 6 h 1191"/>
              <a:gd name="T4" fmla="*/ 841 w 1601"/>
              <a:gd name="T5" fmla="*/ 6 h 1191"/>
              <a:gd name="T6" fmla="*/ 861 w 1601"/>
              <a:gd name="T7" fmla="*/ 834 h 1191"/>
              <a:gd name="T8" fmla="*/ 596 w 1601"/>
              <a:gd name="T9" fmla="*/ 987 h 1191"/>
              <a:gd name="T10" fmla="*/ 148 w 1601"/>
              <a:gd name="T11" fmla="*/ 797 h 1191"/>
              <a:gd name="T12" fmla="*/ 200 w 1601"/>
              <a:gd name="T13" fmla="*/ 762 h 1191"/>
              <a:gd name="T14" fmla="*/ 886 w 1601"/>
              <a:gd name="T15" fmla="*/ 1163 h 1191"/>
              <a:gd name="T16" fmla="*/ 853 w 1601"/>
              <a:gd name="T17" fmla="*/ 1191 h 1191"/>
              <a:gd name="T18" fmla="*/ 677 w 1601"/>
              <a:gd name="T19" fmla="*/ 1097 h 1191"/>
              <a:gd name="T20" fmla="*/ 730 w 1601"/>
              <a:gd name="T21" fmla="*/ 1062 h 1191"/>
              <a:gd name="T22" fmla="*/ 831 w 1601"/>
              <a:gd name="T23" fmla="*/ 926 h 1191"/>
              <a:gd name="T24" fmla="*/ 56 w 1601"/>
              <a:gd name="T25" fmla="*/ 679 h 1191"/>
              <a:gd name="T26" fmla="*/ 66 w 1601"/>
              <a:gd name="T27" fmla="*/ 687 h 1191"/>
              <a:gd name="T28" fmla="*/ 27 w 1601"/>
              <a:gd name="T29" fmla="*/ 728 h 1191"/>
              <a:gd name="T30" fmla="*/ 0 w 1601"/>
              <a:gd name="T31" fmla="*/ 691 h 1191"/>
              <a:gd name="T32" fmla="*/ 17 w 1601"/>
              <a:gd name="T33" fmla="*/ 416 h 1191"/>
              <a:gd name="T34" fmla="*/ 96 w 1601"/>
              <a:gd name="T35" fmla="*/ 442 h 1191"/>
              <a:gd name="T36" fmla="*/ 877 w 1601"/>
              <a:gd name="T37" fmla="*/ 881 h 1191"/>
              <a:gd name="T38" fmla="*/ 1600 w 1601"/>
              <a:gd name="T39" fmla="*/ 438 h 1191"/>
              <a:gd name="T40" fmla="*/ 1601 w 1601"/>
              <a:gd name="T41" fmla="*/ 669 h 1191"/>
              <a:gd name="T42" fmla="*/ 919 w 1601"/>
              <a:gd name="T43" fmla="*/ 1087 h 1191"/>
              <a:gd name="T44" fmla="*/ 894 w 1601"/>
              <a:gd name="T45" fmla="*/ 853 h 1191"/>
              <a:gd name="T46" fmla="*/ 525 w 1601"/>
              <a:gd name="T47" fmla="*/ 886 h 1191"/>
              <a:gd name="T48" fmla="*/ 316 w 1601"/>
              <a:gd name="T49" fmla="*/ 770 h 1191"/>
              <a:gd name="T50" fmla="*/ 300 w 1601"/>
              <a:gd name="T51" fmla="*/ 721 h 1191"/>
              <a:gd name="T52" fmla="*/ 523 w 1601"/>
              <a:gd name="T53" fmla="*/ 822 h 1191"/>
              <a:gd name="T54" fmla="*/ 539 w 1601"/>
              <a:gd name="T55" fmla="*/ 870 h 1191"/>
              <a:gd name="T56" fmla="*/ 712 w 1601"/>
              <a:gd name="T57" fmla="*/ 1033 h 1191"/>
              <a:gd name="T58" fmla="*/ 648 w 1601"/>
              <a:gd name="T59" fmla="*/ 1091 h 1191"/>
              <a:gd name="T60" fmla="*/ 617 w 1601"/>
              <a:gd name="T61" fmla="*/ 1070 h 1191"/>
              <a:gd name="T62" fmla="*/ 625 w 1601"/>
              <a:gd name="T63" fmla="*/ 914 h 1191"/>
              <a:gd name="T64" fmla="*/ 712 w 1601"/>
              <a:gd name="T65" fmla="*/ 885 h 1191"/>
              <a:gd name="T66" fmla="*/ 708 w 1601"/>
              <a:gd name="T67" fmla="*/ 909 h 1191"/>
              <a:gd name="T68" fmla="*/ 659 w 1601"/>
              <a:gd name="T69" fmla="*/ 1044 h 1191"/>
              <a:gd name="T70" fmla="*/ 712 w 1601"/>
              <a:gd name="T71" fmla="*/ 1033 h 1191"/>
              <a:gd name="T72" fmla="*/ 177 w 1601"/>
              <a:gd name="T73" fmla="*/ 756 h 1191"/>
              <a:gd name="T74" fmla="*/ 92 w 1601"/>
              <a:gd name="T75" fmla="*/ 786 h 1191"/>
              <a:gd name="T76" fmla="*/ 86 w 1601"/>
              <a:gd name="T77" fmla="*/ 632 h 1191"/>
              <a:gd name="T78" fmla="*/ 154 w 1601"/>
              <a:gd name="T79" fmla="*/ 580 h 1191"/>
              <a:gd name="T80" fmla="*/ 181 w 1601"/>
              <a:gd name="T81" fmla="*/ 585 h 1191"/>
              <a:gd name="T82" fmla="*/ 129 w 1601"/>
              <a:gd name="T83" fmla="*/ 637 h 1191"/>
              <a:gd name="T84" fmla="*/ 154 w 1601"/>
              <a:gd name="T85" fmla="*/ 729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01" h="1191">
                <a:moveTo>
                  <a:pt x="861" y="834"/>
                </a:moveTo>
                <a:cubicBezTo>
                  <a:pt x="1583" y="409"/>
                  <a:pt x="1583" y="409"/>
                  <a:pt x="1583" y="409"/>
                </a:cubicBezTo>
                <a:cubicBezTo>
                  <a:pt x="1581" y="407"/>
                  <a:pt x="1579" y="406"/>
                  <a:pt x="1576" y="404"/>
                </a:cubicBezTo>
                <a:cubicBezTo>
                  <a:pt x="891" y="6"/>
                  <a:pt x="891" y="6"/>
                  <a:pt x="891" y="6"/>
                </a:cubicBezTo>
                <a:cubicBezTo>
                  <a:pt x="884" y="2"/>
                  <a:pt x="875" y="0"/>
                  <a:pt x="866" y="0"/>
                </a:cubicBezTo>
                <a:cubicBezTo>
                  <a:pt x="857" y="0"/>
                  <a:pt x="848" y="2"/>
                  <a:pt x="841" y="6"/>
                </a:cubicBezTo>
                <a:cubicBezTo>
                  <a:pt x="130" y="422"/>
                  <a:pt x="130" y="422"/>
                  <a:pt x="130" y="422"/>
                </a:cubicBezTo>
                <a:lnTo>
                  <a:pt x="861" y="834"/>
                </a:lnTo>
                <a:close/>
                <a:moveTo>
                  <a:pt x="200" y="762"/>
                </a:moveTo>
                <a:cubicBezTo>
                  <a:pt x="596" y="987"/>
                  <a:pt x="596" y="987"/>
                  <a:pt x="596" y="987"/>
                </a:cubicBezTo>
                <a:cubicBezTo>
                  <a:pt x="596" y="1051"/>
                  <a:pt x="596" y="1051"/>
                  <a:pt x="596" y="1051"/>
                </a:cubicBezTo>
                <a:cubicBezTo>
                  <a:pt x="148" y="797"/>
                  <a:pt x="148" y="797"/>
                  <a:pt x="148" y="797"/>
                </a:cubicBezTo>
                <a:cubicBezTo>
                  <a:pt x="188" y="773"/>
                  <a:pt x="188" y="773"/>
                  <a:pt x="188" y="773"/>
                </a:cubicBezTo>
                <a:cubicBezTo>
                  <a:pt x="192" y="771"/>
                  <a:pt x="197" y="767"/>
                  <a:pt x="200" y="762"/>
                </a:cubicBezTo>
                <a:close/>
                <a:moveTo>
                  <a:pt x="886" y="897"/>
                </a:moveTo>
                <a:cubicBezTo>
                  <a:pt x="886" y="1163"/>
                  <a:pt x="886" y="1163"/>
                  <a:pt x="886" y="1163"/>
                </a:cubicBezTo>
                <a:cubicBezTo>
                  <a:pt x="884" y="1173"/>
                  <a:pt x="878" y="1182"/>
                  <a:pt x="870" y="1187"/>
                </a:cubicBezTo>
                <a:cubicBezTo>
                  <a:pt x="865" y="1190"/>
                  <a:pt x="859" y="1191"/>
                  <a:pt x="853" y="1191"/>
                </a:cubicBezTo>
                <a:cubicBezTo>
                  <a:pt x="847" y="1191"/>
                  <a:pt x="840" y="1190"/>
                  <a:pt x="834" y="1186"/>
                </a:cubicBezTo>
                <a:cubicBezTo>
                  <a:pt x="677" y="1097"/>
                  <a:pt x="677" y="1097"/>
                  <a:pt x="677" y="1097"/>
                </a:cubicBezTo>
                <a:cubicBezTo>
                  <a:pt x="718" y="1073"/>
                  <a:pt x="718" y="1073"/>
                  <a:pt x="718" y="1073"/>
                </a:cubicBezTo>
                <a:cubicBezTo>
                  <a:pt x="723" y="1071"/>
                  <a:pt x="727" y="1067"/>
                  <a:pt x="730" y="1062"/>
                </a:cubicBezTo>
                <a:cubicBezTo>
                  <a:pt x="831" y="1120"/>
                  <a:pt x="831" y="1120"/>
                  <a:pt x="831" y="1120"/>
                </a:cubicBezTo>
                <a:cubicBezTo>
                  <a:pt x="831" y="926"/>
                  <a:pt x="831" y="926"/>
                  <a:pt x="831" y="926"/>
                </a:cubicBezTo>
                <a:cubicBezTo>
                  <a:pt x="56" y="483"/>
                  <a:pt x="56" y="483"/>
                  <a:pt x="56" y="483"/>
                </a:cubicBezTo>
                <a:cubicBezTo>
                  <a:pt x="56" y="679"/>
                  <a:pt x="56" y="679"/>
                  <a:pt x="56" y="679"/>
                </a:cubicBezTo>
                <a:cubicBezTo>
                  <a:pt x="57" y="681"/>
                  <a:pt x="57" y="681"/>
                  <a:pt x="57" y="681"/>
                </a:cubicBezTo>
                <a:cubicBezTo>
                  <a:pt x="66" y="687"/>
                  <a:pt x="66" y="687"/>
                  <a:pt x="66" y="687"/>
                </a:cubicBezTo>
                <a:cubicBezTo>
                  <a:pt x="66" y="750"/>
                  <a:pt x="66" y="750"/>
                  <a:pt x="66" y="750"/>
                </a:cubicBezTo>
                <a:cubicBezTo>
                  <a:pt x="27" y="728"/>
                  <a:pt x="27" y="728"/>
                  <a:pt x="27" y="728"/>
                </a:cubicBezTo>
                <a:cubicBezTo>
                  <a:pt x="4" y="710"/>
                  <a:pt x="4" y="710"/>
                  <a:pt x="4" y="710"/>
                </a:cubicBezTo>
                <a:cubicBezTo>
                  <a:pt x="0" y="691"/>
                  <a:pt x="0" y="691"/>
                  <a:pt x="0" y="691"/>
                </a:cubicBezTo>
                <a:cubicBezTo>
                  <a:pt x="0" y="448"/>
                  <a:pt x="0" y="448"/>
                  <a:pt x="0" y="448"/>
                </a:cubicBezTo>
                <a:cubicBezTo>
                  <a:pt x="0" y="434"/>
                  <a:pt x="6" y="423"/>
                  <a:pt x="17" y="416"/>
                </a:cubicBezTo>
                <a:cubicBezTo>
                  <a:pt x="28" y="410"/>
                  <a:pt x="41" y="410"/>
                  <a:pt x="53" y="417"/>
                </a:cubicBezTo>
                <a:cubicBezTo>
                  <a:pt x="96" y="442"/>
                  <a:pt x="96" y="442"/>
                  <a:pt x="96" y="442"/>
                </a:cubicBezTo>
                <a:cubicBezTo>
                  <a:pt x="97" y="441"/>
                  <a:pt x="97" y="441"/>
                  <a:pt x="97" y="441"/>
                </a:cubicBezTo>
                <a:cubicBezTo>
                  <a:pt x="877" y="881"/>
                  <a:pt x="877" y="881"/>
                  <a:pt x="877" y="881"/>
                </a:cubicBezTo>
                <a:cubicBezTo>
                  <a:pt x="881" y="883"/>
                  <a:pt x="886" y="892"/>
                  <a:pt x="886" y="897"/>
                </a:cubicBezTo>
                <a:close/>
                <a:moveTo>
                  <a:pt x="1600" y="438"/>
                </a:moveTo>
                <a:cubicBezTo>
                  <a:pt x="1601" y="441"/>
                  <a:pt x="1601" y="444"/>
                  <a:pt x="1601" y="448"/>
                </a:cubicBezTo>
                <a:cubicBezTo>
                  <a:pt x="1601" y="669"/>
                  <a:pt x="1601" y="669"/>
                  <a:pt x="1601" y="669"/>
                </a:cubicBezTo>
                <a:cubicBezTo>
                  <a:pt x="1601" y="686"/>
                  <a:pt x="1591" y="704"/>
                  <a:pt x="1576" y="712"/>
                </a:cubicBezTo>
                <a:cubicBezTo>
                  <a:pt x="919" y="1087"/>
                  <a:pt x="919" y="1087"/>
                  <a:pt x="919" y="1087"/>
                </a:cubicBezTo>
                <a:cubicBezTo>
                  <a:pt x="919" y="897"/>
                  <a:pt x="919" y="897"/>
                  <a:pt x="919" y="897"/>
                </a:cubicBezTo>
                <a:cubicBezTo>
                  <a:pt x="919" y="880"/>
                  <a:pt x="909" y="862"/>
                  <a:pt x="894" y="853"/>
                </a:cubicBezTo>
                <a:lnTo>
                  <a:pt x="1600" y="438"/>
                </a:lnTo>
                <a:close/>
                <a:moveTo>
                  <a:pt x="525" y="886"/>
                </a:moveTo>
                <a:cubicBezTo>
                  <a:pt x="522" y="886"/>
                  <a:pt x="519" y="885"/>
                  <a:pt x="516" y="884"/>
                </a:cubicBezTo>
                <a:cubicBezTo>
                  <a:pt x="316" y="770"/>
                  <a:pt x="316" y="770"/>
                  <a:pt x="316" y="770"/>
                </a:cubicBezTo>
                <a:cubicBezTo>
                  <a:pt x="307" y="765"/>
                  <a:pt x="300" y="753"/>
                  <a:pt x="300" y="742"/>
                </a:cubicBezTo>
                <a:cubicBezTo>
                  <a:pt x="300" y="721"/>
                  <a:pt x="300" y="721"/>
                  <a:pt x="300" y="721"/>
                </a:cubicBezTo>
                <a:cubicBezTo>
                  <a:pt x="300" y="708"/>
                  <a:pt x="311" y="701"/>
                  <a:pt x="323" y="708"/>
                </a:cubicBezTo>
                <a:cubicBezTo>
                  <a:pt x="523" y="822"/>
                  <a:pt x="523" y="822"/>
                  <a:pt x="523" y="822"/>
                </a:cubicBezTo>
                <a:cubicBezTo>
                  <a:pt x="532" y="827"/>
                  <a:pt x="539" y="839"/>
                  <a:pt x="539" y="849"/>
                </a:cubicBezTo>
                <a:cubicBezTo>
                  <a:pt x="539" y="870"/>
                  <a:pt x="539" y="870"/>
                  <a:pt x="539" y="870"/>
                </a:cubicBezTo>
                <a:cubicBezTo>
                  <a:pt x="539" y="880"/>
                  <a:pt x="533" y="886"/>
                  <a:pt x="525" y="886"/>
                </a:cubicBezTo>
                <a:close/>
                <a:moveTo>
                  <a:pt x="712" y="1033"/>
                </a:moveTo>
                <a:cubicBezTo>
                  <a:pt x="718" y="1040"/>
                  <a:pt x="716" y="1051"/>
                  <a:pt x="708" y="1056"/>
                </a:cubicBezTo>
                <a:cubicBezTo>
                  <a:pt x="648" y="1091"/>
                  <a:pt x="648" y="1091"/>
                  <a:pt x="648" y="1091"/>
                </a:cubicBezTo>
                <a:cubicBezTo>
                  <a:pt x="640" y="1096"/>
                  <a:pt x="626" y="1090"/>
                  <a:pt x="622" y="1086"/>
                </a:cubicBezTo>
                <a:cubicBezTo>
                  <a:pt x="618" y="1082"/>
                  <a:pt x="617" y="1070"/>
                  <a:pt x="617" y="1070"/>
                </a:cubicBezTo>
                <a:cubicBezTo>
                  <a:pt x="617" y="932"/>
                  <a:pt x="617" y="932"/>
                  <a:pt x="617" y="932"/>
                </a:cubicBezTo>
                <a:cubicBezTo>
                  <a:pt x="617" y="932"/>
                  <a:pt x="618" y="918"/>
                  <a:pt x="625" y="914"/>
                </a:cubicBezTo>
                <a:cubicBezTo>
                  <a:pt x="684" y="880"/>
                  <a:pt x="684" y="880"/>
                  <a:pt x="684" y="880"/>
                </a:cubicBezTo>
                <a:cubicBezTo>
                  <a:pt x="693" y="875"/>
                  <a:pt x="706" y="878"/>
                  <a:pt x="712" y="885"/>
                </a:cubicBezTo>
                <a:cubicBezTo>
                  <a:pt x="712" y="885"/>
                  <a:pt x="712" y="885"/>
                  <a:pt x="712" y="885"/>
                </a:cubicBezTo>
                <a:cubicBezTo>
                  <a:pt x="717" y="893"/>
                  <a:pt x="716" y="904"/>
                  <a:pt x="708" y="909"/>
                </a:cubicBezTo>
                <a:cubicBezTo>
                  <a:pt x="659" y="937"/>
                  <a:pt x="659" y="937"/>
                  <a:pt x="659" y="937"/>
                </a:cubicBezTo>
                <a:cubicBezTo>
                  <a:pt x="659" y="1044"/>
                  <a:pt x="659" y="1044"/>
                  <a:pt x="659" y="1044"/>
                </a:cubicBezTo>
                <a:cubicBezTo>
                  <a:pt x="684" y="1029"/>
                  <a:pt x="684" y="1029"/>
                  <a:pt x="684" y="1029"/>
                </a:cubicBezTo>
                <a:cubicBezTo>
                  <a:pt x="693" y="1024"/>
                  <a:pt x="706" y="1025"/>
                  <a:pt x="712" y="1033"/>
                </a:cubicBezTo>
                <a:close/>
                <a:moveTo>
                  <a:pt x="182" y="733"/>
                </a:moveTo>
                <a:cubicBezTo>
                  <a:pt x="188" y="740"/>
                  <a:pt x="186" y="751"/>
                  <a:pt x="177" y="756"/>
                </a:cubicBezTo>
                <a:cubicBezTo>
                  <a:pt x="118" y="791"/>
                  <a:pt x="118" y="791"/>
                  <a:pt x="118" y="791"/>
                </a:cubicBezTo>
                <a:cubicBezTo>
                  <a:pt x="109" y="796"/>
                  <a:pt x="96" y="790"/>
                  <a:pt x="92" y="786"/>
                </a:cubicBezTo>
                <a:cubicBezTo>
                  <a:pt x="88" y="782"/>
                  <a:pt x="86" y="770"/>
                  <a:pt x="86" y="770"/>
                </a:cubicBezTo>
                <a:cubicBezTo>
                  <a:pt x="86" y="632"/>
                  <a:pt x="86" y="632"/>
                  <a:pt x="86" y="632"/>
                </a:cubicBezTo>
                <a:cubicBezTo>
                  <a:pt x="86" y="632"/>
                  <a:pt x="88" y="618"/>
                  <a:pt x="95" y="614"/>
                </a:cubicBezTo>
                <a:cubicBezTo>
                  <a:pt x="154" y="580"/>
                  <a:pt x="154" y="580"/>
                  <a:pt x="154" y="580"/>
                </a:cubicBezTo>
                <a:cubicBezTo>
                  <a:pt x="163" y="575"/>
                  <a:pt x="176" y="578"/>
                  <a:pt x="181" y="585"/>
                </a:cubicBezTo>
                <a:cubicBezTo>
                  <a:pt x="181" y="585"/>
                  <a:pt x="181" y="585"/>
                  <a:pt x="181" y="585"/>
                </a:cubicBezTo>
                <a:cubicBezTo>
                  <a:pt x="187" y="593"/>
                  <a:pt x="186" y="604"/>
                  <a:pt x="177" y="609"/>
                </a:cubicBezTo>
                <a:cubicBezTo>
                  <a:pt x="129" y="637"/>
                  <a:pt x="129" y="637"/>
                  <a:pt x="129" y="637"/>
                </a:cubicBezTo>
                <a:cubicBezTo>
                  <a:pt x="129" y="744"/>
                  <a:pt x="129" y="744"/>
                  <a:pt x="129" y="744"/>
                </a:cubicBezTo>
                <a:cubicBezTo>
                  <a:pt x="154" y="729"/>
                  <a:pt x="154" y="729"/>
                  <a:pt x="154" y="729"/>
                </a:cubicBezTo>
                <a:cubicBezTo>
                  <a:pt x="163" y="724"/>
                  <a:pt x="176" y="725"/>
                  <a:pt x="182" y="733"/>
                </a:cubicBezTo>
                <a:close/>
              </a:path>
            </a:pathLst>
          </a:custGeom>
          <a:solidFill>
            <a:srgbClr val="3C3C3C"/>
          </a:solidFill>
          <a:ln>
            <a:noFill/>
          </a:ln>
          <a:extLst/>
        </p:spPr>
        <p:txBody>
          <a:bodyPr vert="horz" wrap="square" lIns="91440" tIns="45720" rIns="91440" bIns="45720" numCol="1" anchor="t" anchorCtr="0" compatLnSpc="1">
            <a:prstTxWarp prst="textNoShape">
              <a:avLst/>
            </a:prstTxWarp>
          </a:bodyPr>
          <a:lstStyle/>
          <a:p>
            <a:endParaRPr lang="en-US" dirty="0">
              <a:solidFill>
                <a:srgbClr val="505050"/>
              </a:solidFill>
            </a:endParaRPr>
          </a:p>
        </p:txBody>
      </p:sp>
      <p:sp>
        <p:nvSpPr>
          <p:cNvPr id="14" name="TextBox 15"/>
          <p:cNvSpPr txBox="1"/>
          <p:nvPr/>
        </p:nvSpPr>
        <p:spPr>
          <a:xfrm>
            <a:off x="6465559" y="3241727"/>
            <a:ext cx="347868" cy="169277"/>
          </a:xfrm>
          <a:prstGeom prst="rect">
            <a:avLst/>
          </a:prstGeom>
          <a:noFill/>
        </p:spPr>
        <p:txBody>
          <a:bodyPr wrap="square" lIns="0" tIns="0" rIns="0" bIns="0" rtlCol="0">
            <a:spAutoFit/>
          </a:bodyPr>
          <a:lstStyle/>
          <a:p>
            <a:pPr>
              <a:lnSpc>
                <a:spcPct val="90000"/>
              </a:lnSpc>
            </a:pPr>
            <a:r>
              <a:rPr lang="en-US" sz="1200" spc="-50" dirty="0">
                <a:solidFill>
                  <a:srgbClr val="FFFFFF"/>
                </a:solidFill>
              </a:rPr>
              <a:t>VM</a:t>
            </a:r>
          </a:p>
        </p:txBody>
      </p:sp>
      <p:grpSp>
        <p:nvGrpSpPr>
          <p:cNvPr id="16" name="Group 23"/>
          <p:cNvGrpSpPr/>
          <p:nvPr/>
        </p:nvGrpSpPr>
        <p:grpSpPr>
          <a:xfrm>
            <a:off x="9272682" y="2798630"/>
            <a:ext cx="929604" cy="1556455"/>
            <a:chOff x="10024606" y="2684971"/>
            <a:chExt cx="929604" cy="1556455"/>
          </a:xfrm>
        </p:grpSpPr>
        <p:pic>
          <p:nvPicPr>
            <p:cNvPr id="17" name="Picture 19474"/>
            <p:cNvPicPr>
              <a:picLocks noChangeAspect="1"/>
            </p:cNvPicPr>
            <p:nvPr/>
          </p:nvPicPr>
          <p:blipFill>
            <a:blip r:embed="rId5" cstate="email">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bwMode="auto">
            <a:xfrm>
              <a:off x="10024606" y="2684971"/>
              <a:ext cx="929604" cy="1556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extBox 16"/>
            <p:cNvSpPr txBox="1"/>
            <p:nvPr/>
          </p:nvSpPr>
          <p:spPr>
            <a:xfrm>
              <a:off x="10635800" y="3126471"/>
              <a:ext cx="220939" cy="169277"/>
            </a:xfrm>
            <a:prstGeom prst="rect">
              <a:avLst/>
            </a:prstGeom>
            <a:noFill/>
          </p:spPr>
          <p:txBody>
            <a:bodyPr wrap="none" lIns="0" tIns="0" rIns="0" bIns="0" rtlCol="0">
              <a:spAutoFit/>
            </a:bodyPr>
            <a:lstStyle/>
            <a:p>
              <a:pPr>
                <a:lnSpc>
                  <a:spcPct val="90000"/>
                </a:lnSpc>
              </a:pPr>
              <a:r>
                <a:rPr lang="en-US" sz="1200" spc="-50" dirty="0">
                  <a:solidFill>
                    <a:srgbClr val="FFFFFF"/>
                  </a:solidFill>
                </a:rPr>
                <a:t>VM</a:t>
              </a:r>
            </a:p>
          </p:txBody>
        </p:sp>
      </p:grpSp>
      <p:sp>
        <p:nvSpPr>
          <p:cNvPr id="19" name="TextBox 17"/>
          <p:cNvSpPr txBox="1"/>
          <p:nvPr/>
        </p:nvSpPr>
        <p:spPr>
          <a:xfrm rot="19723156">
            <a:off x="9793230" y="4284616"/>
            <a:ext cx="613951" cy="138499"/>
          </a:xfrm>
          <a:prstGeom prst="rect">
            <a:avLst/>
          </a:prstGeom>
          <a:noFill/>
        </p:spPr>
        <p:txBody>
          <a:bodyPr wrap="none" lIns="0" tIns="0" rIns="0" bIns="0" rtlCol="0">
            <a:spAutoFit/>
          </a:bodyPr>
          <a:lstStyle/>
          <a:p>
            <a:pPr>
              <a:lnSpc>
                <a:spcPct val="90000"/>
              </a:lnSpc>
            </a:pPr>
            <a:r>
              <a:rPr lang="fr-FR" sz="1000" spc="-50" dirty="0" smtClean="0">
                <a:solidFill>
                  <a:srgbClr val="FFFFFE"/>
                </a:solidFill>
              </a:rPr>
              <a:t>Nœud</a:t>
            </a:r>
            <a:r>
              <a:rPr lang="en-US" sz="1000" spc="-50" dirty="0" smtClean="0">
                <a:solidFill>
                  <a:srgbClr val="FFFFFE"/>
                </a:solidFill>
              </a:rPr>
              <a:t> </a:t>
            </a:r>
            <a:r>
              <a:rPr lang="en-US" sz="1000" spc="-50" dirty="0" err="1" smtClean="0">
                <a:solidFill>
                  <a:srgbClr val="FFFFFE"/>
                </a:solidFill>
              </a:rPr>
              <a:t>cible</a:t>
            </a:r>
            <a:endParaRPr lang="en-US" sz="1000" spc="-50" dirty="0">
              <a:solidFill>
                <a:srgbClr val="FFFFFE"/>
              </a:solidFill>
            </a:endParaRPr>
          </a:p>
        </p:txBody>
      </p:sp>
      <p:sp>
        <p:nvSpPr>
          <p:cNvPr id="20" name="Rectangle 19"/>
          <p:cNvSpPr/>
          <p:nvPr/>
        </p:nvSpPr>
        <p:spPr bwMode="auto">
          <a:xfrm>
            <a:off x="5145696" y="1889321"/>
            <a:ext cx="5679118" cy="742503"/>
          </a:xfrm>
          <a:prstGeom prst="rect">
            <a:avLst/>
          </a:prstGeom>
          <a:solidFill>
            <a:schemeClr val="accent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pPr>
            <a:r>
              <a:rPr lang="en-US" sz="2000" dirty="0">
                <a:solidFill>
                  <a:srgbClr val="FFFFFE"/>
                </a:solidFill>
                <a:latin typeface="Segoe UI Light"/>
                <a:cs typeface="Segoe UI Light"/>
              </a:rPr>
              <a:t>Live </a:t>
            </a:r>
            <a:r>
              <a:rPr lang="en-US" sz="2000" dirty="0" smtClean="0">
                <a:solidFill>
                  <a:srgbClr val="FFFFFE"/>
                </a:solidFill>
                <a:latin typeface="Segoe UI Light"/>
                <a:cs typeface="Segoe UI Light"/>
              </a:rPr>
              <a:t>migration</a:t>
            </a:r>
            <a:endParaRPr lang="en-US" sz="2000" dirty="0">
              <a:solidFill>
                <a:srgbClr val="FFFFFE"/>
              </a:solidFill>
              <a:latin typeface="Segoe UI Light"/>
              <a:cs typeface="Segoe UI Light"/>
            </a:endParaRPr>
          </a:p>
        </p:txBody>
      </p:sp>
      <p:sp>
        <p:nvSpPr>
          <p:cNvPr id="21" name="Right Arrow 19"/>
          <p:cNvSpPr/>
          <p:nvPr/>
        </p:nvSpPr>
        <p:spPr bwMode="auto">
          <a:xfrm>
            <a:off x="6746611" y="2988137"/>
            <a:ext cx="2706185" cy="164899"/>
          </a:xfrm>
          <a:prstGeom prst="rightArrow">
            <a:avLst/>
          </a:prstGeom>
          <a:solidFill>
            <a:schemeClr val="bg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b" anchorCtr="0" compatLnSpc="1">
            <a:prstTxWarp prst="textNoShape">
              <a:avLst/>
            </a:prstTxWarp>
          </a:bodyPr>
          <a:lstStyle/>
          <a:p>
            <a:pPr algn="ctr" defTabSz="914099" fontAlgn="base">
              <a:lnSpc>
                <a:spcPct val="90000"/>
              </a:lnSpc>
              <a:spcBef>
                <a:spcPct val="0"/>
              </a:spcBef>
              <a:spcAft>
                <a:spcPct val="0"/>
              </a:spcAft>
            </a:pPr>
            <a:endParaRPr lang="en-US" sz="1400" spc="-50" dirty="0">
              <a:solidFill>
                <a:srgbClr val="3C3C3C"/>
              </a:solidFill>
            </a:endParaRPr>
          </a:p>
        </p:txBody>
      </p:sp>
      <p:grpSp>
        <p:nvGrpSpPr>
          <p:cNvPr id="23" name="Group 22"/>
          <p:cNvGrpSpPr/>
          <p:nvPr/>
        </p:nvGrpSpPr>
        <p:grpSpPr>
          <a:xfrm>
            <a:off x="7073714" y="5003159"/>
            <a:ext cx="1827068" cy="1211447"/>
            <a:chOff x="7825108" y="4889500"/>
            <a:chExt cx="1827068" cy="1211447"/>
          </a:xfrm>
        </p:grpSpPr>
        <p:sp>
          <p:nvSpPr>
            <p:cNvPr id="24" name="Rectangle 23"/>
            <p:cNvSpPr/>
            <p:nvPr/>
          </p:nvSpPr>
          <p:spPr>
            <a:xfrm>
              <a:off x="7825108" y="5839337"/>
              <a:ext cx="1827068" cy="261610"/>
            </a:xfrm>
            <a:prstGeom prst="rect">
              <a:avLst/>
            </a:prstGeom>
          </p:spPr>
          <p:txBody>
            <a:bodyPr wrap="square">
              <a:spAutoFit/>
            </a:bodyPr>
            <a:lstStyle/>
            <a:p>
              <a:pPr algn="ctr">
                <a:lnSpc>
                  <a:spcPct val="90000"/>
                </a:lnSpc>
              </a:pPr>
              <a:r>
                <a:rPr lang="en-US" sz="1200" spc="-50" dirty="0" smtClean="0">
                  <a:solidFill>
                    <a:srgbClr val="505050">
                      <a:lumMod val="50000"/>
                    </a:srgbClr>
                  </a:solidFill>
                </a:rPr>
                <a:t>iSCSI / FC </a:t>
              </a:r>
              <a:r>
                <a:rPr lang="en-US" sz="1200" spc="-50" dirty="0">
                  <a:solidFill>
                    <a:srgbClr val="505050">
                      <a:lumMod val="50000"/>
                    </a:srgbClr>
                  </a:solidFill>
                </a:rPr>
                <a:t>/</a:t>
              </a:r>
              <a:r>
                <a:rPr lang="en-US" sz="1200" spc="-50" dirty="0" smtClean="0">
                  <a:solidFill>
                    <a:srgbClr val="505050">
                      <a:lumMod val="50000"/>
                    </a:srgbClr>
                  </a:solidFill>
                </a:rPr>
                <a:t> SMB Storage</a:t>
              </a:r>
              <a:endParaRPr lang="en-US" sz="1200" spc="-50" dirty="0">
                <a:solidFill>
                  <a:srgbClr val="505050">
                    <a:lumMod val="50000"/>
                  </a:srgbClr>
                </a:solidFill>
              </a:endParaRPr>
            </a:p>
          </p:txBody>
        </p:sp>
        <p:pic>
          <p:nvPicPr>
            <p:cNvPr id="25" name="Hyper-V logo"/>
            <p:cNvPicPr>
              <a:picLocks noChangeAspect="1" noChangeArrowheads="1"/>
            </p:cNvPicPr>
            <p:nvPr/>
          </p:nvPicPr>
          <p:blipFill>
            <a:blip r:embed="rId6" cstate="email">
              <a:extLst>
                <a:ext uri="{28A0092B-C50C-407E-A947-70E740481C1C}">
                  <a14:useLocalDpi xmlns:a14="http://schemas.microsoft.com/office/drawing/2010/main"/>
                </a:ext>
              </a:extLst>
            </a:blip>
            <a:stretch>
              <a:fillRect/>
            </a:stretch>
          </p:blipFill>
          <p:spPr bwMode="auto">
            <a:xfrm>
              <a:off x="8301805" y="4889500"/>
              <a:ext cx="873675" cy="927054"/>
            </a:xfrm>
            <a:prstGeom prst="rect">
              <a:avLst/>
            </a:prstGeom>
            <a:noFill/>
            <a:ln w="9525">
              <a:noFill/>
              <a:miter lim="800000"/>
              <a:headEnd/>
              <a:tailEnd/>
            </a:ln>
          </p:spPr>
        </p:pic>
      </p:grpSp>
      <p:grpSp>
        <p:nvGrpSpPr>
          <p:cNvPr id="26" name="Group 27"/>
          <p:cNvGrpSpPr/>
          <p:nvPr/>
        </p:nvGrpSpPr>
        <p:grpSpPr>
          <a:xfrm>
            <a:off x="7186843" y="4178456"/>
            <a:ext cx="1567923" cy="286232"/>
            <a:chOff x="7938766" y="3970411"/>
            <a:chExt cx="1567923" cy="286232"/>
          </a:xfrm>
        </p:grpSpPr>
        <p:cxnSp>
          <p:nvCxnSpPr>
            <p:cNvPr id="27" name="Straight Arrow Connector 25"/>
            <p:cNvCxnSpPr/>
            <p:nvPr/>
          </p:nvCxnSpPr>
          <p:spPr>
            <a:xfrm flipV="1">
              <a:off x="7938766" y="3988224"/>
              <a:ext cx="1567923" cy="1"/>
            </a:xfrm>
            <a:prstGeom prst="straightConnector1">
              <a:avLst/>
            </a:prstGeom>
            <a:ln w="19050" cmpd="sng">
              <a:solidFill>
                <a:schemeClr val="tx1"/>
              </a:solidFill>
              <a:prstDash val="dot"/>
              <a:headEnd type="arrow"/>
              <a:tailEnd type="arrow"/>
            </a:ln>
          </p:spPr>
          <p:style>
            <a:lnRef idx="1">
              <a:schemeClr val="accent1"/>
            </a:lnRef>
            <a:fillRef idx="0">
              <a:schemeClr val="accent1"/>
            </a:fillRef>
            <a:effectRef idx="0">
              <a:schemeClr val="accent1"/>
            </a:effectRef>
            <a:fontRef idx="minor">
              <a:schemeClr val="tx1"/>
            </a:fontRef>
          </p:style>
        </p:cxnSp>
        <p:sp>
          <p:nvSpPr>
            <p:cNvPr id="28" name="Rectangle 27"/>
            <p:cNvSpPr/>
            <p:nvPr/>
          </p:nvSpPr>
          <p:spPr>
            <a:xfrm>
              <a:off x="8224603" y="3970411"/>
              <a:ext cx="1151277" cy="286232"/>
            </a:xfrm>
            <a:prstGeom prst="rect">
              <a:avLst/>
            </a:prstGeom>
          </p:spPr>
          <p:txBody>
            <a:bodyPr wrap="none">
              <a:spAutoFit/>
            </a:bodyPr>
            <a:lstStyle/>
            <a:p>
              <a:pPr algn="ctr">
                <a:lnSpc>
                  <a:spcPct val="90000"/>
                </a:lnSpc>
              </a:pPr>
              <a:r>
                <a:rPr lang="en-US" sz="1400" spc="-50" dirty="0" err="1" smtClean="0">
                  <a:solidFill>
                    <a:srgbClr val="505050"/>
                  </a:solidFill>
                </a:rPr>
                <a:t>Connexion</a:t>
              </a:r>
              <a:r>
                <a:rPr lang="en-US" sz="1400" spc="-50" dirty="0" smtClean="0">
                  <a:solidFill>
                    <a:srgbClr val="505050"/>
                  </a:solidFill>
                </a:rPr>
                <a:t> IP</a:t>
              </a:r>
              <a:endParaRPr lang="en-US" sz="1400" spc="-50" dirty="0">
                <a:solidFill>
                  <a:srgbClr val="505050"/>
                </a:solidFill>
              </a:endParaRPr>
            </a:p>
          </p:txBody>
        </p:sp>
      </p:grpSp>
      <p:grpSp>
        <p:nvGrpSpPr>
          <p:cNvPr id="29" name="Group 31"/>
          <p:cNvGrpSpPr/>
          <p:nvPr/>
        </p:nvGrpSpPr>
        <p:grpSpPr>
          <a:xfrm>
            <a:off x="6722487" y="3218349"/>
            <a:ext cx="2565200" cy="439075"/>
            <a:chOff x="7474411" y="3104690"/>
            <a:chExt cx="2565200" cy="439075"/>
          </a:xfrm>
        </p:grpSpPr>
        <p:sp>
          <p:nvSpPr>
            <p:cNvPr id="30" name="Right Arrow 28"/>
            <p:cNvSpPr/>
            <p:nvPr/>
          </p:nvSpPr>
          <p:spPr bwMode="auto">
            <a:xfrm>
              <a:off x="7474411" y="3378681"/>
              <a:ext cx="2565200" cy="165084"/>
            </a:xfrm>
            <a:prstGeom prst="rightArrow">
              <a:avLst/>
            </a:prstGeom>
            <a:solidFill>
              <a:schemeClr val="accent6"/>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b" anchorCtr="0" compatLnSpc="1">
              <a:prstTxWarp prst="textNoShape">
                <a:avLst/>
              </a:prstTxWarp>
            </a:bodyPr>
            <a:lstStyle/>
            <a:p>
              <a:pPr algn="ctr" defTabSz="914099" fontAlgn="base">
                <a:lnSpc>
                  <a:spcPct val="90000"/>
                </a:lnSpc>
                <a:spcBef>
                  <a:spcPct val="0"/>
                </a:spcBef>
                <a:spcAft>
                  <a:spcPct val="0"/>
                </a:spcAft>
              </a:pPr>
              <a:endParaRPr lang="en-US" sz="1400" spc="-50" dirty="0">
                <a:solidFill>
                  <a:srgbClr val="3C3C3C"/>
                </a:solidFill>
              </a:endParaRPr>
            </a:p>
          </p:txBody>
        </p:sp>
        <p:sp>
          <p:nvSpPr>
            <p:cNvPr id="31" name="Rectangle 30"/>
            <p:cNvSpPr/>
            <p:nvPr/>
          </p:nvSpPr>
          <p:spPr>
            <a:xfrm>
              <a:off x="8140498" y="3104690"/>
              <a:ext cx="1233030" cy="286232"/>
            </a:xfrm>
            <a:prstGeom prst="rect">
              <a:avLst/>
            </a:prstGeom>
          </p:spPr>
          <p:txBody>
            <a:bodyPr wrap="none">
              <a:spAutoFit/>
            </a:bodyPr>
            <a:lstStyle/>
            <a:p>
              <a:pPr algn="ctr">
                <a:lnSpc>
                  <a:spcPct val="90000"/>
                </a:lnSpc>
              </a:pPr>
              <a:r>
                <a:rPr lang="en-US" sz="1400" spc="-50" dirty="0">
                  <a:solidFill>
                    <a:srgbClr val="505050"/>
                  </a:solidFill>
                </a:rPr>
                <a:t> </a:t>
              </a:r>
              <a:r>
                <a:rPr lang="en-US" sz="1400" spc="-50" dirty="0" smtClean="0">
                  <a:solidFill>
                    <a:srgbClr val="505050"/>
                  </a:solidFill>
                </a:rPr>
                <a:t>Configuration</a:t>
              </a:r>
              <a:endParaRPr lang="en-US" sz="1400" spc="-50" dirty="0">
                <a:solidFill>
                  <a:srgbClr val="505050"/>
                </a:solidFill>
              </a:endParaRPr>
            </a:p>
          </p:txBody>
        </p:sp>
      </p:grpSp>
      <p:pic>
        <p:nvPicPr>
          <p:cNvPr id="32" name="Picture 29"/>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6581976" y="3477229"/>
            <a:ext cx="226326" cy="258219"/>
          </a:xfrm>
          <a:prstGeom prst="rect">
            <a:avLst/>
          </a:prstGeom>
        </p:spPr>
      </p:pic>
      <p:sp>
        <p:nvSpPr>
          <p:cNvPr id="33" name="Rectangle 32"/>
          <p:cNvSpPr/>
          <p:nvPr/>
        </p:nvSpPr>
        <p:spPr bwMode="auto">
          <a:xfrm>
            <a:off x="5145696" y="1898465"/>
            <a:ext cx="5679118" cy="742503"/>
          </a:xfrm>
          <a:prstGeom prst="rect">
            <a:avLst/>
          </a:prstGeom>
          <a:solidFill>
            <a:schemeClr val="accent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pPr>
            <a:r>
              <a:rPr lang="en-US" sz="2000" dirty="0" smtClean="0">
                <a:solidFill>
                  <a:srgbClr val="FFFFFE"/>
                </a:solidFill>
                <a:latin typeface="Segoe UI Light"/>
                <a:cs typeface="Segoe UI Light"/>
              </a:rPr>
              <a:t>Pages </a:t>
            </a:r>
            <a:r>
              <a:rPr lang="fr-FR" sz="2000" dirty="0" smtClean="0">
                <a:solidFill>
                  <a:srgbClr val="FFFFFE"/>
                </a:solidFill>
                <a:latin typeface="Segoe UI Light"/>
                <a:cs typeface="Segoe UI Light"/>
              </a:rPr>
              <a:t>mémoires transférées</a:t>
            </a:r>
            <a:endParaRPr lang="en-US" sz="2000" dirty="0">
              <a:solidFill>
                <a:srgbClr val="FFFFFE"/>
              </a:solidFill>
              <a:latin typeface="Segoe UI Light"/>
              <a:cs typeface="Segoe UI Light"/>
            </a:endParaRPr>
          </a:p>
        </p:txBody>
      </p:sp>
      <p:grpSp>
        <p:nvGrpSpPr>
          <p:cNvPr id="34" name="Group 33"/>
          <p:cNvGrpSpPr/>
          <p:nvPr/>
        </p:nvGrpSpPr>
        <p:grpSpPr>
          <a:xfrm>
            <a:off x="6722487" y="3197849"/>
            <a:ext cx="2565200" cy="459575"/>
            <a:chOff x="7474411" y="3084190"/>
            <a:chExt cx="2565200" cy="459575"/>
          </a:xfrm>
        </p:grpSpPr>
        <p:sp>
          <p:nvSpPr>
            <p:cNvPr id="35" name="Right Arrow 34"/>
            <p:cNvSpPr/>
            <p:nvPr/>
          </p:nvSpPr>
          <p:spPr bwMode="auto">
            <a:xfrm>
              <a:off x="7474411" y="3378681"/>
              <a:ext cx="2565200" cy="165084"/>
            </a:xfrm>
            <a:prstGeom prst="rightArrow">
              <a:avLst/>
            </a:prstGeom>
            <a:solidFill>
              <a:schemeClr val="accent4"/>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b" anchorCtr="0" compatLnSpc="1">
              <a:prstTxWarp prst="textNoShape">
                <a:avLst/>
              </a:prstTxWarp>
            </a:bodyPr>
            <a:lstStyle/>
            <a:p>
              <a:pPr algn="ctr" defTabSz="914099" fontAlgn="base">
                <a:lnSpc>
                  <a:spcPct val="90000"/>
                </a:lnSpc>
                <a:spcBef>
                  <a:spcPct val="0"/>
                </a:spcBef>
                <a:spcAft>
                  <a:spcPct val="0"/>
                </a:spcAft>
              </a:pPr>
              <a:endParaRPr lang="en-US" sz="1400" spc="-50" dirty="0">
                <a:solidFill>
                  <a:srgbClr val="3C3C3C"/>
                </a:solidFill>
              </a:endParaRPr>
            </a:p>
          </p:txBody>
        </p:sp>
        <p:sp>
          <p:nvSpPr>
            <p:cNvPr id="36" name="Rectangle 35"/>
            <p:cNvSpPr/>
            <p:nvPr/>
          </p:nvSpPr>
          <p:spPr>
            <a:xfrm>
              <a:off x="7948039" y="3084190"/>
              <a:ext cx="1617943" cy="286232"/>
            </a:xfrm>
            <a:prstGeom prst="rect">
              <a:avLst/>
            </a:prstGeom>
          </p:spPr>
          <p:txBody>
            <a:bodyPr wrap="none">
              <a:spAutoFit/>
            </a:bodyPr>
            <a:lstStyle/>
            <a:p>
              <a:pPr algn="ctr">
                <a:lnSpc>
                  <a:spcPct val="90000"/>
                </a:lnSpc>
              </a:pPr>
              <a:r>
                <a:rPr lang="fr-FR" sz="1400" spc="-50" dirty="0" smtClean="0">
                  <a:solidFill>
                    <a:srgbClr val="505050"/>
                  </a:solidFill>
                </a:rPr>
                <a:t>Contenu de la RAM</a:t>
              </a:r>
              <a:endParaRPr lang="fr-FR" sz="1400" spc="-50" dirty="0">
                <a:solidFill>
                  <a:srgbClr val="505050"/>
                </a:solidFill>
              </a:endParaRPr>
            </a:p>
          </p:txBody>
        </p:sp>
      </p:grpSp>
      <p:sp>
        <p:nvSpPr>
          <p:cNvPr id="37" name="Rectangle 36"/>
          <p:cNvSpPr/>
          <p:nvPr/>
        </p:nvSpPr>
        <p:spPr bwMode="auto">
          <a:xfrm>
            <a:off x="6477064" y="3322513"/>
            <a:ext cx="245567" cy="678132"/>
          </a:xfrm>
          <a:prstGeom prst="rect">
            <a:avLst/>
          </a:prstGeom>
          <a:solidFill>
            <a:schemeClr val="accent4"/>
          </a:solidFill>
          <a:ln>
            <a:solidFill>
              <a:srgbClr val="FFFFFE"/>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vert270" wrap="none" lIns="36576" tIns="0" rIns="0" bIns="0" numCol="1" rtlCol="0" anchor="t" anchorCtr="1" compatLnSpc="1">
            <a:prstTxWarp prst="textNoShape">
              <a:avLst/>
            </a:prstTxWarp>
            <a:normAutofit/>
          </a:bodyPr>
          <a:lstStyle/>
          <a:p>
            <a:pPr algn="ctr" defTabSz="914099" fontAlgn="base">
              <a:spcBef>
                <a:spcPct val="0"/>
              </a:spcBef>
              <a:spcAft>
                <a:spcPct val="0"/>
              </a:spcAft>
            </a:pPr>
            <a:r>
              <a:rPr lang="en-US" sz="900" spc="-50" dirty="0" smtClean="0">
                <a:solidFill>
                  <a:srgbClr val="FFFFFE"/>
                </a:solidFill>
                <a:cs typeface="Segoe light"/>
              </a:rPr>
              <a:t>RAM</a:t>
            </a:r>
            <a:endParaRPr lang="en-US" sz="900" spc="-50" dirty="0">
              <a:solidFill>
                <a:srgbClr val="FFFFFE"/>
              </a:solidFill>
              <a:cs typeface="Segoe light"/>
            </a:endParaRPr>
          </a:p>
        </p:txBody>
      </p:sp>
      <p:sp>
        <p:nvSpPr>
          <p:cNvPr id="38" name="Rectangle 37"/>
          <p:cNvSpPr/>
          <p:nvPr/>
        </p:nvSpPr>
        <p:spPr bwMode="auto">
          <a:xfrm>
            <a:off x="6477064" y="3322513"/>
            <a:ext cx="245567" cy="678132"/>
          </a:xfrm>
          <a:prstGeom prst="rect">
            <a:avLst/>
          </a:prstGeom>
          <a:solidFill>
            <a:schemeClr val="accent4"/>
          </a:solidFill>
          <a:ln>
            <a:solidFill>
              <a:srgbClr val="FFFFFE"/>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vert270" wrap="none" lIns="36576" tIns="0" rIns="0" bIns="0" numCol="1" rtlCol="0" anchor="t" anchorCtr="1" compatLnSpc="1">
            <a:prstTxWarp prst="textNoShape">
              <a:avLst/>
            </a:prstTxWarp>
            <a:normAutofit/>
          </a:bodyPr>
          <a:lstStyle/>
          <a:p>
            <a:pPr algn="ctr" defTabSz="914099" fontAlgn="base">
              <a:spcBef>
                <a:spcPct val="0"/>
              </a:spcBef>
              <a:spcAft>
                <a:spcPct val="0"/>
              </a:spcAft>
            </a:pPr>
            <a:r>
              <a:rPr lang="en-US" sz="900" spc="-50" dirty="0" smtClean="0">
                <a:solidFill>
                  <a:srgbClr val="FFFFFE"/>
                </a:solidFill>
                <a:cs typeface="Segoe light"/>
              </a:rPr>
              <a:t>RAM</a:t>
            </a:r>
            <a:endParaRPr lang="en-US" sz="900" spc="-50" dirty="0">
              <a:solidFill>
                <a:srgbClr val="FFFFFE"/>
              </a:solidFill>
              <a:cs typeface="Segoe light"/>
            </a:endParaRPr>
          </a:p>
        </p:txBody>
      </p:sp>
      <p:sp>
        <p:nvSpPr>
          <p:cNvPr id="39" name="Rectangle 38"/>
          <p:cNvSpPr/>
          <p:nvPr/>
        </p:nvSpPr>
        <p:spPr bwMode="auto">
          <a:xfrm>
            <a:off x="5145696" y="1904094"/>
            <a:ext cx="5679118" cy="742503"/>
          </a:xfrm>
          <a:prstGeom prst="rect">
            <a:avLst/>
          </a:prstGeom>
          <a:solidFill>
            <a:schemeClr val="accent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pPr>
            <a:r>
              <a:rPr lang="fr-FR" sz="2000" dirty="0" smtClean="0">
                <a:solidFill>
                  <a:srgbClr val="FFFFFE"/>
                </a:solidFill>
                <a:latin typeface="Segoe UI Light"/>
                <a:cs typeface="Segoe UI Light"/>
              </a:rPr>
              <a:t>Pages mémoires modifiées</a:t>
            </a:r>
            <a:endParaRPr lang="fr-FR" sz="2000" dirty="0">
              <a:solidFill>
                <a:srgbClr val="FFFFFE"/>
              </a:solidFill>
              <a:latin typeface="Segoe UI Light"/>
              <a:cs typeface="Segoe UI Light"/>
            </a:endParaRPr>
          </a:p>
        </p:txBody>
      </p:sp>
      <p:grpSp>
        <p:nvGrpSpPr>
          <p:cNvPr id="40" name="Group 39"/>
          <p:cNvGrpSpPr/>
          <p:nvPr/>
        </p:nvGrpSpPr>
        <p:grpSpPr>
          <a:xfrm>
            <a:off x="6722487" y="3281153"/>
            <a:ext cx="2565200" cy="376272"/>
            <a:chOff x="7474411" y="3167493"/>
            <a:chExt cx="2565200" cy="376272"/>
          </a:xfrm>
        </p:grpSpPr>
        <p:sp>
          <p:nvSpPr>
            <p:cNvPr id="41" name="Right Arrow 40"/>
            <p:cNvSpPr/>
            <p:nvPr/>
          </p:nvSpPr>
          <p:spPr bwMode="auto">
            <a:xfrm>
              <a:off x="7474411" y="3378681"/>
              <a:ext cx="2565200" cy="165084"/>
            </a:xfrm>
            <a:prstGeom prst="rightArrow">
              <a:avLst/>
            </a:prstGeom>
            <a:solidFill>
              <a:srgbClr val="7FBA00"/>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b" anchorCtr="0" compatLnSpc="1">
              <a:prstTxWarp prst="textNoShape">
                <a:avLst/>
              </a:prstTxWarp>
            </a:bodyPr>
            <a:lstStyle/>
            <a:p>
              <a:pPr algn="ctr" defTabSz="914099" fontAlgn="base">
                <a:lnSpc>
                  <a:spcPct val="90000"/>
                </a:lnSpc>
                <a:spcBef>
                  <a:spcPct val="0"/>
                </a:spcBef>
                <a:spcAft>
                  <a:spcPct val="0"/>
                </a:spcAft>
              </a:pPr>
              <a:endParaRPr lang="en-US" sz="1400" spc="-50" dirty="0">
                <a:solidFill>
                  <a:srgbClr val="3C3C3C"/>
                </a:solidFill>
              </a:endParaRPr>
            </a:p>
          </p:txBody>
        </p:sp>
        <p:sp>
          <p:nvSpPr>
            <p:cNvPr id="42" name="Rectangle 41"/>
            <p:cNvSpPr/>
            <p:nvPr/>
          </p:nvSpPr>
          <p:spPr>
            <a:xfrm>
              <a:off x="7755547" y="3167493"/>
              <a:ext cx="2151423" cy="200055"/>
            </a:xfrm>
            <a:prstGeom prst="rect">
              <a:avLst/>
            </a:prstGeom>
          </p:spPr>
          <p:txBody>
            <a:bodyPr wrap="none">
              <a:spAutoFit/>
            </a:bodyPr>
            <a:lstStyle/>
            <a:p>
              <a:pPr algn="ctr" defTabSz="914099" fontAlgn="base">
                <a:lnSpc>
                  <a:spcPct val="50000"/>
                </a:lnSpc>
                <a:spcBef>
                  <a:spcPct val="0"/>
                </a:spcBef>
                <a:spcAft>
                  <a:spcPct val="0"/>
                </a:spcAft>
              </a:pPr>
              <a:r>
                <a:rPr lang="en-US" sz="1400" spc="-50" dirty="0" smtClean="0">
                  <a:solidFill>
                    <a:srgbClr val="3C3C3C"/>
                  </a:solidFill>
                </a:rPr>
                <a:t>Pages memoires </a:t>
              </a:r>
              <a:r>
                <a:rPr lang="en-US" sz="1400" spc="-50" dirty="0" err="1" smtClean="0">
                  <a:solidFill>
                    <a:srgbClr val="3C3C3C"/>
                  </a:solidFill>
                </a:rPr>
                <a:t>modifiées</a:t>
              </a:r>
              <a:endParaRPr lang="en-US" sz="1400" spc="-50" dirty="0">
                <a:solidFill>
                  <a:srgbClr val="3C3C3C"/>
                </a:solidFill>
              </a:endParaRPr>
            </a:p>
          </p:txBody>
        </p:sp>
      </p:grpSp>
      <p:sp>
        <p:nvSpPr>
          <p:cNvPr id="43" name="Rectangle 42"/>
          <p:cNvSpPr/>
          <p:nvPr/>
        </p:nvSpPr>
        <p:spPr bwMode="auto">
          <a:xfrm>
            <a:off x="5140033" y="1875028"/>
            <a:ext cx="5679118" cy="742503"/>
          </a:xfrm>
          <a:prstGeom prst="rect">
            <a:avLst/>
          </a:prstGeom>
          <a:solidFill>
            <a:schemeClr val="accent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pPr>
            <a:r>
              <a:rPr lang="en-US" sz="2000" dirty="0" smtClean="0">
                <a:solidFill>
                  <a:srgbClr val="FFFFFE"/>
                </a:solidFill>
                <a:latin typeface="Segoe UI Light"/>
                <a:cs typeface="Segoe UI Light"/>
              </a:rPr>
              <a:t>Live Migration</a:t>
            </a:r>
            <a:endParaRPr lang="en-US" sz="2000" dirty="0">
              <a:solidFill>
                <a:srgbClr val="FFFFFE"/>
              </a:solidFill>
              <a:latin typeface="Segoe UI Light"/>
              <a:cs typeface="Segoe UI Light"/>
            </a:endParaRPr>
          </a:p>
        </p:txBody>
      </p:sp>
      <p:cxnSp>
        <p:nvCxnSpPr>
          <p:cNvPr id="44" name="Straight Arrow Connector 49"/>
          <p:cNvCxnSpPr/>
          <p:nvPr/>
        </p:nvCxnSpPr>
        <p:spPr>
          <a:xfrm>
            <a:off x="6662418" y="4627025"/>
            <a:ext cx="868635" cy="419379"/>
          </a:xfrm>
          <a:prstGeom prst="straightConnector1">
            <a:avLst/>
          </a:prstGeom>
          <a:ln w="12700" cmpd="sng">
            <a:solidFill>
              <a:srgbClr val="505050"/>
            </a:solidFill>
            <a:prstDash val="sysDash"/>
            <a:headEnd type="arrow"/>
            <a:tailEnd type="arrow"/>
          </a:ln>
        </p:spPr>
        <p:style>
          <a:lnRef idx="1">
            <a:schemeClr val="accent1"/>
          </a:lnRef>
          <a:fillRef idx="0">
            <a:schemeClr val="accent1"/>
          </a:fillRef>
          <a:effectRef idx="0">
            <a:schemeClr val="accent1"/>
          </a:effectRef>
          <a:fontRef idx="minor">
            <a:schemeClr val="tx1"/>
          </a:fontRef>
        </p:style>
      </p:cxnSp>
      <p:cxnSp>
        <p:nvCxnSpPr>
          <p:cNvPr id="45" name="Straight Arrow Connector 65"/>
          <p:cNvCxnSpPr/>
          <p:nvPr/>
        </p:nvCxnSpPr>
        <p:spPr>
          <a:xfrm flipH="1">
            <a:off x="8445348" y="4684453"/>
            <a:ext cx="819150" cy="361950"/>
          </a:xfrm>
          <a:prstGeom prst="straightConnector1">
            <a:avLst/>
          </a:prstGeom>
          <a:ln w="12700" cmpd="sng">
            <a:solidFill>
              <a:srgbClr val="505050"/>
            </a:solidFill>
            <a:prstDash val="sysDash"/>
            <a:headEnd type="arrow"/>
            <a:tailEnd type="arrow"/>
          </a:ln>
        </p:spPr>
        <p:style>
          <a:lnRef idx="1">
            <a:schemeClr val="accent1"/>
          </a:lnRef>
          <a:fillRef idx="0">
            <a:schemeClr val="accent1"/>
          </a:fillRef>
          <a:effectRef idx="0">
            <a:schemeClr val="accent1"/>
          </a:effectRef>
          <a:fontRef idx="minor">
            <a:schemeClr val="tx1"/>
          </a:fontRef>
        </p:style>
      </p:cxnSp>
      <p:grpSp>
        <p:nvGrpSpPr>
          <p:cNvPr id="46" name="Group 72"/>
          <p:cNvGrpSpPr/>
          <p:nvPr/>
        </p:nvGrpSpPr>
        <p:grpSpPr>
          <a:xfrm>
            <a:off x="6560737" y="3352579"/>
            <a:ext cx="57055" cy="611497"/>
            <a:chOff x="7092894" y="3217688"/>
            <a:chExt cx="111567" cy="1195734"/>
          </a:xfrm>
        </p:grpSpPr>
        <p:sp>
          <p:nvSpPr>
            <p:cNvPr id="47" name="Rectangle 46"/>
            <p:cNvSpPr/>
            <p:nvPr/>
          </p:nvSpPr>
          <p:spPr bwMode="auto">
            <a:xfrm>
              <a:off x="7092914" y="4301875"/>
              <a:ext cx="111547" cy="111547"/>
            </a:xfrm>
            <a:prstGeom prst="rect">
              <a:avLst/>
            </a:prstGeom>
            <a:solidFill>
              <a:srgbClr val="7FBA00"/>
            </a:solidFill>
            <a:ln>
              <a:solidFill>
                <a:srgbClr val="FFFFFE"/>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b" anchorCtr="0" compatLnSpc="1">
              <a:prstTxWarp prst="textNoShape">
                <a:avLst/>
              </a:prstTxWarp>
            </a:bodyPr>
            <a:lstStyle/>
            <a:p>
              <a:pPr algn="ctr" defTabSz="914099" fontAlgn="base">
                <a:lnSpc>
                  <a:spcPct val="90000"/>
                </a:lnSpc>
                <a:spcBef>
                  <a:spcPct val="0"/>
                </a:spcBef>
                <a:spcAft>
                  <a:spcPct val="0"/>
                </a:spcAft>
              </a:pPr>
              <a:endParaRPr lang="en-US" sz="1400" spc="-50" dirty="0">
                <a:solidFill>
                  <a:srgbClr val="3C3C3C"/>
                </a:solidFill>
              </a:endParaRPr>
            </a:p>
          </p:txBody>
        </p:sp>
        <p:sp>
          <p:nvSpPr>
            <p:cNvPr id="48" name="Rectangle 47"/>
            <p:cNvSpPr/>
            <p:nvPr/>
          </p:nvSpPr>
          <p:spPr bwMode="auto">
            <a:xfrm>
              <a:off x="7092908" y="3217688"/>
              <a:ext cx="111547" cy="111547"/>
            </a:xfrm>
            <a:prstGeom prst="rect">
              <a:avLst/>
            </a:prstGeom>
            <a:solidFill>
              <a:srgbClr val="7FBA00"/>
            </a:solidFill>
            <a:ln>
              <a:solidFill>
                <a:srgbClr val="FFFFFE"/>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b" anchorCtr="0" compatLnSpc="1">
              <a:prstTxWarp prst="textNoShape">
                <a:avLst/>
              </a:prstTxWarp>
            </a:bodyPr>
            <a:lstStyle/>
            <a:p>
              <a:pPr algn="ctr" defTabSz="914099" fontAlgn="base">
                <a:lnSpc>
                  <a:spcPct val="90000"/>
                </a:lnSpc>
                <a:spcBef>
                  <a:spcPct val="0"/>
                </a:spcBef>
                <a:spcAft>
                  <a:spcPct val="0"/>
                </a:spcAft>
              </a:pPr>
              <a:endParaRPr lang="en-US" sz="1400" spc="-50" dirty="0">
                <a:solidFill>
                  <a:srgbClr val="3C3C3C"/>
                </a:solidFill>
              </a:endParaRPr>
            </a:p>
          </p:txBody>
        </p:sp>
        <p:sp>
          <p:nvSpPr>
            <p:cNvPr id="49" name="Rectangle 48"/>
            <p:cNvSpPr/>
            <p:nvPr/>
          </p:nvSpPr>
          <p:spPr bwMode="auto">
            <a:xfrm>
              <a:off x="7092908" y="3488735"/>
              <a:ext cx="111547" cy="111547"/>
            </a:xfrm>
            <a:prstGeom prst="rect">
              <a:avLst/>
            </a:prstGeom>
            <a:solidFill>
              <a:srgbClr val="7FBA00"/>
            </a:solidFill>
            <a:ln>
              <a:solidFill>
                <a:srgbClr val="FFFFFE"/>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b" anchorCtr="0" compatLnSpc="1">
              <a:prstTxWarp prst="textNoShape">
                <a:avLst/>
              </a:prstTxWarp>
            </a:bodyPr>
            <a:lstStyle/>
            <a:p>
              <a:pPr algn="ctr" defTabSz="914099" fontAlgn="base">
                <a:lnSpc>
                  <a:spcPct val="90000"/>
                </a:lnSpc>
                <a:spcBef>
                  <a:spcPct val="0"/>
                </a:spcBef>
                <a:spcAft>
                  <a:spcPct val="0"/>
                </a:spcAft>
              </a:pPr>
              <a:endParaRPr lang="en-US" sz="1400" spc="-50" dirty="0">
                <a:solidFill>
                  <a:srgbClr val="3C3C3C"/>
                </a:solidFill>
              </a:endParaRPr>
            </a:p>
          </p:txBody>
        </p:sp>
        <p:sp>
          <p:nvSpPr>
            <p:cNvPr id="50" name="Rectangle 49"/>
            <p:cNvSpPr/>
            <p:nvPr/>
          </p:nvSpPr>
          <p:spPr bwMode="auto">
            <a:xfrm>
              <a:off x="7092908" y="3759782"/>
              <a:ext cx="111547" cy="111547"/>
            </a:xfrm>
            <a:prstGeom prst="rect">
              <a:avLst/>
            </a:prstGeom>
            <a:solidFill>
              <a:srgbClr val="7FBA00"/>
            </a:solidFill>
            <a:ln>
              <a:solidFill>
                <a:srgbClr val="FFFFFE"/>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b" anchorCtr="0" compatLnSpc="1">
              <a:prstTxWarp prst="textNoShape">
                <a:avLst/>
              </a:prstTxWarp>
            </a:bodyPr>
            <a:lstStyle/>
            <a:p>
              <a:pPr algn="ctr" defTabSz="914099" fontAlgn="base">
                <a:lnSpc>
                  <a:spcPct val="90000"/>
                </a:lnSpc>
                <a:spcBef>
                  <a:spcPct val="0"/>
                </a:spcBef>
                <a:spcAft>
                  <a:spcPct val="0"/>
                </a:spcAft>
              </a:pPr>
              <a:endParaRPr lang="en-US" sz="1400" spc="-50" dirty="0">
                <a:solidFill>
                  <a:srgbClr val="3C3C3C"/>
                </a:solidFill>
              </a:endParaRPr>
            </a:p>
          </p:txBody>
        </p:sp>
        <p:sp>
          <p:nvSpPr>
            <p:cNvPr id="51" name="Rectangle 50"/>
            <p:cNvSpPr/>
            <p:nvPr/>
          </p:nvSpPr>
          <p:spPr bwMode="auto">
            <a:xfrm>
              <a:off x="7092894" y="4030828"/>
              <a:ext cx="111547" cy="111547"/>
            </a:xfrm>
            <a:prstGeom prst="rect">
              <a:avLst/>
            </a:prstGeom>
            <a:solidFill>
              <a:srgbClr val="7FBA00"/>
            </a:solidFill>
            <a:ln>
              <a:solidFill>
                <a:srgbClr val="FFFFFE"/>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b" anchorCtr="0" compatLnSpc="1">
              <a:prstTxWarp prst="textNoShape">
                <a:avLst/>
              </a:prstTxWarp>
            </a:bodyPr>
            <a:lstStyle/>
            <a:p>
              <a:pPr algn="ctr" defTabSz="914099" fontAlgn="base">
                <a:lnSpc>
                  <a:spcPct val="90000"/>
                </a:lnSpc>
                <a:spcBef>
                  <a:spcPct val="0"/>
                </a:spcBef>
                <a:spcAft>
                  <a:spcPct val="0"/>
                </a:spcAft>
              </a:pPr>
              <a:endParaRPr lang="en-US" sz="1400" spc="-50" dirty="0">
                <a:solidFill>
                  <a:srgbClr val="3C3C3C"/>
                </a:solidFill>
              </a:endParaRPr>
            </a:p>
          </p:txBody>
        </p:sp>
      </p:grpSp>
      <p:grpSp>
        <p:nvGrpSpPr>
          <p:cNvPr id="52" name="Group 53"/>
          <p:cNvGrpSpPr/>
          <p:nvPr/>
        </p:nvGrpSpPr>
        <p:grpSpPr>
          <a:xfrm>
            <a:off x="6561750" y="3353583"/>
            <a:ext cx="57055" cy="611497"/>
            <a:chOff x="7092894" y="3217688"/>
            <a:chExt cx="111567" cy="1195734"/>
          </a:xfrm>
        </p:grpSpPr>
        <p:sp>
          <p:nvSpPr>
            <p:cNvPr id="53" name="Rectangle 52"/>
            <p:cNvSpPr/>
            <p:nvPr/>
          </p:nvSpPr>
          <p:spPr bwMode="auto">
            <a:xfrm>
              <a:off x="7092914" y="4301875"/>
              <a:ext cx="111547" cy="111547"/>
            </a:xfrm>
            <a:prstGeom prst="rect">
              <a:avLst/>
            </a:prstGeom>
            <a:solidFill>
              <a:srgbClr val="7FBA00"/>
            </a:solidFill>
            <a:ln>
              <a:solidFill>
                <a:srgbClr val="FFFFFE"/>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b" anchorCtr="0" compatLnSpc="1">
              <a:prstTxWarp prst="textNoShape">
                <a:avLst/>
              </a:prstTxWarp>
            </a:bodyPr>
            <a:lstStyle/>
            <a:p>
              <a:pPr algn="ctr" defTabSz="914099" fontAlgn="base">
                <a:lnSpc>
                  <a:spcPct val="90000"/>
                </a:lnSpc>
                <a:spcBef>
                  <a:spcPct val="0"/>
                </a:spcBef>
                <a:spcAft>
                  <a:spcPct val="0"/>
                </a:spcAft>
              </a:pPr>
              <a:endParaRPr lang="en-US" sz="1400" spc="-50" dirty="0">
                <a:solidFill>
                  <a:srgbClr val="3C3C3C"/>
                </a:solidFill>
              </a:endParaRPr>
            </a:p>
          </p:txBody>
        </p:sp>
        <p:sp>
          <p:nvSpPr>
            <p:cNvPr id="54" name="Rectangle 53"/>
            <p:cNvSpPr/>
            <p:nvPr/>
          </p:nvSpPr>
          <p:spPr bwMode="auto">
            <a:xfrm>
              <a:off x="7092908" y="3217688"/>
              <a:ext cx="111547" cy="111547"/>
            </a:xfrm>
            <a:prstGeom prst="rect">
              <a:avLst/>
            </a:prstGeom>
            <a:solidFill>
              <a:srgbClr val="7FBA00"/>
            </a:solidFill>
            <a:ln>
              <a:solidFill>
                <a:srgbClr val="FFFFFE"/>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b" anchorCtr="0" compatLnSpc="1">
              <a:prstTxWarp prst="textNoShape">
                <a:avLst/>
              </a:prstTxWarp>
            </a:bodyPr>
            <a:lstStyle/>
            <a:p>
              <a:pPr algn="ctr" defTabSz="914099" fontAlgn="base">
                <a:lnSpc>
                  <a:spcPct val="90000"/>
                </a:lnSpc>
                <a:spcBef>
                  <a:spcPct val="0"/>
                </a:spcBef>
                <a:spcAft>
                  <a:spcPct val="0"/>
                </a:spcAft>
              </a:pPr>
              <a:endParaRPr lang="en-US" sz="1400" spc="-50" dirty="0">
                <a:solidFill>
                  <a:srgbClr val="3C3C3C"/>
                </a:solidFill>
              </a:endParaRPr>
            </a:p>
          </p:txBody>
        </p:sp>
        <p:sp>
          <p:nvSpPr>
            <p:cNvPr id="55" name="Rectangle 54"/>
            <p:cNvSpPr/>
            <p:nvPr/>
          </p:nvSpPr>
          <p:spPr bwMode="auto">
            <a:xfrm>
              <a:off x="7092908" y="3488735"/>
              <a:ext cx="111547" cy="111547"/>
            </a:xfrm>
            <a:prstGeom prst="rect">
              <a:avLst/>
            </a:prstGeom>
            <a:solidFill>
              <a:srgbClr val="7FBA00"/>
            </a:solidFill>
            <a:ln>
              <a:solidFill>
                <a:srgbClr val="FFFFFE"/>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b" anchorCtr="0" compatLnSpc="1">
              <a:prstTxWarp prst="textNoShape">
                <a:avLst/>
              </a:prstTxWarp>
            </a:bodyPr>
            <a:lstStyle/>
            <a:p>
              <a:pPr algn="ctr" defTabSz="914099" fontAlgn="base">
                <a:lnSpc>
                  <a:spcPct val="90000"/>
                </a:lnSpc>
                <a:spcBef>
                  <a:spcPct val="0"/>
                </a:spcBef>
                <a:spcAft>
                  <a:spcPct val="0"/>
                </a:spcAft>
              </a:pPr>
              <a:endParaRPr lang="en-US" sz="1400" spc="-50" dirty="0">
                <a:solidFill>
                  <a:srgbClr val="3C3C3C"/>
                </a:solidFill>
              </a:endParaRPr>
            </a:p>
          </p:txBody>
        </p:sp>
        <p:sp>
          <p:nvSpPr>
            <p:cNvPr id="56" name="Rectangle 55"/>
            <p:cNvSpPr/>
            <p:nvPr/>
          </p:nvSpPr>
          <p:spPr bwMode="auto">
            <a:xfrm>
              <a:off x="7092908" y="3759782"/>
              <a:ext cx="111547" cy="111547"/>
            </a:xfrm>
            <a:prstGeom prst="rect">
              <a:avLst/>
            </a:prstGeom>
            <a:solidFill>
              <a:srgbClr val="7FBA00"/>
            </a:solidFill>
            <a:ln>
              <a:solidFill>
                <a:srgbClr val="FFFFFE"/>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b" anchorCtr="0" compatLnSpc="1">
              <a:prstTxWarp prst="textNoShape">
                <a:avLst/>
              </a:prstTxWarp>
            </a:bodyPr>
            <a:lstStyle/>
            <a:p>
              <a:pPr algn="ctr" defTabSz="914099" fontAlgn="base">
                <a:lnSpc>
                  <a:spcPct val="90000"/>
                </a:lnSpc>
                <a:spcBef>
                  <a:spcPct val="0"/>
                </a:spcBef>
                <a:spcAft>
                  <a:spcPct val="0"/>
                </a:spcAft>
              </a:pPr>
              <a:endParaRPr lang="en-US" sz="1400" spc="-50" dirty="0">
                <a:solidFill>
                  <a:srgbClr val="3C3C3C"/>
                </a:solidFill>
              </a:endParaRPr>
            </a:p>
          </p:txBody>
        </p:sp>
        <p:sp>
          <p:nvSpPr>
            <p:cNvPr id="57" name="Rectangle 56"/>
            <p:cNvSpPr/>
            <p:nvPr/>
          </p:nvSpPr>
          <p:spPr bwMode="auto">
            <a:xfrm>
              <a:off x="7092894" y="4030828"/>
              <a:ext cx="111547" cy="111547"/>
            </a:xfrm>
            <a:prstGeom prst="rect">
              <a:avLst/>
            </a:prstGeom>
            <a:solidFill>
              <a:srgbClr val="7FBA00"/>
            </a:solidFill>
            <a:ln>
              <a:solidFill>
                <a:srgbClr val="FFFFFE"/>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b" anchorCtr="0" compatLnSpc="1">
              <a:prstTxWarp prst="textNoShape">
                <a:avLst/>
              </a:prstTxWarp>
            </a:bodyPr>
            <a:lstStyle/>
            <a:p>
              <a:pPr algn="ctr" defTabSz="914099" fontAlgn="base">
                <a:lnSpc>
                  <a:spcPct val="90000"/>
                </a:lnSpc>
                <a:spcBef>
                  <a:spcPct val="0"/>
                </a:spcBef>
                <a:spcAft>
                  <a:spcPct val="0"/>
                </a:spcAft>
              </a:pPr>
              <a:endParaRPr lang="en-US" sz="1400" spc="-50" dirty="0">
                <a:solidFill>
                  <a:srgbClr val="3C3C3C"/>
                </a:solidFill>
              </a:endParaRPr>
            </a:p>
          </p:txBody>
        </p:sp>
      </p:grpSp>
      <p:grpSp>
        <p:nvGrpSpPr>
          <p:cNvPr id="58" name="Group 7"/>
          <p:cNvGrpSpPr/>
          <p:nvPr/>
        </p:nvGrpSpPr>
        <p:grpSpPr>
          <a:xfrm>
            <a:off x="9272682" y="2798630"/>
            <a:ext cx="929604" cy="1556455"/>
            <a:chOff x="10024606" y="2684971"/>
            <a:chExt cx="929604" cy="1556455"/>
          </a:xfrm>
        </p:grpSpPr>
        <p:pic>
          <p:nvPicPr>
            <p:cNvPr id="59" name="Picture 19474"/>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bwMode="auto">
            <a:xfrm>
              <a:off x="10024606" y="2684971"/>
              <a:ext cx="929604" cy="1556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 name="TextBox 58"/>
            <p:cNvSpPr txBox="1"/>
            <p:nvPr/>
          </p:nvSpPr>
          <p:spPr>
            <a:xfrm>
              <a:off x="10635800" y="3126471"/>
              <a:ext cx="220939" cy="169277"/>
            </a:xfrm>
            <a:prstGeom prst="rect">
              <a:avLst/>
            </a:prstGeom>
            <a:noFill/>
          </p:spPr>
          <p:txBody>
            <a:bodyPr wrap="none" lIns="0" tIns="0" rIns="0" bIns="0" rtlCol="0">
              <a:spAutoFit/>
            </a:bodyPr>
            <a:lstStyle/>
            <a:p>
              <a:pPr>
                <a:lnSpc>
                  <a:spcPct val="90000"/>
                </a:lnSpc>
              </a:pPr>
              <a:r>
                <a:rPr lang="en-US" sz="1200" spc="-50" dirty="0">
                  <a:solidFill>
                    <a:srgbClr val="FFFFFF"/>
                  </a:solidFill>
                </a:rPr>
                <a:t>VM</a:t>
              </a:r>
            </a:p>
          </p:txBody>
        </p:sp>
      </p:grpSp>
      <p:pic>
        <p:nvPicPr>
          <p:cNvPr id="61" name="Picture 19474"/>
          <p:cNvPicPr>
            <a:picLocks noChangeAspect="1"/>
          </p:cNvPicPr>
          <p:nvPr/>
        </p:nvPicPr>
        <p:blipFill>
          <a:blip r:embed="rId4" cstate="email">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bwMode="auto">
          <a:xfrm>
            <a:off x="5838654" y="2818388"/>
            <a:ext cx="939023" cy="1572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Espace réservé du numéro de diapositive 2"/>
          <p:cNvSpPr>
            <a:spLocks noGrp="1"/>
          </p:cNvSpPr>
          <p:nvPr>
            <p:ph type="sldNum" sz="quarter" idx="12"/>
          </p:nvPr>
        </p:nvSpPr>
        <p:spPr/>
        <p:txBody>
          <a:bodyPr/>
          <a:lstStyle/>
          <a:p>
            <a:pPr>
              <a:lnSpc>
                <a:spcPct val="90000"/>
              </a:lnSpc>
            </a:pPr>
            <a:fld id="{1BC86A1F-E589-44B2-A543-2EC98F5547A7}" type="slidenum">
              <a:rPr lang="en-US" smtClean="0"/>
              <a:pPr>
                <a:lnSpc>
                  <a:spcPct val="90000"/>
                </a:lnSpc>
              </a:pPr>
              <a:t>20</a:t>
            </a:fld>
            <a:endParaRPr lang="en-US" dirty="0"/>
          </a:p>
        </p:txBody>
      </p:sp>
    </p:spTree>
    <p:extLst>
      <p:ext uri="{BB962C8B-B14F-4D97-AF65-F5344CB8AC3E}">
        <p14:creationId xmlns:p14="http://schemas.microsoft.com/office/powerpoint/2010/main" val="19962889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outVertical)">
                                      <p:cBhvr>
                                        <p:cTn id="7" dur="500"/>
                                        <p:tgtEl>
                                          <p:spTgt spid="26"/>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left)">
                                      <p:cBhvr>
                                        <p:cTn id="11" dur="500"/>
                                        <p:tgtEl>
                                          <p:spTgt spid="21"/>
                                        </p:tgtEl>
                                      </p:cBhvr>
                                    </p:animEffect>
                                  </p:childTnLst>
                                </p:cTn>
                              </p:par>
                            </p:childTnLst>
                          </p:cTn>
                        </p:par>
                        <p:par>
                          <p:cTn id="12" fill="hold">
                            <p:stCondLst>
                              <p:cond delay="1000"/>
                            </p:stCondLst>
                            <p:childTnLst>
                              <p:par>
                                <p:cTn id="13" presetID="12" presetClass="entr" presetSubtype="4" fill="hold" nodeType="after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500"/>
                                        <p:tgtEl>
                                          <p:spTgt spid="16"/>
                                        </p:tgtEl>
                                        <p:attrNameLst>
                                          <p:attrName>ppt_y</p:attrName>
                                        </p:attrNameLst>
                                      </p:cBhvr>
                                      <p:tavLst>
                                        <p:tav tm="0">
                                          <p:val>
                                            <p:strVal val="#ppt_y+#ppt_h*1.125000"/>
                                          </p:val>
                                        </p:tav>
                                        <p:tav tm="100000">
                                          <p:val>
                                            <p:strVal val="#ppt_y"/>
                                          </p:val>
                                        </p:tav>
                                      </p:tavLst>
                                    </p:anim>
                                    <p:animEffect transition="in" filter="wipe(up)">
                                      <p:cBhvr>
                                        <p:cTn id="16" dur="500"/>
                                        <p:tgtEl>
                                          <p:spTgt spid="16"/>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fade">
                                      <p:cBhvr>
                                        <p:cTn id="21" dur="500"/>
                                        <p:tgtEl>
                                          <p:spTgt spid="32"/>
                                        </p:tgtEl>
                                      </p:cBhvr>
                                    </p:animEffect>
                                  </p:childTnLst>
                                </p:cTn>
                              </p:par>
                            </p:childTnLst>
                          </p:cTn>
                        </p:par>
                        <p:par>
                          <p:cTn id="22" fill="hold">
                            <p:stCondLst>
                              <p:cond delay="500"/>
                            </p:stCondLst>
                            <p:childTnLst>
                              <p:par>
                                <p:cTn id="23" presetID="22" presetClass="entr" presetSubtype="8" fill="hold" nodeType="afterEffect">
                                  <p:stCondLst>
                                    <p:cond delay="0"/>
                                  </p:stCondLst>
                                  <p:childTnLst>
                                    <p:set>
                                      <p:cBhvr>
                                        <p:cTn id="24" dur="1" fill="hold">
                                          <p:stCondLst>
                                            <p:cond delay="0"/>
                                          </p:stCondLst>
                                        </p:cTn>
                                        <p:tgtEl>
                                          <p:spTgt spid="29"/>
                                        </p:tgtEl>
                                        <p:attrNameLst>
                                          <p:attrName>style.visibility</p:attrName>
                                        </p:attrNameLst>
                                      </p:cBhvr>
                                      <p:to>
                                        <p:strVal val="visible"/>
                                      </p:to>
                                    </p:set>
                                    <p:animEffect transition="in" filter="wipe(left)">
                                      <p:cBhvr>
                                        <p:cTn id="25" dur="500"/>
                                        <p:tgtEl>
                                          <p:spTgt spid="29"/>
                                        </p:tgtEl>
                                      </p:cBhvr>
                                    </p:animEffect>
                                  </p:childTnLst>
                                </p:cTn>
                              </p:par>
                            </p:childTnLst>
                          </p:cTn>
                        </p:par>
                        <p:par>
                          <p:cTn id="26" fill="hold">
                            <p:stCondLst>
                              <p:cond delay="1000"/>
                            </p:stCondLst>
                            <p:childTnLst>
                              <p:par>
                                <p:cTn id="27" presetID="50" presetClass="path" presetSubtype="0" accel="50000" decel="50000" fill="hold" nodeType="afterEffect">
                                  <p:stCondLst>
                                    <p:cond delay="0"/>
                                  </p:stCondLst>
                                  <p:childTnLst>
                                    <p:animMotion origin="layout" path="M 3.75E-6 2.59259E-6 C 3.75E-6 0.00023 0.24518 2.59259E-6 0.26979 2.59259E-6 C 0.26979 0.0375 0.27018 0.07315 0.27057 0.08889 " pathEditMode="relative" rAng="0" ptsTypes="AAA">
                                      <p:cBhvr>
                                        <p:cTn id="28" dur="3000" fill="hold"/>
                                        <p:tgtEl>
                                          <p:spTgt spid="32"/>
                                        </p:tgtEl>
                                        <p:attrNameLst>
                                          <p:attrName>ppt_x</p:attrName>
                                          <p:attrName>ppt_y</p:attrName>
                                        </p:attrNameLst>
                                      </p:cBhvr>
                                      <p:rCtr x="13529" y="4444"/>
                                    </p:animMotion>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fade">
                                      <p:cBhvr>
                                        <p:cTn id="33" dur="500"/>
                                        <p:tgtEl>
                                          <p:spTgt spid="33"/>
                                        </p:tgtEl>
                                      </p:cBhvr>
                                    </p:animEffect>
                                  </p:childTnLst>
                                </p:cTn>
                              </p:par>
                            </p:childTnLst>
                          </p:cTn>
                        </p:par>
                        <p:par>
                          <p:cTn id="34" fill="hold">
                            <p:stCondLst>
                              <p:cond delay="500"/>
                            </p:stCondLst>
                            <p:childTnLst>
                              <p:par>
                                <p:cTn id="35" presetID="22" presetClass="entr" presetSubtype="8" fill="hold"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wipe(left)">
                                      <p:cBhvr>
                                        <p:cTn id="37" dur="500"/>
                                        <p:tgtEl>
                                          <p:spTgt spid="34"/>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500"/>
                                        <p:tgtEl>
                                          <p:spTgt spid="37"/>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38"/>
                                        </p:tgtEl>
                                        <p:attrNameLst>
                                          <p:attrName>style.visibility</p:attrName>
                                        </p:attrNameLst>
                                      </p:cBhvr>
                                      <p:to>
                                        <p:strVal val="visible"/>
                                      </p:to>
                                    </p:set>
                                    <p:animEffect transition="in" filter="fade">
                                      <p:cBhvr>
                                        <p:cTn id="43" dur="500"/>
                                        <p:tgtEl>
                                          <p:spTgt spid="38"/>
                                        </p:tgtEl>
                                      </p:cBhvr>
                                    </p:animEffect>
                                  </p:childTnLst>
                                </p:cTn>
                              </p:par>
                              <p:par>
                                <p:cTn id="44" presetID="10" presetClass="exit" presetSubtype="0" fill="hold" nodeType="withEffect">
                                  <p:stCondLst>
                                    <p:cond delay="0"/>
                                  </p:stCondLst>
                                  <p:childTnLst>
                                    <p:animEffect transition="out" filter="fade">
                                      <p:cBhvr>
                                        <p:cTn id="45" dur="500"/>
                                        <p:tgtEl>
                                          <p:spTgt spid="29"/>
                                        </p:tgtEl>
                                      </p:cBhvr>
                                    </p:animEffect>
                                    <p:set>
                                      <p:cBhvr>
                                        <p:cTn id="46" dur="1" fill="hold">
                                          <p:stCondLst>
                                            <p:cond delay="499"/>
                                          </p:stCondLst>
                                        </p:cTn>
                                        <p:tgtEl>
                                          <p:spTgt spid="29"/>
                                        </p:tgtEl>
                                        <p:attrNameLst>
                                          <p:attrName>style.visibility</p:attrName>
                                        </p:attrNameLst>
                                      </p:cBhvr>
                                      <p:to>
                                        <p:strVal val="hidden"/>
                                      </p:to>
                                    </p:set>
                                  </p:childTnLst>
                                </p:cTn>
                              </p:par>
                            </p:childTnLst>
                          </p:cTn>
                        </p:par>
                        <p:par>
                          <p:cTn id="47" fill="hold">
                            <p:stCondLst>
                              <p:cond delay="1000"/>
                            </p:stCondLst>
                            <p:childTnLst>
                              <p:par>
                                <p:cTn id="48" presetID="42" presetClass="path" presetSubtype="0" accel="50000" decel="50000" fill="hold" grpId="1" nodeType="afterEffect">
                                  <p:stCondLst>
                                    <p:cond delay="0"/>
                                  </p:stCondLst>
                                  <p:childTnLst>
                                    <p:animMotion origin="layout" path="M 2.96431E-6 3.7037E-6 L 0.26608 0.00115 " pathEditMode="relative" rAng="0" ptsTypes="AA">
                                      <p:cBhvr>
                                        <p:cTn id="49" dur="2000" fill="hold"/>
                                        <p:tgtEl>
                                          <p:spTgt spid="38"/>
                                        </p:tgtEl>
                                        <p:attrNameLst>
                                          <p:attrName>ppt_x</p:attrName>
                                          <p:attrName>ppt_y</p:attrName>
                                        </p:attrNameLst>
                                      </p:cBhvr>
                                      <p:rCtr x="13298" y="46"/>
                                    </p:animMotion>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39"/>
                                        </p:tgtEl>
                                        <p:attrNameLst>
                                          <p:attrName>style.visibility</p:attrName>
                                        </p:attrNameLst>
                                      </p:cBhvr>
                                      <p:to>
                                        <p:strVal val="visible"/>
                                      </p:to>
                                    </p:set>
                                    <p:animEffect transition="in" filter="fade">
                                      <p:cBhvr>
                                        <p:cTn id="54" dur="500"/>
                                        <p:tgtEl>
                                          <p:spTgt spid="39"/>
                                        </p:tgtEl>
                                      </p:cBhvr>
                                    </p:animEffect>
                                  </p:childTnLst>
                                </p:cTn>
                              </p:par>
                            </p:childTnLst>
                          </p:cTn>
                        </p:par>
                        <p:par>
                          <p:cTn id="55" fill="hold">
                            <p:stCondLst>
                              <p:cond delay="500"/>
                            </p:stCondLst>
                            <p:childTnLst>
                              <p:par>
                                <p:cTn id="56" presetID="22" presetClass="entr" presetSubtype="8" fill="hold" nodeType="afterEffect">
                                  <p:stCondLst>
                                    <p:cond delay="0"/>
                                  </p:stCondLst>
                                  <p:childTnLst>
                                    <p:set>
                                      <p:cBhvr>
                                        <p:cTn id="57" dur="1" fill="hold">
                                          <p:stCondLst>
                                            <p:cond delay="0"/>
                                          </p:stCondLst>
                                        </p:cTn>
                                        <p:tgtEl>
                                          <p:spTgt spid="40"/>
                                        </p:tgtEl>
                                        <p:attrNameLst>
                                          <p:attrName>style.visibility</p:attrName>
                                        </p:attrNameLst>
                                      </p:cBhvr>
                                      <p:to>
                                        <p:strVal val="visible"/>
                                      </p:to>
                                    </p:set>
                                    <p:animEffect transition="in" filter="wipe(left)">
                                      <p:cBhvr>
                                        <p:cTn id="58" dur="500"/>
                                        <p:tgtEl>
                                          <p:spTgt spid="40"/>
                                        </p:tgtEl>
                                      </p:cBhvr>
                                    </p:animEffect>
                                  </p:childTnLst>
                                </p:cTn>
                              </p:par>
                              <p:par>
                                <p:cTn id="59" presetID="10" presetClass="exit" presetSubtype="0" fill="hold" nodeType="withEffect">
                                  <p:stCondLst>
                                    <p:cond delay="0"/>
                                  </p:stCondLst>
                                  <p:childTnLst>
                                    <p:animEffect transition="out" filter="fade">
                                      <p:cBhvr>
                                        <p:cTn id="60" dur="500"/>
                                        <p:tgtEl>
                                          <p:spTgt spid="34"/>
                                        </p:tgtEl>
                                      </p:cBhvr>
                                    </p:animEffect>
                                    <p:set>
                                      <p:cBhvr>
                                        <p:cTn id="61" dur="1" fill="hold">
                                          <p:stCondLst>
                                            <p:cond delay="499"/>
                                          </p:stCondLst>
                                        </p:cTn>
                                        <p:tgtEl>
                                          <p:spTgt spid="34"/>
                                        </p:tgtEl>
                                        <p:attrNameLst>
                                          <p:attrName>style.visibility</p:attrName>
                                        </p:attrNameLst>
                                      </p:cBhvr>
                                      <p:to>
                                        <p:strVal val="hidden"/>
                                      </p:to>
                                    </p:set>
                                  </p:childTnLst>
                                </p:cTn>
                              </p:par>
                              <p:par>
                                <p:cTn id="62" presetID="22" presetClass="entr" presetSubtype="8" fill="hold" nodeType="withEffect">
                                  <p:stCondLst>
                                    <p:cond delay="0"/>
                                  </p:stCondLst>
                                  <p:childTnLst>
                                    <p:set>
                                      <p:cBhvr>
                                        <p:cTn id="63" dur="1" fill="hold">
                                          <p:stCondLst>
                                            <p:cond delay="0"/>
                                          </p:stCondLst>
                                        </p:cTn>
                                        <p:tgtEl>
                                          <p:spTgt spid="40"/>
                                        </p:tgtEl>
                                        <p:attrNameLst>
                                          <p:attrName>style.visibility</p:attrName>
                                        </p:attrNameLst>
                                      </p:cBhvr>
                                      <p:to>
                                        <p:strVal val="visible"/>
                                      </p:to>
                                    </p:set>
                                    <p:animEffect transition="in" filter="wipe(left)">
                                      <p:cBhvr>
                                        <p:cTn id="64" dur="500"/>
                                        <p:tgtEl>
                                          <p:spTgt spid="40"/>
                                        </p:tgtEl>
                                      </p:cBhvr>
                                    </p:animEffect>
                                  </p:childTnLst>
                                </p:cTn>
                              </p:par>
                              <p:par>
                                <p:cTn id="65" presetID="10" presetClass="entr" presetSubtype="0" fill="hold" nodeType="withEffect">
                                  <p:stCondLst>
                                    <p:cond delay="0"/>
                                  </p:stCondLst>
                                  <p:childTnLst>
                                    <p:set>
                                      <p:cBhvr>
                                        <p:cTn id="66" dur="1" fill="hold">
                                          <p:stCondLst>
                                            <p:cond delay="0"/>
                                          </p:stCondLst>
                                        </p:cTn>
                                        <p:tgtEl>
                                          <p:spTgt spid="46"/>
                                        </p:tgtEl>
                                        <p:attrNameLst>
                                          <p:attrName>style.visibility</p:attrName>
                                        </p:attrNameLst>
                                      </p:cBhvr>
                                      <p:to>
                                        <p:strVal val="visible"/>
                                      </p:to>
                                    </p:set>
                                    <p:animEffect transition="in" filter="fade">
                                      <p:cBhvr>
                                        <p:cTn id="67" dur="500"/>
                                        <p:tgtEl>
                                          <p:spTgt spid="46"/>
                                        </p:tgtEl>
                                      </p:cBhvr>
                                    </p:animEffect>
                                  </p:childTnLst>
                                </p:cTn>
                              </p:par>
                              <p:par>
                                <p:cTn id="68" presetID="10" presetClass="entr" presetSubtype="0" fill="hold" nodeType="withEffect">
                                  <p:stCondLst>
                                    <p:cond delay="0"/>
                                  </p:stCondLst>
                                  <p:childTnLst>
                                    <p:set>
                                      <p:cBhvr>
                                        <p:cTn id="69" dur="1" fill="hold">
                                          <p:stCondLst>
                                            <p:cond delay="0"/>
                                          </p:stCondLst>
                                        </p:cTn>
                                        <p:tgtEl>
                                          <p:spTgt spid="52"/>
                                        </p:tgtEl>
                                        <p:attrNameLst>
                                          <p:attrName>style.visibility</p:attrName>
                                        </p:attrNameLst>
                                      </p:cBhvr>
                                      <p:to>
                                        <p:strVal val="visible"/>
                                      </p:to>
                                    </p:set>
                                    <p:animEffect transition="in" filter="fade">
                                      <p:cBhvr>
                                        <p:cTn id="70" dur="500"/>
                                        <p:tgtEl>
                                          <p:spTgt spid="52"/>
                                        </p:tgtEl>
                                      </p:cBhvr>
                                    </p:animEffect>
                                  </p:childTnLst>
                                </p:cTn>
                              </p:par>
                            </p:childTnLst>
                          </p:cTn>
                        </p:par>
                        <p:par>
                          <p:cTn id="71" fill="hold">
                            <p:stCondLst>
                              <p:cond delay="1000"/>
                            </p:stCondLst>
                            <p:childTnLst>
                              <p:par>
                                <p:cTn id="72" presetID="42" presetClass="path" presetSubtype="0" accel="50000" decel="50000" fill="hold" nodeType="afterEffect">
                                  <p:stCondLst>
                                    <p:cond delay="0"/>
                                  </p:stCondLst>
                                  <p:childTnLst>
                                    <p:animMotion origin="layout" path="M -2.5E-6 3.7037E-6 L 0.26823 0.00254 " pathEditMode="relative" rAng="0" ptsTypes="AA">
                                      <p:cBhvr>
                                        <p:cTn id="73" dur="2000" fill="hold"/>
                                        <p:tgtEl>
                                          <p:spTgt spid="46"/>
                                        </p:tgtEl>
                                        <p:attrNameLst>
                                          <p:attrName>ppt_x</p:attrName>
                                          <p:attrName>ppt_y</p:attrName>
                                        </p:attrNameLst>
                                      </p:cBhvr>
                                      <p:rCtr x="13411" y="116"/>
                                    </p:animMotion>
                                  </p:childTnLst>
                                </p:cTn>
                              </p:par>
                            </p:childTnLst>
                          </p:cTn>
                        </p:par>
                        <p:par>
                          <p:cTn id="74" fill="hold">
                            <p:stCondLst>
                              <p:cond delay="3000"/>
                            </p:stCondLst>
                            <p:childTnLst>
                              <p:par>
                                <p:cTn id="75" presetID="10" presetClass="exit" presetSubtype="0" fill="hold" nodeType="afterEffect">
                                  <p:stCondLst>
                                    <p:cond delay="0"/>
                                  </p:stCondLst>
                                  <p:childTnLst>
                                    <p:animEffect transition="out" filter="fade">
                                      <p:cBhvr>
                                        <p:cTn id="76" dur="500"/>
                                        <p:tgtEl>
                                          <p:spTgt spid="46"/>
                                        </p:tgtEl>
                                      </p:cBhvr>
                                    </p:animEffect>
                                    <p:set>
                                      <p:cBhvr>
                                        <p:cTn id="77" dur="1" fill="hold">
                                          <p:stCondLst>
                                            <p:cond delay="499"/>
                                          </p:stCondLst>
                                        </p:cTn>
                                        <p:tgtEl>
                                          <p:spTgt spid="46"/>
                                        </p:tgtEl>
                                        <p:attrNameLst>
                                          <p:attrName>style.visibility</p:attrName>
                                        </p:attrNameLst>
                                      </p:cBhvr>
                                      <p:to>
                                        <p:strVal val="hidden"/>
                                      </p:to>
                                    </p:set>
                                  </p:childTnLst>
                                </p:cTn>
                              </p:par>
                              <p:par>
                                <p:cTn id="78" presetID="10" presetClass="exit" presetSubtype="0" fill="hold" nodeType="withEffect">
                                  <p:stCondLst>
                                    <p:cond delay="0"/>
                                  </p:stCondLst>
                                  <p:childTnLst>
                                    <p:animEffect transition="out" filter="fade">
                                      <p:cBhvr>
                                        <p:cTn id="79" dur="500"/>
                                        <p:tgtEl>
                                          <p:spTgt spid="52"/>
                                        </p:tgtEl>
                                      </p:cBhvr>
                                    </p:animEffect>
                                    <p:set>
                                      <p:cBhvr>
                                        <p:cTn id="80" dur="1" fill="hold">
                                          <p:stCondLst>
                                            <p:cond delay="499"/>
                                          </p:stCondLst>
                                        </p:cTn>
                                        <p:tgtEl>
                                          <p:spTgt spid="52"/>
                                        </p:tgtEl>
                                        <p:attrNameLst>
                                          <p:attrName>style.visibility</p:attrName>
                                        </p:attrNameLst>
                                      </p:cBhvr>
                                      <p:to>
                                        <p:strVal val="hidden"/>
                                      </p:to>
                                    </p:set>
                                  </p:childTnLst>
                                </p:cTn>
                              </p:par>
                            </p:childTnLst>
                          </p:cTn>
                        </p:par>
                      </p:childTnLst>
                    </p:cTn>
                  </p:par>
                  <p:par>
                    <p:cTn id="81" fill="hold">
                      <p:stCondLst>
                        <p:cond delay="indefinite"/>
                      </p:stCondLst>
                      <p:childTnLst>
                        <p:par>
                          <p:cTn id="82" fill="hold">
                            <p:stCondLst>
                              <p:cond delay="0"/>
                            </p:stCondLst>
                            <p:childTnLst>
                              <p:par>
                                <p:cTn id="83" presetID="10" presetClass="entr" presetSubtype="0" fill="hold" nodeType="clickEffect">
                                  <p:stCondLst>
                                    <p:cond delay="0"/>
                                  </p:stCondLst>
                                  <p:childTnLst>
                                    <p:set>
                                      <p:cBhvr>
                                        <p:cTn id="84" dur="1" fill="hold">
                                          <p:stCondLst>
                                            <p:cond delay="0"/>
                                          </p:stCondLst>
                                        </p:cTn>
                                        <p:tgtEl>
                                          <p:spTgt spid="61"/>
                                        </p:tgtEl>
                                        <p:attrNameLst>
                                          <p:attrName>style.visibility</p:attrName>
                                        </p:attrNameLst>
                                      </p:cBhvr>
                                      <p:to>
                                        <p:strVal val="visible"/>
                                      </p:to>
                                    </p:set>
                                    <p:animEffect transition="in" filter="fade">
                                      <p:cBhvr>
                                        <p:cTn id="85" dur="500"/>
                                        <p:tgtEl>
                                          <p:spTgt spid="61"/>
                                        </p:tgtEl>
                                      </p:cBhvr>
                                    </p:animEffect>
                                  </p:childTnLst>
                                </p:cTn>
                              </p:par>
                            </p:childTnLst>
                          </p:cTn>
                        </p:par>
                        <p:par>
                          <p:cTn id="86" fill="hold">
                            <p:stCondLst>
                              <p:cond delay="500"/>
                            </p:stCondLst>
                            <p:childTnLst>
                              <p:par>
                                <p:cTn id="87" presetID="10" presetClass="entr" presetSubtype="0" fill="hold" grpId="0" nodeType="afterEffect">
                                  <p:stCondLst>
                                    <p:cond delay="0"/>
                                  </p:stCondLst>
                                  <p:childTnLst>
                                    <p:set>
                                      <p:cBhvr>
                                        <p:cTn id="88" dur="1" fill="hold">
                                          <p:stCondLst>
                                            <p:cond delay="0"/>
                                          </p:stCondLst>
                                        </p:cTn>
                                        <p:tgtEl>
                                          <p:spTgt spid="43"/>
                                        </p:tgtEl>
                                        <p:attrNameLst>
                                          <p:attrName>style.visibility</p:attrName>
                                        </p:attrNameLst>
                                      </p:cBhvr>
                                      <p:to>
                                        <p:strVal val="visible"/>
                                      </p:to>
                                    </p:set>
                                    <p:animEffect transition="in" filter="fade">
                                      <p:cBhvr>
                                        <p:cTn id="89" dur="500"/>
                                        <p:tgtEl>
                                          <p:spTgt spid="43"/>
                                        </p:tgtEl>
                                      </p:cBhvr>
                                    </p:animEffect>
                                  </p:childTnLst>
                                </p:cTn>
                              </p:par>
                              <p:par>
                                <p:cTn id="90" presetID="10" presetClass="exit" presetSubtype="0" fill="hold" grpId="2" nodeType="withEffect">
                                  <p:stCondLst>
                                    <p:cond delay="0"/>
                                  </p:stCondLst>
                                  <p:childTnLst>
                                    <p:animEffect transition="out" filter="fade">
                                      <p:cBhvr>
                                        <p:cTn id="91" dur="500"/>
                                        <p:tgtEl>
                                          <p:spTgt spid="38"/>
                                        </p:tgtEl>
                                      </p:cBhvr>
                                    </p:animEffect>
                                    <p:set>
                                      <p:cBhvr>
                                        <p:cTn id="92" dur="1" fill="hold">
                                          <p:stCondLst>
                                            <p:cond delay="499"/>
                                          </p:stCondLst>
                                        </p:cTn>
                                        <p:tgtEl>
                                          <p:spTgt spid="38"/>
                                        </p:tgtEl>
                                        <p:attrNameLst>
                                          <p:attrName>style.visibility</p:attrName>
                                        </p:attrNameLst>
                                      </p:cBhvr>
                                      <p:to>
                                        <p:strVal val="hidden"/>
                                      </p:to>
                                    </p:set>
                                  </p:childTnLst>
                                </p:cTn>
                              </p:par>
                              <p:par>
                                <p:cTn id="93" presetID="1" presetClass="entr" presetSubtype="0" fill="hold" nodeType="withEffect">
                                  <p:stCondLst>
                                    <p:cond delay="0"/>
                                  </p:stCondLst>
                                  <p:childTnLst>
                                    <p:set>
                                      <p:cBhvr>
                                        <p:cTn id="94" dur="1" fill="hold">
                                          <p:stCondLst>
                                            <p:cond delay="0"/>
                                          </p:stCondLst>
                                        </p:cTn>
                                        <p:tgtEl>
                                          <p:spTgt spid="58"/>
                                        </p:tgtEl>
                                        <p:attrNameLst>
                                          <p:attrName>style.visibility</p:attrName>
                                        </p:attrNameLst>
                                      </p:cBhvr>
                                      <p:to>
                                        <p:strVal val="visible"/>
                                      </p:to>
                                    </p:set>
                                  </p:childTnLst>
                                </p:cTn>
                              </p:par>
                            </p:childTnLst>
                          </p:cTn>
                        </p:par>
                        <p:par>
                          <p:cTn id="95" fill="hold">
                            <p:stCondLst>
                              <p:cond delay="1000"/>
                            </p:stCondLst>
                            <p:childTnLst>
                              <p:par>
                                <p:cTn id="96" presetID="22" presetClass="entr" presetSubtype="4" fill="hold"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par>
                                <p:cTn id="99" presetID="10" presetClass="exit" presetSubtype="0" fill="hold" nodeType="withEffect">
                                  <p:stCondLst>
                                    <p:cond delay="0"/>
                                  </p:stCondLst>
                                  <p:childTnLst>
                                    <p:animEffect transition="out" filter="fade">
                                      <p:cBhvr>
                                        <p:cTn id="100" dur="1000"/>
                                        <p:tgtEl>
                                          <p:spTgt spid="40"/>
                                        </p:tgtEl>
                                      </p:cBhvr>
                                    </p:animEffect>
                                    <p:set>
                                      <p:cBhvr>
                                        <p:cTn id="101" dur="1" fill="hold">
                                          <p:stCondLst>
                                            <p:cond delay="999"/>
                                          </p:stCondLst>
                                        </p:cTn>
                                        <p:tgtEl>
                                          <p:spTgt spid="40"/>
                                        </p:tgtEl>
                                        <p:attrNameLst>
                                          <p:attrName>style.visibility</p:attrName>
                                        </p:attrNameLst>
                                      </p:cBhvr>
                                      <p:to>
                                        <p:strVal val="hidden"/>
                                      </p:to>
                                    </p:set>
                                  </p:childTnLst>
                                </p:cTn>
                              </p:par>
                              <p:par>
                                <p:cTn id="102" presetID="22" presetClass="exit" presetSubtype="1" fill="hold" nodeType="withEffect">
                                  <p:stCondLst>
                                    <p:cond delay="0"/>
                                  </p:stCondLst>
                                  <p:childTnLst>
                                    <p:animEffect transition="out" filter="wipe(up)">
                                      <p:cBhvr>
                                        <p:cTn id="103" dur="1000"/>
                                        <p:tgtEl>
                                          <p:spTgt spid="44"/>
                                        </p:tgtEl>
                                      </p:cBhvr>
                                    </p:animEffect>
                                    <p:set>
                                      <p:cBhvr>
                                        <p:cTn id="104" dur="1" fill="hold">
                                          <p:stCondLst>
                                            <p:cond delay="999"/>
                                          </p:stCondLst>
                                        </p:cTn>
                                        <p:tgtEl>
                                          <p:spTgt spid="44"/>
                                        </p:tgtEl>
                                        <p:attrNameLst>
                                          <p:attrName>style.visibility</p:attrName>
                                        </p:attrNameLst>
                                      </p:cBhvr>
                                      <p:to>
                                        <p:strVal val="hidden"/>
                                      </p:to>
                                    </p:set>
                                  </p:childTnLst>
                                </p:cTn>
                              </p:par>
                              <p:par>
                                <p:cTn id="105" presetID="10" presetClass="exit" presetSubtype="0" fill="hold" grpId="1" nodeType="withEffect">
                                  <p:stCondLst>
                                    <p:cond delay="0"/>
                                  </p:stCondLst>
                                  <p:childTnLst>
                                    <p:animEffect transition="out" filter="fade">
                                      <p:cBhvr>
                                        <p:cTn id="106" dur="500"/>
                                        <p:tgtEl>
                                          <p:spTgt spid="21"/>
                                        </p:tgtEl>
                                      </p:cBhvr>
                                    </p:animEffect>
                                    <p:set>
                                      <p:cBhvr>
                                        <p:cTn id="107" dur="1" fill="hold">
                                          <p:stCondLst>
                                            <p:cond delay="499"/>
                                          </p:stCondLst>
                                        </p:cTn>
                                        <p:tgtEl>
                                          <p:spTgt spid="21"/>
                                        </p:tgtEl>
                                        <p:attrNameLst>
                                          <p:attrName>style.visibility</p:attrName>
                                        </p:attrNameLst>
                                      </p:cBhvr>
                                      <p:to>
                                        <p:strVal val="hidden"/>
                                      </p:to>
                                    </p:set>
                                  </p:childTnLst>
                                </p:cTn>
                              </p:par>
                              <p:par>
                                <p:cTn id="108" presetID="10" presetClass="exit" presetSubtype="0" fill="hold" nodeType="withEffect">
                                  <p:stCondLst>
                                    <p:cond delay="0"/>
                                  </p:stCondLst>
                                  <p:childTnLst>
                                    <p:animEffect transition="out" filter="fade">
                                      <p:cBhvr>
                                        <p:cTn id="109" dur="500"/>
                                        <p:tgtEl>
                                          <p:spTgt spid="26"/>
                                        </p:tgtEl>
                                      </p:cBhvr>
                                    </p:animEffect>
                                    <p:set>
                                      <p:cBhvr>
                                        <p:cTn id="110" dur="1" fill="hold">
                                          <p:stCondLst>
                                            <p:cond delay="499"/>
                                          </p:stCondLst>
                                        </p:cTn>
                                        <p:tgtEl>
                                          <p:spTgt spid="26"/>
                                        </p:tgtEl>
                                        <p:attrNameLst>
                                          <p:attrName>style.visibility</p:attrName>
                                        </p:attrNameLst>
                                      </p:cBhvr>
                                      <p:to>
                                        <p:strVal val="hidden"/>
                                      </p:to>
                                    </p:set>
                                  </p:childTnLst>
                                </p:cTn>
                              </p:par>
                              <p:par>
                                <p:cTn id="111" presetID="10" presetClass="exit" presetSubtype="0" fill="hold" grpId="1" nodeType="withEffect">
                                  <p:stCondLst>
                                    <p:cond delay="0"/>
                                  </p:stCondLst>
                                  <p:childTnLst>
                                    <p:animEffect transition="out" filter="fade">
                                      <p:cBhvr>
                                        <p:cTn id="112" dur="500"/>
                                        <p:tgtEl>
                                          <p:spTgt spid="37"/>
                                        </p:tgtEl>
                                      </p:cBhvr>
                                    </p:animEffect>
                                    <p:set>
                                      <p:cBhvr>
                                        <p:cTn id="113" dur="1" fill="hold">
                                          <p:stCondLst>
                                            <p:cond delay="499"/>
                                          </p:stCondLst>
                                        </p:cTn>
                                        <p:tgtEl>
                                          <p:spTgt spid="37"/>
                                        </p:tgtEl>
                                        <p:attrNameLst>
                                          <p:attrName>style.visibility</p:attrName>
                                        </p:attrNameLst>
                                      </p:cBhvr>
                                      <p:to>
                                        <p:strVal val="hidden"/>
                                      </p:to>
                                    </p:set>
                                  </p:childTnLst>
                                </p:cTn>
                              </p:par>
                              <p:par>
                                <p:cTn id="114" presetID="1" presetClass="exit" presetSubtype="0" fill="hold" nodeType="withEffect">
                                  <p:stCondLst>
                                    <p:cond delay="0"/>
                                  </p:stCondLst>
                                  <p:childTnLst>
                                    <p:set>
                                      <p:cBhvr>
                                        <p:cTn id="115" dur="1" fill="hold">
                                          <p:stCondLst>
                                            <p:cond delay="0"/>
                                          </p:stCondLst>
                                        </p:cTn>
                                        <p:tgtEl>
                                          <p:spTgt spid="52"/>
                                        </p:tgtEl>
                                        <p:attrNameLst>
                                          <p:attrName>style.visibility</p:attrName>
                                        </p:attrNameLst>
                                      </p:cBhvr>
                                      <p:to>
                                        <p:strVal val="hidden"/>
                                      </p:to>
                                    </p:set>
                                  </p:childTnLst>
                                </p:cTn>
                              </p:par>
                              <p:par>
                                <p:cTn id="116" presetID="10" presetClass="exit" presetSubtype="0" fill="hold" nodeType="withEffect">
                                  <p:stCondLst>
                                    <p:cond delay="0"/>
                                  </p:stCondLst>
                                  <p:childTnLst>
                                    <p:animEffect transition="out" filter="fade">
                                      <p:cBhvr>
                                        <p:cTn id="117" dur="500"/>
                                        <p:tgtEl>
                                          <p:spTgt spid="32"/>
                                        </p:tgtEl>
                                      </p:cBhvr>
                                    </p:animEffect>
                                    <p:set>
                                      <p:cBhvr>
                                        <p:cTn id="118" dur="1" fill="hold">
                                          <p:stCondLst>
                                            <p:cond delay="499"/>
                                          </p:stCondLst>
                                        </p:cTn>
                                        <p:tgtEl>
                                          <p:spTgt spid="32"/>
                                        </p:tgtEl>
                                        <p:attrNameLst>
                                          <p:attrName>style.visibility</p:attrName>
                                        </p:attrNameLst>
                                      </p:cBhvr>
                                      <p:to>
                                        <p:strVal val="hidden"/>
                                      </p:to>
                                    </p:set>
                                  </p:childTnLst>
                                </p:cTn>
                              </p:par>
                              <p:par>
                                <p:cTn id="119" presetID="10" presetClass="exit" presetSubtype="0" fill="hold" nodeType="withEffect">
                                  <p:stCondLst>
                                    <p:cond delay="0"/>
                                  </p:stCondLst>
                                  <p:childTnLst>
                                    <p:animEffect transition="out" filter="fade">
                                      <p:cBhvr>
                                        <p:cTn id="120" dur="500"/>
                                        <p:tgtEl>
                                          <p:spTgt spid="11"/>
                                        </p:tgtEl>
                                      </p:cBhvr>
                                    </p:animEffect>
                                    <p:set>
                                      <p:cBhvr>
                                        <p:cTn id="121" dur="1" fill="hold">
                                          <p:stCondLst>
                                            <p:cond delay="499"/>
                                          </p:stCondLst>
                                        </p:cTn>
                                        <p:tgtEl>
                                          <p:spTgt spid="11"/>
                                        </p:tgtEl>
                                        <p:attrNameLst>
                                          <p:attrName>style.visibility</p:attrName>
                                        </p:attrNameLst>
                                      </p:cBhvr>
                                      <p:to>
                                        <p:strVal val="hidden"/>
                                      </p:to>
                                    </p:set>
                                  </p:childTnLst>
                                </p:cTn>
                              </p:par>
                              <p:par>
                                <p:cTn id="122" presetID="1" presetClass="exit" presetSubtype="0" fill="hold" grpId="0" nodeType="withEffect">
                                  <p:stCondLst>
                                    <p:cond delay="0"/>
                                  </p:stCondLst>
                                  <p:childTnLst>
                                    <p:set>
                                      <p:cBhvr>
                                        <p:cTn id="123" dur="1" fill="hold">
                                          <p:stCondLst>
                                            <p:cond delay="0"/>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1" grpId="0" animBg="1"/>
      <p:bldP spid="21" grpId="1" animBg="1"/>
      <p:bldP spid="33" grpId="0" animBg="1"/>
      <p:bldP spid="37" grpId="0" animBg="1"/>
      <p:bldP spid="37" grpId="1" animBg="1"/>
      <p:bldP spid="38" grpId="0" animBg="1"/>
      <p:bldP spid="38" grpId="1" animBg="1"/>
      <p:bldP spid="38" grpId="2" animBg="1"/>
      <p:bldP spid="39" grpId="0" animBg="1"/>
      <p:bldP spid="4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bwMode="ltGray">
          <a:xfrm>
            <a:off x="0" y="-1"/>
            <a:ext cx="4130675" cy="6858001"/>
          </a:xfrm>
          <a:prstGeom prst="rect">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pPr>
            <a:endParaRPr lang="en-US" sz="2000" spc="-50" dirty="0" smtClean="0">
              <a:gradFill>
                <a:gsLst>
                  <a:gs pos="0">
                    <a:schemeClr val="bg1"/>
                  </a:gs>
                  <a:gs pos="100000">
                    <a:schemeClr val="bg1"/>
                  </a:gs>
                </a:gsLst>
                <a:lin ang="5400000" scaled="0"/>
              </a:gradFill>
            </a:endParaRPr>
          </a:p>
        </p:txBody>
      </p:sp>
      <p:sp>
        <p:nvSpPr>
          <p:cNvPr id="15" name="TextBox 14"/>
          <p:cNvSpPr txBox="1"/>
          <p:nvPr/>
        </p:nvSpPr>
        <p:spPr bwMode="white">
          <a:xfrm>
            <a:off x="520700" y="2763026"/>
            <a:ext cx="3146425" cy="923330"/>
          </a:xfrm>
          <a:prstGeom prst="rect">
            <a:avLst/>
          </a:prstGeom>
          <a:noFill/>
        </p:spPr>
        <p:txBody>
          <a:bodyPr wrap="square" lIns="0" tIns="0" rIns="0" bIns="0" rtlCol="0">
            <a:spAutoFit/>
          </a:bodyPr>
          <a:lstStyle/>
          <a:p>
            <a:pPr defTabSz="1306513"/>
            <a:r>
              <a:rPr lang="fr-FR" sz="2000" dirty="0">
                <a:solidFill>
                  <a:schemeClr val="bg1"/>
                </a:solidFill>
              </a:rPr>
              <a:t>Windows Server 2012 R2 système d’exploitation taillé pour le Cloud</a:t>
            </a:r>
          </a:p>
        </p:txBody>
      </p:sp>
      <p:pic>
        <p:nvPicPr>
          <p:cNvPr id="7" name="Picture 13" descr="lightning-money"/>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00174" y="1424040"/>
            <a:ext cx="586470" cy="968308"/>
          </a:xfrm>
          <a:prstGeom prst="rect">
            <a:avLst/>
          </a:prstGeom>
          <a:noFill/>
          <a:ln w="9525">
            <a:noFill/>
            <a:miter lim="800000"/>
            <a:headEnd/>
            <a:tailEnd/>
          </a:ln>
        </p:spPr>
      </p:pic>
      <p:sp>
        <p:nvSpPr>
          <p:cNvPr id="22" name="Rectangle 21"/>
          <p:cNvSpPr/>
          <p:nvPr/>
        </p:nvSpPr>
        <p:spPr bwMode="auto">
          <a:xfrm flipH="1">
            <a:off x="864784" y="2825615"/>
            <a:ext cx="4178208" cy="2560969"/>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51741" tIns="0" rIns="152277" bIns="75871" numCol="1" spcCol="0" rtlCol="0" fromWordArt="0" anchor="t" anchorCtr="0" forceAA="0" compatLnSpc="1">
            <a:prstTxWarp prst="textNoShape">
              <a:avLst/>
            </a:prstTxWarp>
            <a:noAutofit/>
          </a:bodyPr>
          <a:lstStyle/>
          <a:p>
            <a:pPr marL="0" lvl="1" defTabSz="462126">
              <a:lnSpc>
                <a:spcPct val="90000"/>
              </a:lnSpc>
              <a:spcAft>
                <a:spcPts val="600"/>
              </a:spcAft>
            </a:pPr>
            <a:endParaRPr lang="en-US" sz="1400" dirty="0">
              <a:solidFill>
                <a:srgbClr val="EFEFEF"/>
              </a:solidFill>
              <a:cs typeface="Segoe UI" pitchFamily="34" charset="0"/>
            </a:endParaRPr>
          </a:p>
        </p:txBody>
      </p:sp>
      <p:sp>
        <p:nvSpPr>
          <p:cNvPr id="75" name="Title 1"/>
          <p:cNvSpPr txBox="1">
            <a:spLocks/>
          </p:cNvSpPr>
          <p:nvPr/>
        </p:nvSpPr>
        <p:spPr>
          <a:xfrm>
            <a:off x="4475398" y="543261"/>
            <a:ext cx="6998495" cy="747897"/>
          </a:xfrm>
          <a:prstGeom prst="rect">
            <a:avLst/>
          </a:prstGeom>
        </p:spPr>
        <p:txBody>
          <a:bodyPr lIns="0" tIns="0" rIns="0" bIns="0"/>
          <a:lstStyle>
            <a:lvl1pPr algn="l" defTabSz="914363" rtl="0" eaLnBrk="1" latinLnBrk="0" hangingPunct="1">
              <a:lnSpc>
                <a:spcPct val="90000"/>
              </a:lnSpc>
              <a:spcBef>
                <a:spcPct val="0"/>
              </a:spcBef>
              <a:buNone/>
              <a:defRPr lang="en-US" sz="5400" b="0" kern="1200" cap="none" spc="-100" baseline="0" dirty="0" smtClean="0">
                <a:ln w="3175">
                  <a:noFill/>
                </a:ln>
                <a:gradFill>
                  <a:gsLst>
                    <a:gs pos="1250">
                      <a:schemeClr val="tx2"/>
                    </a:gs>
                    <a:gs pos="100000">
                      <a:schemeClr val="tx2"/>
                    </a:gs>
                  </a:gsLst>
                  <a:lin ang="5400000" scaled="0"/>
                </a:gradFill>
                <a:effectLst/>
                <a:latin typeface="+mj-lt"/>
                <a:ea typeface="+mn-ea"/>
                <a:cs typeface="Arial" charset="0"/>
              </a:defRPr>
            </a:lvl1pPr>
          </a:lstStyle>
          <a:p>
            <a:r>
              <a:rPr lang="en-US" dirty="0" smtClean="0">
                <a:gradFill>
                  <a:gsLst>
                    <a:gs pos="1667">
                      <a:schemeClr val="accent1"/>
                    </a:gs>
                    <a:gs pos="26000">
                      <a:schemeClr val="accent1"/>
                    </a:gs>
                  </a:gsLst>
                  <a:lin ang="5400000" scaled="0"/>
                </a:gradFill>
              </a:rPr>
              <a:t>HYPER-V </a:t>
            </a:r>
            <a:endParaRPr lang="en-US" dirty="0">
              <a:gradFill>
                <a:gsLst>
                  <a:gs pos="1667">
                    <a:schemeClr val="accent1"/>
                  </a:gs>
                  <a:gs pos="26000">
                    <a:schemeClr val="accent1"/>
                  </a:gs>
                </a:gsLst>
                <a:lin ang="5400000" scaled="0"/>
              </a:gradFill>
            </a:endParaRPr>
          </a:p>
        </p:txBody>
      </p:sp>
      <p:sp>
        <p:nvSpPr>
          <p:cNvPr id="2" name="ZoneTexte 1"/>
          <p:cNvSpPr txBox="1"/>
          <p:nvPr/>
        </p:nvSpPr>
        <p:spPr>
          <a:xfrm>
            <a:off x="4475397" y="1424040"/>
            <a:ext cx="6355080" cy="332399"/>
          </a:xfrm>
          <a:prstGeom prst="rect">
            <a:avLst/>
          </a:prstGeom>
          <a:noFill/>
        </p:spPr>
        <p:txBody>
          <a:bodyPr wrap="square" lIns="0" tIns="0" rIns="0" bIns="0" rtlCol="0">
            <a:spAutoFit/>
          </a:bodyPr>
          <a:lstStyle/>
          <a:p>
            <a:pPr>
              <a:lnSpc>
                <a:spcPct val="90000"/>
              </a:lnSpc>
            </a:pPr>
            <a:r>
              <a:rPr lang="fr-FR" sz="2400" spc="-50" dirty="0" smtClean="0">
                <a:solidFill>
                  <a:srgbClr val="00188F"/>
                </a:solidFill>
              </a:rPr>
              <a:t>Live Migration</a:t>
            </a:r>
          </a:p>
        </p:txBody>
      </p:sp>
      <p:sp>
        <p:nvSpPr>
          <p:cNvPr id="3" name="Espace réservé du numéro de diapositive 2"/>
          <p:cNvSpPr>
            <a:spLocks noGrp="1"/>
          </p:cNvSpPr>
          <p:nvPr>
            <p:ph type="sldNum" sz="quarter" idx="12"/>
          </p:nvPr>
        </p:nvSpPr>
        <p:spPr/>
        <p:txBody>
          <a:bodyPr/>
          <a:lstStyle/>
          <a:p>
            <a:pPr>
              <a:lnSpc>
                <a:spcPct val="90000"/>
              </a:lnSpc>
            </a:pPr>
            <a:fld id="{1BC86A1F-E589-44B2-A543-2EC98F5547A7}" type="slidenum">
              <a:rPr lang="en-US" smtClean="0"/>
              <a:pPr>
                <a:lnSpc>
                  <a:spcPct val="90000"/>
                </a:lnSpc>
              </a:pPr>
              <a:t>21</a:t>
            </a:fld>
            <a:endParaRPr lang="en-US" dirty="0"/>
          </a:p>
        </p:txBody>
      </p:sp>
      <p:sp>
        <p:nvSpPr>
          <p:cNvPr id="4" name="Rectangle 3"/>
          <p:cNvSpPr/>
          <p:nvPr/>
        </p:nvSpPr>
        <p:spPr bwMode="auto">
          <a:xfrm>
            <a:off x="4791845" y="2039642"/>
            <a:ext cx="2056237" cy="417584"/>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pPr>
            <a:endParaRPr lang="fr-FR" sz="2000" spc="-50" dirty="0" smtClean="0">
              <a:gradFill>
                <a:gsLst>
                  <a:gs pos="0">
                    <a:schemeClr val="bg1"/>
                  </a:gs>
                  <a:gs pos="100000">
                    <a:schemeClr val="bg1"/>
                  </a:gs>
                </a:gsLst>
                <a:lin ang="5400000" scaled="0"/>
              </a:gradFill>
            </a:endParaRPr>
          </a:p>
        </p:txBody>
      </p:sp>
      <p:sp>
        <p:nvSpPr>
          <p:cNvPr id="5" name="ZoneTexte 4"/>
          <p:cNvSpPr txBox="1"/>
          <p:nvPr/>
        </p:nvSpPr>
        <p:spPr>
          <a:xfrm>
            <a:off x="4999517" y="2082234"/>
            <a:ext cx="2771709" cy="332399"/>
          </a:xfrm>
          <a:prstGeom prst="rect">
            <a:avLst/>
          </a:prstGeom>
          <a:noFill/>
        </p:spPr>
        <p:txBody>
          <a:bodyPr wrap="square" lIns="0" tIns="0" rIns="0" bIns="0" rtlCol="0">
            <a:spAutoFit/>
          </a:bodyPr>
          <a:lstStyle/>
          <a:p>
            <a:pPr>
              <a:lnSpc>
                <a:spcPct val="90000"/>
              </a:lnSpc>
            </a:pPr>
            <a:r>
              <a:rPr lang="fr-FR" sz="2400" spc="-50" dirty="0" smtClean="0">
                <a:solidFill>
                  <a:srgbClr val="FFFFFF"/>
                </a:solidFill>
                <a:latin typeface="+mj-lt"/>
              </a:rPr>
              <a:t>Simple script</a:t>
            </a:r>
          </a:p>
        </p:txBody>
      </p:sp>
      <p:sp>
        <p:nvSpPr>
          <p:cNvPr id="62" name="Rectangle 61"/>
          <p:cNvSpPr/>
          <p:nvPr/>
        </p:nvSpPr>
        <p:spPr bwMode="auto">
          <a:xfrm>
            <a:off x="4398679" y="2039642"/>
            <a:ext cx="339178" cy="417584"/>
          </a:xfrm>
          <a:prstGeom prst="rect">
            <a:avLst/>
          </a:prstGeom>
          <a:solidFill>
            <a:srgbClr val="FFFFFF"/>
          </a:solidFill>
          <a:ln>
            <a:headEnd type="none" w="med" len="med"/>
            <a:tailEnd type="none" w="med" len="med"/>
          </a:ln>
        </p:spPr>
        <p:style>
          <a:lnRef idx="2">
            <a:schemeClr val="dk1"/>
          </a:lnRef>
          <a:fillRef idx="1">
            <a:schemeClr val="lt1"/>
          </a:fillRef>
          <a:effectRef idx="0">
            <a:schemeClr val="dk1"/>
          </a:effectRef>
          <a:fontRef idx="minor">
            <a:schemeClr val="dk1"/>
          </a:fontRef>
        </p:style>
        <p:txBody>
          <a:bodyPr rIns="45720" bIns="91440" anchor="b"/>
          <a:lstStyle/>
          <a:p>
            <a:pPr defTabSz="914099">
              <a:defRPr/>
            </a:pPr>
            <a:endParaRPr lang="en-US" spc="-50" dirty="0">
              <a:gradFill>
                <a:gsLst>
                  <a:gs pos="0">
                    <a:srgbClr val="FFFFFF"/>
                  </a:gs>
                  <a:gs pos="100000">
                    <a:srgbClr val="FFFFFF"/>
                  </a:gs>
                </a:gsLst>
                <a:lin ang="5400000" scaled="0"/>
              </a:gradFill>
              <a:ea typeface="Segoe UI" pitchFamily="34" charset="0"/>
              <a:cs typeface="Segoe UI" pitchFamily="34" charset="0"/>
            </a:endParaRPr>
          </a:p>
        </p:txBody>
      </p:sp>
      <p:pic>
        <p:nvPicPr>
          <p:cNvPr id="8" name="Imag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98679" y="3264909"/>
            <a:ext cx="7274209" cy="350450"/>
          </a:xfrm>
          <a:prstGeom prst="rect">
            <a:avLst/>
          </a:prstGeom>
        </p:spPr>
      </p:pic>
    </p:spTree>
    <p:extLst>
      <p:ext uri="{BB962C8B-B14F-4D97-AF65-F5344CB8AC3E}">
        <p14:creationId xmlns:p14="http://schemas.microsoft.com/office/powerpoint/2010/main" val="489451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9" descr="9304695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p:txBody>
          <a:bodyPr rIns="457200"/>
          <a:lstStyle/>
          <a:p>
            <a:r>
              <a:rPr lang="en-US" sz="5400" spc="-50" dirty="0" smtClean="0">
                <a:solidFill>
                  <a:srgbClr val="FFFFFF"/>
                </a:solidFill>
              </a:rPr>
              <a:t>HYPER-V 3.0 R2 - DEMO</a:t>
            </a:r>
            <a:endParaRPr lang="en-US" sz="5800" dirty="0"/>
          </a:p>
        </p:txBody>
      </p:sp>
      <p:sp>
        <p:nvSpPr>
          <p:cNvPr id="54" name="Rectangle 53"/>
          <p:cNvSpPr/>
          <p:nvPr/>
        </p:nvSpPr>
        <p:spPr bwMode="auto">
          <a:xfrm>
            <a:off x="5910397" y="526320"/>
            <a:ext cx="2684963" cy="2674080"/>
          </a:xfrm>
          <a:prstGeom prst="rect">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Ins="45720" bIns="91440" anchor="b"/>
          <a:lstStyle/>
          <a:p>
            <a:pPr defTabSz="914099">
              <a:defRPr/>
            </a:pPr>
            <a:endParaRPr lang="en-US" spc="-50" dirty="0">
              <a:gradFill>
                <a:gsLst>
                  <a:gs pos="0">
                    <a:srgbClr val="FFFFFF"/>
                  </a:gs>
                  <a:gs pos="100000">
                    <a:srgbClr val="FFFFFF"/>
                  </a:gs>
                </a:gsLst>
                <a:lin ang="5400000" scaled="0"/>
              </a:gradFill>
              <a:ea typeface="Segoe UI" pitchFamily="34" charset="0"/>
              <a:cs typeface="Segoe UI" pitchFamily="34" charset="0"/>
            </a:endParaRPr>
          </a:p>
        </p:txBody>
      </p:sp>
      <p:sp>
        <p:nvSpPr>
          <p:cNvPr id="3" name="ZoneTexte 2"/>
          <p:cNvSpPr txBox="1"/>
          <p:nvPr/>
        </p:nvSpPr>
        <p:spPr>
          <a:xfrm>
            <a:off x="6016640" y="717304"/>
            <a:ext cx="2363799" cy="1329595"/>
          </a:xfrm>
          <a:prstGeom prst="rect">
            <a:avLst/>
          </a:prstGeom>
          <a:noFill/>
        </p:spPr>
        <p:txBody>
          <a:bodyPr wrap="square" lIns="0" tIns="0" rIns="0" bIns="0" rtlCol="0">
            <a:spAutoFit/>
          </a:bodyPr>
          <a:lstStyle/>
          <a:p>
            <a:pPr>
              <a:lnSpc>
                <a:spcPct val="90000"/>
              </a:lnSpc>
            </a:pPr>
            <a:r>
              <a:rPr lang="fr-FR" sz="2400" spc="-50" dirty="0" smtClean="0">
                <a:solidFill>
                  <a:schemeClr val="bg1"/>
                </a:solidFill>
                <a:latin typeface="+mj-lt"/>
              </a:rPr>
              <a:t>VM 2eme génération</a:t>
            </a:r>
          </a:p>
          <a:p>
            <a:pPr marL="342900" indent="-342900">
              <a:lnSpc>
                <a:spcPct val="90000"/>
              </a:lnSpc>
              <a:buFont typeface="Arial" panose="020B0604020202020204" pitchFamily="34" charset="0"/>
              <a:buChar char="•"/>
            </a:pPr>
            <a:endParaRPr lang="fr-FR" sz="2400" spc="-50" dirty="0" smtClean="0">
              <a:solidFill>
                <a:schemeClr val="bg1"/>
              </a:solidFill>
              <a:latin typeface="+mj-lt"/>
            </a:endParaRPr>
          </a:p>
          <a:p>
            <a:pPr marL="342900" indent="-342900">
              <a:lnSpc>
                <a:spcPct val="90000"/>
              </a:lnSpc>
              <a:buFont typeface="Arial" panose="020B0604020202020204" pitchFamily="34" charset="0"/>
              <a:buChar char="•"/>
            </a:pPr>
            <a:endParaRPr lang="fr-FR" sz="2400" spc="-50" dirty="0" smtClean="0">
              <a:gradFill>
                <a:gsLst>
                  <a:gs pos="2917">
                    <a:schemeClr val="tx1"/>
                  </a:gs>
                  <a:gs pos="30000">
                    <a:schemeClr val="tx1"/>
                  </a:gs>
                </a:gsLst>
                <a:lin ang="5400000" scaled="0"/>
              </a:gradFill>
            </a:endParaRPr>
          </a:p>
        </p:txBody>
      </p:sp>
      <p:sp>
        <p:nvSpPr>
          <p:cNvPr id="55" name="Rectangle 54"/>
          <p:cNvSpPr/>
          <p:nvPr/>
        </p:nvSpPr>
        <p:spPr bwMode="auto">
          <a:xfrm>
            <a:off x="8860861" y="526320"/>
            <a:ext cx="2684963" cy="2674080"/>
          </a:xfrm>
          <a:prstGeom prst="rect">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Ins="45720" bIns="91440" anchor="b"/>
          <a:lstStyle/>
          <a:p>
            <a:pPr defTabSz="914099">
              <a:defRPr/>
            </a:pPr>
            <a:endParaRPr lang="en-US" spc="-50" dirty="0">
              <a:gradFill>
                <a:gsLst>
                  <a:gs pos="0">
                    <a:srgbClr val="FFFFFF"/>
                  </a:gs>
                  <a:gs pos="100000">
                    <a:srgbClr val="FFFFFF"/>
                  </a:gs>
                </a:gsLst>
                <a:lin ang="5400000" scaled="0"/>
              </a:gradFill>
              <a:ea typeface="Segoe UI" pitchFamily="34" charset="0"/>
              <a:cs typeface="Segoe UI" pitchFamily="34" charset="0"/>
            </a:endParaRPr>
          </a:p>
        </p:txBody>
      </p:sp>
      <p:sp>
        <p:nvSpPr>
          <p:cNvPr id="56" name="Rectangle 55"/>
          <p:cNvSpPr/>
          <p:nvPr/>
        </p:nvSpPr>
        <p:spPr bwMode="auto">
          <a:xfrm>
            <a:off x="5926361" y="3429000"/>
            <a:ext cx="2684963" cy="2674080"/>
          </a:xfrm>
          <a:prstGeom prst="rect">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Ins="45720" bIns="91440" anchor="b"/>
          <a:lstStyle/>
          <a:p>
            <a:pPr defTabSz="914099">
              <a:defRPr/>
            </a:pPr>
            <a:endParaRPr lang="en-US" spc="-50" dirty="0">
              <a:gradFill>
                <a:gsLst>
                  <a:gs pos="0">
                    <a:srgbClr val="FFFFFF"/>
                  </a:gs>
                  <a:gs pos="100000">
                    <a:srgbClr val="FFFFFF"/>
                  </a:gs>
                </a:gsLst>
                <a:lin ang="5400000" scaled="0"/>
              </a:gradFill>
              <a:ea typeface="Segoe UI" pitchFamily="34" charset="0"/>
              <a:cs typeface="Segoe UI" pitchFamily="34" charset="0"/>
            </a:endParaRPr>
          </a:p>
        </p:txBody>
      </p:sp>
      <p:sp>
        <p:nvSpPr>
          <p:cNvPr id="57" name="Rectangle 56"/>
          <p:cNvSpPr/>
          <p:nvPr/>
        </p:nvSpPr>
        <p:spPr bwMode="auto">
          <a:xfrm>
            <a:off x="8860861" y="3429000"/>
            <a:ext cx="2684963" cy="2674080"/>
          </a:xfrm>
          <a:prstGeom prst="rect">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Ins="45720" bIns="91440" anchor="b"/>
          <a:lstStyle/>
          <a:p>
            <a:pPr defTabSz="914099">
              <a:defRPr/>
            </a:pPr>
            <a:endParaRPr lang="en-US" spc="-50" dirty="0">
              <a:gradFill>
                <a:gsLst>
                  <a:gs pos="0">
                    <a:srgbClr val="FFFFFF"/>
                  </a:gs>
                  <a:gs pos="100000">
                    <a:srgbClr val="FFFFFF"/>
                  </a:gs>
                </a:gsLst>
                <a:lin ang="5400000" scaled="0"/>
              </a:gradFill>
              <a:ea typeface="Segoe UI" pitchFamily="34" charset="0"/>
              <a:cs typeface="Segoe UI" pitchFamily="34" charset="0"/>
            </a:endParaRPr>
          </a:p>
        </p:txBody>
      </p:sp>
      <p:sp>
        <p:nvSpPr>
          <p:cNvPr id="58" name="ZoneTexte 57"/>
          <p:cNvSpPr txBox="1"/>
          <p:nvPr/>
        </p:nvSpPr>
        <p:spPr>
          <a:xfrm>
            <a:off x="9082817" y="717304"/>
            <a:ext cx="2363799" cy="2326791"/>
          </a:xfrm>
          <a:prstGeom prst="rect">
            <a:avLst/>
          </a:prstGeom>
          <a:noFill/>
        </p:spPr>
        <p:txBody>
          <a:bodyPr wrap="square" lIns="0" tIns="0" rIns="0" bIns="0" rtlCol="0">
            <a:spAutoFit/>
          </a:bodyPr>
          <a:lstStyle/>
          <a:p>
            <a:pPr>
              <a:lnSpc>
                <a:spcPct val="90000"/>
              </a:lnSpc>
            </a:pPr>
            <a:r>
              <a:rPr lang="fr-FR" sz="2400" spc="-50" dirty="0" smtClean="0">
                <a:solidFill>
                  <a:schemeClr val="bg1"/>
                </a:solidFill>
                <a:latin typeface="+mj-lt"/>
              </a:rPr>
              <a:t>Live Migration</a:t>
            </a:r>
          </a:p>
          <a:p>
            <a:pPr marL="342900" indent="-342900">
              <a:lnSpc>
                <a:spcPct val="90000"/>
              </a:lnSpc>
              <a:buFont typeface="Arial" panose="020B0604020202020204" pitchFamily="34" charset="0"/>
              <a:buChar char="•"/>
            </a:pPr>
            <a:endParaRPr lang="fr-FR" sz="2400" spc="-50" dirty="0" smtClean="0">
              <a:solidFill>
                <a:schemeClr val="bg1"/>
              </a:solidFill>
              <a:latin typeface="+mj-lt"/>
            </a:endParaRPr>
          </a:p>
          <a:p>
            <a:pPr>
              <a:lnSpc>
                <a:spcPct val="90000"/>
              </a:lnSpc>
            </a:pPr>
            <a:r>
              <a:rPr lang="fr-FR" sz="2400" spc="-50" dirty="0" smtClean="0">
                <a:solidFill>
                  <a:schemeClr val="bg1"/>
                </a:solidFill>
                <a:latin typeface="+mj-lt"/>
              </a:rPr>
              <a:t>Hyper-V </a:t>
            </a:r>
            <a:r>
              <a:rPr lang="fr-FR" sz="2400" spc="-50" dirty="0" err="1" smtClean="0">
                <a:solidFill>
                  <a:schemeClr val="bg1"/>
                </a:solidFill>
                <a:latin typeface="+mj-lt"/>
              </a:rPr>
              <a:t>replica</a:t>
            </a:r>
            <a:r>
              <a:rPr lang="fr-FR" sz="2400" spc="-50" dirty="0" smtClean="0">
                <a:solidFill>
                  <a:schemeClr val="bg1"/>
                </a:solidFill>
                <a:latin typeface="+mj-lt"/>
              </a:rPr>
              <a:t> Broker</a:t>
            </a:r>
          </a:p>
          <a:p>
            <a:pPr marL="342900" indent="-342900">
              <a:lnSpc>
                <a:spcPct val="90000"/>
              </a:lnSpc>
              <a:buFont typeface="Arial" panose="020B0604020202020204" pitchFamily="34" charset="0"/>
              <a:buChar char="•"/>
            </a:pPr>
            <a:endParaRPr lang="fr-FR" sz="2400" spc="-50" dirty="0" smtClean="0">
              <a:solidFill>
                <a:schemeClr val="bg1"/>
              </a:solidFill>
              <a:latin typeface="+mj-lt"/>
            </a:endParaRPr>
          </a:p>
          <a:p>
            <a:pPr>
              <a:lnSpc>
                <a:spcPct val="90000"/>
              </a:lnSpc>
            </a:pPr>
            <a:endParaRPr lang="fr-FR" sz="2400" spc="-50" dirty="0" smtClean="0">
              <a:solidFill>
                <a:schemeClr val="bg1"/>
              </a:solidFill>
              <a:latin typeface="+mj-lt"/>
            </a:endParaRPr>
          </a:p>
          <a:p>
            <a:pPr marL="342900" indent="-342900">
              <a:lnSpc>
                <a:spcPct val="90000"/>
              </a:lnSpc>
              <a:buFont typeface="Arial" panose="020B0604020202020204" pitchFamily="34" charset="0"/>
              <a:buChar char="•"/>
            </a:pPr>
            <a:endParaRPr lang="fr-FR" sz="2400" spc="-50" dirty="0" smtClean="0">
              <a:gradFill>
                <a:gsLst>
                  <a:gs pos="2917">
                    <a:schemeClr val="tx1"/>
                  </a:gs>
                  <a:gs pos="30000">
                    <a:schemeClr val="tx1"/>
                  </a:gs>
                </a:gsLst>
                <a:lin ang="5400000" scaled="0"/>
              </a:gradFill>
            </a:endParaRPr>
          </a:p>
        </p:txBody>
      </p:sp>
      <p:sp>
        <p:nvSpPr>
          <p:cNvPr id="59" name="ZoneTexte 58"/>
          <p:cNvSpPr txBox="1"/>
          <p:nvPr/>
        </p:nvSpPr>
        <p:spPr>
          <a:xfrm>
            <a:off x="6231561" y="3726720"/>
            <a:ext cx="2363799" cy="997196"/>
          </a:xfrm>
          <a:prstGeom prst="rect">
            <a:avLst/>
          </a:prstGeom>
          <a:noFill/>
        </p:spPr>
        <p:txBody>
          <a:bodyPr wrap="square" lIns="0" tIns="0" rIns="0" bIns="0" rtlCol="0">
            <a:spAutoFit/>
          </a:bodyPr>
          <a:lstStyle/>
          <a:p>
            <a:pPr>
              <a:lnSpc>
                <a:spcPct val="90000"/>
              </a:lnSpc>
            </a:pPr>
            <a:r>
              <a:rPr lang="fr-FR" sz="2400" spc="-50" dirty="0" smtClean="0">
                <a:solidFill>
                  <a:schemeClr val="bg1"/>
                </a:solidFill>
                <a:latin typeface="+mj-lt"/>
              </a:rPr>
              <a:t>Gestion IOPS</a:t>
            </a:r>
          </a:p>
          <a:p>
            <a:pPr marL="342900" indent="-342900">
              <a:lnSpc>
                <a:spcPct val="90000"/>
              </a:lnSpc>
              <a:buFont typeface="Arial" panose="020B0604020202020204" pitchFamily="34" charset="0"/>
              <a:buChar char="•"/>
            </a:pPr>
            <a:endParaRPr lang="fr-FR" sz="2400" spc="-50" dirty="0" smtClean="0">
              <a:solidFill>
                <a:schemeClr val="bg1"/>
              </a:solidFill>
              <a:latin typeface="+mj-lt"/>
            </a:endParaRPr>
          </a:p>
          <a:p>
            <a:pPr>
              <a:lnSpc>
                <a:spcPct val="90000"/>
              </a:lnSpc>
            </a:pPr>
            <a:r>
              <a:rPr lang="fr-FR" sz="2400" spc="-50" dirty="0" err="1" smtClean="0">
                <a:solidFill>
                  <a:schemeClr val="bg1"/>
                </a:solidFill>
                <a:latin typeface="+mj-lt"/>
              </a:rPr>
              <a:t>VHDx</a:t>
            </a:r>
            <a:r>
              <a:rPr lang="fr-FR" sz="2400" spc="-50" dirty="0" smtClean="0">
                <a:solidFill>
                  <a:schemeClr val="bg1"/>
                </a:solidFill>
                <a:latin typeface="+mj-lt"/>
              </a:rPr>
              <a:t> partagé</a:t>
            </a:r>
          </a:p>
        </p:txBody>
      </p:sp>
      <p:sp>
        <p:nvSpPr>
          <p:cNvPr id="60" name="ZoneTexte 59"/>
          <p:cNvSpPr txBox="1"/>
          <p:nvPr/>
        </p:nvSpPr>
        <p:spPr>
          <a:xfrm>
            <a:off x="9098781" y="3626136"/>
            <a:ext cx="2363799" cy="1661993"/>
          </a:xfrm>
          <a:prstGeom prst="rect">
            <a:avLst/>
          </a:prstGeom>
          <a:noFill/>
        </p:spPr>
        <p:txBody>
          <a:bodyPr wrap="square" lIns="0" tIns="0" rIns="0" bIns="0" rtlCol="0">
            <a:spAutoFit/>
          </a:bodyPr>
          <a:lstStyle/>
          <a:p>
            <a:pPr>
              <a:lnSpc>
                <a:spcPct val="90000"/>
              </a:lnSpc>
            </a:pPr>
            <a:r>
              <a:rPr lang="fr-FR" sz="2400" spc="-50" dirty="0" smtClean="0">
                <a:solidFill>
                  <a:schemeClr val="bg1"/>
                </a:solidFill>
                <a:latin typeface="+mj-lt"/>
              </a:rPr>
              <a:t>Hyper-V </a:t>
            </a:r>
            <a:r>
              <a:rPr lang="fr-FR" sz="2400" spc="-50" dirty="0" err="1" smtClean="0">
                <a:solidFill>
                  <a:schemeClr val="bg1"/>
                </a:solidFill>
                <a:latin typeface="+mj-lt"/>
              </a:rPr>
              <a:t>replica</a:t>
            </a:r>
            <a:endParaRPr lang="fr-FR" sz="2400" spc="-50" dirty="0" smtClean="0">
              <a:solidFill>
                <a:schemeClr val="bg1"/>
              </a:solidFill>
              <a:latin typeface="+mj-lt"/>
            </a:endParaRPr>
          </a:p>
          <a:p>
            <a:pPr marL="342900" indent="-342900">
              <a:lnSpc>
                <a:spcPct val="90000"/>
              </a:lnSpc>
              <a:buFont typeface="Arial" panose="020B0604020202020204" pitchFamily="34" charset="0"/>
              <a:buChar char="•"/>
            </a:pPr>
            <a:endParaRPr lang="fr-FR" sz="2400" spc="-50" dirty="0" smtClean="0">
              <a:solidFill>
                <a:schemeClr val="bg1"/>
              </a:solidFill>
              <a:latin typeface="+mj-lt"/>
            </a:endParaRPr>
          </a:p>
          <a:p>
            <a:pPr>
              <a:lnSpc>
                <a:spcPct val="90000"/>
              </a:lnSpc>
            </a:pPr>
            <a:r>
              <a:rPr lang="fr-FR" sz="2400" spc="-50" dirty="0" smtClean="0">
                <a:solidFill>
                  <a:schemeClr val="bg1"/>
                </a:solidFill>
                <a:latin typeface="+mj-lt"/>
              </a:rPr>
              <a:t>Réplication de VM</a:t>
            </a:r>
          </a:p>
          <a:p>
            <a:pPr marL="342900" indent="-342900">
              <a:lnSpc>
                <a:spcPct val="90000"/>
              </a:lnSpc>
              <a:buFont typeface="Arial" panose="020B0604020202020204" pitchFamily="34" charset="0"/>
              <a:buChar char="•"/>
            </a:pPr>
            <a:endParaRPr lang="fr-FR" sz="2400" spc="-50" dirty="0" smtClean="0">
              <a:solidFill>
                <a:schemeClr val="bg1"/>
              </a:solidFill>
              <a:latin typeface="+mj-lt"/>
            </a:endParaRPr>
          </a:p>
          <a:p>
            <a:pPr>
              <a:lnSpc>
                <a:spcPct val="90000"/>
              </a:lnSpc>
            </a:pPr>
            <a:r>
              <a:rPr lang="fr-FR" sz="2400" spc="-50" dirty="0" smtClean="0">
                <a:solidFill>
                  <a:schemeClr val="bg1"/>
                </a:solidFill>
                <a:latin typeface="+mj-lt"/>
              </a:rPr>
              <a:t>Test de réplication </a:t>
            </a:r>
          </a:p>
        </p:txBody>
      </p:sp>
    </p:spTree>
    <p:extLst>
      <p:ext uri="{BB962C8B-B14F-4D97-AF65-F5344CB8AC3E}">
        <p14:creationId xmlns:p14="http://schemas.microsoft.com/office/powerpoint/2010/main" val="30476987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9" descr="9304695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p:txBody>
          <a:bodyPr rIns="457200"/>
          <a:lstStyle/>
          <a:p>
            <a:r>
              <a:rPr lang="en-US" sz="5800" dirty="0" smtClean="0"/>
              <a:t>Storage</a:t>
            </a:r>
            <a:endParaRPr lang="en-US" sz="5800" dirty="0"/>
          </a:p>
        </p:txBody>
      </p:sp>
      <p:pic>
        <p:nvPicPr>
          <p:cNvPr id="5" name="Picture 13" descr="lightning-money"/>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885059" y="1382011"/>
            <a:ext cx="635236" cy="1048824"/>
          </a:xfrm>
          <a:prstGeom prst="rect">
            <a:avLst/>
          </a:prstGeom>
          <a:noFill/>
          <a:ln w="9525">
            <a:noFill/>
            <a:miter lim="800000"/>
            <a:headEnd/>
            <a:tailEnd/>
          </a:ln>
        </p:spPr>
      </p:pic>
    </p:spTree>
    <p:extLst>
      <p:ext uri="{BB962C8B-B14F-4D97-AF65-F5344CB8AC3E}">
        <p14:creationId xmlns:p14="http://schemas.microsoft.com/office/powerpoint/2010/main" val="1684976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bwMode="ltGray">
          <a:xfrm>
            <a:off x="0" y="-1"/>
            <a:ext cx="4130675" cy="6858001"/>
          </a:xfrm>
          <a:prstGeom prst="rect">
            <a:avLst/>
          </a:prstGeom>
          <a:solidFill>
            <a:srgbClr val="00BCF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pPr>
            <a:endParaRPr lang="en-US" sz="2000" spc="-50" dirty="0" smtClean="0">
              <a:gradFill>
                <a:gsLst>
                  <a:gs pos="0">
                    <a:schemeClr val="bg1"/>
                  </a:gs>
                  <a:gs pos="100000">
                    <a:schemeClr val="bg1"/>
                  </a:gs>
                </a:gsLst>
                <a:lin ang="5400000" scaled="0"/>
              </a:gradFill>
            </a:endParaRPr>
          </a:p>
        </p:txBody>
      </p:sp>
      <p:sp>
        <p:nvSpPr>
          <p:cNvPr id="16" name="Title 1"/>
          <p:cNvSpPr txBox="1">
            <a:spLocks/>
          </p:cNvSpPr>
          <p:nvPr/>
        </p:nvSpPr>
        <p:spPr>
          <a:xfrm>
            <a:off x="4334032" y="200025"/>
            <a:ext cx="6998495" cy="747897"/>
          </a:xfrm>
          <a:prstGeom prst="rect">
            <a:avLst/>
          </a:prstGeom>
        </p:spPr>
        <p:txBody>
          <a:bodyPr lIns="0" tIns="0" rIns="0" bIns="0"/>
          <a:lstStyle>
            <a:lvl1pPr algn="l" defTabSz="914363" rtl="0" eaLnBrk="1" latinLnBrk="0" hangingPunct="1">
              <a:lnSpc>
                <a:spcPct val="90000"/>
              </a:lnSpc>
              <a:spcBef>
                <a:spcPct val="0"/>
              </a:spcBef>
              <a:buNone/>
              <a:defRPr lang="en-US" sz="5400" b="0" kern="1200" cap="none" spc="-100" baseline="0" dirty="0" smtClean="0">
                <a:ln w="3175">
                  <a:noFill/>
                </a:ln>
                <a:gradFill>
                  <a:gsLst>
                    <a:gs pos="1250">
                      <a:schemeClr val="tx2"/>
                    </a:gs>
                    <a:gs pos="100000">
                      <a:schemeClr val="tx2"/>
                    </a:gs>
                  </a:gsLst>
                  <a:lin ang="5400000" scaled="0"/>
                </a:gradFill>
                <a:effectLst/>
                <a:latin typeface="+mj-lt"/>
                <a:ea typeface="+mn-ea"/>
                <a:cs typeface="Arial" charset="0"/>
              </a:defRPr>
            </a:lvl1pPr>
          </a:lstStyle>
          <a:p>
            <a:r>
              <a:rPr lang="en-US" dirty="0" smtClean="0">
                <a:gradFill>
                  <a:gsLst>
                    <a:gs pos="1667">
                      <a:schemeClr val="accent1"/>
                    </a:gs>
                    <a:gs pos="26000">
                      <a:schemeClr val="accent1"/>
                    </a:gs>
                  </a:gsLst>
                  <a:lin ang="5400000" scaled="0"/>
                </a:gradFill>
              </a:rPr>
              <a:t>Storage avec 2012 R2</a:t>
            </a:r>
            <a:endParaRPr lang="en-US" dirty="0">
              <a:gradFill>
                <a:gsLst>
                  <a:gs pos="1667">
                    <a:schemeClr val="accent1"/>
                  </a:gs>
                  <a:gs pos="26000">
                    <a:schemeClr val="accent1"/>
                  </a:gs>
                </a:gsLst>
                <a:lin ang="5400000" scaled="0"/>
              </a:gradFill>
            </a:endParaRPr>
          </a:p>
        </p:txBody>
      </p:sp>
      <p:pic>
        <p:nvPicPr>
          <p:cNvPr id="7" name="Picture 13" descr="lightning-money"/>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00174" y="1424040"/>
            <a:ext cx="586470" cy="968308"/>
          </a:xfrm>
          <a:prstGeom prst="rect">
            <a:avLst/>
          </a:prstGeom>
          <a:noFill/>
          <a:ln w="9525">
            <a:noFill/>
            <a:miter lim="800000"/>
            <a:headEnd/>
            <a:tailEnd/>
          </a:ln>
        </p:spPr>
      </p:pic>
      <p:sp>
        <p:nvSpPr>
          <p:cNvPr id="8" name="Rounded Rectangle 717"/>
          <p:cNvSpPr/>
          <p:nvPr/>
        </p:nvSpPr>
        <p:spPr>
          <a:xfrm>
            <a:off x="5053578" y="4740635"/>
            <a:ext cx="5241137" cy="1454273"/>
          </a:xfrm>
          <a:prstGeom prst="roundRect">
            <a:avLst>
              <a:gd name="adj" fmla="val 11830"/>
            </a:avLst>
          </a:prstGeom>
          <a:solidFill>
            <a:srgbClr val="969696">
              <a:lumMod val="40000"/>
              <a:lumOff val="60000"/>
            </a:srgbClr>
          </a:solidFill>
          <a:ln w="3175" cap="flat" cmpd="sng" algn="ctr">
            <a:noFill/>
            <a:prstDash val="solid"/>
            <a:tailEnd type="none" w="lg" len="lg"/>
          </a:ln>
          <a:effectLst/>
        </p:spPr>
        <p:txBody>
          <a:bodyPr lIns="91559" tIns="27432" rIns="91559" bIns="45780" anchor="t" anchorCtr="0"/>
          <a:lstStyle/>
          <a:p>
            <a:pPr algn="ctr">
              <a:lnSpc>
                <a:spcPct val="90000"/>
              </a:lnSpc>
              <a:defRPr/>
            </a:pPr>
            <a:r>
              <a:rPr lang="fr-FR" sz="1400" kern="0" spc="-50" dirty="0" smtClean="0">
                <a:gradFill>
                  <a:gsLst>
                    <a:gs pos="2917">
                      <a:srgbClr val="505050"/>
                    </a:gs>
                    <a:gs pos="30000">
                      <a:srgbClr val="505050"/>
                    </a:gs>
                  </a:gsLst>
                  <a:lin ang="5400000" scaled="0"/>
                </a:gradFill>
              </a:rPr>
              <a:t>Pool de stockage </a:t>
            </a:r>
            <a:r>
              <a:rPr lang="fr-FR" sz="1400" kern="0" spc="-50" dirty="0" err="1" smtClean="0">
                <a:gradFill>
                  <a:gsLst>
                    <a:gs pos="2917">
                      <a:srgbClr val="505050"/>
                    </a:gs>
                    <a:gs pos="30000">
                      <a:srgbClr val="505050"/>
                    </a:gs>
                  </a:gsLst>
                  <a:lin ang="5400000" scaled="0"/>
                </a:gradFill>
              </a:rPr>
              <a:t>Hybrid</a:t>
            </a:r>
            <a:endParaRPr lang="fr-FR" sz="1400" kern="0" spc="-50" dirty="0">
              <a:gradFill>
                <a:gsLst>
                  <a:gs pos="2917">
                    <a:srgbClr val="505050"/>
                  </a:gs>
                  <a:gs pos="30000">
                    <a:srgbClr val="505050"/>
                  </a:gs>
                </a:gsLst>
                <a:lin ang="5400000" scaled="0"/>
              </a:gradFill>
            </a:endParaRPr>
          </a:p>
        </p:txBody>
      </p:sp>
      <p:sp>
        <p:nvSpPr>
          <p:cNvPr id="9" name="Left Bracket 718"/>
          <p:cNvSpPr/>
          <p:nvPr/>
        </p:nvSpPr>
        <p:spPr>
          <a:xfrm rot="5400000">
            <a:off x="8400553" y="3688286"/>
            <a:ext cx="131334" cy="3046748"/>
          </a:xfrm>
          <a:prstGeom prst="leftBracket">
            <a:avLst/>
          </a:prstGeom>
          <a:noFill/>
          <a:ln w="19050" cap="sq" cmpd="sng" algn="ctr">
            <a:solidFill>
              <a:srgbClr val="7FBA00"/>
            </a:solidFill>
            <a:prstDash val="solid"/>
            <a:tailEnd type="none" w="lg" len="lg"/>
          </a:ln>
          <a:effectLst/>
        </p:spPr>
        <p:txBody>
          <a:bodyPr rtlCol="0" anchor="ctr"/>
          <a:lstStyle/>
          <a:p>
            <a:pPr algn="ctr">
              <a:defRPr/>
            </a:pPr>
            <a:endParaRPr lang="en-US" kern="0">
              <a:solidFill>
                <a:srgbClr val="505050"/>
              </a:solidFill>
            </a:endParaRPr>
          </a:p>
        </p:txBody>
      </p:sp>
      <p:grpSp>
        <p:nvGrpSpPr>
          <p:cNvPr id="10" name="Group 719"/>
          <p:cNvGrpSpPr/>
          <p:nvPr/>
        </p:nvGrpSpPr>
        <p:grpSpPr>
          <a:xfrm>
            <a:off x="6960310" y="5510433"/>
            <a:ext cx="3048000" cy="481308"/>
            <a:chOff x="8688755" y="5638800"/>
            <a:chExt cx="3425748" cy="540958"/>
          </a:xfrm>
        </p:grpSpPr>
        <p:sp>
          <p:nvSpPr>
            <p:cNvPr id="11" name="Freeform 720"/>
            <p:cNvSpPr>
              <a:spLocks noEditPoints="1"/>
            </p:cNvSpPr>
            <p:nvPr/>
          </p:nvSpPr>
          <p:spPr bwMode="black">
            <a:xfrm>
              <a:off x="8688755" y="5638800"/>
              <a:ext cx="400154" cy="540958"/>
            </a:xfrm>
            <a:custGeom>
              <a:avLst/>
              <a:gdLst>
                <a:gd name="T0" fmla="*/ 1441 w 1615"/>
                <a:gd name="T1" fmla="*/ 131 h 2179"/>
                <a:gd name="T2" fmla="*/ 1344 w 1615"/>
                <a:gd name="T3" fmla="*/ 16 h 2179"/>
                <a:gd name="T4" fmla="*/ 306 w 1615"/>
                <a:gd name="T5" fmla="*/ 0 h 2179"/>
                <a:gd name="T6" fmla="*/ 62 w 1615"/>
                <a:gd name="T7" fmla="*/ 171 h 2179"/>
                <a:gd name="T8" fmla="*/ 174 w 1615"/>
                <a:gd name="T9" fmla="*/ 131 h 2179"/>
                <a:gd name="T10" fmla="*/ 174 w 1615"/>
                <a:gd name="T11" fmla="*/ 180 h 2179"/>
                <a:gd name="T12" fmla="*/ 0 w 1615"/>
                <a:gd name="T13" fmla="*/ 2005 h 2179"/>
                <a:gd name="T14" fmla="*/ 1441 w 1615"/>
                <a:gd name="T15" fmla="*/ 2179 h 2179"/>
                <a:gd name="T16" fmla="*/ 1615 w 1615"/>
                <a:gd name="T17" fmla="*/ 354 h 2179"/>
                <a:gd name="T18" fmla="*/ 1518 w 1615"/>
                <a:gd name="T19" fmla="*/ 2005 h 2179"/>
                <a:gd name="T20" fmla="*/ 174 w 1615"/>
                <a:gd name="T21" fmla="*/ 2082 h 2179"/>
                <a:gd name="T22" fmla="*/ 97 w 1615"/>
                <a:gd name="T23" fmla="*/ 354 h 2179"/>
                <a:gd name="T24" fmla="*/ 1441 w 1615"/>
                <a:gd name="T25" fmla="*/ 277 h 2179"/>
                <a:gd name="T26" fmla="*/ 1518 w 1615"/>
                <a:gd name="T27" fmla="*/ 2005 h 2179"/>
                <a:gd name="T28" fmla="*/ 241 w 1615"/>
                <a:gd name="T29" fmla="*/ 1038 h 2179"/>
                <a:gd name="T30" fmla="*/ 532 w 1615"/>
                <a:gd name="T31" fmla="*/ 1339 h 2179"/>
                <a:gd name="T32" fmla="*/ 713 w 1615"/>
                <a:gd name="T33" fmla="*/ 1304 h 2179"/>
                <a:gd name="T34" fmla="*/ 695 w 1615"/>
                <a:gd name="T35" fmla="*/ 1594 h 2179"/>
                <a:gd name="T36" fmla="*/ 1375 w 1615"/>
                <a:gd name="T37" fmla="*/ 1038 h 2179"/>
                <a:gd name="T38" fmla="*/ 808 w 1615"/>
                <a:gd name="T39" fmla="*/ 1206 h 2179"/>
                <a:gd name="T40" fmla="*/ 808 w 1615"/>
                <a:gd name="T41" fmla="*/ 870 h 2179"/>
                <a:gd name="T42" fmla="*/ 808 w 1615"/>
                <a:gd name="T43" fmla="*/ 1206 h 2179"/>
                <a:gd name="T44" fmla="*/ 652 w 1615"/>
                <a:gd name="T45" fmla="*/ 1331 h 2179"/>
                <a:gd name="T46" fmla="*/ 453 w 1615"/>
                <a:gd name="T47" fmla="*/ 1481 h 2179"/>
                <a:gd name="T48" fmla="*/ 258 w 1615"/>
                <a:gd name="T49" fmla="*/ 1960 h 2179"/>
                <a:gd name="T50" fmla="*/ 534 w 1615"/>
                <a:gd name="T51" fmla="*/ 1842 h 2179"/>
                <a:gd name="T52" fmla="*/ 702 w 1615"/>
                <a:gd name="T53" fmla="*/ 1467 h 2179"/>
                <a:gd name="T54" fmla="*/ 418 w 1615"/>
                <a:gd name="T55" fmla="*/ 1872 h 2179"/>
                <a:gd name="T56" fmla="*/ 284 w 1615"/>
                <a:gd name="T57" fmla="*/ 1780 h 2179"/>
                <a:gd name="T58" fmla="*/ 418 w 1615"/>
                <a:gd name="T59" fmla="*/ 1872 h 2179"/>
                <a:gd name="T60" fmla="*/ 204 w 1615"/>
                <a:gd name="T61" fmla="*/ 323 h 2179"/>
                <a:gd name="T62" fmla="*/ 204 w 1615"/>
                <a:gd name="T63" fmla="*/ 428 h 2179"/>
                <a:gd name="T64" fmla="*/ 1418 w 1615"/>
                <a:gd name="T65" fmla="*/ 323 h 2179"/>
                <a:gd name="T66" fmla="*/ 1418 w 1615"/>
                <a:gd name="T67" fmla="*/ 428 h 2179"/>
                <a:gd name="T68" fmla="*/ 1418 w 1615"/>
                <a:gd name="T69" fmla="*/ 323 h 2179"/>
                <a:gd name="T70" fmla="*/ 1366 w 1615"/>
                <a:gd name="T71" fmla="*/ 1978 h 2179"/>
                <a:gd name="T72" fmla="*/ 1471 w 1615"/>
                <a:gd name="T73" fmla="*/ 1978 h 2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5" h="2179">
                  <a:moveTo>
                    <a:pt x="174" y="131"/>
                  </a:moveTo>
                  <a:cubicBezTo>
                    <a:pt x="1441" y="131"/>
                    <a:pt x="1441" y="131"/>
                    <a:pt x="1441" y="131"/>
                  </a:cubicBezTo>
                  <a:cubicBezTo>
                    <a:pt x="1465" y="131"/>
                    <a:pt x="1488" y="136"/>
                    <a:pt x="1509" y="145"/>
                  </a:cubicBezTo>
                  <a:cubicBezTo>
                    <a:pt x="1344" y="16"/>
                    <a:pt x="1344" y="16"/>
                    <a:pt x="1344" y="16"/>
                  </a:cubicBezTo>
                  <a:cubicBezTo>
                    <a:pt x="1333" y="7"/>
                    <a:pt x="1312" y="0"/>
                    <a:pt x="1298" y="0"/>
                  </a:cubicBezTo>
                  <a:cubicBezTo>
                    <a:pt x="306" y="0"/>
                    <a:pt x="306" y="0"/>
                    <a:pt x="306" y="0"/>
                  </a:cubicBezTo>
                  <a:cubicBezTo>
                    <a:pt x="292" y="0"/>
                    <a:pt x="271" y="7"/>
                    <a:pt x="260" y="16"/>
                  </a:cubicBezTo>
                  <a:cubicBezTo>
                    <a:pt x="62" y="171"/>
                    <a:pt x="62" y="171"/>
                    <a:pt x="62" y="171"/>
                  </a:cubicBezTo>
                  <a:cubicBezTo>
                    <a:pt x="64" y="171"/>
                    <a:pt x="64" y="171"/>
                    <a:pt x="64" y="171"/>
                  </a:cubicBezTo>
                  <a:cubicBezTo>
                    <a:pt x="94" y="146"/>
                    <a:pt x="132" y="131"/>
                    <a:pt x="174" y="131"/>
                  </a:cubicBezTo>
                  <a:close/>
                  <a:moveTo>
                    <a:pt x="1441" y="180"/>
                  </a:moveTo>
                  <a:cubicBezTo>
                    <a:pt x="174" y="180"/>
                    <a:pt x="174" y="180"/>
                    <a:pt x="174" y="180"/>
                  </a:cubicBezTo>
                  <a:cubicBezTo>
                    <a:pt x="78" y="180"/>
                    <a:pt x="0" y="258"/>
                    <a:pt x="0" y="354"/>
                  </a:cubicBezTo>
                  <a:cubicBezTo>
                    <a:pt x="0" y="2005"/>
                    <a:pt x="0" y="2005"/>
                    <a:pt x="0" y="2005"/>
                  </a:cubicBezTo>
                  <a:cubicBezTo>
                    <a:pt x="0" y="2101"/>
                    <a:pt x="78" y="2179"/>
                    <a:pt x="174" y="2179"/>
                  </a:cubicBezTo>
                  <a:cubicBezTo>
                    <a:pt x="1441" y="2179"/>
                    <a:pt x="1441" y="2179"/>
                    <a:pt x="1441" y="2179"/>
                  </a:cubicBezTo>
                  <a:cubicBezTo>
                    <a:pt x="1537" y="2179"/>
                    <a:pt x="1615" y="2101"/>
                    <a:pt x="1615" y="2005"/>
                  </a:cubicBezTo>
                  <a:cubicBezTo>
                    <a:pt x="1615" y="354"/>
                    <a:pt x="1615" y="354"/>
                    <a:pt x="1615" y="354"/>
                  </a:cubicBezTo>
                  <a:cubicBezTo>
                    <a:pt x="1615" y="258"/>
                    <a:pt x="1537" y="180"/>
                    <a:pt x="1441" y="180"/>
                  </a:cubicBezTo>
                  <a:close/>
                  <a:moveTo>
                    <a:pt x="1518" y="2005"/>
                  </a:moveTo>
                  <a:cubicBezTo>
                    <a:pt x="1518" y="2047"/>
                    <a:pt x="1484" y="2082"/>
                    <a:pt x="1441" y="2082"/>
                  </a:cubicBezTo>
                  <a:cubicBezTo>
                    <a:pt x="174" y="2082"/>
                    <a:pt x="174" y="2082"/>
                    <a:pt x="174" y="2082"/>
                  </a:cubicBezTo>
                  <a:cubicBezTo>
                    <a:pt x="132" y="2082"/>
                    <a:pt x="97" y="2047"/>
                    <a:pt x="97" y="2005"/>
                  </a:cubicBezTo>
                  <a:cubicBezTo>
                    <a:pt x="97" y="354"/>
                    <a:pt x="97" y="354"/>
                    <a:pt x="97" y="354"/>
                  </a:cubicBezTo>
                  <a:cubicBezTo>
                    <a:pt x="97" y="312"/>
                    <a:pt x="132" y="277"/>
                    <a:pt x="174" y="277"/>
                  </a:cubicBezTo>
                  <a:cubicBezTo>
                    <a:pt x="1441" y="277"/>
                    <a:pt x="1441" y="277"/>
                    <a:pt x="1441" y="277"/>
                  </a:cubicBezTo>
                  <a:cubicBezTo>
                    <a:pt x="1484" y="277"/>
                    <a:pt x="1518" y="312"/>
                    <a:pt x="1518" y="354"/>
                  </a:cubicBezTo>
                  <a:lnTo>
                    <a:pt x="1518" y="2005"/>
                  </a:lnTo>
                  <a:close/>
                  <a:moveTo>
                    <a:pt x="808" y="471"/>
                  </a:moveTo>
                  <a:cubicBezTo>
                    <a:pt x="494" y="471"/>
                    <a:pt x="241" y="725"/>
                    <a:pt x="241" y="1038"/>
                  </a:cubicBezTo>
                  <a:cubicBezTo>
                    <a:pt x="241" y="1201"/>
                    <a:pt x="309" y="1347"/>
                    <a:pt x="419" y="1451"/>
                  </a:cubicBezTo>
                  <a:cubicBezTo>
                    <a:pt x="532" y="1339"/>
                    <a:pt x="532" y="1339"/>
                    <a:pt x="532" y="1339"/>
                  </a:cubicBezTo>
                  <a:cubicBezTo>
                    <a:pt x="565" y="1305"/>
                    <a:pt x="610" y="1286"/>
                    <a:pt x="652" y="1286"/>
                  </a:cubicBezTo>
                  <a:cubicBezTo>
                    <a:pt x="675" y="1286"/>
                    <a:pt x="696" y="1292"/>
                    <a:pt x="713" y="1304"/>
                  </a:cubicBezTo>
                  <a:cubicBezTo>
                    <a:pt x="762" y="1337"/>
                    <a:pt x="775" y="1416"/>
                    <a:pt x="744" y="1486"/>
                  </a:cubicBezTo>
                  <a:cubicBezTo>
                    <a:pt x="695" y="1594"/>
                    <a:pt x="695" y="1594"/>
                    <a:pt x="695" y="1594"/>
                  </a:cubicBezTo>
                  <a:cubicBezTo>
                    <a:pt x="731" y="1601"/>
                    <a:pt x="769" y="1605"/>
                    <a:pt x="808" y="1605"/>
                  </a:cubicBezTo>
                  <a:cubicBezTo>
                    <a:pt x="1121" y="1605"/>
                    <a:pt x="1375" y="1351"/>
                    <a:pt x="1375" y="1038"/>
                  </a:cubicBezTo>
                  <a:cubicBezTo>
                    <a:pt x="1375" y="725"/>
                    <a:pt x="1121" y="471"/>
                    <a:pt x="808" y="471"/>
                  </a:cubicBezTo>
                  <a:close/>
                  <a:moveTo>
                    <a:pt x="808" y="1206"/>
                  </a:moveTo>
                  <a:cubicBezTo>
                    <a:pt x="715" y="1206"/>
                    <a:pt x="640" y="1131"/>
                    <a:pt x="640" y="1038"/>
                  </a:cubicBezTo>
                  <a:cubicBezTo>
                    <a:pt x="640" y="945"/>
                    <a:pt x="715" y="870"/>
                    <a:pt x="808" y="870"/>
                  </a:cubicBezTo>
                  <a:cubicBezTo>
                    <a:pt x="900" y="870"/>
                    <a:pt x="976" y="945"/>
                    <a:pt x="976" y="1038"/>
                  </a:cubicBezTo>
                  <a:cubicBezTo>
                    <a:pt x="976" y="1131"/>
                    <a:pt x="900" y="1206"/>
                    <a:pt x="808" y="1206"/>
                  </a:cubicBezTo>
                  <a:close/>
                  <a:moveTo>
                    <a:pt x="687" y="1341"/>
                  </a:moveTo>
                  <a:cubicBezTo>
                    <a:pt x="678" y="1334"/>
                    <a:pt x="665" y="1331"/>
                    <a:pt x="652" y="1331"/>
                  </a:cubicBezTo>
                  <a:cubicBezTo>
                    <a:pt x="623" y="1331"/>
                    <a:pt x="590" y="1345"/>
                    <a:pt x="564" y="1371"/>
                  </a:cubicBezTo>
                  <a:cubicBezTo>
                    <a:pt x="453" y="1481"/>
                    <a:pt x="453" y="1481"/>
                    <a:pt x="453" y="1481"/>
                  </a:cubicBezTo>
                  <a:cubicBezTo>
                    <a:pt x="271" y="1660"/>
                    <a:pt x="271" y="1660"/>
                    <a:pt x="271" y="1660"/>
                  </a:cubicBezTo>
                  <a:cubicBezTo>
                    <a:pt x="170" y="1760"/>
                    <a:pt x="164" y="1895"/>
                    <a:pt x="258" y="1960"/>
                  </a:cubicBezTo>
                  <a:cubicBezTo>
                    <a:pt x="286" y="1979"/>
                    <a:pt x="315" y="1988"/>
                    <a:pt x="346" y="1988"/>
                  </a:cubicBezTo>
                  <a:cubicBezTo>
                    <a:pt x="419" y="1988"/>
                    <a:pt x="493" y="1935"/>
                    <a:pt x="534" y="1842"/>
                  </a:cubicBezTo>
                  <a:cubicBezTo>
                    <a:pt x="650" y="1583"/>
                    <a:pt x="650" y="1583"/>
                    <a:pt x="650" y="1583"/>
                  </a:cubicBezTo>
                  <a:cubicBezTo>
                    <a:pt x="702" y="1467"/>
                    <a:pt x="702" y="1467"/>
                    <a:pt x="702" y="1467"/>
                  </a:cubicBezTo>
                  <a:cubicBezTo>
                    <a:pt x="724" y="1418"/>
                    <a:pt x="717" y="1362"/>
                    <a:pt x="687" y="1341"/>
                  </a:cubicBezTo>
                  <a:close/>
                  <a:moveTo>
                    <a:pt x="418" y="1872"/>
                  </a:moveTo>
                  <a:cubicBezTo>
                    <a:pt x="392" y="1909"/>
                    <a:pt x="341" y="1919"/>
                    <a:pt x="304" y="1893"/>
                  </a:cubicBezTo>
                  <a:cubicBezTo>
                    <a:pt x="267" y="1867"/>
                    <a:pt x="258" y="1817"/>
                    <a:pt x="284" y="1780"/>
                  </a:cubicBezTo>
                  <a:cubicBezTo>
                    <a:pt x="310" y="1743"/>
                    <a:pt x="360" y="1734"/>
                    <a:pt x="397" y="1759"/>
                  </a:cubicBezTo>
                  <a:cubicBezTo>
                    <a:pt x="434" y="1785"/>
                    <a:pt x="443" y="1836"/>
                    <a:pt x="418" y="1872"/>
                  </a:cubicBezTo>
                  <a:close/>
                  <a:moveTo>
                    <a:pt x="256" y="376"/>
                  </a:moveTo>
                  <a:cubicBezTo>
                    <a:pt x="256" y="346"/>
                    <a:pt x="233" y="323"/>
                    <a:pt x="204" y="323"/>
                  </a:cubicBezTo>
                  <a:cubicBezTo>
                    <a:pt x="174" y="323"/>
                    <a:pt x="151" y="346"/>
                    <a:pt x="151" y="376"/>
                  </a:cubicBezTo>
                  <a:cubicBezTo>
                    <a:pt x="151" y="405"/>
                    <a:pt x="174" y="428"/>
                    <a:pt x="204" y="428"/>
                  </a:cubicBezTo>
                  <a:cubicBezTo>
                    <a:pt x="233" y="428"/>
                    <a:pt x="256" y="405"/>
                    <a:pt x="256" y="376"/>
                  </a:cubicBezTo>
                  <a:close/>
                  <a:moveTo>
                    <a:pt x="1418" y="323"/>
                  </a:moveTo>
                  <a:cubicBezTo>
                    <a:pt x="1389" y="323"/>
                    <a:pt x="1366" y="346"/>
                    <a:pt x="1366" y="376"/>
                  </a:cubicBezTo>
                  <a:cubicBezTo>
                    <a:pt x="1366" y="405"/>
                    <a:pt x="1389" y="428"/>
                    <a:pt x="1418" y="428"/>
                  </a:cubicBezTo>
                  <a:cubicBezTo>
                    <a:pt x="1448" y="428"/>
                    <a:pt x="1471" y="405"/>
                    <a:pt x="1471" y="376"/>
                  </a:cubicBezTo>
                  <a:cubicBezTo>
                    <a:pt x="1471" y="346"/>
                    <a:pt x="1448" y="323"/>
                    <a:pt x="1418" y="323"/>
                  </a:cubicBezTo>
                  <a:close/>
                  <a:moveTo>
                    <a:pt x="1418" y="1925"/>
                  </a:moveTo>
                  <a:cubicBezTo>
                    <a:pt x="1389" y="1925"/>
                    <a:pt x="1366" y="1949"/>
                    <a:pt x="1366" y="1978"/>
                  </a:cubicBezTo>
                  <a:cubicBezTo>
                    <a:pt x="1366" y="2007"/>
                    <a:pt x="1389" y="2031"/>
                    <a:pt x="1418" y="2031"/>
                  </a:cubicBezTo>
                  <a:cubicBezTo>
                    <a:pt x="1448" y="2031"/>
                    <a:pt x="1471" y="2007"/>
                    <a:pt x="1471" y="1978"/>
                  </a:cubicBezTo>
                  <a:cubicBezTo>
                    <a:pt x="1471" y="1949"/>
                    <a:pt x="1448" y="1925"/>
                    <a:pt x="1418" y="1925"/>
                  </a:cubicBezTo>
                  <a:close/>
                </a:path>
              </a:pathLst>
            </a:custGeom>
            <a:solidFill>
              <a:srgbClr val="00188F"/>
            </a:solidFill>
            <a:ln>
              <a:noFill/>
            </a:ln>
          </p:spPr>
          <p:txBody>
            <a:bodyPr vert="horz" wrap="square" lIns="82305" tIns="41153" rIns="82305" bIns="41153"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defRPr/>
              </a:pPr>
              <a:endParaRPr lang="en-US" sz="1600">
                <a:solidFill>
                  <a:srgbClr val="505050"/>
                </a:solidFill>
              </a:endParaRPr>
            </a:p>
          </p:txBody>
        </p:sp>
        <p:sp>
          <p:nvSpPr>
            <p:cNvPr id="12" name="Freeform 721"/>
            <p:cNvSpPr>
              <a:spLocks noEditPoints="1"/>
            </p:cNvSpPr>
            <p:nvPr/>
          </p:nvSpPr>
          <p:spPr bwMode="black">
            <a:xfrm>
              <a:off x="9122427" y="5638800"/>
              <a:ext cx="400154" cy="540958"/>
            </a:xfrm>
            <a:custGeom>
              <a:avLst/>
              <a:gdLst>
                <a:gd name="T0" fmla="*/ 1441 w 1615"/>
                <a:gd name="T1" fmla="*/ 131 h 2179"/>
                <a:gd name="T2" fmla="*/ 1344 w 1615"/>
                <a:gd name="T3" fmla="*/ 16 h 2179"/>
                <a:gd name="T4" fmla="*/ 306 w 1615"/>
                <a:gd name="T5" fmla="*/ 0 h 2179"/>
                <a:gd name="T6" fmla="*/ 62 w 1615"/>
                <a:gd name="T7" fmla="*/ 171 h 2179"/>
                <a:gd name="T8" fmla="*/ 174 w 1615"/>
                <a:gd name="T9" fmla="*/ 131 h 2179"/>
                <a:gd name="T10" fmla="*/ 174 w 1615"/>
                <a:gd name="T11" fmla="*/ 180 h 2179"/>
                <a:gd name="T12" fmla="*/ 0 w 1615"/>
                <a:gd name="T13" fmla="*/ 2005 h 2179"/>
                <a:gd name="T14" fmla="*/ 1441 w 1615"/>
                <a:gd name="T15" fmla="*/ 2179 h 2179"/>
                <a:gd name="T16" fmla="*/ 1615 w 1615"/>
                <a:gd name="T17" fmla="*/ 354 h 2179"/>
                <a:gd name="T18" fmla="*/ 1518 w 1615"/>
                <a:gd name="T19" fmla="*/ 2005 h 2179"/>
                <a:gd name="T20" fmla="*/ 174 w 1615"/>
                <a:gd name="T21" fmla="*/ 2082 h 2179"/>
                <a:gd name="T22" fmla="*/ 97 w 1615"/>
                <a:gd name="T23" fmla="*/ 354 h 2179"/>
                <a:gd name="T24" fmla="*/ 1441 w 1615"/>
                <a:gd name="T25" fmla="*/ 277 h 2179"/>
                <a:gd name="T26" fmla="*/ 1518 w 1615"/>
                <a:gd name="T27" fmla="*/ 2005 h 2179"/>
                <a:gd name="T28" fmla="*/ 241 w 1615"/>
                <a:gd name="T29" fmla="*/ 1038 h 2179"/>
                <a:gd name="T30" fmla="*/ 532 w 1615"/>
                <a:gd name="T31" fmla="*/ 1339 h 2179"/>
                <a:gd name="T32" fmla="*/ 713 w 1615"/>
                <a:gd name="T33" fmla="*/ 1304 h 2179"/>
                <a:gd name="T34" fmla="*/ 695 w 1615"/>
                <a:gd name="T35" fmla="*/ 1594 h 2179"/>
                <a:gd name="T36" fmla="*/ 1375 w 1615"/>
                <a:gd name="T37" fmla="*/ 1038 h 2179"/>
                <a:gd name="T38" fmla="*/ 808 w 1615"/>
                <a:gd name="T39" fmla="*/ 1206 h 2179"/>
                <a:gd name="T40" fmla="*/ 808 w 1615"/>
                <a:gd name="T41" fmla="*/ 870 h 2179"/>
                <a:gd name="T42" fmla="*/ 808 w 1615"/>
                <a:gd name="T43" fmla="*/ 1206 h 2179"/>
                <a:gd name="T44" fmla="*/ 652 w 1615"/>
                <a:gd name="T45" fmla="*/ 1331 h 2179"/>
                <a:gd name="T46" fmla="*/ 453 w 1615"/>
                <a:gd name="T47" fmla="*/ 1481 h 2179"/>
                <a:gd name="T48" fmla="*/ 258 w 1615"/>
                <a:gd name="T49" fmla="*/ 1960 h 2179"/>
                <a:gd name="T50" fmla="*/ 534 w 1615"/>
                <a:gd name="T51" fmla="*/ 1842 h 2179"/>
                <a:gd name="T52" fmla="*/ 702 w 1615"/>
                <a:gd name="T53" fmla="*/ 1467 h 2179"/>
                <a:gd name="T54" fmla="*/ 418 w 1615"/>
                <a:gd name="T55" fmla="*/ 1872 h 2179"/>
                <a:gd name="T56" fmla="*/ 284 w 1615"/>
                <a:gd name="T57" fmla="*/ 1780 h 2179"/>
                <a:gd name="T58" fmla="*/ 418 w 1615"/>
                <a:gd name="T59" fmla="*/ 1872 h 2179"/>
                <a:gd name="T60" fmla="*/ 204 w 1615"/>
                <a:gd name="T61" fmla="*/ 323 h 2179"/>
                <a:gd name="T62" fmla="*/ 204 w 1615"/>
                <a:gd name="T63" fmla="*/ 428 h 2179"/>
                <a:gd name="T64" fmla="*/ 1418 w 1615"/>
                <a:gd name="T65" fmla="*/ 323 h 2179"/>
                <a:gd name="T66" fmla="*/ 1418 w 1615"/>
                <a:gd name="T67" fmla="*/ 428 h 2179"/>
                <a:gd name="T68" fmla="*/ 1418 w 1615"/>
                <a:gd name="T69" fmla="*/ 323 h 2179"/>
                <a:gd name="T70" fmla="*/ 1366 w 1615"/>
                <a:gd name="T71" fmla="*/ 1978 h 2179"/>
                <a:gd name="T72" fmla="*/ 1471 w 1615"/>
                <a:gd name="T73" fmla="*/ 1978 h 2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5" h="2179">
                  <a:moveTo>
                    <a:pt x="174" y="131"/>
                  </a:moveTo>
                  <a:cubicBezTo>
                    <a:pt x="1441" y="131"/>
                    <a:pt x="1441" y="131"/>
                    <a:pt x="1441" y="131"/>
                  </a:cubicBezTo>
                  <a:cubicBezTo>
                    <a:pt x="1465" y="131"/>
                    <a:pt x="1488" y="136"/>
                    <a:pt x="1509" y="145"/>
                  </a:cubicBezTo>
                  <a:cubicBezTo>
                    <a:pt x="1344" y="16"/>
                    <a:pt x="1344" y="16"/>
                    <a:pt x="1344" y="16"/>
                  </a:cubicBezTo>
                  <a:cubicBezTo>
                    <a:pt x="1333" y="7"/>
                    <a:pt x="1312" y="0"/>
                    <a:pt x="1298" y="0"/>
                  </a:cubicBezTo>
                  <a:cubicBezTo>
                    <a:pt x="306" y="0"/>
                    <a:pt x="306" y="0"/>
                    <a:pt x="306" y="0"/>
                  </a:cubicBezTo>
                  <a:cubicBezTo>
                    <a:pt x="292" y="0"/>
                    <a:pt x="271" y="7"/>
                    <a:pt x="260" y="16"/>
                  </a:cubicBezTo>
                  <a:cubicBezTo>
                    <a:pt x="62" y="171"/>
                    <a:pt x="62" y="171"/>
                    <a:pt x="62" y="171"/>
                  </a:cubicBezTo>
                  <a:cubicBezTo>
                    <a:pt x="64" y="171"/>
                    <a:pt x="64" y="171"/>
                    <a:pt x="64" y="171"/>
                  </a:cubicBezTo>
                  <a:cubicBezTo>
                    <a:pt x="94" y="146"/>
                    <a:pt x="132" y="131"/>
                    <a:pt x="174" y="131"/>
                  </a:cubicBezTo>
                  <a:close/>
                  <a:moveTo>
                    <a:pt x="1441" y="180"/>
                  </a:moveTo>
                  <a:cubicBezTo>
                    <a:pt x="174" y="180"/>
                    <a:pt x="174" y="180"/>
                    <a:pt x="174" y="180"/>
                  </a:cubicBezTo>
                  <a:cubicBezTo>
                    <a:pt x="78" y="180"/>
                    <a:pt x="0" y="258"/>
                    <a:pt x="0" y="354"/>
                  </a:cubicBezTo>
                  <a:cubicBezTo>
                    <a:pt x="0" y="2005"/>
                    <a:pt x="0" y="2005"/>
                    <a:pt x="0" y="2005"/>
                  </a:cubicBezTo>
                  <a:cubicBezTo>
                    <a:pt x="0" y="2101"/>
                    <a:pt x="78" y="2179"/>
                    <a:pt x="174" y="2179"/>
                  </a:cubicBezTo>
                  <a:cubicBezTo>
                    <a:pt x="1441" y="2179"/>
                    <a:pt x="1441" y="2179"/>
                    <a:pt x="1441" y="2179"/>
                  </a:cubicBezTo>
                  <a:cubicBezTo>
                    <a:pt x="1537" y="2179"/>
                    <a:pt x="1615" y="2101"/>
                    <a:pt x="1615" y="2005"/>
                  </a:cubicBezTo>
                  <a:cubicBezTo>
                    <a:pt x="1615" y="354"/>
                    <a:pt x="1615" y="354"/>
                    <a:pt x="1615" y="354"/>
                  </a:cubicBezTo>
                  <a:cubicBezTo>
                    <a:pt x="1615" y="258"/>
                    <a:pt x="1537" y="180"/>
                    <a:pt x="1441" y="180"/>
                  </a:cubicBezTo>
                  <a:close/>
                  <a:moveTo>
                    <a:pt x="1518" y="2005"/>
                  </a:moveTo>
                  <a:cubicBezTo>
                    <a:pt x="1518" y="2047"/>
                    <a:pt x="1484" y="2082"/>
                    <a:pt x="1441" y="2082"/>
                  </a:cubicBezTo>
                  <a:cubicBezTo>
                    <a:pt x="174" y="2082"/>
                    <a:pt x="174" y="2082"/>
                    <a:pt x="174" y="2082"/>
                  </a:cubicBezTo>
                  <a:cubicBezTo>
                    <a:pt x="132" y="2082"/>
                    <a:pt x="97" y="2047"/>
                    <a:pt x="97" y="2005"/>
                  </a:cubicBezTo>
                  <a:cubicBezTo>
                    <a:pt x="97" y="354"/>
                    <a:pt x="97" y="354"/>
                    <a:pt x="97" y="354"/>
                  </a:cubicBezTo>
                  <a:cubicBezTo>
                    <a:pt x="97" y="312"/>
                    <a:pt x="132" y="277"/>
                    <a:pt x="174" y="277"/>
                  </a:cubicBezTo>
                  <a:cubicBezTo>
                    <a:pt x="1441" y="277"/>
                    <a:pt x="1441" y="277"/>
                    <a:pt x="1441" y="277"/>
                  </a:cubicBezTo>
                  <a:cubicBezTo>
                    <a:pt x="1484" y="277"/>
                    <a:pt x="1518" y="312"/>
                    <a:pt x="1518" y="354"/>
                  </a:cubicBezTo>
                  <a:lnTo>
                    <a:pt x="1518" y="2005"/>
                  </a:lnTo>
                  <a:close/>
                  <a:moveTo>
                    <a:pt x="808" y="471"/>
                  </a:moveTo>
                  <a:cubicBezTo>
                    <a:pt x="494" y="471"/>
                    <a:pt x="241" y="725"/>
                    <a:pt x="241" y="1038"/>
                  </a:cubicBezTo>
                  <a:cubicBezTo>
                    <a:pt x="241" y="1201"/>
                    <a:pt x="309" y="1347"/>
                    <a:pt x="419" y="1451"/>
                  </a:cubicBezTo>
                  <a:cubicBezTo>
                    <a:pt x="532" y="1339"/>
                    <a:pt x="532" y="1339"/>
                    <a:pt x="532" y="1339"/>
                  </a:cubicBezTo>
                  <a:cubicBezTo>
                    <a:pt x="565" y="1305"/>
                    <a:pt x="610" y="1286"/>
                    <a:pt x="652" y="1286"/>
                  </a:cubicBezTo>
                  <a:cubicBezTo>
                    <a:pt x="675" y="1286"/>
                    <a:pt x="696" y="1292"/>
                    <a:pt x="713" y="1304"/>
                  </a:cubicBezTo>
                  <a:cubicBezTo>
                    <a:pt x="762" y="1337"/>
                    <a:pt x="775" y="1416"/>
                    <a:pt x="744" y="1486"/>
                  </a:cubicBezTo>
                  <a:cubicBezTo>
                    <a:pt x="695" y="1594"/>
                    <a:pt x="695" y="1594"/>
                    <a:pt x="695" y="1594"/>
                  </a:cubicBezTo>
                  <a:cubicBezTo>
                    <a:pt x="731" y="1601"/>
                    <a:pt x="769" y="1605"/>
                    <a:pt x="808" y="1605"/>
                  </a:cubicBezTo>
                  <a:cubicBezTo>
                    <a:pt x="1121" y="1605"/>
                    <a:pt x="1375" y="1351"/>
                    <a:pt x="1375" y="1038"/>
                  </a:cubicBezTo>
                  <a:cubicBezTo>
                    <a:pt x="1375" y="725"/>
                    <a:pt x="1121" y="471"/>
                    <a:pt x="808" y="471"/>
                  </a:cubicBezTo>
                  <a:close/>
                  <a:moveTo>
                    <a:pt x="808" y="1206"/>
                  </a:moveTo>
                  <a:cubicBezTo>
                    <a:pt x="715" y="1206"/>
                    <a:pt x="640" y="1131"/>
                    <a:pt x="640" y="1038"/>
                  </a:cubicBezTo>
                  <a:cubicBezTo>
                    <a:pt x="640" y="945"/>
                    <a:pt x="715" y="870"/>
                    <a:pt x="808" y="870"/>
                  </a:cubicBezTo>
                  <a:cubicBezTo>
                    <a:pt x="900" y="870"/>
                    <a:pt x="976" y="945"/>
                    <a:pt x="976" y="1038"/>
                  </a:cubicBezTo>
                  <a:cubicBezTo>
                    <a:pt x="976" y="1131"/>
                    <a:pt x="900" y="1206"/>
                    <a:pt x="808" y="1206"/>
                  </a:cubicBezTo>
                  <a:close/>
                  <a:moveTo>
                    <a:pt x="687" y="1341"/>
                  </a:moveTo>
                  <a:cubicBezTo>
                    <a:pt x="678" y="1334"/>
                    <a:pt x="665" y="1331"/>
                    <a:pt x="652" y="1331"/>
                  </a:cubicBezTo>
                  <a:cubicBezTo>
                    <a:pt x="623" y="1331"/>
                    <a:pt x="590" y="1345"/>
                    <a:pt x="564" y="1371"/>
                  </a:cubicBezTo>
                  <a:cubicBezTo>
                    <a:pt x="453" y="1481"/>
                    <a:pt x="453" y="1481"/>
                    <a:pt x="453" y="1481"/>
                  </a:cubicBezTo>
                  <a:cubicBezTo>
                    <a:pt x="271" y="1660"/>
                    <a:pt x="271" y="1660"/>
                    <a:pt x="271" y="1660"/>
                  </a:cubicBezTo>
                  <a:cubicBezTo>
                    <a:pt x="170" y="1760"/>
                    <a:pt x="164" y="1895"/>
                    <a:pt x="258" y="1960"/>
                  </a:cubicBezTo>
                  <a:cubicBezTo>
                    <a:pt x="286" y="1979"/>
                    <a:pt x="315" y="1988"/>
                    <a:pt x="346" y="1988"/>
                  </a:cubicBezTo>
                  <a:cubicBezTo>
                    <a:pt x="419" y="1988"/>
                    <a:pt x="493" y="1935"/>
                    <a:pt x="534" y="1842"/>
                  </a:cubicBezTo>
                  <a:cubicBezTo>
                    <a:pt x="650" y="1583"/>
                    <a:pt x="650" y="1583"/>
                    <a:pt x="650" y="1583"/>
                  </a:cubicBezTo>
                  <a:cubicBezTo>
                    <a:pt x="702" y="1467"/>
                    <a:pt x="702" y="1467"/>
                    <a:pt x="702" y="1467"/>
                  </a:cubicBezTo>
                  <a:cubicBezTo>
                    <a:pt x="724" y="1418"/>
                    <a:pt x="717" y="1362"/>
                    <a:pt x="687" y="1341"/>
                  </a:cubicBezTo>
                  <a:close/>
                  <a:moveTo>
                    <a:pt x="418" y="1872"/>
                  </a:moveTo>
                  <a:cubicBezTo>
                    <a:pt x="392" y="1909"/>
                    <a:pt x="341" y="1919"/>
                    <a:pt x="304" y="1893"/>
                  </a:cubicBezTo>
                  <a:cubicBezTo>
                    <a:pt x="267" y="1867"/>
                    <a:pt x="258" y="1817"/>
                    <a:pt x="284" y="1780"/>
                  </a:cubicBezTo>
                  <a:cubicBezTo>
                    <a:pt x="310" y="1743"/>
                    <a:pt x="360" y="1734"/>
                    <a:pt x="397" y="1759"/>
                  </a:cubicBezTo>
                  <a:cubicBezTo>
                    <a:pt x="434" y="1785"/>
                    <a:pt x="443" y="1836"/>
                    <a:pt x="418" y="1872"/>
                  </a:cubicBezTo>
                  <a:close/>
                  <a:moveTo>
                    <a:pt x="256" y="376"/>
                  </a:moveTo>
                  <a:cubicBezTo>
                    <a:pt x="256" y="346"/>
                    <a:pt x="233" y="323"/>
                    <a:pt x="204" y="323"/>
                  </a:cubicBezTo>
                  <a:cubicBezTo>
                    <a:pt x="174" y="323"/>
                    <a:pt x="151" y="346"/>
                    <a:pt x="151" y="376"/>
                  </a:cubicBezTo>
                  <a:cubicBezTo>
                    <a:pt x="151" y="405"/>
                    <a:pt x="174" y="428"/>
                    <a:pt x="204" y="428"/>
                  </a:cubicBezTo>
                  <a:cubicBezTo>
                    <a:pt x="233" y="428"/>
                    <a:pt x="256" y="405"/>
                    <a:pt x="256" y="376"/>
                  </a:cubicBezTo>
                  <a:close/>
                  <a:moveTo>
                    <a:pt x="1418" y="323"/>
                  </a:moveTo>
                  <a:cubicBezTo>
                    <a:pt x="1389" y="323"/>
                    <a:pt x="1366" y="346"/>
                    <a:pt x="1366" y="376"/>
                  </a:cubicBezTo>
                  <a:cubicBezTo>
                    <a:pt x="1366" y="405"/>
                    <a:pt x="1389" y="428"/>
                    <a:pt x="1418" y="428"/>
                  </a:cubicBezTo>
                  <a:cubicBezTo>
                    <a:pt x="1448" y="428"/>
                    <a:pt x="1471" y="405"/>
                    <a:pt x="1471" y="376"/>
                  </a:cubicBezTo>
                  <a:cubicBezTo>
                    <a:pt x="1471" y="346"/>
                    <a:pt x="1448" y="323"/>
                    <a:pt x="1418" y="323"/>
                  </a:cubicBezTo>
                  <a:close/>
                  <a:moveTo>
                    <a:pt x="1418" y="1925"/>
                  </a:moveTo>
                  <a:cubicBezTo>
                    <a:pt x="1389" y="1925"/>
                    <a:pt x="1366" y="1949"/>
                    <a:pt x="1366" y="1978"/>
                  </a:cubicBezTo>
                  <a:cubicBezTo>
                    <a:pt x="1366" y="2007"/>
                    <a:pt x="1389" y="2031"/>
                    <a:pt x="1418" y="2031"/>
                  </a:cubicBezTo>
                  <a:cubicBezTo>
                    <a:pt x="1448" y="2031"/>
                    <a:pt x="1471" y="2007"/>
                    <a:pt x="1471" y="1978"/>
                  </a:cubicBezTo>
                  <a:cubicBezTo>
                    <a:pt x="1471" y="1949"/>
                    <a:pt x="1448" y="1925"/>
                    <a:pt x="1418" y="1925"/>
                  </a:cubicBezTo>
                  <a:close/>
                </a:path>
              </a:pathLst>
            </a:custGeom>
            <a:solidFill>
              <a:srgbClr val="00188F"/>
            </a:solidFill>
            <a:ln>
              <a:noFill/>
            </a:ln>
          </p:spPr>
          <p:txBody>
            <a:bodyPr vert="horz" wrap="square" lIns="82305" tIns="41153" rIns="82305" bIns="41153"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defRPr/>
              </a:pPr>
              <a:endParaRPr lang="en-US" sz="1600">
                <a:solidFill>
                  <a:srgbClr val="505050"/>
                </a:solidFill>
              </a:endParaRPr>
            </a:p>
          </p:txBody>
        </p:sp>
        <p:sp>
          <p:nvSpPr>
            <p:cNvPr id="14" name="Freeform 722"/>
            <p:cNvSpPr>
              <a:spLocks noEditPoints="1"/>
            </p:cNvSpPr>
            <p:nvPr/>
          </p:nvSpPr>
          <p:spPr bwMode="black">
            <a:xfrm>
              <a:off x="9551335" y="5638800"/>
              <a:ext cx="400154" cy="540958"/>
            </a:xfrm>
            <a:custGeom>
              <a:avLst/>
              <a:gdLst>
                <a:gd name="T0" fmla="*/ 1441 w 1615"/>
                <a:gd name="T1" fmla="*/ 131 h 2179"/>
                <a:gd name="T2" fmla="*/ 1344 w 1615"/>
                <a:gd name="T3" fmla="*/ 16 h 2179"/>
                <a:gd name="T4" fmla="*/ 306 w 1615"/>
                <a:gd name="T5" fmla="*/ 0 h 2179"/>
                <a:gd name="T6" fmla="*/ 62 w 1615"/>
                <a:gd name="T7" fmla="*/ 171 h 2179"/>
                <a:gd name="T8" fmla="*/ 174 w 1615"/>
                <a:gd name="T9" fmla="*/ 131 h 2179"/>
                <a:gd name="T10" fmla="*/ 174 w 1615"/>
                <a:gd name="T11" fmla="*/ 180 h 2179"/>
                <a:gd name="T12" fmla="*/ 0 w 1615"/>
                <a:gd name="T13" fmla="*/ 2005 h 2179"/>
                <a:gd name="T14" fmla="*/ 1441 w 1615"/>
                <a:gd name="T15" fmla="*/ 2179 h 2179"/>
                <a:gd name="T16" fmla="*/ 1615 w 1615"/>
                <a:gd name="T17" fmla="*/ 354 h 2179"/>
                <a:gd name="T18" fmla="*/ 1518 w 1615"/>
                <a:gd name="T19" fmla="*/ 2005 h 2179"/>
                <a:gd name="T20" fmla="*/ 174 w 1615"/>
                <a:gd name="T21" fmla="*/ 2082 h 2179"/>
                <a:gd name="T22" fmla="*/ 97 w 1615"/>
                <a:gd name="T23" fmla="*/ 354 h 2179"/>
                <a:gd name="T24" fmla="*/ 1441 w 1615"/>
                <a:gd name="T25" fmla="*/ 277 h 2179"/>
                <a:gd name="T26" fmla="*/ 1518 w 1615"/>
                <a:gd name="T27" fmla="*/ 2005 h 2179"/>
                <a:gd name="T28" fmla="*/ 241 w 1615"/>
                <a:gd name="T29" fmla="*/ 1038 h 2179"/>
                <a:gd name="T30" fmla="*/ 532 w 1615"/>
                <a:gd name="T31" fmla="*/ 1339 h 2179"/>
                <a:gd name="T32" fmla="*/ 713 w 1615"/>
                <a:gd name="T33" fmla="*/ 1304 h 2179"/>
                <a:gd name="T34" fmla="*/ 695 w 1615"/>
                <a:gd name="T35" fmla="*/ 1594 h 2179"/>
                <a:gd name="T36" fmla="*/ 1375 w 1615"/>
                <a:gd name="T37" fmla="*/ 1038 h 2179"/>
                <a:gd name="T38" fmla="*/ 808 w 1615"/>
                <a:gd name="T39" fmla="*/ 1206 h 2179"/>
                <a:gd name="T40" fmla="*/ 808 w 1615"/>
                <a:gd name="T41" fmla="*/ 870 h 2179"/>
                <a:gd name="T42" fmla="*/ 808 w 1615"/>
                <a:gd name="T43" fmla="*/ 1206 h 2179"/>
                <a:gd name="T44" fmla="*/ 652 w 1615"/>
                <a:gd name="T45" fmla="*/ 1331 h 2179"/>
                <a:gd name="T46" fmla="*/ 453 w 1615"/>
                <a:gd name="T47" fmla="*/ 1481 h 2179"/>
                <a:gd name="T48" fmla="*/ 258 w 1615"/>
                <a:gd name="T49" fmla="*/ 1960 h 2179"/>
                <a:gd name="T50" fmla="*/ 534 w 1615"/>
                <a:gd name="T51" fmla="*/ 1842 h 2179"/>
                <a:gd name="T52" fmla="*/ 702 w 1615"/>
                <a:gd name="T53" fmla="*/ 1467 h 2179"/>
                <a:gd name="T54" fmla="*/ 418 w 1615"/>
                <a:gd name="T55" fmla="*/ 1872 h 2179"/>
                <a:gd name="T56" fmla="*/ 284 w 1615"/>
                <a:gd name="T57" fmla="*/ 1780 h 2179"/>
                <a:gd name="T58" fmla="*/ 418 w 1615"/>
                <a:gd name="T59" fmla="*/ 1872 h 2179"/>
                <a:gd name="T60" fmla="*/ 204 w 1615"/>
                <a:gd name="T61" fmla="*/ 323 h 2179"/>
                <a:gd name="T62" fmla="*/ 204 w 1615"/>
                <a:gd name="T63" fmla="*/ 428 h 2179"/>
                <a:gd name="T64" fmla="*/ 1418 w 1615"/>
                <a:gd name="T65" fmla="*/ 323 h 2179"/>
                <a:gd name="T66" fmla="*/ 1418 w 1615"/>
                <a:gd name="T67" fmla="*/ 428 h 2179"/>
                <a:gd name="T68" fmla="*/ 1418 w 1615"/>
                <a:gd name="T69" fmla="*/ 323 h 2179"/>
                <a:gd name="T70" fmla="*/ 1366 w 1615"/>
                <a:gd name="T71" fmla="*/ 1978 h 2179"/>
                <a:gd name="T72" fmla="*/ 1471 w 1615"/>
                <a:gd name="T73" fmla="*/ 1978 h 2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5" h="2179">
                  <a:moveTo>
                    <a:pt x="174" y="131"/>
                  </a:moveTo>
                  <a:cubicBezTo>
                    <a:pt x="1441" y="131"/>
                    <a:pt x="1441" y="131"/>
                    <a:pt x="1441" y="131"/>
                  </a:cubicBezTo>
                  <a:cubicBezTo>
                    <a:pt x="1465" y="131"/>
                    <a:pt x="1488" y="136"/>
                    <a:pt x="1509" y="145"/>
                  </a:cubicBezTo>
                  <a:cubicBezTo>
                    <a:pt x="1344" y="16"/>
                    <a:pt x="1344" y="16"/>
                    <a:pt x="1344" y="16"/>
                  </a:cubicBezTo>
                  <a:cubicBezTo>
                    <a:pt x="1333" y="7"/>
                    <a:pt x="1312" y="0"/>
                    <a:pt x="1298" y="0"/>
                  </a:cubicBezTo>
                  <a:cubicBezTo>
                    <a:pt x="306" y="0"/>
                    <a:pt x="306" y="0"/>
                    <a:pt x="306" y="0"/>
                  </a:cubicBezTo>
                  <a:cubicBezTo>
                    <a:pt x="292" y="0"/>
                    <a:pt x="271" y="7"/>
                    <a:pt x="260" y="16"/>
                  </a:cubicBezTo>
                  <a:cubicBezTo>
                    <a:pt x="62" y="171"/>
                    <a:pt x="62" y="171"/>
                    <a:pt x="62" y="171"/>
                  </a:cubicBezTo>
                  <a:cubicBezTo>
                    <a:pt x="64" y="171"/>
                    <a:pt x="64" y="171"/>
                    <a:pt x="64" y="171"/>
                  </a:cubicBezTo>
                  <a:cubicBezTo>
                    <a:pt x="94" y="146"/>
                    <a:pt x="132" y="131"/>
                    <a:pt x="174" y="131"/>
                  </a:cubicBezTo>
                  <a:close/>
                  <a:moveTo>
                    <a:pt x="1441" y="180"/>
                  </a:moveTo>
                  <a:cubicBezTo>
                    <a:pt x="174" y="180"/>
                    <a:pt x="174" y="180"/>
                    <a:pt x="174" y="180"/>
                  </a:cubicBezTo>
                  <a:cubicBezTo>
                    <a:pt x="78" y="180"/>
                    <a:pt x="0" y="258"/>
                    <a:pt x="0" y="354"/>
                  </a:cubicBezTo>
                  <a:cubicBezTo>
                    <a:pt x="0" y="2005"/>
                    <a:pt x="0" y="2005"/>
                    <a:pt x="0" y="2005"/>
                  </a:cubicBezTo>
                  <a:cubicBezTo>
                    <a:pt x="0" y="2101"/>
                    <a:pt x="78" y="2179"/>
                    <a:pt x="174" y="2179"/>
                  </a:cubicBezTo>
                  <a:cubicBezTo>
                    <a:pt x="1441" y="2179"/>
                    <a:pt x="1441" y="2179"/>
                    <a:pt x="1441" y="2179"/>
                  </a:cubicBezTo>
                  <a:cubicBezTo>
                    <a:pt x="1537" y="2179"/>
                    <a:pt x="1615" y="2101"/>
                    <a:pt x="1615" y="2005"/>
                  </a:cubicBezTo>
                  <a:cubicBezTo>
                    <a:pt x="1615" y="354"/>
                    <a:pt x="1615" y="354"/>
                    <a:pt x="1615" y="354"/>
                  </a:cubicBezTo>
                  <a:cubicBezTo>
                    <a:pt x="1615" y="258"/>
                    <a:pt x="1537" y="180"/>
                    <a:pt x="1441" y="180"/>
                  </a:cubicBezTo>
                  <a:close/>
                  <a:moveTo>
                    <a:pt x="1518" y="2005"/>
                  </a:moveTo>
                  <a:cubicBezTo>
                    <a:pt x="1518" y="2047"/>
                    <a:pt x="1484" y="2082"/>
                    <a:pt x="1441" y="2082"/>
                  </a:cubicBezTo>
                  <a:cubicBezTo>
                    <a:pt x="174" y="2082"/>
                    <a:pt x="174" y="2082"/>
                    <a:pt x="174" y="2082"/>
                  </a:cubicBezTo>
                  <a:cubicBezTo>
                    <a:pt x="132" y="2082"/>
                    <a:pt x="97" y="2047"/>
                    <a:pt x="97" y="2005"/>
                  </a:cubicBezTo>
                  <a:cubicBezTo>
                    <a:pt x="97" y="354"/>
                    <a:pt x="97" y="354"/>
                    <a:pt x="97" y="354"/>
                  </a:cubicBezTo>
                  <a:cubicBezTo>
                    <a:pt x="97" y="312"/>
                    <a:pt x="132" y="277"/>
                    <a:pt x="174" y="277"/>
                  </a:cubicBezTo>
                  <a:cubicBezTo>
                    <a:pt x="1441" y="277"/>
                    <a:pt x="1441" y="277"/>
                    <a:pt x="1441" y="277"/>
                  </a:cubicBezTo>
                  <a:cubicBezTo>
                    <a:pt x="1484" y="277"/>
                    <a:pt x="1518" y="312"/>
                    <a:pt x="1518" y="354"/>
                  </a:cubicBezTo>
                  <a:lnTo>
                    <a:pt x="1518" y="2005"/>
                  </a:lnTo>
                  <a:close/>
                  <a:moveTo>
                    <a:pt x="808" y="471"/>
                  </a:moveTo>
                  <a:cubicBezTo>
                    <a:pt x="494" y="471"/>
                    <a:pt x="241" y="725"/>
                    <a:pt x="241" y="1038"/>
                  </a:cubicBezTo>
                  <a:cubicBezTo>
                    <a:pt x="241" y="1201"/>
                    <a:pt x="309" y="1347"/>
                    <a:pt x="419" y="1451"/>
                  </a:cubicBezTo>
                  <a:cubicBezTo>
                    <a:pt x="532" y="1339"/>
                    <a:pt x="532" y="1339"/>
                    <a:pt x="532" y="1339"/>
                  </a:cubicBezTo>
                  <a:cubicBezTo>
                    <a:pt x="565" y="1305"/>
                    <a:pt x="610" y="1286"/>
                    <a:pt x="652" y="1286"/>
                  </a:cubicBezTo>
                  <a:cubicBezTo>
                    <a:pt x="675" y="1286"/>
                    <a:pt x="696" y="1292"/>
                    <a:pt x="713" y="1304"/>
                  </a:cubicBezTo>
                  <a:cubicBezTo>
                    <a:pt x="762" y="1337"/>
                    <a:pt x="775" y="1416"/>
                    <a:pt x="744" y="1486"/>
                  </a:cubicBezTo>
                  <a:cubicBezTo>
                    <a:pt x="695" y="1594"/>
                    <a:pt x="695" y="1594"/>
                    <a:pt x="695" y="1594"/>
                  </a:cubicBezTo>
                  <a:cubicBezTo>
                    <a:pt x="731" y="1601"/>
                    <a:pt x="769" y="1605"/>
                    <a:pt x="808" y="1605"/>
                  </a:cubicBezTo>
                  <a:cubicBezTo>
                    <a:pt x="1121" y="1605"/>
                    <a:pt x="1375" y="1351"/>
                    <a:pt x="1375" y="1038"/>
                  </a:cubicBezTo>
                  <a:cubicBezTo>
                    <a:pt x="1375" y="725"/>
                    <a:pt x="1121" y="471"/>
                    <a:pt x="808" y="471"/>
                  </a:cubicBezTo>
                  <a:close/>
                  <a:moveTo>
                    <a:pt x="808" y="1206"/>
                  </a:moveTo>
                  <a:cubicBezTo>
                    <a:pt x="715" y="1206"/>
                    <a:pt x="640" y="1131"/>
                    <a:pt x="640" y="1038"/>
                  </a:cubicBezTo>
                  <a:cubicBezTo>
                    <a:pt x="640" y="945"/>
                    <a:pt x="715" y="870"/>
                    <a:pt x="808" y="870"/>
                  </a:cubicBezTo>
                  <a:cubicBezTo>
                    <a:pt x="900" y="870"/>
                    <a:pt x="976" y="945"/>
                    <a:pt x="976" y="1038"/>
                  </a:cubicBezTo>
                  <a:cubicBezTo>
                    <a:pt x="976" y="1131"/>
                    <a:pt x="900" y="1206"/>
                    <a:pt x="808" y="1206"/>
                  </a:cubicBezTo>
                  <a:close/>
                  <a:moveTo>
                    <a:pt x="687" y="1341"/>
                  </a:moveTo>
                  <a:cubicBezTo>
                    <a:pt x="678" y="1334"/>
                    <a:pt x="665" y="1331"/>
                    <a:pt x="652" y="1331"/>
                  </a:cubicBezTo>
                  <a:cubicBezTo>
                    <a:pt x="623" y="1331"/>
                    <a:pt x="590" y="1345"/>
                    <a:pt x="564" y="1371"/>
                  </a:cubicBezTo>
                  <a:cubicBezTo>
                    <a:pt x="453" y="1481"/>
                    <a:pt x="453" y="1481"/>
                    <a:pt x="453" y="1481"/>
                  </a:cubicBezTo>
                  <a:cubicBezTo>
                    <a:pt x="271" y="1660"/>
                    <a:pt x="271" y="1660"/>
                    <a:pt x="271" y="1660"/>
                  </a:cubicBezTo>
                  <a:cubicBezTo>
                    <a:pt x="170" y="1760"/>
                    <a:pt x="164" y="1895"/>
                    <a:pt x="258" y="1960"/>
                  </a:cubicBezTo>
                  <a:cubicBezTo>
                    <a:pt x="286" y="1979"/>
                    <a:pt x="315" y="1988"/>
                    <a:pt x="346" y="1988"/>
                  </a:cubicBezTo>
                  <a:cubicBezTo>
                    <a:pt x="419" y="1988"/>
                    <a:pt x="493" y="1935"/>
                    <a:pt x="534" y="1842"/>
                  </a:cubicBezTo>
                  <a:cubicBezTo>
                    <a:pt x="650" y="1583"/>
                    <a:pt x="650" y="1583"/>
                    <a:pt x="650" y="1583"/>
                  </a:cubicBezTo>
                  <a:cubicBezTo>
                    <a:pt x="702" y="1467"/>
                    <a:pt x="702" y="1467"/>
                    <a:pt x="702" y="1467"/>
                  </a:cubicBezTo>
                  <a:cubicBezTo>
                    <a:pt x="724" y="1418"/>
                    <a:pt x="717" y="1362"/>
                    <a:pt x="687" y="1341"/>
                  </a:cubicBezTo>
                  <a:close/>
                  <a:moveTo>
                    <a:pt x="418" y="1872"/>
                  </a:moveTo>
                  <a:cubicBezTo>
                    <a:pt x="392" y="1909"/>
                    <a:pt x="341" y="1919"/>
                    <a:pt x="304" y="1893"/>
                  </a:cubicBezTo>
                  <a:cubicBezTo>
                    <a:pt x="267" y="1867"/>
                    <a:pt x="258" y="1817"/>
                    <a:pt x="284" y="1780"/>
                  </a:cubicBezTo>
                  <a:cubicBezTo>
                    <a:pt x="310" y="1743"/>
                    <a:pt x="360" y="1734"/>
                    <a:pt x="397" y="1759"/>
                  </a:cubicBezTo>
                  <a:cubicBezTo>
                    <a:pt x="434" y="1785"/>
                    <a:pt x="443" y="1836"/>
                    <a:pt x="418" y="1872"/>
                  </a:cubicBezTo>
                  <a:close/>
                  <a:moveTo>
                    <a:pt x="256" y="376"/>
                  </a:moveTo>
                  <a:cubicBezTo>
                    <a:pt x="256" y="346"/>
                    <a:pt x="233" y="323"/>
                    <a:pt x="204" y="323"/>
                  </a:cubicBezTo>
                  <a:cubicBezTo>
                    <a:pt x="174" y="323"/>
                    <a:pt x="151" y="346"/>
                    <a:pt x="151" y="376"/>
                  </a:cubicBezTo>
                  <a:cubicBezTo>
                    <a:pt x="151" y="405"/>
                    <a:pt x="174" y="428"/>
                    <a:pt x="204" y="428"/>
                  </a:cubicBezTo>
                  <a:cubicBezTo>
                    <a:pt x="233" y="428"/>
                    <a:pt x="256" y="405"/>
                    <a:pt x="256" y="376"/>
                  </a:cubicBezTo>
                  <a:close/>
                  <a:moveTo>
                    <a:pt x="1418" y="323"/>
                  </a:moveTo>
                  <a:cubicBezTo>
                    <a:pt x="1389" y="323"/>
                    <a:pt x="1366" y="346"/>
                    <a:pt x="1366" y="376"/>
                  </a:cubicBezTo>
                  <a:cubicBezTo>
                    <a:pt x="1366" y="405"/>
                    <a:pt x="1389" y="428"/>
                    <a:pt x="1418" y="428"/>
                  </a:cubicBezTo>
                  <a:cubicBezTo>
                    <a:pt x="1448" y="428"/>
                    <a:pt x="1471" y="405"/>
                    <a:pt x="1471" y="376"/>
                  </a:cubicBezTo>
                  <a:cubicBezTo>
                    <a:pt x="1471" y="346"/>
                    <a:pt x="1448" y="323"/>
                    <a:pt x="1418" y="323"/>
                  </a:cubicBezTo>
                  <a:close/>
                  <a:moveTo>
                    <a:pt x="1418" y="1925"/>
                  </a:moveTo>
                  <a:cubicBezTo>
                    <a:pt x="1389" y="1925"/>
                    <a:pt x="1366" y="1949"/>
                    <a:pt x="1366" y="1978"/>
                  </a:cubicBezTo>
                  <a:cubicBezTo>
                    <a:pt x="1366" y="2007"/>
                    <a:pt x="1389" y="2031"/>
                    <a:pt x="1418" y="2031"/>
                  </a:cubicBezTo>
                  <a:cubicBezTo>
                    <a:pt x="1448" y="2031"/>
                    <a:pt x="1471" y="2007"/>
                    <a:pt x="1471" y="1978"/>
                  </a:cubicBezTo>
                  <a:cubicBezTo>
                    <a:pt x="1471" y="1949"/>
                    <a:pt x="1448" y="1925"/>
                    <a:pt x="1418" y="1925"/>
                  </a:cubicBezTo>
                  <a:close/>
                </a:path>
              </a:pathLst>
            </a:custGeom>
            <a:solidFill>
              <a:srgbClr val="00188F"/>
            </a:solidFill>
            <a:ln>
              <a:noFill/>
            </a:ln>
          </p:spPr>
          <p:txBody>
            <a:bodyPr vert="horz" wrap="square" lIns="82305" tIns="41153" rIns="82305" bIns="41153"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defRPr/>
              </a:pPr>
              <a:endParaRPr lang="en-US" sz="1600">
                <a:solidFill>
                  <a:srgbClr val="505050"/>
                </a:solidFill>
              </a:endParaRPr>
            </a:p>
          </p:txBody>
        </p:sp>
        <p:sp>
          <p:nvSpPr>
            <p:cNvPr id="18" name="Freeform 723"/>
            <p:cNvSpPr>
              <a:spLocks noEditPoints="1"/>
            </p:cNvSpPr>
            <p:nvPr/>
          </p:nvSpPr>
          <p:spPr bwMode="black">
            <a:xfrm>
              <a:off x="9985007" y="5638800"/>
              <a:ext cx="400154" cy="540958"/>
            </a:xfrm>
            <a:custGeom>
              <a:avLst/>
              <a:gdLst>
                <a:gd name="T0" fmla="*/ 1441 w 1615"/>
                <a:gd name="T1" fmla="*/ 131 h 2179"/>
                <a:gd name="T2" fmla="*/ 1344 w 1615"/>
                <a:gd name="T3" fmla="*/ 16 h 2179"/>
                <a:gd name="T4" fmla="*/ 306 w 1615"/>
                <a:gd name="T5" fmla="*/ 0 h 2179"/>
                <a:gd name="T6" fmla="*/ 62 w 1615"/>
                <a:gd name="T7" fmla="*/ 171 h 2179"/>
                <a:gd name="T8" fmla="*/ 174 w 1615"/>
                <a:gd name="T9" fmla="*/ 131 h 2179"/>
                <a:gd name="T10" fmla="*/ 174 w 1615"/>
                <a:gd name="T11" fmla="*/ 180 h 2179"/>
                <a:gd name="T12" fmla="*/ 0 w 1615"/>
                <a:gd name="T13" fmla="*/ 2005 h 2179"/>
                <a:gd name="T14" fmla="*/ 1441 w 1615"/>
                <a:gd name="T15" fmla="*/ 2179 h 2179"/>
                <a:gd name="T16" fmla="*/ 1615 w 1615"/>
                <a:gd name="T17" fmla="*/ 354 h 2179"/>
                <a:gd name="T18" fmla="*/ 1518 w 1615"/>
                <a:gd name="T19" fmla="*/ 2005 h 2179"/>
                <a:gd name="T20" fmla="*/ 174 w 1615"/>
                <a:gd name="T21" fmla="*/ 2082 h 2179"/>
                <a:gd name="T22" fmla="*/ 97 w 1615"/>
                <a:gd name="T23" fmla="*/ 354 h 2179"/>
                <a:gd name="T24" fmla="*/ 1441 w 1615"/>
                <a:gd name="T25" fmla="*/ 277 h 2179"/>
                <a:gd name="T26" fmla="*/ 1518 w 1615"/>
                <a:gd name="T27" fmla="*/ 2005 h 2179"/>
                <a:gd name="T28" fmla="*/ 241 w 1615"/>
                <a:gd name="T29" fmla="*/ 1038 h 2179"/>
                <a:gd name="T30" fmla="*/ 532 w 1615"/>
                <a:gd name="T31" fmla="*/ 1339 h 2179"/>
                <a:gd name="T32" fmla="*/ 713 w 1615"/>
                <a:gd name="T33" fmla="*/ 1304 h 2179"/>
                <a:gd name="T34" fmla="*/ 695 w 1615"/>
                <a:gd name="T35" fmla="*/ 1594 h 2179"/>
                <a:gd name="T36" fmla="*/ 1375 w 1615"/>
                <a:gd name="T37" fmla="*/ 1038 h 2179"/>
                <a:gd name="T38" fmla="*/ 808 w 1615"/>
                <a:gd name="T39" fmla="*/ 1206 h 2179"/>
                <a:gd name="T40" fmla="*/ 808 w 1615"/>
                <a:gd name="T41" fmla="*/ 870 h 2179"/>
                <a:gd name="T42" fmla="*/ 808 w 1615"/>
                <a:gd name="T43" fmla="*/ 1206 h 2179"/>
                <a:gd name="T44" fmla="*/ 652 w 1615"/>
                <a:gd name="T45" fmla="*/ 1331 h 2179"/>
                <a:gd name="T46" fmla="*/ 453 w 1615"/>
                <a:gd name="T47" fmla="*/ 1481 h 2179"/>
                <a:gd name="T48" fmla="*/ 258 w 1615"/>
                <a:gd name="T49" fmla="*/ 1960 h 2179"/>
                <a:gd name="T50" fmla="*/ 534 w 1615"/>
                <a:gd name="T51" fmla="*/ 1842 h 2179"/>
                <a:gd name="T52" fmla="*/ 702 w 1615"/>
                <a:gd name="T53" fmla="*/ 1467 h 2179"/>
                <a:gd name="T54" fmla="*/ 418 w 1615"/>
                <a:gd name="T55" fmla="*/ 1872 h 2179"/>
                <a:gd name="T56" fmla="*/ 284 w 1615"/>
                <a:gd name="T57" fmla="*/ 1780 h 2179"/>
                <a:gd name="T58" fmla="*/ 418 w 1615"/>
                <a:gd name="T59" fmla="*/ 1872 h 2179"/>
                <a:gd name="T60" fmla="*/ 204 w 1615"/>
                <a:gd name="T61" fmla="*/ 323 h 2179"/>
                <a:gd name="T62" fmla="*/ 204 w 1615"/>
                <a:gd name="T63" fmla="*/ 428 h 2179"/>
                <a:gd name="T64" fmla="*/ 1418 w 1615"/>
                <a:gd name="T65" fmla="*/ 323 h 2179"/>
                <a:gd name="T66" fmla="*/ 1418 w 1615"/>
                <a:gd name="T67" fmla="*/ 428 h 2179"/>
                <a:gd name="T68" fmla="*/ 1418 w 1615"/>
                <a:gd name="T69" fmla="*/ 323 h 2179"/>
                <a:gd name="T70" fmla="*/ 1366 w 1615"/>
                <a:gd name="T71" fmla="*/ 1978 h 2179"/>
                <a:gd name="T72" fmla="*/ 1471 w 1615"/>
                <a:gd name="T73" fmla="*/ 1978 h 2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5" h="2179">
                  <a:moveTo>
                    <a:pt x="174" y="131"/>
                  </a:moveTo>
                  <a:cubicBezTo>
                    <a:pt x="1441" y="131"/>
                    <a:pt x="1441" y="131"/>
                    <a:pt x="1441" y="131"/>
                  </a:cubicBezTo>
                  <a:cubicBezTo>
                    <a:pt x="1465" y="131"/>
                    <a:pt x="1488" y="136"/>
                    <a:pt x="1509" y="145"/>
                  </a:cubicBezTo>
                  <a:cubicBezTo>
                    <a:pt x="1344" y="16"/>
                    <a:pt x="1344" y="16"/>
                    <a:pt x="1344" y="16"/>
                  </a:cubicBezTo>
                  <a:cubicBezTo>
                    <a:pt x="1333" y="7"/>
                    <a:pt x="1312" y="0"/>
                    <a:pt x="1298" y="0"/>
                  </a:cubicBezTo>
                  <a:cubicBezTo>
                    <a:pt x="306" y="0"/>
                    <a:pt x="306" y="0"/>
                    <a:pt x="306" y="0"/>
                  </a:cubicBezTo>
                  <a:cubicBezTo>
                    <a:pt x="292" y="0"/>
                    <a:pt x="271" y="7"/>
                    <a:pt x="260" y="16"/>
                  </a:cubicBezTo>
                  <a:cubicBezTo>
                    <a:pt x="62" y="171"/>
                    <a:pt x="62" y="171"/>
                    <a:pt x="62" y="171"/>
                  </a:cubicBezTo>
                  <a:cubicBezTo>
                    <a:pt x="64" y="171"/>
                    <a:pt x="64" y="171"/>
                    <a:pt x="64" y="171"/>
                  </a:cubicBezTo>
                  <a:cubicBezTo>
                    <a:pt x="94" y="146"/>
                    <a:pt x="132" y="131"/>
                    <a:pt x="174" y="131"/>
                  </a:cubicBezTo>
                  <a:close/>
                  <a:moveTo>
                    <a:pt x="1441" y="180"/>
                  </a:moveTo>
                  <a:cubicBezTo>
                    <a:pt x="174" y="180"/>
                    <a:pt x="174" y="180"/>
                    <a:pt x="174" y="180"/>
                  </a:cubicBezTo>
                  <a:cubicBezTo>
                    <a:pt x="78" y="180"/>
                    <a:pt x="0" y="258"/>
                    <a:pt x="0" y="354"/>
                  </a:cubicBezTo>
                  <a:cubicBezTo>
                    <a:pt x="0" y="2005"/>
                    <a:pt x="0" y="2005"/>
                    <a:pt x="0" y="2005"/>
                  </a:cubicBezTo>
                  <a:cubicBezTo>
                    <a:pt x="0" y="2101"/>
                    <a:pt x="78" y="2179"/>
                    <a:pt x="174" y="2179"/>
                  </a:cubicBezTo>
                  <a:cubicBezTo>
                    <a:pt x="1441" y="2179"/>
                    <a:pt x="1441" y="2179"/>
                    <a:pt x="1441" y="2179"/>
                  </a:cubicBezTo>
                  <a:cubicBezTo>
                    <a:pt x="1537" y="2179"/>
                    <a:pt x="1615" y="2101"/>
                    <a:pt x="1615" y="2005"/>
                  </a:cubicBezTo>
                  <a:cubicBezTo>
                    <a:pt x="1615" y="354"/>
                    <a:pt x="1615" y="354"/>
                    <a:pt x="1615" y="354"/>
                  </a:cubicBezTo>
                  <a:cubicBezTo>
                    <a:pt x="1615" y="258"/>
                    <a:pt x="1537" y="180"/>
                    <a:pt x="1441" y="180"/>
                  </a:cubicBezTo>
                  <a:close/>
                  <a:moveTo>
                    <a:pt x="1518" y="2005"/>
                  </a:moveTo>
                  <a:cubicBezTo>
                    <a:pt x="1518" y="2047"/>
                    <a:pt x="1484" y="2082"/>
                    <a:pt x="1441" y="2082"/>
                  </a:cubicBezTo>
                  <a:cubicBezTo>
                    <a:pt x="174" y="2082"/>
                    <a:pt x="174" y="2082"/>
                    <a:pt x="174" y="2082"/>
                  </a:cubicBezTo>
                  <a:cubicBezTo>
                    <a:pt x="132" y="2082"/>
                    <a:pt x="97" y="2047"/>
                    <a:pt x="97" y="2005"/>
                  </a:cubicBezTo>
                  <a:cubicBezTo>
                    <a:pt x="97" y="354"/>
                    <a:pt x="97" y="354"/>
                    <a:pt x="97" y="354"/>
                  </a:cubicBezTo>
                  <a:cubicBezTo>
                    <a:pt x="97" y="312"/>
                    <a:pt x="132" y="277"/>
                    <a:pt x="174" y="277"/>
                  </a:cubicBezTo>
                  <a:cubicBezTo>
                    <a:pt x="1441" y="277"/>
                    <a:pt x="1441" y="277"/>
                    <a:pt x="1441" y="277"/>
                  </a:cubicBezTo>
                  <a:cubicBezTo>
                    <a:pt x="1484" y="277"/>
                    <a:pt x="1518" y="312"/>
                    <a:pt x="1518" y="354"/>
                  </a:cubicBezTo>
                  <a:lnTo>
                    <a:pt x="1518" y="2005"/>
                  </a:lnTo>
                  <a:close/>
                  <a:moveTo>
                    <a:pt x="808" y="471"/>
                  </a:moveTo>
                  <a:cubicBezTo>
                    <a:pt x="494" y="471"/>
                    <a:pt x="241" y="725"/>
                    <a:pt x="241" y="1038"/>
                  </a:cubicBezTo>
                  <a:cubicBezTo>
                    <a:pt x="241" y="1201"/>
                    <a:pt x="309" y="1347"/>
                    <a:pt x="419" y="1451"/>
                  </a:cubicBezTo>
                  <a:cubicBezTo>
                    <a:pt x="532" y="1339"/>
                    <a:pt x="532" y="1339"/>
                    <a:pt x="532" y="1339"/>
                  </a:cubicBezTo>
                  <a:cubicBezTo>
                    <a:pt x="565" y="1305"/>
                    <a:pt x="610" y="1286"/>
                    <a:pt x="652" y="1286"/>
                  </a:cubicBezTo>
                  <a:cubicBezTo>
                    <a:pt x="675" y="1286"/>
                    <a:pt x="696" y="1292"/>
                    <a:pt x="713" y="1304"/>
                  </a:cubicBezTo>
                  <a:cubicBezTo>
                    <a:pt x="762" y="1337"/>
                    <a:pt x="775" y="1416"/>
                    <a:pt x="744" y="1486"/>
                  </a:cubicBezTo>
                  <a:cubicBezTo>
                    <a:pt x="695" y="1594"/>
                    <a:pt x="695" y="1594"/>
                    <a:pt x="695" y="1594"/>
                  </a:cubicBezTo>
                  <a:cubicBezTo>
                    <a:pt x="731" y="1601"/>
                    <a:pt x="769" y="1605"/>
                    <a:pt x="808" y="1605"/>
                  </a:cubicBezTo>
                  <a:cubicBezTo>
                    <a:pt x="1121" y="1605"/>
                    <a:pt x="1375" y="1351"/>
                    <a:pt x="1375" y="1038"/>
                  </a:cubicBezTo>
                  <a:cubicBezTo>
                    <a:pt x="1375" y="725"/>
                    <a:pt x="1121" y="471"/>
                    <a:pt x="808" y="471"/>
                  </a:cubicBezTo>
                  <a:close/>
                  <a:moveTo>
                    <a:pt x="808" y="1206"/>
                  </a:moveTo>
                  <a:cubicBezTo>
                    <a:pt x="715" y="1206"/>
                    <a:pt x="640" y="1131"/>
                    <a:pt x="640" y="1038"/>
                  </a:cubicBezTo>
                  <a:cubicBezTo>
                    <a:pt x="640" y="945"/>
                    <a:pt x="715" y="870"/>
                    <a:pt x="808" y="870"/>
                  </a:cubicBezTo>
                  <a:cubicBezTo>
                    <a:pt x="900" y="870"/>
                    <a:pt x="976" y="945"/>
                    <a:pt x="976" y="1038"/>
                  </a:cubicBezTo>
                  <a:cubicBezTo>
                    <a:pt x="976" y="1131"/>
                    <a:pt x="900" y="1206"/>
                    <a:pt x="808" y="1206"/>
                  </a:cubicBezTo>
                  <a:close/>
                  <a:moveTo>
                    <a:pt x="687" y="1341"/>
                  </a:moveTo>
                  <a:cubicBezTo>
                    <a:pt x="678" y="1334"/>
                    <a:pt x="665" y="1331"/>
                    <a:pt x="652" y="1331"/>
                  </a:cubicBezTo>
                  <a:cubicBezTo>
                    <a:pt x="623" y="1331"/>
                    <a:pt x="590" y="1345"/>
                    <a:pt x="564" y="1371"/>
                  </a:cubicBezTo>
                  <a:cubicBezTo>
                    <a:pt x="453" y="1481"/>
                    <a:pt x="453" y="1481"/>
                    <a:pt x="453" y="1481"/>
                  </a:cubicBezTo>
                  <a:cubicBezTo>
                    <a:pt x="271" y="1660"/>
                    <a:pt x="271" y="1660"/>
                    <a:pt x="271" y="1660"/>
                  </a:cubicBezTo>
                  <a:cubicBezTo>
                    <a:pt x="170" y="1760"/>
                    <a:pt x="164" y="1895"/>
                    <a:pt x="258" y="1960"/>
                  </a:cubicBezTo>
                  <a:cubicBezTo>
                    <a:pt x="286" y="1979"/>
                    <a:pt x="315" y="1988"/>
                    <a:pt x="346" y="1988"/>
                  </a:cubicBezTo>
                  <a:cubicBezTo>
                    <a:pt x="419" y="1988"/>
                    <a:pt x="493" y="1935"/>
                    <a:pt x="534" y="1842"/>
                  </a:cubicBezTo>
                  <a:cubicBezTo>
                    <a:pt x="650" y="1583"/>
                    <a:pt x="650" y="1583"/>
                    <a:pt x="650" y="1583"/>
                  </a:cubicBezTo>
                  <a:cubicBezTo>
                    <a:pt x="702" y="1467"/>
                    <a:pt x="702" y="1467"/>
                    <a:pt x="702" y="1467"/>
                  </a:cubicBezTo>
                  <a:cubicBezTo>
                    <a:pt x="724" y="1418"/>
                    <a:pt x="717" y="1362"/>
                    <a:pt x="687" y="1341"/>
                  </a:cubicBezTo>
                  <a:close/>
                  <a:moveTo>
                    <a:pt x="418" y="1872"/>
                  </a:moveTo>
                  <a:cubicBezTo>
                    <a:pt x="392" y="1909"/>
                    <a:pt x="341" y="1919"/>
                    <a:pt x="304" y="1893"/>
                  </a:cubicBezTo>
                  <a:cubicBezTo>
                    <a:pt x="267" y="1867"/>
                    <a:pt x="258" y="1817"/>
                    <a:pt x="284" y="1780"/>
                  </a:cubicBezTo>
                  <a:cubicBezTo>
                    <a:pt x="310" y="1743"/>
                    <a:pt x="360" y="1734"/>
                    <a:pt x="397" y="1759"/>
                  </a:cubicBezTo>
                  <a:cubicBezTo>
                    <a:pt x="434" y="1785"/>
                    <a:pt x="443" y="1836"/>
                    <a:pt x="418" y="1872"/>
                  </a:cubicBezTo>
                  <a:close/>
                  <a:moveTo>
                    <a:pt x="256" y="376"/>
                  </a:moveTo>
                  <a:cubicBezTo>
                    <a:pt x="256" y="346"/>
                    <a:pt x="233" y="323"/>
                    <a:pt x="204" y="323"/>
                  </a:cubicBezTo>
                  <a:cubicBezTo>
                    <a:pt x="174" y="323"/>
                    <a:pt x="151" y="346"/>
                    <a:pt x="151" y="376"/>
                  </a:cubicBezTo>
                  <a:cubicBezTo>
                    <a:pt x="151" y="405"/>
                    <a:pt x="174" y="428"/>
                    <a:pt x="204" y="428"/>
                  </a:cubicBezTo>
                  <a:cubicBezTo>
                    <a:pt x="233" y="428"/>
                    <a:pt x="256" y="405"/>
                    <a:pt x="256" y="376"/>
                  </a:cubicBezTo>
                  <a:close/>
                  <a:moveTo>
                    <a:pt x="1418" y="323"/>
                  </a:moveTo>
                  <a:cubicBezTo>
                    <a:pt x="1389" y="323"/>
                    <a:pt x="1366" y="346"/>
                    <a:pt x="1366" y="376"/>
                  </a:cubicBezTo>
                  <a:cubicBezTo>
                    <a:pt x="1366" y="405"/>
                    <a:pt x="1389" y="428"/>
                    <a:pt x="1418" y="428"/>
                  </a:cubicBezTo>
                  <a:cubicBezTo>
                    <a:pt x="1448" y="428"/>
                    <a:pt x="1471" y="405"/>
                    <a:pt x="1471" y="376"/>
                  </a:cubicBezTo>
                  <a:cubicBezTo>
                    <a:pt x="1471" y="346"/>
                    <a:pt x="1448" y="323"/>
                    <a:pt x="1418" y="323"/>
                  </a:cubicBezTo>
                  <a:close/>
                  <a:moveTo>
                    <a:pt x="1418" y="1925"/>
                  </a:moveTo>
                  <a:cubicBezTo>
                    <a:pt x="1389" y="1925"/>
                    <a:pt x="1366" y="1949"/>
                    <a:pt x="1366" y="1978"/>
                  </a:cubicBezTo>
                  <a:cubicBezTo>
                    <a:pt x="1366" y="2007"/>
                    <a:pt x="1389" y="2031"/>
                    <a:pt x="1418" y="2031"/>
                  </a:cubicBezTo>
                  <a:cubicBezTo>
                    <a:pt x="1448" y="2031"/>
                    <a:pt x="1471" y="2007"/>
                    <a:pt x="1471" y="1978"/>
                  </a:cubicBezTo>
                  <a:cubicBezTo>
                    <a:pt x="1471" y="1949"/>
                    <a:pt x="1448" y="1925"/>
                    <a:pt x="1418" y="1925"/>
                  </a:cubicBezTo>
                  <a:close/>
                </a:path>
              </a:pathLst>
            </a:custGeom>
            <a:solidFill>
              <a:srgbClr val="00188F"/>
            </a:solidFill>
            <a:ln>
              <a:noFill/>
            </a:ln>
          </p:spPr>
          <p:txBody>
            <a:bodyPr vert="horz" wrap="square" lIns="82305" tIns="41153" rIns="82305" bIns="41153"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defRPr/>
              </a:pPr>
              <a:endParaRPr lang="en-US" sz="1600">
                <a:solidFill>
                  <a:srgbClr val="505050"/>
                </a:solidFill>
              </a:endParaRPr>
            </a:p>
          </p:txBody>
        </p:sp>
        <p:sp>
          <p:nvSpPr>
            <p:cNvPr id="19" name="Freeform 724"/>
            <p:cNvSpPr>
              <a:spLocks noEditPoints="1"/>
            </p:cNvSpPr>
            <p:nvPr/>
          </p:nvSpPr>
          <p:spPr bwMode="black">
            <a:xfrm>
              <a:off x="10418097" y="5638800"/>
              <a:ext cx="400154" cy="540958"/>
            </a:xfrm>
            <a:custGeom>
              <a:avLst/>
              <a:gdLst>
                <a:gd name="T0" fmla="*/ 1441 w 1615"/>
                <a:gd name="T1" fmla="*/ 131 h 2179"/>
                <a:gd name="T2" fmla="*/ 1344 w 1615"/>
                <a:gd name="T3" fmla="*/ 16 h 2179"/>
                <a:gd name="T4" fmla="*/ 306 w 1615"/>
                <a:gd name="T5" fmla="*/ 0 h 2179"/>
                <a:gd name="T6" fmla="*/ 62 w 1615"/>
                <a:gd name="T7" fmla="*/ 171 h 2179"/>
                <a:gd name="T8" fmla="*/ 174 w 1615"/>
                <a:gd name="T9" fmla="*/ 131 h 2179"/>
                <a:gd name="T10" fmla="*/ 174 w 1615"/>
                <a:gd name="T11" fmla="*/ 180 h 2179"/>
                <a:gd name="T12" fmla="*/ 0 w 1615"/>
                <a:gd name="T13" fmla="*/ 2005 h 2179"/>
                <a:gd name="T14" fmla="*/ 1441 w 1615"/>
                <a:gd name="T15" fmla="*/ 2179 h 2179"/>
                <a:gd name="T16" fmla="*/ 1615 w 1615"/>
                <a:gd name="T17" fmla="*/ 354 h 2179"/>
                <a:gd name="T18" fmla="*/ 1518 w 1615"/>
                <a:gd name="T19" fmla="*/ 2005 h 2179"/>
                <a:gd name="T20" fmla="*/ 174 w 1615"/>
                <a:gd name="T21" fmla="*/ 2082 h 2179"/>
                <a:gd name="T22" fmla="*/ 97 w 1615"/>
                <a:gd name="T23" fmla="*/ 354 h 2179"/>
                <a:gd name="T24" fmla="*/ 1441 w 1615"/>
                <a:gd name="T25" fmla="*/ 277 h 2179"/>
                <a:gd name="T26" fmla="*/ 1518 w 1615"/>
                <a:gd name="T27" fmla="*/ 2005 h 2179"/>
                <a:gd name="T28" fmla="*/ 241 w 1615"/>
                <a:gd name="T29" fmla="*/ 1038 h 2179"/>
                <a:gd name="T30" fmla="*/ 532 w 1615"/>
                <a:gd name="T31" fmla="*/ 1339 h 2179"/>
                <a:gd name="T32" fmla="*/ 713 w 1615"/>
                <a:gd name="T33" fmla="*/ 1304 h 2179"/>
                <a:gd name="T34" fmla="*/ 695 w 1615"/>
                <a:gd name="T35" fmla="*/ 1594 h 2179"/>
                <a:gd name="T36" fmla="*/ 1375 w 1615"/>
                <a:gd name="T37" fmla="*/ 1038 h 2179"/>
                <a:gd name="T38" fmla="*/ 808 w 1615"/>
                <a:gd name="T39" fmla="*/ 1206 h 2179"/>
                <a:gd name="T40" fmla="*/ 808 w 1615"/>
                <a:gd name="T41" fmla="*/ 870 h 2179"/>
                <a:gd name="T42" fmla="*/ 808 w 1615"/>
                <a:gd name="T43" fmla="*/ 1206 h 2179"/>
                <a:gd name="T44" fmla="*/ 652 w 1615"/>
                <a:gd name="T45" fmla="*/ 1331 h 2179"/>
                <a:gd name="T46" fmla="*/ 453 w 1615"/>
                <a:gd name="T47" fmla="*/ 1481 h 2179"/>
                <a:gd name="T48" fmla="*/ 258 w 1615"/>
                <a:gd name="T49" fmla="*/ 1960 h 2179"/>
                <a:gd name="T50" fmla="*/ 534 w 1615"/>
                <a:gd name="T51" fmla="*/ 1842 h 2179"/>
                <a:gd name="T52" fmla="*/ 702 w 1615"/>
                <a:gd name="T53" fmla="*/ 1467 h 2179"/>
                <a:gd name="T54" fmla="*/ 418 w 1615"/>
                <a:gd name="T55" fmla="*/ 1872 h 2179"/>
                <a:gd name="T56" fmla="*/ 284 w 1615"/>
                <a:gd name="T57" fmla="*/ 1780 h 2179"/>
                <a:gd name="T58" fmla="*/ 418 w 1615"/>
                <a:gd name="T59" fmla="*/ 1872 h 2179"/>
                <a:gd name="T60" fmla="*/ 204 w 1615"/>
                <a:gd name="T61" fmla="*/ 323 h 2179"/>
                <a:gd name="T62" fmla="*/ 204 w 1615"/>
                <a:gd name="T63" fmla="*/ 428 h 2179"/>
                <a:gd name="T64" fmla="*/ 1418 w 1615"/>
                <a:gd name="T65" fmla="*/ 323 h 2179"/>
                <a:gd name="T66" fmla="*/ 1418 w 1615"/>
                <a:gd name="T67" fmla="*/ 428 h 2179"/>
                <a:gd name="T68" fmla="*/ 1418 w 1615"/>
                <a:gd name="T69" fmla="*/ 323 h 2179"/>
                <a:gd name="T70" fmla="*/ 1366 w 1615"/>
                <a:gd name="T71" fmla="*/ 1978 h 2179"/>
                <a:gd name="T72" fmla="*/ 1471 w 1615"/>
                <a:gd name="T73" fmla="*/ 1978 h 2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5" h="2179">
                  <a:moveTo>
                    <a:pt x="174" y="131"/>
                  </a:moveTo>
                  <a:cubicBezTo>
                    <a:pt x="1441" y="131"/>
                    <a:pt x="1441" y="131"/>
                    <a:pt x="1441" y="131"/>
                  </a:cubicBezTo>
                  <a:cubicBezTo>
                    <a:pt x="1465" y="131"/>
                    <a:pt x="1488" y="136"/>
                    <a:pt x="1509" y="145"/>
                  </a:cubicBezTo>
                  <a:cubicBezTo>
                    <a:pt x="1344" y="16"/>
                    <a:pt x="1344" y="16"/>
                    <a:pt x="1344" y="16"/>
                  </a:cubicBezTo>
                  <a:cubicBezTo>
                    <a:pt x="1333" y="7"/>
                    <a:pt x="1312" y="0"/>
                    <a:pt x="1298" y="0"/>
                  </a:cubicBezTo>
                  <a:cubicBezTo>
                    <a:pt x="306" y="0"/>
                    <a:pt x="306" y="0"/>
                    <a:pt x="306" y="0"/>
                  </a:cubicBezTo>
                  <a:cubicBezTo>
                    <a:pt x="292" y="0"/>
                    <a:pt x="271" y="7"/>
                    <a:pt x="260" y="16"/>
                  </a:cubicBezTo>
                  <a:cubicBezTo>
                    <a:pt x="62" y="171"/>
                    <a:pt x="62" y="171"/>
                    <a:pt x="62" y="171"/>
                  </a:cubicBezTo>
                  <a:cubicBezTo>
                    <a:pt x="64" y="171"/>
                    <a:pt x="64" y="171"/>
                    <a:pt x="64" y="171"/>
                  </a:cubicBezTo>
                  <a:cubicBezTo>
                    <a:pt x="94" y="146"/>
                    <a:pt x="132" y="131"/>
                    <a:pt x="174" y="131"/>
                  </a:cubicBezTo>
                  <a:close/>
                  <a:moveTo>
                    <a:pt x="1441" y="180"/>
                  </a:moveTo>
                  <a:cubicBezTo>
                    <a:pt x="174" y="180"/>
                    <a:pt x="174" y="180"/>
                    <a:pt x="174" y="180"/>
                  </a:cubicBezTo>
                  <a:cubicBezTo>
                    <a:pt x="78" y="180"/>
                    <a:pt x="0" y="258"/>
                    <a:pt x="0" y="354"/>
                  </a:cubicBezTo>
                  <a:cubicBezTo>
                    <a:pt x="0" y="2005"/>
                    <a:pt x="0" y="2005"/>
                    <a:pt x="0" y="2005"/>
                  </a:cubicBezTo>
                  <a:cubicBezTo>
                    <a:pt x="0" y="2101"/>
                    <a:pt x="78" y="2179"/>
                    <a:pt x="174" y="2179"/>
                  </a:cubicBezTo>
                  <a:cubicBezTo>
                    <a:pt x="1441" y="2179"/>
                    <a:pt x="1441" y="2179"/>
                    <a:pt x="1441" y="2179"/>
                  </a:cubicBezTo>
                  <a:cubicBezTo>
                    <a:pt x="1537" y="2179"/>
                    <a:pt x="1615" y="2101"/>
                    <a:pt x="1615" y="2005"/>
                  </a:cubicBezTo>
                  <a:cubicBezTo>
                    <a:pt x="1615" y="354"/>
                    <a:pt x="1615" y="354"/>
                    <a:pt x="1615" y="354"/>
                  </a:cubicBezTo>
                  <a:cubicBezTo>
                    <a:pt x="1615" y="258"/>
                    <a:pt x="1537" y="180"/>
                    <a:pt x="1441" y="180"/>
                  </a:cubicBezTo>
                  <a:close/>
                  <a:moveTo>
                    <a:pt x="1518" y="2005"/>
                  </a:moveTo>
                  <a:cubicBezTo>
                    <a:pt x="1518" y="2047"/>
                    <a:pt x="1484" y="2082"/>
                    <a:pt x="1441" y="2082"/>
                  </a:cubicBezTo>
                  <a:cubicBezTo>
                    <a:pt x="174" y="2082"/>
                    <a:pt x="174" y="2082"/>
                    <a:pt x="174" y="2082"/>
                  </a:cubicBezTo>
                  <a:cubicBezTo>
                    <a:pt x="132" y="2082"/>
                    <a:pt x="97" y="2047"/>
                    <a:pt x="97" y="2005"/>
                  </a:cubicBezTo>
                  <a:cubicBezTo>
                    <a:pt x="97" y="354"/>
                    <a:pt x="97" y="354"/>
                    <a:pt x="97" y="354"/>
                  </a:cubicBezTo>
                  <a:cubicBezTo>
                    <a:pt x="97" y="312"/>
                    <a:pt x="132" y="277"/>
                    <a:pt x="174" y="277"/>
                  </a:cubicBezTo>
                  <a:cubicBezTo>
                    <a:pt x="1441" y="277"/>
                    <a:pt x="1441" y="277"/>
                    <a:pt x="1441" y="277"/>
                  </a:cubicBezTo>
                  <a:cubicBezTo>
                    <a:pt x="1484" y="277"/>
                    <a:pt x="1518" y="312"/>
                    <a:pt x="1518" y="354"/>
                  </a:cubicBezTo>
                  <a:lnTo>
                    <a:pt x="1518" y="2005"/>
                  </a:lnTo>
                  <a:close/>
                  <a:moveTo>
                    <a:pt x="808" y="471"/>
                  </a:moveTo>
                  <a:cubicBezTo>
                    <a:pt x="494" y="471"/>
                    <a:pt x="241" y="725"/>
                    <a:pt x="241" y="1038"/>
                  </a:cubicBezTo>
                  <a:cubicBezTo>
                    <a:pt x="241" y="1201"/>
                    <a:pt x="309" y="1347"/>
                    <a:pt x="419" y="1451"/>
                  </a:cubicBezTo>
                  <a:cubicBezTo>
                    <a:pt x="532" y="1339"/>
                    <a:pt x="532" y="1339"/>
                    <a:pt x="532" y="1339"/>
                  </a:cubicBezTo>
                  <a:cubicBezTo>
                    <a:pt x="565" y="1305"/>
                    <a:pt x="610" y="1286"/>
                    <a:pt x="652" y="1286"/>
                  </a:cubicBezTo>
                  <a:cubicBezTo>
                    <a:pt x="675" y="1286"/>
                    <a:pt x="696" y="1292"/>
                    <a:pt x="713" y="1304"/>
                  </a:cubicBezTo>
                  <a:cubicBezTo>
                    <a:pt x="762" y="1337"/>
                    <a:pt x="775" y="1416"/>
                    <a:pt x="744" y="1486"/>
                  </a:cubicBezTo>
                  <a:cubicBezTo>
                    <a:pt x="695" y="1594"/>
                    <a:pt x="695" y="1594"/>
                    <a:pt x="695" y="1594"/>
                  </a:cubicBezTo>
                  <a:cubicBezTo>
                    <a:pt x="731" y="1601"/>
                    <a:pt x="769" y="1605"/>
                    <a:pt x="808" y="1605"/>
                  </a:cubicBezTo>
                  <a:cubicBezTo>
                    <a:pt x="1121" y="1605"/>
                    <a:pt x="1375" y="1351"/>
                    <a:pt x="1375" y="1038"/>
                  </a:cubicBezTo>
                  <a:cubicBezTo>
                    <a:pt x="1375" y="725"/>
                    <a:pt x="1121" y="471"/>
                    <a:pt x="808" y="471"/>
                  </a:cubicBezTo>
                  <a:close/>
                  <a:moveTo>
                    <a:pt x="808" y="1206"/>
                  </a:moveTo>
                  <a:cubicBezTo>
                    <a:pt x="715" y="1206"/>
                    <a:pt x="640" y="1131"/>
                    <a:pt x="640" y="1038"/>
                  </a:cubicBezTo>
                  <a:cubicBezTo>
                    <a:pt x="640" y="945"/>
                    <a:pt x="715" y="870"/>
                    <a:pt x="808" y="870"/>
                  </a:cubicBezTo>
                  <a:cubicBezTo>
                    <a:pt x="900" y="870"/>
                    <a:pt x="976" y="945"/>
                    <a:pt x="976" y="1038"/>
                  </a:cubicBezTo>
                  <a:cubicBezTo>
                    <a:pt x="976" y="1131"/>
                    <a:pt x="900" y="1206"/>
                    <a:pt x="808" y="1206"/>
                  </a:cubicBezTo>
                  <a:close/>
                  <a:moveTo>
                    <a:pt x="687" y="1341"/>
                  </a:moveTo>
                  <a:cubicBezTo>
                    <a:pt x="678" y="1334"/>
                    <a:pt x="665" y="1331"/>
                    <a:pt x="652" y="1331"/>
                  </a:cubicBezTo>
                  <a:cubicBezTo>
                    <a:pt x="623" y="1331"/>
                    <a:pt x="590" y="1345"/>
                    <a:pt x="564" y="1371"/>
                  </a:cubicBezTo>
                  <a:cubicBezTo>
                    <a:pt x="453" y="1481"/>
                    <a:pt x="453" y="1481"/>
                    <a:pt x="453" y="1481"/>
                  </a:cubicBezTo>
                  <a:cubicBezTo>
                    <a:pt x="271" y="1660"/>
                    <a:pt x="271" y="1660"/>
                    <a:pt x="271" y="1660"/>
                  </a:cubicBezTo>
                  <a:cubicBezTo>
                    <a:pt x="170" y="1760"/>
                    <a:pt x="164" y="1895"/>
                    <a:pt x="258" y="1960"/>
                  </a:cubicBezTo>
                  <a:cubicBezTo>
                    <a:pt x="286" y="1979"/>
                    <a:pt x="315" y="1988"/>
                    <a:pt x="346" y="1988"/>
                  </a:cubicBezTo>
                  <a:cubicBezTo>
                    <a:pt x="419" y="1988"/>
                    <a:pt x="493" y="1935"/>
                    <a:pt x="534" y="1842"/>
                  </a:cubicBezTo>
                  <a:cubicBezTo>
                    <a:pt x="650" y="1583"/>
                    <a:pt x="650" y="1583"/>
                    <a:pt x="650" y="1583"/>
                  </a:cubicBezTo>
                  <a:cubicBezTo>
                    <a:pt x="702" y="1467"/>
                    <a:pt x="702" y="1467"/>
                    <a:pt x="702" y="1467"/>
                  </a:cubicBezTo>
                  <a:cubicBezTo>
                    <a:pt x="724" y="1418"/>
                    <a:pt x="717" y="1362"/>
                    <a:pt x="687" y="1341"/>
                  </a:cubicBezTo>
                  <a:close/>
                  <a:moveTo>
                    <a:pt x="418" y="1872"/>
                  </a:moveTo>
                  <a:cubicBezTo>
                    <a:pt x="392" y="1909"/>
                    <a:pt x="341" y="1919"/>
                    <a:pt x="304" y="1893"/>
                  </a:cubicBezTo>
                  <a:cubicBezTo>
                    <a:pt x="267" y="1867"/>
                    <a:pt x="258" y="1817"/>
                    <a:pt x="284" y="1780"/>
                  </a:cubicBezTo>
                  <a:cubicBezTo>
                    <a:pt x="310" y="1743"/>
                    <a:pt x="360" y="1734"/>
                    <a:pt x="397" y="1759"/>
                  </a:cubicBezTo>
                  <a:cubicBezTo>
                    <a:pt x="434" y="1785"/>
                    <a:pt x="443" y="1836"/>
                    <a:pt x="418" y="1872"/>
                  </a:cubicBezTo>
                  <a:close/>
                  <a:moveTo>
                    <a:pt x="256" y="376"/>
                  </a:moveTo>
                  <a:cubicBezTo>
                    <a:pt x="256" y="346"/>
                    <a:pt x="233" y="323"/>
                    <a:pt x="204" y="323"/>
                  </a:cubicBezTo>
                  <a:cubicBezTo>
                    <a:pt x="174" y="323"/>
                    <a:pt x="151" y="346"/>
                    <a:pt x="151" y="376"/>
                  </a:cubicBezTo>
                  <a:cubicBezTo>
                    <a:pt x="151" y="405"/>
                    <a:pt x="174" y="428"/>
                    <a:pt x="204" y="428"/>
                  </a:cubicBezTo>
                  <a:cubicBezTo>
                    <a:pt x="233" y="428"/>
                    <a:pt x="256" y="405"/>
                    <a:pt x="256" y="376"/>
                  </a:cubicBezTo>
                  <a:close/>
                  <a:moveTo>
                    <a:pt x="1418" y="323"/>
                  </a:moveTo>
                  <a:cubicBezTo>
                    <a:pt x="1389" y="323"/>
                    <a:pt x="1366" y="346"/>
                    <a:pt x="1366" y="376"/>
                  </a:cubicBezTo>
                  <a:cubicBezTo>
                    <a:pt x="1366" y="405"/>
                    <a:pt x="1389" y="428"/>
                    <a:pt x="1418" y="428"/>
                  </a:cubicBezTo>
                  <a:cubicBezTo>
                    <a:pt x="1448" y="428"/>
                    <a:pt x="1471" y="405"/>
                    <a:pt x="1471" y="376"/>
                  </a:cubicBezTo>
                  <a:cubicBezTo>
                    <a:pt x="1471" y="346"/>
                    <a:pt x="1448" y="323"/>
                    <a:pt x="1418" y="323"/>
                  </a:cubicBezTo>
                  <a:close/>
                  <a:moveTo>
                    <a:pt x="1418" y="1925"/>
                  </a:moveTo>
                  <a:cubicBezTo>
                    <a:pt x="1389" y="1925"/>
                    <a:pt x="1366" y="1949"/>
                    <a:pt x="1366" y="1978"/>
                  </a:cubicBezTo>
                  <a:cubicBezTo>
                    <a:pt x="1366" y="2007"/>
                    <a:pt x="1389" y="2031"/>
                    <a:pt x="1418" y="2031"/>
                  </a:cubicBezTo>
                  <a:cubicBezTo>
                    <a:pt x="1448" y="2031"/>
                    <a:pt x="1471" y="2007"/>
                    <a:pt x="1471" y="1978"/>
                  </a:cubicBezTo>
                  <a:cubicBezTo>
                    <a:pt x="1471" y="1949"/>
                    <a:pt x="1448" y="1925"/>
                    <a:pt x="1418" y="1925"/>
                  </a:cubicBezTo>
                  <a:close/>
                </a:path>
              </a:pathLst>
            </a:custGeom>
            <a:solidFill>
              <a:srgbClr val="00188F"/>
            </a:solidFill>
            <a:ln>
              <a:noFill/>
            </a:ln>
          </p:spPr>
          <p:txBody>
            <a:bodyPr vert="horz" wrap="square" lIns="82305" tIns="41153" rIns="82305" bIns="41153"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defRPr/>
              </a:pPr>
              <a:endParaRPr lang="en-US" sz="1600">
                <a:solidFill>
                  <a:srgbClr val="505050"/>
                </a:solidFill>
              </a:endParaRPr>
            </a:p>
          </p:txBody>
        </p:sp>
        <p:sp>
          <p:nvSpPr>
            <p:cNvPr id="20" name="Freeform 725"/>
            <p:cNvSpPr>
              <a:spLocks noEditPoints="1"/>
            </p:cNvSpPr>
            <p:nvPr/>
          </p:nvSpPr>
          <p:spPr bwMode="black">
            <a:xfrm>
              <a:off x="10851769" y="5638800"/>
              <a:ext cx="400154" cy="540958"/>
            </a:xfrm>
            <a:custGeom>
              <a:avLst/>
              <a:gdLst>
                <a:gd name="T0" fmla="*/ 1441 w 1615"/>
                <a:gd name="T1" fmla="*/ 131 h 2179"/>
                <a:gd name="T2" fmla="*/ 1344 w 1615"/>
                <a:gd name="T3" fmla="*/ 16 h 2179"/>
                <a:gd name="T4" fmla="*/ 306 w 1615"/>
                <a:gd name="T5" fmla="*/ 0 h 2179"/>
                <a:gd name="T6" fmla="*/ 62 w 1615"/>
                <a:gd name="T7" fmla="*/ 171 h 2179"/>
                <a:gd name="T8" fmla="*/ 174 w 1615"/>
                <a:gd name="T9" fmla="*/ 131 h 2179"/>
                <a:gd name="T10" fmla="*/ 174 w 1615"/>
                <a:gd name="T11" fmla="*/ 180 h 2179"/>
                <a:gd name="T12" fmla="*/ 0 w 1615"/>
                <a:gd name="T13" fmla="*/ 2005 h 2179"/>
                <a:gd name="T14" fmla="*/ 1441 w 1615"/>
                <a:gd name="T15" fmla="*/ 2179 h 2179"/>
                <a:gd name="T16" fmla="*/ 1615 w 1615"/>
                <a:gd name="T17" fmla="*/ 354 h 2179"/>
                <a:gd name="T18" fmla="*/ 1518 w 1615"/>
                <a:gd name="T19" fmla="*/ 2005 h 2179"/>
                <a:gd name="T20" fmla="*/ 174 w 1615"/>
                <a:gd name="T21" fmla="*/ 2082 h 2179"/>
                <a:gd name="T22" fmla="*/ 97 w 1615"/>
                <a:gd name="T23" fmla="*/ 354 h 2179"/>
                <a:gd name="T24" fmla="*/ 1441 w 1615"/>
                <a:gd name="T25" fmla="*/ 277 h 2179"/>
                <a:gd name="T26" fmla="*/ 1518 w 1615"/>
                <a:gd name="T27" fmla="*/ 2005 h 2179"/>
                <a:gd name="T28" fmla="*/ 241 w 1615"/>
                <a:gd name="T29" fmla="*/ 1038 h 2179"/>
                <a:gd name="T30" fmla="*/ 532 w 1615"/>
                <a:gd name="T31" fmla="*/ 1339 h 2179"/>
                <a:gd name="T32" fmla="*/ 713 w 1615"/>
                <a:gd name="T33" fmla="*/ 1304 h 2179"/>
                <a:gd name="T34" fmla="*/ 695 w 1615"/>
                <a:gd name="T35" fmla="*/ 1594 h 2179"/>
                <a:gd name="T36" fmla="*/ 1375 w 1615"/>
                <a:gd name="T37" fmla="*/ 1038 h 2179"/>
                <a:gd name="T38" fmla="*/ 808 w 1615"/>
                <a:gd name="T39" fmla="*/ 1206 h 2179"/>
                <a:gd name="T40" fmla="*/ 808 w 1615"/>
                <a:gd name="T41" fmla="*/ 870 h 2179"/>
                <a:gd name="T42" fmla="*/ 808 w 1615"/>
                <a:gd name="T43" fmla="*/ 1206 h 2179"/>
                <a:gd name="T44" fmla="*/ 652 w 1615"/>
                <a:gd name="T45" fmla="*/ 1331 h 2179"/>
                <a:gd name="T46" fmla="*/ 453 w 1615"/>
                <a:gd name="T47" fmla="*/ 1481 h 2179"/>
                <a:gd name="T48" fmla="*/ 258 w 1615"/>
                <a:gd name="T49" fmla="*/ 1960 h 2179"/>
                <a:gd name="T50" fmla="*/ 534 w 1615"/>
                <a:gd name="T51" fmla="*/ 1842 h 2179"/>
                <a:gd name="T52" fmla="*/ 702 w 1615"/>
                <a:gd name="T53" fmla="*/ 1467 h 2179"/>
                <a:gd name="T54" fmla="*/ 418 w 1615"/>
                <a:gd name="T55" fmla="*/ 1872 h 2179"/>
                <a:gd name="T56" fmla="*/ 284 w 1615"/>
                <a:gd name="T57" fmla="*/ 1780 h 2179"/>
                <a:gd name="T58" fmla="*/ 418 w 1615"/>
                <a:gd name="T59" fmla="*/ 1872 h 2179"/>
                <a:gd name="T60" fmla="*/ 204 w 1615"/>
                <a:gd name="T61" fmla="*/ 323 h 2179"/>
                <a:gd name="T62" fmla="*/ 204 w 1615"/>
                <a:gd name="T63" fmla="*/ 428 h 2179"/>
                <a:gd name="T64" fmla="*/ 1418 w 1615"/>
                <a:gd name="T65" fmla="*/ 323 h 2179"/>
                <a:gd name="T66" fmla="*/ 1418 w 1615"/>
                <a:gd name="T67" fmla="*/ 428 h 2179"/>
                <a:gd name="T68" fmla="*/ 1418 w 1615"/>
                <a:gd name="T69" fmla="*/ 323 h 2179"/>
                <a:gd name="T70" fmla="*/ 1366 w 1615"/>
                <a:gd name="T71" fmla="*/ 1978 h 2179"/>
                <a:gd name="T72" fmla="*/ 1471 w 1615"/>
                <a:gd name="T73" fmla="*/ 1978 h 2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5" h="2179">
                  <a:moveTo>
                    <a:pt x="174" y="131"/>
                  </a:moveTo>
                  <a:cubicBezTo>
                    <a:pt x="1441" y="131"/>
                    <a:pt x="1441" y="131"/>
                    <a:pt x="1441" y="131"/>
                  </a:cubicBezTo>
                  <a:cubicBezTo>
                    <a:pt x="1465" y="131"/>
                    <a:pt x="1488" y="136"/>
                    <a:pt x="1509" y="145"/>
                  </a:cubicBezTo>
                  <a:cubicBezTo>
                    <a:pt x="1344" y="16"/>
                    <a:pt x="1344" y="16"/>
                    <a:pt x="1344" y="16"/>
                  </a:cubicBezTo>
                  <a:cubicBezTo>
                    <a:pt x="1333" y="7"/>
                    <a:pt x="1312" y="0"/>
                    <a:pt x="1298" y="0"/>
                  </a:cubicBezTo>
                  <a:cubicBezTo>
                    <a:pt x="306" y="0"/>
                    <a:pt x="306" y="0"/>
                    <a:pt x="306" y="0"/>
                  </a:cubicBezTo>
                  <a:cubicBezTo>
                    <a:pt x="292" y="0"/>
                    <a:pt x="271" y="7"/>
                    <a:pt x="260" y="16"/>
                  </a:cubicBezTo>
                  <a:cubicBezTo>
                    <a:pt x="62" y="171"/>
                    <a:pt x="62" y="171"/>
                    <a:pt x="62" y="171"/>
                  </a:cubicBezTo>
                  <a:cubicBezTo>
                    <a:pt x="64" y="171"/>
                    <a:pt x="64" y="171"/>
                    <a:pt x="64" y="171"/>
                  </a:cubicBezTo>
                  <a:cubicBezTo>
                    <a:pt x="94" y="146"/>
                    <a:pt x="132" y="131"/>
                    <a:pt x="174" y="131"/>
                  </a:cubicBezTo>
                  <a:close/>
                  <a:moveTo>
                    <a:pt x="1441" y="180"/>
                  </a:moveTo>
                  <a:cubicBezTo>
                    <a:pt x="174" y="180"/>
                    <a:pt x="174" y="180"/>
                    <a:pt x="174" y="180"/>
                  </a:cubicBezTo>
                  <a:cubicBezTo>
                    <a:pt x="78" y="180"/>
                    <a:pt x="0" y="258"/>
                    <a:pt x="0" y="354"/>
                  </a:cubicBezTo>
                  <a:cubicBezTo>
                    <a:pt x="0" y="2005"/>
                    <a:pt x="0" y="2005"/>
                    <a:pt x="0" y="2005"/>
                  </a:cubicBezTo>
                  <a:cubicBezTo>
                    <a:pt x="0" y="2101"/>
                    <a:pt x="78" y="2179"/>
                    <a:pt x="174" y="2179"/>
                  </a:cubicBezTo>
                  <a:cubicBezTo>
                    <a:pt x="1441" y="2179"/>
                    <a:pt x="1441" y="2179"/>
                    <a:pt x="1441" y="2179"/>
                  </a:cubicBezTo>
                  <a:cubicBezTo>
                    <a:pt x="1537" y="2179"/>
                    <a:pt x="1615" y="2101"/>
                    <a:pt x="1615" y="2005"/>
                  </a:cubicBezTo>
                  <a:cubicBezTo>
                    <a:pt x="1615" y="354"/>
                    <a:pt x="1615" y="354"/>
                    <a:pt x="1615" y="354"/>
                  </a:cubicBezTo>
                  <a:cubicBezTo>
                    <a:pt x="1615" y="258"/>
                    <a:pt x="1537" y="180"/>
                    <a:pt x="1441" y="180"/>
                  </a:cubicBezTo>
                  <a:close/>
                  <a:moveTo>
                    <a:pt x="1518" y="2005"/>
                  </a:moveTo>
                  <a:cubicBezTo>
                    <a:pt x="1518" y="2047"/>
                    <a:pt x="1484" y="2082"/>
                    <a:pt x="1441" y="2082"/>
                  </a:cubicBezTo>
                  <a:cubicBezTo>
                    <a:pt x="174" y="2082"/>
                    <a:pt x="174" y="2082"/>
                    <a:pt x="174" y="2082"/>
                  </a:cubicBezTo>
                  <a:cubicBezTo>
                    <a:pt x="132" y="2082"/>
                    <a:pt x="97" y="2047"/>
                    <a:pt x="97" y="2005"/>
                  </a:cubicBezTo>
                  <a:cubicBezTo>
                    <a:pt x="97" y="354"/>
                    <a:pt x="97" y="354"/>
                    <a:pt x="97" y="354"/>
                  </a:cubicBezTo>
                  <a:cubicBezTo>
                    <a:pt x="97" y="312"/>
                    <a:pt x="132" y="277"/>
                    <a:pt x="174" y="277"/>
                  </a:cubicBezTo>
                  <a:cubicBezTo>
                    <a:pt x="1441" y="277"/>
                    <a:pt x="1441" y="277"/>
                    <a:pt x="1441" y="277"/>
                  </a:cubicBezTo>
                  <a:cubicBezTo>
                    <a:pt x="1484" y="277"/>
                    <a:pt x="1518" y="312"/>
                    <a:pt x="1518" y="354"/>
                  </a:cubicBezTo>
                  <a:lnTo>
                    <a:pt x="1518" y="2005"/>
                  </a:lnTo>
                  <a:close/>
                  <a:moveTo>
                    <a:pt x="808" y="471"/>
                  </a:moveTo>
                  <a:cubicBezTo>
                    <a:pt x="494" y="471"/>
                    <a:pt x="241" y="725"/>
                    <a:pt x="241" y="1038"/>
                  </a:cubicBezTo>
                  <a:cubicBezTo>
                    <a:pt x="241" y="1201"/>
                    <a:pt x="309" y="1347"/>
                    <a:pt x="419" y="1451"/>
                  </a:cubicBezTo>
                  <a:cubicBezTo>
                    <a:pt x="532" y="1339"/>
                    <a:pt x="532" y="1339"/>
                    <a:pt x="532" y="1339"/>
                  </a:cubicBezTo>
                  <a:cubicBezTo>
                    <a:pt x="565" y="1305"/>
                    <a:pt x="610" y="1286"/>
                    <a:pt x="652" y="1286"/>
                  </a:cubicBezTo>
                  <a:cubicBezTo>
                    <a:pt x="675" y="1286"/>
                    <a:pt x="696" y="1292"/>
                    <a:pt x="713" y="1304"/>
                  </a:cubicBezTo>
                  <a:cubicBezTo>
                    <a:pt x="762" y="1337"/>
                    <a:pt x="775" y="1416"/>
                    <a:pt x="744" y="1486"/>
                  </a:cubicBezTo>
                  <a:cubicBezTo>
                    <a:pt x="695" y="1594"/>
                    <a:pt x="695" y="1594"/>
                    <a:pt x="695" y="1594"/>
                  </a:cubicBezTo>
                  <a:cubicBezTo>
                    <a:pt x="731" y="1601"/>
                    <a:pt x="769" y="1605"/>
                    <a:pt x="808" y="1605"/>
                  </a:cubicBezTo>
                  <a:cubicBezTo>
                    <a:pt x="1121" y="1605"/>
                    <a:pt x="1375" y="1351"/>
                    <a:pt x="1375" y="1038"/>
                  </a:cubicBezTo>
                  <a:cubicBezTo>
                    <a:pt x="1375" y="725"/>
                    <a:pt x="1121" y="471"/>
                    <a:pt x="808" y="471"/>
                  </a:cubicBezTo>
                  <a:close/>
                  <a:moveTo>
                    <a:pt x="808" y="1206"/>
                  </a:moveTo>
                  <a:cubicBezTo>
                    <a:pt x="715" y="1206"/>
                    <a:pt x="640" y="1131"/>
                    <a:pt x="640" y="1038"/>
                  </a:cubicBezTo>
                  <a:cubicBezTo>
                    <a:pt x="640" y="945"/>
                    <a:pt x="715" y="870"/>
                    <a:pt x="808" y="870"/>
                  </a:cubicBezTo>
                  <a:cubicBezTo>
                    <a:pt x="900" y="870"/>
                    <a:pt x="976" y="945"/>
                    <a:pt x="976" y="1038"/>
                  </a:cubicBezTo>
                  <a:cubicBezTo>
                    <a:pt x="976" y="1131"/>
                    <a:pt x="900" y="1206"/>
                    <a:pt x="808" y="1206"/>
                  </a:cubicBezTo>
                  <a:close/>
                  <a:moveTo>
                    <a:pt x="687" y="1341"/>
                  </a:moveTo>
                  <a:cubicBezTo>
                    <a:pt x="678" y="1334"/>
                    <a:pt x="665" y="1331"/>
                    <a:pt x="652" y="1331"/>
                  </a:cubicBezTo>
                  <a:cubicBezTo>
                    <a:pt x="623" y="1331"/>
                    <a:pt x="590" y="1345"/>
                    <a:pt x="564" y="1371"/>
                  </a:cubicBezTo>
                  <a:cubicBezTo>
                    <a:pt x="453" y="1481"/>
                    <a:pt x="453" y="1481"/>
                    <a:pt x="453" y="1481"/>
                  </a:cubicBezTo>
                  <a:cubicBezTo>
                    <a:pt x="271" y="1660"/>
                    <a:pt x="271" y="1660"/>
                    <a:pt x="271" y="1660"/>
                  </a:cubicBezTo>
                  <a:cubicBezTo>
                    <a:pt x="170" y="1760"/>
                    <a:pt x="164" y="1895"/>
                    <a:pt x="258" y="1960"/>
                  </a:cubicBezTo>
                  <a:cubicBezTo>
                    <a:pt x="286" y="1979"/>
                    <a:pt x="315" y="1988"/>
                    <a:pt x="346" y="1988"/>
                  </a:cubicBezTo>
                  <a:cubicBezTo>
                    <a:pt x="419" y="1988"/>
                    <a:pt x="493" y="1935"/>
                    <a:pt x="534" y="1842"/>
                  </a:cubicBezTo>
                  <a:cubicBezTo>
                    <a:pt x="650" y="1583"/>
                    <a:pt x="650" y="1583"/>
                    <a:pt x="650" y="1583"/>
                  </a:cubicBezTo>
                  <a:cubicBezTo>
                    <a:pt x="702" y="1467"/>
                    <a:pt x="702" y="1467"/>
                    <a:pt x="702" y="1467"/>
                  </a:cubicBezTo>
                  <a:cubicBezTo>
                    <a:pt x="724" y="1418"/>
                    <a:pt x="717" y="1362"/>
                    <a:pt x="687" y="1341"/>
                  </a:cubicBezTo>
                  <a:close/>
                  <a:moveTo>
                    <a:pt x="418" y="1872"/>
                  </a:moveTo>
                  <a:cubicBezTo>
                    <a:pt x="392" y="1909"/>
                    <a:pt x="341" y="1919"/>
                    <a:pt x="304" y="1893"/>
                  </a:cubicBezTo>
                  <a:cubicBezTo>
                    <a:pt x="267" y="1867"/>
                    <a:pt x="258" y="1817"/>
                    <a:pt x="284" y="1780"/>
                  </a:cubicBezTo>
                  <a:cubicBezTo>
                    <a:pt x="310" y="1743"/>
                    <a:pt x="360" y="1734"/>
                    <a:pt x="397" y="1759"/>
                  </a:cubicBezTo>
                  <a:cubicBezTo>
                    <a:pt x="434" y="1785"/>
                    <a:pt x="443" y="1836"/>
                    <a:pt x="418" y="1872"/>
                  </a:cubicBezTo>
                  <a:close/>
                  <a:moveTo>
                    <a:pt x="256" y="376"/>
                  </a:moveTo>
                  <a:cubicBezTo>
                    <a:pt x="256" y="346"/>
                    <a:pt x="233" y="323"/>
                    <a:pt x="204" y="323"/>
                  </a:cubicBezTo>
                  <a:cubicBezTo>
                    <a:pt x="174" y="323"/>
                    <a:pt x="151" y="346"/>
                    <a:pt x="151" y="376"/>
                  </a:cubicBezTo>
                  <a:cubicBezTo>
                    <a:pt x="151" y="405"/>
                    <a:pt x="174" y="428"/>
                    <a:pt x="204" y="428"/>
                  </a:cubicBezTo>
                  <a:cubicBezTo>
                    <a:pt x="233" y="428"/>
                    <a:pt x="256" y="405"/>
                    <a:pt x="256" y="376"/>
                  </a:cubicBezTo>
                  <a:close/>
                  <a:moveTo>
                    <a:pt x="1418" y="323"/>
                  </a:moveTo>
                  <a:cubicBezTo>
                    <a:pt x="1389" y="323"/>
                    <a:pt x="1366" y="346"/>
                    <a:pt x="1366" y="376"/>
                  </a:cubicBezTo>
                  <a:cubicBezTo>
                    <a:pt x="1366" y="405"/>
                    <a:pt x="1389" y="428"/>
                    <a:pt x="1418" y="428"/>
                  </a:cubicBezTo>
                  <a:cubicBezTo>
                    <a:pt x="1448" y="428"/>
                    <a:pt x="1471" y="405"/>
                    <a:pt x="1471" y="376"/>
                  </a:cubicBezTo>
                  <a:cubicBezTo>
                    <a:pt x="1471" y="346"/>
                    <a:pt x="1448" y="323"/>
                    <a:pt x="1418" y="323"/>
                  </a:cubicBezTo>
                  <a:close/>
                  <a:moveTo>
                    <a:pt x="1418" y="1925"/>
                  </a:moveTo>
                  <a:cubicBezTo>
                    <a:pt x="1389" y="1925"/>
                    <a:pt x="1366" y="1949"/>
                    <a:pt x="1366" y="1978"/>
                  </a:cubicBezTo>
                  <a:cubicBezTo>
                    <a:pt x="1366" y="2007"/>
                    <a:pt x="1389" y="2031"/>
                    <a:pt x="1418" y="2031"/>
                  </a:cubicBezTo>
                  <a:cubicBezTo>
                    <a:pt x="1448" y="2031"/>
                    <a:pt x="1471" y="2007"/>
                    <a:pt x="1471" y="1978"/>
                  </a:cubicBezTo>
                  <a:cubicBezTo>
                    <a:pt x="1471" y="1949"/>
                    <a:pt x="1448" y="1925"/>
                    <a:pt x="1418" y="1925"/>
                  </a:cubicBezTo>
                  <a:close/>
                </a:path>
              </a:pathLst>
            </a:custGeom>
            <a:solidFill>
              <a:srgbClr val="00188F"/>
            </a:solidFill>
            <a:ln>
              <a:noFill/>
            </a:ln>
          </p:spPr>
          <p:txBody>
            <a:bodyPr vert="horz" wrap="square" lIns="82305" tIns="41153" rIns="82305" bIns="41153"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defRPr/>
              </a:pPr>
              <a:endParaRPr lang="en-US" sz="1600">
                <a:solidFill>
                  <a:srgbClr val="505050"/>
                </a:solidFill>
              </a:endParaRPr>
            </a:p>
          </p:txBody>
        </p:sp>
        <p:sp>
          <p:nvSpPr>
            <p:cNvPr id="21" name="Freeform 726"/>
            <p:cNvSpPr>
              <a:spLocks noEditPoints="1"/>
            </p:cNvSpPr>
            <p:nvPr/>
          </p:nvSpPr>
          <p:spPr bwMode="black">
            <a:xfrm>
              <a:off x="11280677" y="5638800"/>
              <a:ext cx="400154" cy="540958"/>
            </a:xfrm>
            <a:custGeom>
              <a:avLst/>
              <a:gdLst>
                <a:gd name="T0" fmla="*/ 1441 w 1615"/>
                <a:gd name="T1" fmla="*/ 131 h 2179"/>
                <a:gd name="T2" fmla="*/ 1344 w 1615"/>
                <a:gd name="T3" fmla="*/ 16 h 2179"/>
                <a:gd name="T4" fmla="*/ 306 w 1615"/>
                <a:gd name="T5" fmla="*/ 0 h 2179"/>
                <a:gd name="T6" fmla="*/ 62 w 1615"/>
                <a:gd name="T7" fmla="*/ 171 h 2179"/>
                <a:gd name="T8" fmla="*/ 174 w 1615"/>
                <a:gd name="T9" fmla="*/ 131 h 2179"/>
                <a:gd name="T10" fmla="*/ 174 w 1615"/>
                <a:gd name="T11" fmla="*/ 180 h 2179"/>
                <a:gd name="T12" fmla="*/ 0 w 1615"/>
                <a:gd name="T13" fmla="*/ 2005 h 2179"/>
                <a:gd name="T14" fmla="*/ 1441 w 1615"/>
                <a:gd name="T15" fmla="*/ 2179 h 2179"/>
                <a:gd name="T16" fmla="*/ 1615 w 1615"/>
                <a:gd name="T17" fmla="*/ 354 h 2179"/>
                <a:gd name="T18" fmla="*/ 1518 w 1615"/>
                <a:gd name="T19" fmla="*/ 2005 h 2179"/>
                <a:gd name="T20" fmla="*/ 174 w 1615"/>
                <a:gd name="T21" fmla="*/ 2082 h 2179"/>
                <a:gd name="T22" fmla="*/ 97 w 1615"/>
                <a:gd name="T23" fmla="*/ 354 h 2179"/>
                <a:gd name="T24" fmla="*/ 1441 w 1615"/>
                <a:gd name="T25" fmla="*/ 277 h 2179"/>
                <a:gd name="T26" fmla="*/ 1518 w 1615"/>
                <a:gd name="T27" fmla="*/ 2005 h 2179"/>
                <a:gd name="T28" fmla="*/ 241 w 1615"/>
                <a:gd name="T29" fmla="*/ 1038 h 2179"/>
                <a:gd name="T30" fmla="*/ 532 w 1615"/>
                <a:gd name="T31" fmla="*/ 1339 h 2179"/>
                <a:gd name="T32" fmla="*/ 713 w 1615"/>
                <a:gd name="T33" fmla="*/ 1304 h 2179"/>
                <a:gd name="T34" fmla="*/ 695 w 1615"/>
                <a:gd name="T35" fmla="*/ 1594 h 2179"/>
                <a:gd name="T36" fmla="*/ 1375 w 1615"/>
                <a:gd name="T37" fmla="*/ 1038 h 2179"/>
                <a:gd name="T38" fmla="*/ 808 w 1615"/>
                <a:gd name="T39" fmla="*/ 1206 h 2179"/>
                <a:gd name="T40" fmla="*/ 808 w 1615"/>
                <a:gd name="T41" fmla="*/ 870 h 2179"/>
                <a:gd name="T42" fmla="*/ 808 w 1615"/>
                <a:gd name="T43" fmla="*/ 1206 h 2179"/>
                <a:gd name="T44" fmla="*/ 652 w 1615"/>
                <a:gd name="T45" fmla="*/ 1331 h 2179"/>
                <a:gd name="T46" fmla="*/ 453 w 1615"/>
                <a:gd name="T47" fmla="*/ 1481 h 2179"/>
                <a:gd name="T48" fmla="*/ 258 w 1615"/>
                <a:gd name="T49" fmla="*/ 1960 h 2179"/>
                <a:gd name="T50" fmla="*/ 534 w 1615"/>
                <a:gd name="T51" fmla="*/ 1842 h 2179"/>
                <a:gd name="T52" fmla="*/ 702 w 1615"/>
                <a:gd name="T53" fmla="*/ 1467 h 2179"/>
                <a:gd name="T54" fmla="*/ 418 w 1615"/>
                <a:gd name="T55" fmla="*/ 1872 h 2179"/>
                <a:gd name="T56" fmla="*/ 284 w 1615"/>
                <a:gd name="T57" fmla="*/ 1780 h 2179"/>
                <a:gd name="T58" fmla="*/ 418 w 1615"/>
                <a:gd name="T59" fmla="*/ 1872 h 2179"/>
                <a:gd name="T60" fmla="*/ 204 w 1615"/>
                <a:gd name="T61" fmla="*/ 323 h 2179"/>
                <a:gd name="T62" fmla="*/ 204 w 1615"/>
                <a:gd name="T63" fmla="*/ 428 h 2179"/>
                <a:gd name="T64" fmla="*/ 1418 w 1615"/>
                <a:gd name="T65" fmla="*/ 323 h 2179"/>
                <a:gd name="T66" fmla="*/ 1418 w 1615"/>
                <a:gd name="T67" fmla="*/ 428 h 2179"/>
                <a:gd name="T68" fmla="*/ 1418 w 1615"/>
                <a:gd name="T69" fmla="*/ 323 h 2179"/>
                <a:gd name="T70" fmla="*/ 1366 w 1615"/>
                <a:gd name="T71" fmla="*/ 1978 h 2179"/>
                <a:gd name="T72" fmla="*/ 1471 w 1615"/>
                <a:gd name="T73" fmla="*/ 1978 h 2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5" h="2179">
                  <a:moveTo>
                    <a:pt x="174" y="131"/>
                  </a:moveTo>
                  <a:cubicBezTo>
                    <a:pt x="1441" y="131"/>
                    <a:pt x="1441" y="131"/>
                    <a:pt x="1441" y="131"/>
                  </a:cubicBezTo>
                  <a:cubicBezTo>
                    <a:pt x="1465" y="131"/>
                    <a:pt x="1488" y="136"/>
                    <a:pt x="1509" y="145"/>
                  </a:cubicBezTo>
                  <a:cubicBezTo>
                    <a:pt x="1344" y="16"/>
                    <a:pt x="1344" y="16"/>
                    <a:pt x="1344" y="16"/>
                  </a:cubicBezTo>
                  <a:cubicBezTo>
                    <a:pt x="1333" y="7"/>
                    <a:pt x="1312" y="0"/>
                    <a:pt x="1298" y="0"/>
                  </a:cubicBezTo>
                  <a:cubicBezTo>
                    <a:pt x="306" y="0"/>
                    <a:pt x="306" y="0"/>
                    <a:pt x="306" y="0"/>
                  </a:cubicBezTo>
                  <a:cubicBezTo>
                    <a:pt x="292" y="0"/>
                    <a:pt x="271" y="7"/>
                    <a:pt x="260" y="16"/>
                  </a:cubicBezTo>
                  <a:cubicBezTo>
                    <a:pt x="62" y="171"/>
                    <a:pt x="62" y="171"/>
                    <a:pt x="62" y="171"/>
                  </a:cubicBezTo>
                  <a:cubicBezTo>
                    <a:pt x="64" y="171"/>
                    <a:pt x="64" y="171"/>
                    <a:pt x="64" y="171"/>
                  </a:cubicBezTo>
                  <a:cubicBezTo>
                    <a:pt x="94" y="146"/>
                    <a:pt x="132" y="131"/>
                    <a:pt x="174" y="131"/>
                  </a:cubicBezTo>
                  <a:close/>
                  <a:moveTo>
                    <a:pt x="1441" y="180"/>
                  </a:moveTo>
                  <a:cubicBezTo>
                    <a:pt x="174" y="180"/>
                    <a:pt x="174" y="180"/>
                    <a:pt x="174" y="180"/>
                  </a:cubicBezTo>
                  <a:cubicBezTo>
                    <a:pt x="78" y="180"/>
                    <a:pt x="0" y="258"/>
                    <a:pt x="0" y="354"/>
                  </a:cubicBezTo>
                  <a:cubicBezTo>
                    <a:pt x="0" y="2005"/>
                    <a:pt x="0" y="2005"/>
                    <a:pt x="0" y="2005"/>
                  </a:cubicBezTo>
                  <a:cubicBezTo>
                    <a:pt x="0" y="2101"/>
                    <a:pt x="78" y="2179"/>
                    <a:pt x="174" y="2179"/>
                  </a:cubicBezTo>
                  <a:cubicBezTo>
                    <a:pt x="1441" y="2179"/>
                    <a:pt x="1441" y="2179"/>
                    <a:pt x="1441" y="2179"/>
                  </a:cubicBezTo>
                  <a:cubicBezTo>
                    <a:pt x="1537" y="2179"/>
                    <a:pt x="1615" y="2101"/>
                    <a:pt x="1615" y="2005"/>
                  </a:cubicBezTo>
                  <a:cubicBezTo>
                    <a:pt x="1615" y="354"/>
                    <a:pt x="1615" y="354"/>
                    <a:pt x="1615" y="354"/>
                  </a:cubicBezTo>
                  <a:cubicBezTo>
                    <a:pt x="1615" y="258"/>
                    <a:pt x="1537" y="180"/>
                    <a:pt x="1441" y="180"/>
                  </a:cubicBezTo>
                  <a:close/>
                  <a:moveTo>
                    <a:pt x="1518" y="2005"/>
                  </a:moveTo>
                  <a:cubicBezTo>
                    <a:pt x="1518" y="2047"/>
                    <a:pt x="1484" y="2082"/>
                    <a:pt x="1441" y="2082"/>
                  </a:cubicBezTo>
                  <a:cubicBezTo>
                    <a:pt x="174" y="2082"/>
                    <a:pt x="174" y="2082"/>
                    <a:pt x="174" y="2082"/>
                  </a:cubicBezTo>
                  <a:cubicBezTo>
                    <a:pt x="132" y="2082"/>
                    <a:pt x="97" y="2047"/>
                    <a:pt x="97" y="2005"/>
                  </a:cubicBezTo>
                  <a:cubicBezTo>
                    <a:pt x="97" y="354"/>
                    <a:pt x="97" y="354"/>
                    <a:pt x="97" y="354"/>
                  </a:cubicBezTo>
                  <a:cubicBezTo>
                    <a:pt x="97" y="312"/>
                    <a:pt x="132" y="277"/>
                    <a:pt x="174" y="277"/>
                  </a:cubicBezTo>
                  <a:cubicBezTo>
                    <a:pt x="1441" y="277"/>
                    <a:pt x="1441" y="277"/>
                    <a:pt x="1441" y="277"/>
                  </a:cubicBezTo>
                  <a:cubicBezTo>
                    <a:pt x="1484" y="277"/>
                    <a:pt x="1518" y="312"/>
                    <a:pt x="1518" y="354"/>
                  </a:cubicBezTo>
                  <a:lnTo>
                    <a:pt x="1518" y="2005"/>
                  </a:lnTo>
                  <a:close/>
                  <a:moveTo>
                    <a:pt x="808" y="471"/>
                  </a:moveTo>
                  <a:cubicBezTo>
                    <a:pt x="494" y="471"/>
                    <a:pt x="241" y="725"/>
                    <a:pt x="241" y="1038"/>
                  </a:cubicBezTo>
                  <a:cubicBezTo>
                    <a:pt x="241" y="1201"/>
                    <a:pt x="309" y="1347"/>
                    <a:pt x="419" y="1451"/>
                  </a:cubicBezTo>
                  <a:cubicBezTo>
                    <a:pt x="532" y="1339"/>
                    <a:pt x="532" y="1339"/>
                    <a:pt x="532" y="1339"/>
                  </a:cubicBezTo>
                  <a:cubicBezTo>
                    <a:pt x="565" y="1305"/>
                    <a:pt x="610" y="1286"/>
                    <a:pt x="652" y="1286"/>
                  </a:cubicBezTo>
                  <a:cubicBezTo>
                    <a:pt x="675" y="1286"/>
                    <a:pt x="696" y="1292"/>
                    <a:pt x="713" y="1304"/>
                  </a:cubicBezTo>
                  <a:cubicBezTo>
                    <a:pt x="762" y="1337"/>
                    <a:pt x="775" y="1416"/>
                    <a:pt x="744" y="1486"/>
                  </a:cubicBezTo>
                  <a:cubicBezTo>
                    <a:pt x="695" y="1594"/>
                    <a:pt x="695" y="1594"/>
                    <a:pt x="695" y="1594"/>
                  </a:cubicBezTo>
                  <a:cubicBezTo>
                    <a:pt x="731" y="1601"/>
                    <a:pt x="769" y="1605"/>
                    <a:pt x="808" y="1605"/>
                  </a:cubicBezTo>
                  <a:cubicBezTo>
                    <a:pt x="1121" y="1605"/>
                    <a:pt x="1375" y="1351"/>
                    <a:pt x="1375" y="1038"/>
                  </a:cubicBezTo>
                  <a:cubicBezTo>
                    <a:pt x="1375" y="725"/>
                    <a:pt x="1121" y="471"/>
                    <a:pt x="808" y="471"/>
                  </a:cubicBezTo>
                  <a:close/>
                  <a:moveTo>
                    <a:pt x="808" y="1206"/>
                  </a:moveTo>
                  <a:cubicBezTo>
                    <a:pt x="715" y="1206"/>
                    <a:pt x="640" y="1131"/>
                    <a:pt x="640" y="1038"/>
                  </a:cubicBezTo>
                  <a:cubicBezTo>
                    <a:pt x="640" y="945"/>
                    <a:pt x="715" y="870"/>
                    <a:pt x="808" y="870"/>
                  </a:cubicBezTo>
                  <a:cubicBezTo>
                    <a:pt x="900" y="870"/>
                    <a:pt x="976" y="945"/>
                    <a:pt x="976" y="1038"/>
                  </a:cubicBezTo>
                  <a:cubicBezTo>
                    <a:pt x="976" y="1131"/>
                    <a:pt x="900" y="1206"/>
                    <a:pt x="808" y="1206"/>
                  </a:cubicBezTo>
                  <a:close/>
                  <a:moveTo>
                    <a:pt x="687" y="1341"/>
                  </a:moveTo>
                  <a:cubicBezTo>
                    <a:pt x="678" y="1334"/>
                    <a:pt x="665" y="1331"/>
                    <a:pt x="652" y="1331"/>
                  </a:cubicBezTo>
                  <a:cubicBezTo>
                    <a:pt x="623" y="1331"/>
                    <a:pt x="590" y="1345"/>
                    <a:pt x="564" y="1371"/>
                  </a:cubicBezTo>
                  <a:cubicBezTo>
                    <a:pt x="453" y="1481"/>
                    <a:pt x="453" y="1481"/>
                    <a:pt x="453" y="1481"/>
                  </a:cubicBezTo>
                  <a:cubicBezTo>
                    <a:pt x="271" y="1660"/>
                    <a:pt x="271" y="1660"/>
                    <a:pt x="271" y="1660"/>
                  </a:cubicBezTo>
                  <a:cubicBezTo>
                    <a:pt x="170" y="1760"/>
                    <a:pt x="164" y="1895"/>
                    <a:pt x="258" y="1960"/>
                  </a:cubicBezTo>
                  <a:cubicBezTo>
                    <a:pt x="286" y="1979"/>
                    <a:pt x="315" y="1988"/>
                    <a:pt x="346" y="1988"/>
                  </a:cubicBezTo>
                  <a:cubicBezTo>
                    <a:pt x="419" y="1988"/>
                    <a:pt x="493" y="1935"/>
                    <a:pt x="534" y="1842"/>
                  </a:cubicBezTo>
                  <a:cubicBezTo>
                    <a:pt x="650" y="1583"/>
                    <a:pt x="650" y="1583"/>
                    <a:pt x="650" y="1583"/>
                  </a:cubicBezTo>
                  <a:cubicBezTo>
                    <a:pt x="702" y="1467"/>
                    <a:pt x="702" y="1467"/>
                    <a:pt x="702" y="1467"/>
                  </a:cubicBezTo>
                  <a:cubicBezTo>
                    <a:pt x="724" y="1418"/>
                    <a:pt x="717" y="1362"/>
                    <a:pt x="687" y="1341"/>
                  </a:cubicBezTo>
                  <a:close/>
                  <a:moveTo>
                    <a:pt x="418" y="1872"/>
                  </a:moveTo>
                  <a:cubicBezTo>
                    <a:pt x="392" y="1909"/>
                    <a:pt x="341" y="1919"/>
                    <a:pt x="304" y="1893"/>
                  </a:cubicBezTo>
                  <a:cubicBezTo>
                    <a:pt x="267" y="1867"/>
                    <a:pt x="258" y="1817"/>
                    <a:pt x="284" y="1780"/>
                  </a:cubicBezTo>
                  <a:cubicBezTo>
                    <a:pt x="310" y="1743"/>
                    <a:pt x="360" y="1734"/>
                    <a:pt x="397" y="1759"/>
                  </a:cubicBezTo>
                  <a:cubicBezTo>
                    <a:pt x="434" y="1785"/>
                    <a:pt x="443" y="1836"/>
                    <a:pt x="418" y="1872"/>
                  </a:cubicBezTo>
                  <a:close/>
                  <a:moveTo>
                    <a:pt x="256" y="376"/>
                  </a:moveTo>
                  <a:cubicBezTo>
                    <a:pt x="256" y="346"/>
                    <a:pt x="233" y="323"/>
                    <a:pt x="204" y="323"/>
                  </a:cubicBezTo>
                  <a:cubicBezTo>
                    <a:pt x="174" y="323"/>
                    <a:pt x="151" y="346"/>
                    <a:pt x="151" y="376"/>
                  </a:cubicBezTo>
                  <a:cubicBezTo>
                    <a:pt x="151" y="405"/>
                    <a:pt x="174" y="428"/>
                    <a:pt x="204" y="428"/>
                  </a:cubicBezTo>
                  <a:cubicBezTo>
                    <a:pt x="233" y="428"/>
                    <a:pt x="256" y="405"/>
                    <a:pt x="256" y="376"/>
                  </a:cubicBezTo>
                  <a:close/>
                  <a:moveTo>
                    <a:pt x="1418" y="323"/>
                  </a:moveTo>
                  <a:cubicBezTo>
                    <a:pt x="1389" y="323"/>
                    <a:pt x="1366" y="346"/>
                    <a:pt x="1366" y="376"/>
                  </a:cubicBezTo>
                  <a:cubicBezTo>
                    <a:pt x="1366" y="405"/>
                    <a:pt x="1389" y="428"/>
                    <a:pt x="1418" y="428"/>
                  </a:cubicBezTo>
                  <a:cubicBezTo>
                    <a:pt x="1448" y="428"/>
                    <a:pt x="1471" y="405"/>
                    <a:pt x="1471" y="376"/>
                  </a:cubicBezTo>
                  <a:cubicBezTo>
                    <a:pt x="1471" y="346"/>
                    <a:pt x="1448" y="323"/>
                    <a:pt x="1418" y="323"/>
                  </a:cubicBezTo>
                  <a:close/>
                  <a:moveTo>
                    <a:pt x="1418" y="1925"/>
                  </a:moveTo>
                  <a:cubicBezTo>
                    <a:pt x="1389" y="1925"/>
                    <a:pt x="1366" y="1949"/>
                    <a:pt x="1366" y="1978"/>
                  </a:cubicBezTo>
                  <a:cubicBezTo>
                    <a:pt x="1366" y="2007"/>
                    <a:pt x="1389" y="2031"/>
                    <a:pt x="1418" y="2031"/>
                  </a:cubicBezTo>
                  <a:cubicBezTo>
                    <a:pt x="1448" y="2031"/>
                    <a:pt x="1471" y="2007"/>
                    <a:pt x="1471" y="1978"/>
                  </a:cubicBezTo>
                  <a:cubicBezTo>
                    <a:pt x="1471" y="1949"/>
                    <a:pt x="1448" y="1925"/>
                    <a:pt x="1418" y="1925"/>
                  </a:cubicBezTo>
                  <a:close/>
                </a:path>
              </a:pathLst>
            </a:custGeom>
            <a:solidFill>
              <a:srgbClr val="00188F"/>
            </a:solidFill>
            <a:ln>
              <a:noFill/>
            </a:ln>
          </p:spPr>
          <p:txBody>
            <a:bodyPr vert="horz" wrap="square" lIns="82305" tIns="41153" rIns="82305" bIns="41153"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defRPr/>
              </a:pPr>
              <a:endParaRPr lang="en-US" sz="1600">
                <a:solidFill>
                  <a:srgbClr val="505050"/>
                </a:solidFill>
              </a:endParaRPr>
            </a:p>
          </p:txBody>
        </p:sp>
        <p:sp>
          <p:nvSpPr>
            <p:cNvPr id="22" name="Freeform 727"/>
            <p:cNvSpPr>
              <a:spLocks noEditPoints="1"/>
            </p:cNvSpPr>
            <p:nvPr/>
          </p:nvSpPr>
          <p:spPr bwMode="black">
            <a:xfrm>
              <a:off x="11714349" y="5638800"/>
              <a:ext cx="400154" cy="540958"/>
            </a:xfrm>
            <a:custGeom>
              <a:avLst/>
              <a:gdLst>
                <a:gd name="T0" fmla="*/ 1441 w 1615"/>
                <a:gd name="T1" fmla="*/ 131 h 2179"/>
                <a:gd name="T2" fmla="*/ 1344 w 1615"/>
                <a:gd name="T3" fmla="*/ 16 h 2179"/>
                <a:gd name="T4" fmla="*/ 306 w 1615"/>
                <a:gd name="T5" fmla="*/ 0 h 2179"/>
                <a:gd name="T6" fmla="*/ 62 w 1615"/>
                <a:gd name="T7" fmla="*/ 171 h 2179"/>
                <a:gd name="T8" fmla="*/ 174 w 1615"/>
                <a:gd name="T9" fmla="*/ 131 h 2179"/>
                <a:gd name="T10" fmla="*/ 174 w 1615"/>
                <a:gd name="T11" fmla="*/ 180 h 2179"/>
                <a:gd name="T12" fmla="*/ 0 w 1615"/>
                <a:gd name="T13" fmla="*/ 2005 h 2179"/>
                <a:gd name="T14" fmla="*/ 1441 w 1615"/>
                <a:gd name="T15" fmla="*/ 2179 h 2179"/>
                <a:gd name="T16" fmla="*/ 1615 w 1615"/>
                <a:gd name="T17" fmla="*/ 354 h 2179"/>
                <a:gd name="T18" fmla="*/ 1518 w 1615"/>
                <a:gd name="T19" fmla="*/ 2005 h 2179"/>
                <a:gd name="T20" fmla="*/ 174 w 1615"/>
                <a:gd name="T21" fmla="*/ 2082 h 2179"/>
                <a:gd name="T22" fmla="*/ 97 w 1615"/>
                <a:gd name="T23" fmla="*/ 354 h 2179"/>
                <a:gd name="T24" fmla="*/ 1441 w 1615"/>
                <a:gd name="T25" fmla="*/ 277 h 2179"/>
                <a:gd name="T26" fmla="*/ 1518 w 1615"/>
                <a:gd name="T27" fmla="*/ 2005 h 2179"/>
                <a:gd name="T28" fmla="*/ 241 w 1615"/>
                <a:gd name="T29" fmla="*/ 1038 h 2179"/>
                <a:gd name="T30" fmla="*/ 532 w 1615"/>
                <a:gd name="T31" fmla="*/ 1339 h 2179"/>
                <a:gd name="T32" fmla="*/ 713 w 1615"/>
                <a:gd name="T33" fmla="*/ 1304 h 2179"/>
                <a:gd name="T34" fmla="*/ 695 w 1615"/>
                <a:gd name="T35" fmla="*/ 1594 h 2179"/>
                <a:gd name="T36" fmla="*/ 1375 w 1615"/>
                <a:gd name="T37" fmla="*/ 1038 h 2179"/>
                <a:gd name="T38" fmla="*/ 808 w 1615"/>
                <a:gd name="T39" fmla="*/ 1206 h 2179"/>
                <a:gd name="T40" fmla="*/ 808 w 1615"/>
                <a:gd name="T41" fmla="*/ 870 h 2179"/>
                <a:gd name="T42" fmla="*/ 808 w 1615"/>
                <a:gd name="T43" fmla="*/ 1206 h 2179"/>
                <a:gd name="T44" fmla="*/ 652 w 1615"/>
                <a:gd name="T45" fmla="*/ 1331 h 2179"/>
                <a:gd name="T46" fmla="*/ 453 w 1615"/>
                <a:gd name="T47" fmla="*/ 1481 h 2179"/>
                <a:gd name="T48" fmla="*/ 258 w 1615"/>
                <a:gd name="T49" fmla="*/ 1960 h 2179"/>
                <a:gd name="T50" fmla="*/ 534 w 1615"/>
                <a:gd name="T51" fmla="*/ 1842 h 2179"/>
                <a:gd name="T52" fmla="*/ 702 w 1615"/>
                <a:gd name="T53" fmla="*/ 1467 h 2179"/>
                <a:gd name="T54" fmla="*/ 418 w 1615"/>
                <a:gd name="T55" fmla="*/ 1872 h 2179"/>
                <a:gd name="T56" fmla="*/ 284 w 1615"/>
                <a:gd name="T57" fmla="*/ 1780 h 2179"/>
                <a:gd name="T58" fmla="*/ 418 w 1615"/>
                <a:gd name="T59" fmla="*/ 1872 h 2179"/>
                <a:gd name="T60" fmla="*/ 204 w 1615"/>
                <a:gd name="T61" fmla="*/ 323 h 2179"/>
                <a:gd name="T62" fmla="*/ 204 w 1615"/>
                <a:gd name="T63" fmla="*/ 428 h 2179"/>
                <a:gd name="T64" fmla="*/ 1418 w 1615"/>
                <a:gd name="T65" fmla="*/ 323 h 2179"/>
                <a:gd name="T66" fmla="*/ 1418 w 1615"/>
                <a:gd name="T67" fmla="*/ 428 h 2179"/>
                <a:gd name="T68" fmla="*/ 1418 w 1615"/>
                <a:gd name="T69" fmla="*/ 323 h 2179"/>
                <a:gd name="T70" fmla="*/ 1366 w 1615"/>
                <a:gd name="T71" fmla="*/ 1978 h 2179"/>
                <a:gd name="T72" fmla="*/ 1471 w 1615"/>
                <a:gd name="T73" fmla="*/ 1978 h 2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5" h="2179">
                  <a:moveTo>
                    <a:pt x="174" y="131"/>
                  </a:moveTo>
                  <a:cubicBezTo>
                    <a:pt x="1441" y="131"/>
                    <a:pt x="1441" y="131"/>
                    <a:pt x="1441" y="131"/>
                  </a:cubicBezTo>
                  <a:cubicBezTo>
                    <a:pt x="1465" y="131"/>
                    <a:pt x="1488" y="136"/>
                    <a:pt x="1509" y="145"/>
                  </a:cubicBezTo>
                  <a:cubicBezTo>
                    <a:pt x="1344" y="16"/>
                    <a:pt x="1344" y="16"/>
                    <a:pt x="1344" y="16"/>
                  </a:cubicBezTo>
                  <a:cubicBezTo>
                    <a:pt x="1333" y="7"/>
                    <a:pt x="1312" y="0"/>
                    <a:pt x="1298" y="0"/>
                  </a:cubicBezTo>
                  <a:cubicBezTo>
                    <a:pt x="306" y="0"/>
                    <a:pt x="306" y="0"/>
                    <a:pt x="306" y="0"/>
                  </a:cubicBezTo>
                  <a:cubicBezTo>
                    <a:pt x="292" y="0"/>
                    <a:pt x="271" y="7"/>
                    <a:pt x="260" y="16"/>
                  </a:cubicBezTo>
                  <a:cubicBezTo>
                    <a:pt x="62" y="171"/>
                    <a:pt x="62" y="171"/>
                    <a:pt x="62" y="171"/>
                  </a:cubicBezTo>
                  <a:cubicBezTo>
                    <a:pt x="64" y="171"/>
                    <a:pt x="64" y="171"/>
                    <a:pt x="64" y="171"/>
                  </a:cubicBezTo>
                  <a:cubicBezTo>
                    <a:pt x="94" y="146"/>
                    <a:pt x="132" y="131"/>
                    <a:pt x="174" y="131"/>
                  </a:cubicBezTo>
                  <a:close/>
                  <a:moveTo>
                    <a:pt x="1441" y="180"/>
                  </a:moveTo>
                  <a:cubicBezTo>
                    <a:pt x="174" y="180"/>
                    <a:pt x="174" y="180"/>
                    <a:pt x="174" y="180"/>
                  </a:cubicBezTo>
                  <a:cubicBezTo>
                    <a:pt x="78" y="180"/>
                    <a:pt x="0" y="258"/>
                    <a:pt x="0" y="354"/>
                  </a:cubicBezTo>
                  <a:cubicBezTo>
                    <a:pt x="0" y="2005"/>
                    <a:pt x="0" y="2005"/>
                    <a:pt x="0" y="2005"/>
                  </a:cubicBezTo>
                  <a:cubicBezTo>
                    <a:pt x="0" y="2101"/>
                    <a:pt x="78" y="2179"/>
                    <a:pt x="174" y="2179"/>
                  </a:cubicBezTo>
                  <a:cubicBezTo>
                    <a:pt x="1441" y="2179"/>
                    <a:pt x="1441" y="2179"/>
                    <a:pt x="1441" y="2179"/>
                  </a:cubicBezTo>
                  <a:cubicBezTo>
                    <a:pt x="1537" y="2179"/>
                    <a:pt x="1615" y="2101"/>
                    <a:pt x="1615" y="2005"/>
                  </a:cubicBezTo>
                  <a:cubicBezTo>
                    <a:pt x="1615" y="354"/>
                    <a:pt x="1615" y="354"/>
                    <a:pt x="1615" y="354"/>
                  </a:cubicBezTo>
                  <a:cubicBezTo>
                    <a:pt x="1615" y="258"/>
                    <a:pt x="1537" y="180"/>
                    <a:pt x="1441" y="180"/>
                  </a:cubicBezTo>
                  <a:close/>
                  <a:moveTo>
                    <a:pt x="1518" y="2005"/>
                  </a:moveTo>
                  <a:cubicBezTo>
                    <a:pt x="1518" y="2047"/>
                    <a:pt x="1484" y="2082"/>
                    <a:pt x="1441" y="2082"/>
                  </a:cubicBezTo>
                  <a:cubicBezTo>
                    <a:pt x="174" y="2082"/>
                    <a:pt x="174" y="2082"/>
                    <a:pt x="174" y="2082"/>
                  </a:cubicBezTo>
                  <a:cubicBezTo>
                    <a:pt x="132" y="2082"/>
                    <a:pt x="97" y="2047"/>
                    <a:pt x="97" y="2005"/>
                  </a:cubicBezTo>
                  <a:cubicBezTo>
                    <a:pt x="97" y="354"/>
                    <a:pt x="97" y="354"/>
                    <a:pt x="97" y="354"/>
                  </a:cubicBezTo>
                  <a:cubicBezTo>
                    <a:pt x="97" y="312"/>
                    <a:pt x="132" y="277"/>
                    <a:pt x="174" y="277"/>
                  </a:cubicBezTo>
                  <a:cubicBezTo>
                    <a:pt x="1441" y="277"/>
                    <a:pt x="1441" y="277"/>
                    <a:pt x="1441" y="277"/>
                  </a:cubicBezTo>
                  <a:cubicBezTo>
                    <a:pt x="1484" y="277"/>
                    <a:pt x="1518" y="312"/>
                    <a:pt x="1518" y="354"/>
                  </a:cubicBezTo>
                  <a:lnTo>
                    <a:pt x="1518" y="2005"/>
                  </a:lnTo>
                  <a:close/>
                  <a:moveTo>
                    <a:pt x="808" y="471"/>
                  </a:moveTo>
                  <a:cubicBezTo>
                    <a:pt x="494" y="471"/>
                    <a:pt x="241" y="725"/>
                    <a:pt x="241" y="1038"/>
                  </a:cubicBezTo>
                  <a:cubicBezTo>
                    <a:pt x="241" y="1201"/>
                    <a:pt x="309" y="1347"/>
                    <a:pt x="419" y="1451"/>
                  </a:cubicBezTo>
                  <a:cubicBezTo>
                    <a:pt x="532" y="1339"/>
                    <a:pt x="532" y="1339"/>
                    <a:pt x="532" y="1339"/>
                  </a:cubicBezTo>
                  <a:cubicBezTo>
                    <a:pt x="565" y="1305"/>
                    <a:pt x="610" y="1286"/>
                    <a:pt x="652" y="1286"/>
                  </a:cubicBezTo>
                  <a:cubicBezTo>
                    <a:pt x="675" y="1286"/>
                    <a:pt x="696" y="1292"/>
                    <a:pt x="713" y="1304"/>
                  </a:cubicBezTo>
                  <a:cubicBezTo>
                    <a:pt x="762" y="1337"/>
                    <a:pt x="775" y="1416"/>
                    <a:pt x="744" y="1486"/>
                  </a:cubicBezTo>
                  <a:cubicBezTo>
                    <a:pt x="695" y="1594"/>
                    <a:pt x="695" y="1594"/>
                    <a:pt x="695" y="1594"/>
                  </a:cubicBezTo>
                  <a:cubicBezTo>
                    <a:pt x="731" y="1601"/>
                    <a:pt x="769" y="1605"/>
                    <a:pt x="808" y="1605"/>
                  </a:cubicBezTo>
                  <a:cubicBezTo>
                    <a:pt x="1121" y="1605"/>
                    <a:pt x="1375" y="1351"/>
                    <a:pt x="1375" y="1038"/>
                  </a:cubicBezTo>
                  <a:cubicBezTo>
                    <a:pt x="1375" y="725"/>
                    <a:pt x="1121" y="471"/>
                    <a:pt x="808" y="471"/>
                  </a:cubicBezTo>
                  <a:close/>
                  <a:moveTo>
                    <a:pt x="808" y="1206"/>
                  </a:moveTo>
                  <a:cubicBezTo>
                    <a:pt x="715" y="1206"/>
                    <a:pt x="640" y="1131"/>
                    <a:pt x="640" y="1038"/>
                  </a:cubicBezTo>
                  <a:cubicBezTo>
                    <a:pt x="640" y="945"/>
                    <a:pt x="715" y="870"/>
                    <a:pt x="808" y="870"/>
                  </a:cubicBezTo>
                  <a:cubicBezTo>
                    <a:pt x="900" y="870"/>
                    <a:pt x="976" y="945"/>
                    <a:pt x="976" y="1038"/>
                  </a:cubicBezTo>
                  <a:cubicBezTo>
                    <a:pt x="976" y="1131"/>
                    <a:pt x="900" y="1206"/>
                    <a:pt x="808" y="1206"/>
                  </a:cubicBezTo>
                  <a:close/>
                  <a:moveTo>
                    <a:pt x="687" y="1341"/>
                  </a:moveTo>
                  <a:cubicBezTo>
                    <a:pt x="678" y="1334"/>
                    <a:pt x="665" y="1331"/>
                    <a:pt x="652" y="1331"/>
                  </a:cubicBezTo>
                  <a:cubicBezTo>
                    <a:pt x="623" y="1331"/>
                    <a:pt x="590" y="1345"/>
                    <a:pt x="564" y="1371"/>
                  </a:cubicBezTo>
                  <a:cubicBezTo>
                    <a:pt x="453" y="1481"/>
                    <a:pt x="453" y="1481"/>
                    <a:pt x="453" y="1481"/>
                  </a:cubicBezTo>
                  <a:cubicBezTo>
                    <a:pt x="271" y="1660"/>
                    <a:pt x="271" y="1660"/>
                    <a:pt x="271" y="1660"/>
                  </a:cubicBezTo>
                  <a:cubicBezTo>
                    <a:pt x="170" y="1760"/>
                    <a:pt x="164" y="1895"/>
                    <a:pt x="258" y="1960"/>
                  </a:cubicBezTo>
                  <a:cubicBezTo>
                    <a:pt x="286" y="1979"/>
                    <a:pt x="315" y="1988"/>
                    <a:pt x="346" y="1988"/>
                  </a:cubicBezTo>
                  <a:cubicBezTo>
                    <a:pt x="419" y="1988"/>
                    <a:pt x="493" y="1935"/>
                    <a:pt x="534" y="1842"/>
                  </a:cubicBezTo>
                  <a:cubicBezTo>
                    <a:pt x="650" y="1583"/>
                    <a:pt x="650" y="1583"/>
                    <a:pt x="650" y="1583"/>
                  </a:cubicBezTo>
                  <a:cubicBezTo>
                    <a:pt x="702" y="1467"/>
                    <a:pt x="702" y="1467"/>
                    <a:pt x="702" y="1467"/>
                  </a:cubicBezTo>
                  <a:cubicBezTo>
                    <a:pt x="724" y="1418"/>
                    <a:pt x="717" y="1362"/>
                    <a:pt x="687" y="1341"/>
                  </a:cubicBezTo>
                  <a:close/>
                  <a:moveTo>
                    <a:pt x="418" y="1872"/>
                  </a:moveTo>
                  <a:cubicBezTo>
                    <a:pt x="392" y="1909"/>
                    <a:pt x="341" y="1919"/>
                    <a:pt x="304" y="1893"/>
                  </a:cubicBezTo>
                  <a:cubicBezTo>
                    <a:pt x="267" y="1867"/>
                    <a:pt x="258" y="1817"/>
                    <a:pt x="284" y="1780"/>
                  </a:cubicBezTo>
                  <a:cubicBezTo>
                    <a:pt x="310" y="1743"/>
                    <a:pt x="360" y="1734"/>
                    <a:pt x="397" y="1759"/>
                  </a:cubicBezTo>
                  <a:cubicBezTo>
                    <a:pt x="434" y="1785"/>
                    <a:pt x="443" y="1836"/>
                    <a:pt x="418" y="1872"/>
                  </a:cubicBezTo>
                  <a:close/>
                  <a:moveTo>
                    <a:pt x="256" y="376"/>
                  </a:moveTo>
                  <a:cubicBezTo>
                    <a:pt x="256" y="346"/>
                    <a:pt x="233" y="323"/>
                    <a:pt x="204" y="323"/>
                  </a:cubicBezTo>
                  <a:cubicBezTo>
                    <a:pt x="174" y="323"/>
                    <a:pt x="151" y="346"/>
                    <a:pt x="151" y="376"/>
                  </a:cubicBezTo>
                  <a:cubicBezTo>
                    <a:pt x="151" y="405"/>
                    <a:pt x="174" y="428"/>
                    <a:pt x="204" y="428"/>
                  </a:cubicBezTo>
                  <a:cubicBezTo>
                    <a:pt x="233" y="428"/>
                    <a:pt x="256" y="405"/>
                    <a:pt x="256" y="376"/>
                  </a:cubicBezTo>
                  <a:close/>
                  <a:moveTo>
                    <a:pt x="1418" y="323"/>
                  </a:moveTo>
                  <a:cubicBezTo>
                    <a:pt x="1389" y="323"/>
                    <a:pt x="1366" y="346"/>
                    <a:pt x="1366" y="376"/>
                  </a:cubicBezTo>
                  <a:cubicBezTo>
                    <a:pt x="1366" y="405"/>
                    <a:pt x="1389" y="428"/>
                    <a:pt x="1418" y="428"/>
                  </a:cubicBezTo>
                  <a:cubicBezTo>
                    <a:pt x="1448" y="428"/>
                    <a:pt x="1471" y="405"/>
                    <a:pt x="1471" y="376"/>
                  </a:cubicBezTo>
                  <a:cubicBezTo>
                    <a:pt x="1471" y="346"/>
                    <a:pt x="1448" y="323"/>
                    <a:pt x="1418" y="323"/>
                  </a:cubicBezTo>
                  <a:close/>
                  <a:moveTo>
                    <a:pt x="1418" y="1925"/>
                  </a:moveTo>
                  <a:cubicBezTo>
                    <a:pt x="1389" y="1925"/>
                    <a:pt x="1366" y="1949"/>
                    <a:pt x="1366" y="1978"/>
                  </a:cubicBezTo>
                  <a:cubicBezTo>
                    <a:pt x="1366" y="2007"/>
                    <a:pt x="1389" y="2031"/>
                    <a:pt x="1418" y="2031"/>
                  </a:cubicBezTo>
                  <a:cubicBezTo>
                    <a:pt x="1448" y="2031"/>
                    <a:pt x="1471" y="2007"/>
                    <a:pt x="1471" y="1978"/>
                  </a:cubicBezTo>
                  <a:cubicBezTo>
                    <a:pt x="1471" y="1949"/>
                    <a:pt x="1448" y="1925"/>
                    <a:pt x="1418" y="1925"/>
                  </a:cubicBezTo>
                  <a:close/>
                </a:path>
              </a:pathLst>
            </a:custGeom>
            <a:solidFill>
              <a:srgbClr val="00188F"/>
            </a:solidFill>
            <a:ln>
              <a:noFill/>
            </a:ln>
          </p:spPr>
          <p:txBody>
            <a:bodyPr vert="horz" wrap="square" lIns="82305" tIns="41153" rIns="82305" bIns="41153"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defRPr/>
              </a:pPr>
              <a:endParaRPr lang="en-US" sz="1600">
                <a:solidFill>
                  <a:srgbClr val="505050"/>
                </a:solidFill>
              </a:endParaRPr>
            </a:p>
          </p:txBody>
        </p:sp>
      </p:grpSp>
      <p:grpSp>
        <p:nvGrpSpPr>
          <p:cNvPr id="23" name="Group 728"/>
          <p:cNvGrpSpPr/>
          <p:nvPr/>
        </p:nvGrpSpPr>
        <p:grpSpPr>
          <a:xfrm>
            <a:off x="5210437" y="5591958"/>
            <a:ext cx="1598108" cy="246933"/>
            <a:chOff x="6850846" y="5997599"/>
            <a:chExt cx="1598108" cy="246933"/>
          </a:xfrm>
        </p:grpSpPr>
        <p:grpSp>
          <p:nvGrpSpPr>
            <p:cNvPr id="24" name="Group 729"/>
            <p:cNvGrpSpPr/>
            <p:nvPr/>
          </p:nvGrpSpPr>
          <p:grpSpPr>
            <a:xfrm>
              <a:off x="6850846" y="5997599"/>
              <a:ext cx="549626" cy="246933"/>
              <a:chOff x="7194850" y="5887500"/>
              <a:chExt cx="813996" cy="365708"/>
            </a:xfrm>
          </p:grpSpPr>
          <p:sp>
            <p:nvSpPr>
              <p:cNvPr id="43" name="Freeform 748"/>
              <p:cNvSpPr/>
              <p:nvPr/>
            </p:nvSpPr>
            <p:spPr bwMode="auto">
              <a:xfrm>
                <a:off x="7218963" y="6006275"/>
                <a:ext cx="491597" cy="233795"/>
              </a:xfrm>
              <a:custGeom>
                <a:avLst/>
                <a:gdLst>
                  <a:gd name="connsiteX0" fmla="*/ 132585 w 480398"/>
                  <a:gd name="connsiteY0" fmla="*/ 1858 h 250694"/>
                  <a:gd name="connsiteX1" fmla="*/ 13523 w 480398"/>
                  <a:gd name="connsiteY1" fmla="*/ 144733 h 250694"/>
                  <a:gd name="connsiteX2" fmla="*/ 430241 w 480398"/>
                  <a:gd name="connsiteY2" fmla="*/ 249508 h 250694"/>
                  <a:gd name="connsiteX3" fmla="*/ 439766 w 480398"/>
                  <a:gd name="connsiteY3" fmla="*/ 75677 h 250694"/>
                  <a:gd name="connsiteX4" fmla="*/ 132585 w 480398"/>
                  <a:gd name="connsiteY4" fmla="*/ 1858 h 250694"/>
                  <a:gd name="connsiteX0" fmla="*/ 132585 w 480398"/>
                  <a:gd name="connsiteY0" fmla="*/ 1858 h 250694"/>
                  <a:gd name="connsiteX1" fmla="*/ 13523 w 480398"/>
                  <a:gd name="connsiteY1" fmla="*/ 144733 h 250694"/>
                  <a:gd name="connsiteX2" fmla="*/ 430241 w 480398"/>
                  <a:gd name="connsiteY2" fmla="*/ 249508 h 250694"/>
                  <a:gd name="connsiteX3" fmla="*/ 439766 w 480398"/>
                  <a:gd name="connsiteY3" fmla="*/ 75677 h 250694"/>
                  <a:gd name="connsiteX4" fmla="*/ 132585 w 480398"/>
                  <a:gd name="connsiteY4" fmla="*/ 1858 h 250694"/>
                  <a:gd name="connsiteX0" fmla="*/ 133330 w 488129"/>
                  <a:gd name="connsiteY0" fmla="*/ 1871 h 253061"/>
                  <a:gd name="connsiteX1" fmla="*/ 14268 w 488129"/>
                  <a:gd name="connsiteY1" fmla="*/ 144746 h 253061"/>
                  <a:gd name="connsiteX2" fmla="*/ 442892 w 488129"/>
                  <a:gd name="connsiteY2" fmla="*/ 251902 h 253061"/>
                  <a:gd name="connsiteX3" fmla="*/ 440511 w 488129"/>
                  <a:gd name="connsiteY3" fmla="*/ 75690 h 253061"/>
                  <a:gd name="connsiteX4" fmla="*/ 133330 w 488129"/>
                  <a:gd name="connsiteY4" fmla="*/ 1871 h 253061"/>
                  <a:gd name="connsiteX0" fmla="*/ 133330 w 488129"/>
                  <a:gd name="connsiteY0" fmla="*/ 1871 h 252097"/>
                  <a:gd name="connsiteX1" fmla="*/ 14268 w 488129"/>
                  <a:gd name="connsiteY1" fmla="*/ 144746 h 252097"/>
                  <a:gd name="connsiteX2" fmla="*/ 442892 w 488129"/>
                  <a:gd name="connsiteY2" fmla="*/ 251902 h 252097"/>
                  <a:gd name="connsiteX3" fmla="*/ 440511 w 488129"/>
                  <a:gd name="connsiteY3" fmla="*/ 75690 h 252097"/>
                  <a:gd name="connsiteX4" fmla="*/ 133330 w 488129"/>
                  <a:gd name="connsiteY4" fmla="*/ 1871 h 252097"/>
                  <a:gd name="connsiteX0" fmla="*/ 60150 w 525862"/>
                  <a:gd name="connsiteY0" fmla="*/ 2627 h 233795"/>
                  <a:gd name="connsiteX1" fmla="*/ 45863 w 525862"/>
                  <a:gd name="connsiteY1" fmla="*/ 126452 h 233795"/>
                  <a:gd name="connsiteX2" fmla="*/ 474487 w 525862"/>
                  <a:gd name="connsiteY2" fmla="*/ 233608 h 233795"/>
                  <a:gd name="connsiteX3" fmla="*/ 472106 w 525862"/>
                  <a:gd name="connsiteY3" fmla="*/ 57396 h 233795"/>
                  <a:gd name="connsiteX4" fmla="*/ 60150 w 525862"/>
                  <a:gd name="connsiteY4" fmla="*/ 2627 h 233795"/>
                  <a:gd name="connsiteX0" fmla="*/ 60150 w 525862"/>
                  <a:gd name="connsiteY0" fmla="*/ 2627 h 233795"/>
                  <a:gd name="connsiteX1" fmla="*/ 45863 w 525862"/>
                  <a:gd name="connsiteY1" fmla="*/ 126452 h 233795"/>
                  <a:gd name="connsiteX2" fmla="*/ 474487 w 525862"/>
                  <a:gd name="connsiteY2" fmla="*/ 233608 h 233795"/>
                  <a:gd name="connsiteX3" fmla="*/ 472106 w 525862"/>
                  <a:gd name="connsiteY3" fmla="*/ 57396 h 233795"/>
                  <a:gd name="connsiteX4" fmla="*/ 60150 w 525862"/>
                  <a:gd name="connsiteY4" fmla="*/ 2627 h 233795"/>
                  <a:gd name="connsiteX0" fmla="*/ 45420 w 511132"/>
                  <a:gd name="connsiteY0" fmla="*/ 2627 h 233795"/>
                  <a:gd name="connsiteX1" fmla="*/ 31133 w 511132"/>
                  <a:gd name="connsiteY1" fmla="*/ 126452 h 233795"/>
                  <a:gd name="connsiteX2" fmla="*/ 459757 w 511132"/>
                  <a:gd name="connsiteY2" fmla="*/ 233608 h 233795"/>
                  <a:gd name="connsiteX3" fmla="*/ 457376 w 511132"/>
                  <a:gd name="connsiteY3" fmla="*/ 57396 h 233795"/>
                  <a:gd name="connsiteX4" fmla="*/ 45420 w 511132"/>
                  <a:gd name="connsiteY4" fmla="*/ 2627 h 233795"/>
                  <a:gd name="connsiteX0" fmla="*/ 45420 w 511132"/>
                  <a:gd name="connsiteY0" fmla="*/ 2627 h 233795"/>
                  <a:gd name="connsiteX1" fmla="*/ 31133 w 511132"/>
                  <a:gd name="connsiteY1" fmla="*/ 126452 h 233795"/>
                  <a:gd name="connsiteX2" fmla="*/ 459757 w 511132"/>
                  <a:gd name="connsiteY2" fmla="*/ 233608 h 233795"/>
                  <a:gd name="connsiteX3" fmla="*/ 457376 w 511132"/>
                  <a:gd name="connsiteY3" fmla="*/ 57396 h 233795"/>
                  <a:gd name="connsiteX4" fmla="*/ 45420 w 511132"/>
                  <a:gd name="connsiteY4" fmla="*/ 2627 h 233795"/>
                  <a:gd name="connsiteX0" fmla="*/ 22138 w 487850"/>
                  <a:gd name="connsiteY0" fmla="*/ 2627 h 233795"/>
                  <a:gd name="connsiteX1" fmla="*/ 7851 w 487850"/>
                  <a:gd name="connsiteY1" fmla="*/ 126452 h 233795"/>
                  <a:gd name="connsiteX2" fmla="*/ 436475 w 487850"/>
                  <a:gd name="connsiteY2" fmla="*/ 233608 h 233795"/>
                  <a:gd name="connsiteX3" fmla="*/ 434094 w 487850"/>
                  <a:gd name="connsiteY3" fmla="*/ 57396 h 233795"/>
                  <a:gd name="connsiteX4" fmla="*/ 22138 w 487850"/>
                  <a:gd name="connsiteY4" fmla="*/ 2627 h 233795"/>
                  <a:gd name="connsiteX0" fmla="*/ 15777 w 491597"/>
                  <a:gd name="connsiteY0" fmla="*/ 2627 h 233795"/>
                  <a:gd name="connsiteX1" fmla="*/ 11015 w 491597"/>
                  <a:gd name="connsiteY1" fmla="*/ 126452 h 233795"/>
                  <a:gd name="connsiteX2" fmla="*/ 439639 w 491597"/>
                  <a:gd name="connsiteY2" fmla="*/ 233608 h 233795"/>
                  <a:gd name="connsiteX3" fmla="*/ 437258 w 491597"/>
                  <a:gd name="connsiteY3" fmla="*/ 57396 h 233795"/>
                  <a:gd name="connsiteX4" fmla="*/ 15777 w 491597"/>
                  <a:gd name="connsiteY4" fmla="*/ 2627 h 2337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1597" h="233795">
                    <a:moveTo>
                      <a:pt x="15777" y="2627"/>
                    </a:moveTo>
                    <a:cubicBezTo>
                      <a:pt x="-2876" y="42711"/>
                      <a:pt x="-5654" y="80812"/>
                      <a:pt x="11015" y="126452"/>
                    </a:cubicBezTo>
                    <a:cubicBezTo>
                      <a:pt x="80071" y="164949"/>
                      <a:pt x="356693" y="237973"/>
                      <a:pt x="439639" y="233608"/>
                    </a:cubicBezTo>
                    <a:cubicBezTo>
                      <a:pt x="510679" y="222099"/>
                      <a:pt x="507902" y="95893"/>
                      <a:pt x="437258" y="57396"/>
                    </a:cubicBezTo>
                    <a:cubicBezTo>
                      <a:pt x="366614" y="18899"/>
                      <a:pt x="86817" y="-8882"/>
                      <a:pt x="15777" y="2627"/>
                    </a:cubicBezTo>
                    <a:close/>
                  </a:path>
                </a:pathLst>
              </a:custGeom>
              <a:solidFill>
                <a:srgbClr val="FFFFFF"/>
              </a:solidFill>
              <a:ln w="10795" cap="flat" cmpd="sng" algn="ctr">
                <a:noFill/>
                <a:prstDash val="solid"/>
                <a:headEnd type="none" w="med" len="med"/>
                <a:tailEnd type="none" w="med" len="med"/>
              </a:ln>
              <a:effectLst/>
            </p:spPr>
            <p:txBody>
              <a:bodyPr vert="horz" wrap="squar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defRPr/>
                </a:pPr>
                <a:endParaRPr lang="en-GB" sz="2000" kern="0" spc="-50" dirty="0">
                  <a:gradFill>
                    <a:gsLst>
                      <a:gs pos="0">
                        <a:srgbClr val="EFEFEF"/>
                      </a:gs>
                      <a:gs pos="100000">
                        <a:srgbClr val="EFEFEF"/>
                      </a:gs>
                    </a:gsLst>
                    <a:lin ang="5400000" scaled="0"/>
                  </a:gradFill>
                </a:endParaRPr>
              </a:p>
            </p:txBody>
          </p:sp>
          <p:grpSp>
            <p:nvGrpSpPr>
              <p:cNvPr id="44" name="Group 749"/>
              <p:cNvGrpSpPr/>
              <p:nvPr/>
            </p:nvGrpSpPr>
            <p:grpSpPr>
              <a:xfrm>
                <a:off x="7194850" y="5887500"/>
                <a:ext cx="813996" cy="365708"/>
                <a:chOff x="4429125" y="2127251"/>
                <a:chExt cx="1423988" cy="639762"/>
              </a:xfrm>
              <a:solidFill>
                <a:srgbClr val="00188F"/>
              </a:solidFill>
            </p:grpSpPr>
            <p:sp>
              <p:nvSpPr>
                <p:cNvPr id="45" name="Freeform 750"/>
                <p:cNvSpPr>
                  <a:spLocks/>
                </p:cNvSpPr>
                <p:nvPr/>
              </p:nvSpPr>
              <p:spPr bwMode="auto">
                <a:xfrm>
                  <a:off x="5238750" y="2741613"/>
                  <a:ext cx="1588" cy="1587"/>
                </a:xfrm>
                <a:custGeom>
                  <a:avLst/>
                  <a:gdLst>
                    <a:gd name="T0" fmla="*/ 1 w 2"/>
                    <a:gd name="T1" fmla="*/ 1 h 1"/>
                    <a:gd name="T2" fmla="*/ 2 w 2"/>
                    <a:gd name="T3" fmla="*/ 0 h 1"/>
                    <a:gd name="T4" fmla="*/ 0 w 2"/>
                    <a:gd name="T5" fmla="*/ 0 h 1"/>
                    <a:gd name="T6" fmla="*/ 1 w 2"/>
                    <a:gd name="T7" fmla="*/ 1 h 1"/>
                  </a:gdLst>
                  <a:ahLst/>
                  <a:cxnLst>
                    <a:cxn ang="0">
                      <a:pos x="T0" y="T1"/>
                    </a:cxn>
                    <a:cxn ang="0">
                      <a:pos x="T2" y="T3"/>
                    </a:cxn>
                    <a:cxn ang="0">
                      <a:pos x="T4" y="T5"/>
                    </a:cxn>
                    <a:cxn ang="0">
                      <a:pos x="T6" y="T7"/>
                    </a:cxn>
                  </a:cxnLst>
                  <a:rect l="0" t="0" r="r" b="b"/>
                  <a:pathLst>
                    <a:path w="2" h="1">
                      <a:moveTo>
                        <a:pt x="1" y="1"/>
                      </a:moveTo>
                      <a:cubicBezTo>
                        <a:pt x="1" y="1"/>
                        <a:pt x="1" y="1"/>
                        <a:pt x="2" y="0"/>
                      </a:cubicBezTo>
                      <a:cubicBezTo>
                        <a:pt x="1" y="0"/>
                        <a:pt x="0" y="0"/>
                        <a:pt x="0" y="0"/>
                      </a:cubicBezTo>
                      <a:lnTo>
                        <a:pt x="1"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defRPr/>
                  </a:pPr>
                  <a:endParaRPr lang="en-US">
                    <a:solidFill>
                      <a:srgbClr val="505050"/>
                    </a:solidFill>
                  </a:endParaRPr>
                </a:p>
              </p:txBody>
            </p:sp>
            <p:sp>
              <p:nvSpPr>
                <p:cNvPr id="46" name="Freeform 751"/>
                <p:cNvSpPr>
                  <a:spLocks noEditPoints="1"/>
                </p:cNvSpPr>
                <p:nvPr/>
              </p:nvSpPr>
              <p:spPr bwMode="auto">
                <a:xfrm>
                  <a:off x="4429125" y="2127251"/>
                  <a:ext cx="1423988" cy="639762"/>
                </a:xfrm>
                <a:custGeom>
                  <a:avLst/>
                  <a:gdLst>
                    <a:gd name="T0" fmla="*/ 1155 w 1179"/>
                    <a:gd name="T1" fmla="*/ 87 h 530"/>
                    <a:gd name="T2" fmla="*/ 578 w 1179"/>
                    <a:gd name="T3" fmla="*/ 0 h 530"/>
                    <a:gd name="T4" fmla="*/ 44 w 1179"/>
                    <a:gd name="T5" fmla="*/ 178 h 530"/>
                    <a:gd name="T6" fmla="*/ 53 w 1179"/>
                    <a:gd name="T7" fmla="*/ 378 h 530"/>
                    <a:gd name="T8" fmla="*/ 337 w 1179"/>
                    <a:gd name="T9" fmla="*/ 462 h 530"/>
                    <a:gd name="T10" fmla="*/ 683 w 1179"/>
                    <a:gd name="T11" fmla="*/ 530 h 530"/>
                    <a:gd name="T12" fmla="*/ 1155 w 1179"/>
                    <a:gd name="T13" fmla="*/ 224 h 530"/>
                    <a:gd name="T14" fmla="*/ 1155 w 1179"/>
                    <a:gd name="T15" fmla="*/ 87 h 530"/>
                    <a:gd name="T16" fmla="*/ 672 w 1179"/>
                    <a:gd name="T17" fmla="*/ 509 h 530"/>
                    <a:gd name="T18" fmla="*/ 670 w 1179"/>
                    <a:gd name="T19" fmla="*/ 509 h 530"/>
                    <a:gd name="T20" fmla="*/ 342 w 1179"/>
                    <a:gd name="T21" fmla="*/ 444 h 530"/>
                    <a:gd name="T22" fmla="*/ 66 w 1179"/>
                    <a:gd name="T23" fmla="*/ 362 h 530"/>
                    <a:gd name="T24" fmla="*/ 59 w 1179"/>
                    <a:gd name="T25" fmla="*/ 194 h 530"/>
                    <a:gd name="T26" fmla="*/ 671 w 1179"/>
                    <a:gd name="T27" fmla="*/ 291 h 530"/>
                    <a:gd name="T28" fmla="*/ 672 w 1179"/>
                    <a:gd name="T29" fmla="*/ 509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79" h="530">
                      <a:moveTo>
                        <a:pt x="1155" y="87"/>
                      </a:moveTo>
                      <a:cubicBezTo>
                        <a:pt x="890" y="5"/>
                        <a:pt x="578" y="0"/>
                        <a:pt x="578" y="0"/>
                      </a:cubicBezTo>
                      <a:cubicBezTo>
                        <a:pt x="44" y="178"/>
                        <a:pt x="44" y="178"/>
                        <a:pt x="44" y="178"/>
                      </a:cubicBezTo>
                      <a:cubicBezTo>
                        <a:pt x="0" y="301"/>
                        <a:pt x="53" y="378"/>
                        <a:pt x="53" y="378"/>
                      </a:cubicBezTo>
                      <a:cubicBezTo>
                        <a:pt x="53" y="378"/>
                        <a:pt x="118" y="402"/>
                        <a:pt x="337" y="462"/>
                      </a:cubicBezTo>
                      <a:cubicBezTo>
                        <a:pt x="556" y="522"/>
                        <a:pt x="683" y="530"/>
                        <a:pt x="683" y="530"/>
                      </a:cubicBezTo>
                      <a:cubicBezTo>
                        <a:pt x="1155" y="224"/>
                        <a:pt x="1155" y="224"/>
                        <a:pt x="1155" y="224"/>
                      </a:cubicBezTo>
                      <a:cubicBezTo>
                        <a:pt x="1179" y="159"/>
                        <a:pt x="1155" y="87"/>
                        <a:pt x="1155" y="87"/>
                      </a:cubicBezTo>
                      <a:close/>
                      <a:moveTo>
                        <a:pt x="672" y="509"/>
                      </a:moveTo>
                      <a:cubicBezTo>
                        <a:pt x="671" y="509"/>
                        <a:pt x="670" y="509"/>
                        <a:pt x="670" y="509"/>
                      </a:cubicBezTo>
                      <a:cubicBezTo>
                        <a:pt x="631" y="505"/>
                        <a:pt x="515" y="491"/>
                        <a:pt x="342" y="444"/>
                      </a:cubicBezTo>
                      <a:cubicBezTo>
                        <a:pt x="163" y="395"/>
                        <a:pt x="87" y="369"/>
                        <a:pt x="66" y="362"/>
                      </a:cubicBezTo>
                      <a:cubicBezTo>
                        <a:pt x="57" y="345"/>
                        <a:pt x="30" y="284"/>
                        <a:pt x="59" y="194"/>
                      </a:cubicBezTo>
                      <a:cubicBezTo>
                        <a:pt x="671" y="291"/>
                        <a:pt x="671" y="291"/>
                        <a:pt x="671" y="291"/>
                      </a:cubicBezTo>
                      <a:cubicBezTo>
                        <a:pt x="671" y="291"/>
                        <a:pt x="712" y="379"/>
                        <a:pt x="672" y="5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defRPr/>
                  </a:pPr>
                  <a:endParaRPr lang="en-US">
                    <a:solidFill>
                      <a:srgbClr val="505050"/>
                    </a:solidFill>
                  </a:endParaRPr>
                </a:p>
              </p:txBody>
            </p:sp>
            <p:sp>
              <p:nvSpPr>
                <p:cNvPr id="47" name="Freeform 752"/>
                <p:cNvSpPr>
                  <a:spLocks/>
                </p:cNvSpPr>
                <p:nvPr/>
              </p:nvSpPr>
              <p:spPr bwMode="auto">
                <a:xfrm>
                  <a:off x="4530725" y="2452688"/>
                  <a:ext cx="638175" cy="180975"/>
                </a:xfrm>
                <a:custGeom>
                  <a:avLst/>
                  <a:gdLst>
                    <a:gd name="T0" fmla="*/ 402 w 402"/>
                    <a:gd name="T1" fmla="*/ 114 h 114"/>
                    <a:gd name="T2" fmla="*/ 0 w 402"/>
                    <a:gd name="T3" fmla="*/ 31 h 114"/>
                    <a:gd name="T4" fmla="*/ 0 w 402"/>
                    <a:gd name="T5" fmla="*/ 0 h 114"/>
                    <a:gd name="T6" fmla="*/ 402 w 402"/>
                    <a:gd name="T7" fmla="*/ 75 h 114"/>
                    <a:gd name="T8" fmla="*/ 402 w 402"/>
                    <a:gd name="T9" fmla="*/ 114 h 114"/>
                  </a:gdLst>
                  <a:ahLst/>
                  <a:cxnLst>
                    <a:cxn ang="0">
                      <a:pos x="T0" y="T1"/>
                    </a:cxn>
                    <a:cxn ang="0">
                      <a:pos x="T2" y="T3"/>
                    </a:cxn>
                    <a:cxn ang="0">
                      <a:pos x="T4" y="T5"/>
                    </a:cxn>
                    <a:cxn ang="0">
                      <a:pos x="T6" y="T7"/>
                    </a:cxn>
                    <a:cxn ang="0">
                      <a:pos x="T8" y="T9"/>
                    </a:cxn>
                  </a:cxnLst>
                  <a:rect l="0" t="0" r="r" b="b"/>
                  <a:pathLst>
                    <a:path w="402" h="114">
                      <a:moveTo>
                        <a:pt x="402" y="114"/>
                      </a:moveTo>
                      <a:lnTo>
                        <a:pt x="0" y="31"/>
                      </a:lnTo>
                      <a:lnTo>
                        <a:pt x="0" y="0"/>
                      </a:lnTo>
                      <a:lnTo>
                        <a:pt x="402" y="75"/>
                      </a:lnTo>
                      <a:lnTo>
                        <a:pt x="40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defRPr/>
                  </a:pPr>
                  <a:endParaRPr lang="en-US">
                    <a:solidFill>
                      <a:srgbClr val="505050"/>
                    </a:solidFill>
                  </a:endParaRPr>
                </a:p>
              </p:txBody>
            </p:sp>
          </p:grpSp>
        </p:grpSp>
        <p:grpSp>
          <p:nvGrpSpPr>
            <p:cNvPr id="25" name="Group 730"/>
            <p:cNvGrpSpPr/>
            <p:nvPr/>
          </p:nvGrpSpPr>
          <p:grpSpPr>
            <a:xfrm>
              <a:off x="7194955" y="5997599"/>
              <a:ext cx="549626" cy="246933"/>
              <a:chOff x="7194850" y="5887500"/>
              <a:chExt cx="813996" cy="365708"/>
            </a:xfrm>
          </p:grpSpPr>
          <p:sp>
            <p:nvSpPr>
              <p:cNvPr id="38" name="Freeform 743"/>
              <p:cNvSpPr/>
              <p:nvPr/>
            </p:nvSpPr>
            <p:spPr bwMode="auto">
              <a:xfrm>
                <a:off x="7218963" y="6006275"/>
                <a:ext cx="491597" cy="233795"/>
              </a:xfrm>
              <a:custGeom>
                <a:avLst/>
                <a:gdLst>
                  <a:gd name="connsiteX0" fmla="*/ 132585 w 480398"/>
                  <a:gd name="connsiteY0" fmla="*/ 1858 h 250694"/>
                  <a:gd name="connsiteX1" fmla="*/ 13523 w 480398"/>
                  <a:gd name="connsiteY1" fmla="*/ 144733 h 250694"/>
                  <a:gd name="connsiteX2" fmla="*/ 430241 w 480398"/>
                  <a:gd name="connsiteY2" fmla="*/ 249508 h 250694"/>
                  <a:gd name="connsiteX3" fmla="*/ 439766 w 480398"/>
                  <a:gd name="connsiteY3" fmla="*/ 75677 h 250694"/>
                  <a:gd name="connsiteX4" fmla="*/ 132585 w 480398"/>
                  <a:gd name="connsiteY4" fmla="*/ 1858 h 250694"/>
                  <a:gd name="connsiteX0" fmla="*/ 132585 w 480398"/>
                  <a:gd name="connsiteY0" fmla="*/ 1858 h 250694"/>
                  <a:gd name="connsiteX1" fmla="*/ 13523 w 480398"/>
                  <a:gd name="connsiteY1" fmla="*/ 144733 h 250694"/>
                  <a:gd name="connsiteX2" fmla="*/ 430241 w 480398"/>
                  <a:gd name="connsiteY2" fmla="*/ 249508 h 250694"/>
                  <a:gd name="connsiteX3" fmla="*/ 439766 w 480398"/>
                  <a:gd name="connsiteY3" fmla="*/ 75677 h 250694"/>
                  <a:gd name="connsiteX4" fmla="*/ 132585 w 480398"/>
                  <a:gd name="connsiteY4" fmla="*/ 1858 h 250694"/>
                  <a:gd name="connsiteX0" fmla="*/ 133330 w 488129"/>
                  <a:gd name="connsiteY0" fmla="*/ 1871 h 253061"/>
                  <a:gd name="connsiteX1" fmla="*/ 14268 w 488129"/>
                  <a:gd name="connsiteY1" fmla="*/ 144746 h 253061"/>
                  <a:gd name="connsiteX2" fmla="*/ 442892 w 488129"/>
                  <a:gd name="connsiteY2" fmla="*/ 251902 h 253061"/>
                  <a:gd name="connsiteX3" fmla="*/ 440511 w 488129"/>
                  <a:gd name="connsiteY3" fmla="*/ 75690 h 253061"/>
                  <a:gd name="connsiteX4" fmla="*/ 133330 w 488129"/>
                  <a:gd name="connsiteY4" fmla="*/ 1871 h 253061"/>
                  <a:gd name="connsiteX0" fmla="*/ 133330 w 488129"/>
                  <a:gd name="connsiteY0" fmla="*/ 1871 h 252097"/>
                  <a:gd name="connsiteX1" fmla="*/ 14268 w 488129"/>
                  <a:gd name="connsiteY1" fmla="*/ 144746 h 252097"/>
                  <a:gd name="connsiteX2" fmla="*/ 442892 w 488129"/>
                  <a:gd name="connsiteY2" fmla="*/ 251902 h 252097"/>
                  <a:gd name="connsiteX3" fmla="*/ 440511 w 488129"/>
                  <a:gd name="connsiteY3" fmla="*/ 75690 h 252097"/>
                  <a:gd name="connsiteX4" fmla="*/ 133330 w 488129"/>
                  <a:gd name="connsiteY4" fmla="*/ 1871 h 252097"/>
                  <a:gd name="connsiteX0" fmla="*/ 60150 w 525862"/>
                  <a:gd name="connsiteY0" fmla="*/ 2627 h 233795"/>
                  <a:gd name="connsiteX1" fmla="*/ 45863 w 525862"/>
                  <a:gd name="connsiteY1" fmla="*/ 126452 h 233795"/>
                  <a:gd name="connsiteX2" fmla="*/ 474487 w 525862"/>
                  <a:gd name="connsiteY2" fmla="*/ 233608 h 233795"/>
                  <a:gd name="connsiteX3" fmla="*/ 472106 w 525862"/>
                  <a:gd name="connsiteY3" fmla="*/ 57396 h 233795"/>
                  <a:gd name="connsiteX4" fmla="*/ 60150 w 525862"/>
                  <a:gd name="connsiteY4" fmla="*/ 2627 h 233795"/>
                  <a:gd name="connsiteX0" fmla="*/ 60150 w 525862"/>
                  <a:gd name="connsiteY0" fmla="*/ 2627 h 233795"/>
                  <a:gd name="connsiteX1" fmla="*/ 45863 w 525862"/>
                  <a:gd name="connsiteY1" fmla="*/ 126452 h 233795"/>
                  <a:gd name="connsiteX2" fmla="*/ 474487 w 525862"/>
                  <a:gd name="connsiteY2" fmla="*/ 233608 h 233795"/>
                  <a:gd name="connsiteX3" fmla="*/ 472106 w 525862"/>
                  <a:gd name="connsiteY3" fmla="*/ 57396 h 233795"/>
                  <a:gd name="connsiteX4" fmla="*/ 60150 w 525862"/>
                  <a:gd name="connsiteY4" fmla="*/ 2627 h 233795"/>
                  <a:gd name="connsiteX0" fmla="*/ 45420 w 511132"/>
                  <a:gd name="connsiteY0" fmla="*/ 2627 h 233795"/>
                  <a:gd name="connsiteX1" fmla="*/ 31133 w 511132"/>
                  <a:gd name="connsiteY1" fmla="*/ 126452 h 233795"/>
                  <a:gd name="connsiteX2" fmla="*/ 459757 w 511132"/>
                  <a:gd name="connsiteY2" fmla="*/ 233608 h 233795"/>
                  <a:gd name="connsiteX3" fmla="*/ 457376 w 511132"/>
                  <a:gd name="connsiteY3" fmla="*/ 57396 h 233795"/>
                  <a:gd name="connsiteX4" fmla="*/ 45420 w 511132"/>
                  <a:gd name="connsiteY4" fmla="*/ 2627 h 233795"/>
                  <a:gd name="connsiteX0" fmla="*/ 45420 w 511132"/>
                  <a:gd name="connsiteY0" fmla="*/ 2627 h 233795"/>
                  <a:gd name="connsiteX1" fmla="*/ 31133 w 511132"/>
                  <a:gd name="connsiteY1" fmla="*/ 126452 h 233795"/>
                  <a:gd name="connsiteX2" fmla="*/ 459757 w 511132"/>
                  <a:gd name="connsiteY2" fmla="*/ 233608 h 233795"/>
                  <a:gd name="connsiteX3" fmla="*/ 457376 w 511132"/>
                  <a:gd name="connsiteY3" fmla="*/ 57396 h 233795"/>
                  <a:gd name="connsiteX4" fmla="*/ 45420 w 511132"/>
                  <a:gd name="connsiteY4" fmla="*/ 2627 h 233795"/>
                  <a:gd name="connsiteX0" fmla="*/ 22138 w 487850"/>
                  <a:gd name="connsiteY0" fmla="*/ 2627 h 233795"/>
                  <a:gd name="connsiteX1" fmla="*/ 7851 w 487850"/>
                  <a:gd name="connsiteY1" fmla="*/ 126452 h 233795"/>
                  <a:gd name="connsiteX2" fmla="*/ 436475 w 487850"/>
                  <a:gd name="connsiteY2" fmla="*/ 233608 h 233795"/>
                  <a:gd name="connsiteX3" fmla="*/ 434094 w 487850"/>
                  <a:gd name="connsiteY3" fmla="*/ 57396 h 233795"/>
                  <a:gd name="connsiteX4" fmla="*/ 22138 w 487850"/>
                  <a:gd name="connsiteY4" fmla="*/ 2627 h 233795"/>
                  <a:gd name="connsiteX0" fmla="*/ 15777 w 491597"/>
                  <a:gd name="connsiteY0" fmla="*/ 2627 h 233795"/>
                  <a:gd name="connsiteX1" fmla="*/ 11015 w 491597"/>
                  <a:gd name="connsiteY1" fmla="*/ 126452 h 233795"/>
                  <a:gd name="connsiteX2" fmla="*/ 439639 w 491597"/>
                  <a:gd name="connsiteY2" fmla="*/ 233608 h 233795"/>
                  <a:gd name="connsiteX3" fmla="*/ 437258 w 491597"/>
                  <a:gd name="connsiteY3" fmla="*/ 57396 h 233795"/>
                  <a:gd name="connsiteX4" fmla="*/ 15777 w 491597"/>
                  <a:gd name="connsiteY4" fmla="*/ 2627 h 2337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1597" h="233795">
                    <a:moveTo>
                      <a:pt x="15777" y="2627"/>
                    </a:moveTo>
                    <a:cubicBezTo>
                      <a:pt x="-2876" y="42711"/>
                      <a:pt x="-5654" y="80812"/>
                      <a:pt x="11015" y="126452"/>
                    </a:cubicBezTo>
                    <a:cubicBezTo>
                      <a:pt x="80071" y="164949"/>
                      <a:pt x="356693" y="237973"/>
                      <a:pt x="439639" y="233608"/>
                    </a:cubicBezTo>
                    <a:cubicBezTo>
                      <a:pt x="510679" y="222099"/>
                      <a:pt x="507902" y="95893"/>
                      <a:pt x="437258" y="57396"/>
                    </a:cubicBezTo>
                    <a:cubicBezTo>
                      <a:pt x="366614" y="18899"/>
                      <a:pt x="86817" y="-8882"/>
                      <a:pt x="15777" y="2627"/>
                    </a:cubicBezTo>
                    <a:close/>
                  </a:path>
                </a:pathLst>
              </a:custGeom>
              <a:solidFill>
                <a:srgbClr val="FFFFFF"/>
              </a:solidFill>
              <a:ln w="10795" cap="flat" cmpd="sng" algn="ctr">
                <a:noFill/>
                <a:prstDash val="solid"/>
                <a:headEnd type="none" w="med" len="med"/>
                <a:tailEnd type="none" w="med" len="med"/>
              </a:ln>
              <a:effectLst/>
            </p:spPr>
            <p:txBody>
              <a:bodyPr vert="horz" wrap="squar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defRPr/>
                </a:pPr>
                <a:endParaRPr lang="en-GB" sz="2000" kern="0" spc="-50" dirty="0">
                  <a:gradFill>
                    <a:gsLst>
                      <a:gs pos="0">
                        <a:srgbClr val="EFEFEF"/>
                      </a:gs>
                      <a:gs pos="100000">
                        <a:srgbClr val="EFEFEF"/>
                      </a:gs>
                    </a:gsLst>
                    <a:lin ang="5400000" scaled="0"/>
                  </a:gradFill>
                </a:endParaRPr>
              </a:p>
            </p:txBody>
          </p:sp>
          <p:grpSp>
            <p:nvGrpSpPr>
              <p:cNvPr id="39" name="Group 744"/>
              <p:cNvGrpSpPr/>
              <p:nvPr/>
            </p:nvGrpSpPr>
            <p:grpSpPr>
              <a:xfrm>
                <a:off x="7194850" y="5887500"/>
                <a:ext cx="813996" cy="365708"/>
                <a:chOff x="4429125" y="2127251"/>
                <a:chExt cx="1423988" cy="639762"/>
              </a:xfrm>
              <a:solidFill>
                <a:srgbClr val="00188F"/>
              </a:solidFill>
            </p:grpSpPr>
            <p:sp>
              <p:nvSpPr>
                <p:cNvPr id="40" name="Freeform 745"/>
                <p:cNvSpPr>
                  <a:spLocks/>
                </p:cNvSpPr>
                <p:nvPr/>
              </p:nvSpPr>
              <p:spPr bwMode="auto">
                <a:xfrm>
                  <a:off x="5238750" y="2741613"/>
                  <a:ext cx="1588" cy="1587"/>
                </a:xfrm>
                <a:custGeom>
                  <a:avLst/>
                  <a:gdLst>
                    <a:gd name="T0" fmla="*/ 1 w 2"/>
                    <a:gd name="T1" fmla="*/ 1 h 1"/>
                    <a:gd name="T2" fmla="*/ 2 w 2"/>
                    <a:gd name="T3" fmla="*/ 0 h 1"/>
                    <a:gd name="T4" fmla="*/ 0 w 2"/>
                    <a:gd name="T5" fmla="*/ 0 h 1"/>
                    <a:gd name="T6" fmla="*/ 1 w 2"/>
                    <a:gd name="T7" fmla="*/ 1 h 1"/>
                  </a:gdLst>
                  <a:ahLst/>
                  <a:cxnLst>
                    <a:cxn ang="0">
                      <a:pos x="T0" y="T1"/>
                    </a:cxn>
                    <a:cxn ang="0">
                      <a:pos x="T2" y="T3"/>
                    </a:cxn>
                    <a:cxn ang="0">
                      <a:pos x="T4" y="T5"/>
                    </a:cxn>
                    <a:cxn ang="0">
                      <a:pos x="T6" y="T7"/>
                    </a:cxn>
                  </a:cxnLst>
                  <a:rect l="0" t="0" r="r" b="b"/>
                  <a:pathLst>
                    <a:path w="2" h="1">
                      <a:moveTo>
                        <a:pt x="1" y="1"/>
                      </a:moveTo>
                      <a:cubicBezTo>
                        <a:pt x="1" y="1"/>
                        <a:pt x="1" y="1"/>
                        <a:pt x="2" y="0"/>
                      </a:cubicBezTo>
                      <a:cubicBezTo>
                        <a:pt x="1" y="0"/>
                        <a:pt x="0" y="0"/>
                        <a:pt x="0" y="0"/>
                      </a:cubicBezTo>
                      <a:lnTo>
                        <a:pt x="1"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defRPr/>
                  </a:pPr>
                  <a:endParaRPr lang="en-US">
                    <a:solidFill>
                      <a:srgbClr val="505050"/>
                    </a:solidFill>
                  </a:endParaRPr>
                </a:p>
              </p:txBody>
            </p:sp>
            <p:sp>
              <p:nvSpPr>
                <p:cNvPr id="41" name="Freeform 746"/>
                <p:cNvSpPr>
                  <a:spLocks noEditPoints="1"/>
                </p:cNvSpPr>
                <p:nvPr/>
              </p:nvSpPr>
              <p:spPr bwMode="auto">
                <a:xfrm>
                  <a:off x="4429125" y="2127251"/>
                  <a:ext cx="1423988" cy="639762"/>
                </a:xfrm>
                <a:custGeom>
                  <a:avLst/>
                  <a:gdLst>
                    <a:gd name="T0" fmla="*/ 1155 w 1179"/>
                    <a:gd name="T1" fmla="*/ 87 h 530"/>
                    <a:gd name="T2" fmla="*/ 578 w 1179"/>
                    <a:gd name="T3" fmla="*/ 0 h 530"/>
                    <a:gd name="T4" fmla="*/ 44 w 1179"/>
                    <a:gd name="T5" fmla="*/ 178 h 530"/>
                    <a:gd name="T6" fmla="*/ 53 w 1179"/>
                    <a:gd name="T7" fmla="*/ 378 h 530"/>
                    <a:gd name="T8" fmla="*/ 337 w 1179"/>
                    <a:gd name="T9" fmla="*/ 462 h 530"/>
                    <a:gd name="T10" fmla="*/ 683 w 1179"/>
                    <a:gd name="T11" fmla="*/ 530 h 530"/>
                    <a:gd name="T12" fmla="*/ 1155 w 1179"/>
                    <a:gd name="T13" fmla="*/ 224 h 530"/>
                    <a:gd name="T14" fmla="*/ 1155 w 1179"/>
                    <a:gd name="T15" fmla="*/ 87 h 530"/>
                    <a:gd name="T16" fmla="*/ 672 w 1179"/>
                    <a:gd name="T17" fmla="*/ 509 h 530"/>
                    <a:gd name="T18" fmla="*/ 670 w 1179"/>
                    <a:gd name="T19" fmla="*/ 509 h 530"/>
                    <a:gd name="T20" fmla="*/ 342 w 1179"/>
                    <a:gd name="T21" fmla="*/ 444 h 530"/>
                    <a:gd name="T22" fmla="*/ 66 w 1179"/>
                    <a:gd name="T23" fmla="*/ 362 h 530"/>
                    <a:gd name="T24" fmla="*/ 59 w 1179"/>
                    <a:gd name="T25" fmla="*/ 194 h 530"/>
                    <a:gd name="T26" fmla="*/ 671 w 1179"/>
                    <a:gd name="T27" fmla="*/ 291 h 530"/>
                    <a:gd name="T28" fmla="*/ 672 w 1179"/>
                    <a:gd name="T29" fmla="*/ 509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79" h="530">
                      <a:moveTo>
                        <a:pt x="1155" y="87"/>
                      </a:moveTo>
                      <a:cubicBezTo>
                        <a:pt x="890" y="5"/>
                        <a:pt x="578" y="0"/>
                        <a:pt x="578" y="0"/>
                      </a:cubicBezTo>
                      <a:cubicBezTo>
                        <a:pt x="44" y="178"/>
                        <a:pt x="44" y="178"/>
                        <a:pt x="44" y="178"/>
                      </a:cubicBezTo>
                      <a:cubicBezTo>
                        <a:pt x="0" y="301"/>
                        <a:pt x="53" y="378"/>
                        <a:pt x="53" y="378"/>
                      </a:cubicBezTo>
                      <a:cubicBezTo>
                        <a:pt x="53" y="378"/>
                        <a:pt x="118" y="402"/>
                        <a:pt x="337" y="462"/>
                      </a:cubicBezTo>
                      <a:cubicBezTo>
                        <a:pt x="556" y="522"/>
                        <a:pt x="683" y="530"/>
                        <a:pt x="683" y="530"/>
                      </a:cubicBezTo>
                      <a:cubicBezTo>
                        <a:pt x="1155" y="224"/>
                        <a:pt x="1155" y="224"/>
                        <a:pt x="1155" y="224"/>
                      </a:cubicBezTo>
                      <a:cubicBezTo>
                        <a:pt x="1179" y="159"/>
                        <a:pt x="1155" y="87"/>
                        <a:pt x="1155" y="87"/>
                      </a:cubicBezTo>
                      <a:close/>
                      <a:moveTo>
                        <a:pt x="672" y="509"/>
                      </a:moveTo>
                      <a:cubicBezTo>
                        <a:pt x="671" y="509"/>
                        <a:pt x="670" y="509"/>
                        <a:pt x="670" y="509"/>
                      </a:cubicBezTo>
                      <a:cubicBezTo>
                        <a:pt x="631" y="505"/>
                        <a:pt x="515" y="491"/>
                        <a:pt x="342" y="444"/>
                      </a:cubicBezTo>
                      <a:cubicBezTo>
                        <a:pt x="163" y="395"/>
                        <a:pt x="87" y="369"/>
                        <a:pt x="66" y="362"/>
                      </a:cubicBezTo>
                      <a:cubicBezTo>
                        <a:pt x="57" y="345"/>
                        <a:pt x="30" y="284"/>
                        <a:pt x="59" y="194"/>
                      </a:cubicBezTo>
                      <a:cubicBezTo>
                        <a:pt x="671" y="291"/>
                        <a:pt x="671" y="291"/>
                        <a:pt x="671" y="291"/>
                      </a:cubicBezTo>
                      <a:cubicBezTo>
                        <a:pt x="671" y="291"/>
                        <a:pt x="712" y="379"/>
                        <a:pt x="672" y="5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defRPr/>
                  </a:pPr>
                  <a:endParaRPr lang="en-US">
                    <a:solidFill>
                      <a:srgbClr val="505050"/>
                    </a:solidFill>
                  </a:endParaRPr>
                </a:p>
              </p:txBody>
            </p:sp>
            <p:sp>
              <p:nvSpPr>
                <p:cNvPr id="42" name="Freeform 747"/>
                <p:cNvSpPr>
                  <a:spLocks/>
                </p:cNvSpPr>
                <p:nvPr/>
              </p:nvSpPr>
              <p:spPr bwMode="auto">
                <a:xfrm>
                  <a:off x="4530725" y="2452688"/>
                  <a:ext cx="638175" cy="180975"/>
                </a:xfrm>
                <a:custGeom>
                  <a:avLst/>
                  <a:gdLst>
                    <a:gd name="T0" fmla="*/ 402 w 402"/>
                    <a:gd name="T1" fmla="*/ 114 h 114"/>
                    <a:gd name="T2" fmla="*/ 0 w 402"/>
                    <a:gd name="T3" fmla="*/ 31 h 114"/>
                    <a:gd name="T4" fmla="*/ 0 w 402"/>
                    <a:gd name="T5" fmla="*/ 0 h 114"/>
                    <a:gd name="T6" fmla="*/ 402 w 402"/>
                    <a:gd name="T7" fmla="*/ 75 h 114"/>
                    <a:gd name="T8" fmla="*/ 402 w 402"/>
                    <a:gd name="T9" fmla="*/ 114 h 114"/>
                  </a:gdLst>
                  <a:ahLst/>
                  <a:cxnLst>
                    <a:cxn ang="0">
                      <a:pos x="T0" y="T1"/>
                    </a:cxn>
                    <a:cxn ang="0">
                      <a:pos x="T2" y="T3"/>
                    </a:cxn>
                    <a:cxn ang="0">
                      <a:pos x="T4" y="T5"/>
                    </a:cxn>
                    <a:cxn ang="0">
                      <a:pos x="T6" y="T7"/>
                    </a:cxn>
                    <a:cxn ang="0">
                      <a:pos x="T8" y="T9"/>
                    </a:cxn>
                  </a:cxnLst>
                  <a:rect l="0" t="0" r="r" b="b"/>
                  <a:pathLst>
                    <a:path w="402" h="114">
                      <a:moveTo>
                        <a:pt x="402" y="114"/>
                      </a:moveTo>
                      <a:lnTo>
                        <a:pt x="0" y="31"/>
                      </a:lnTo>
                      <a:lnTo>
                        <a:pt x="0" y="0"/>
                      </a:lnTo>
                      <a:lnTo>
                        <a:pt x="402" y="75"/>
                      </a:lnTo>
                      <a:lnTo>
                        <a:pt x="40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defRPr/>
                  </a:pPr>
                  <a:endParaRPr lang="en-US">
                    <a:solidFill>
                      <a:srgbClr val="505050"/>
                    </a:solidFill>
                  </a:endParaRPr>
                </a:p>
              </p:txBody>
            </p:sp>
          </p:grpSp>
        </p:grpSp>
        <p:grpSp>
          <p:nvGrpSpPr>
            <p:cNvPr id="26" name="Group 731"/>
            <p:cNvGrpSpPr/>
            <p:nvPr/>
          </p:nvGrpSpPr>
          <p:grpSpPr>
            <a:xfrm>
              <a:off x="7543173" y="5997599"/>
              <a:ext cx="549626" cy="246933"/>
              <a:chOff x="7194850" y="5887500"/>
              <a:chExt cx="813996" cy="365708"/>
            </a:xfrm>
          </p:grpSpPr>
          <p:sp>
            <p:nvSpPr>
              <p:cNvPr id="33" name="Freeform 738"/>
              <p:cNvSpPr/>
              <p:nvPr/>
            </p:nvSpPr>
            <p:spPr bwMode="auto">
              <a:xfrm>
                <a:off x="7218963" y="6006275"/>
                <a:ext cx="491597" cy="233795"/>
              </a:xfrm>
              <a:custGeom>
                <a:avLst/>
                <a:gdLst>
                  <a:gd name="connsiteX0" fmla="*/ 132585 w 480398"/>
                  <a:gd name="connsiteY0" fmla="*/ 1858 h 250694"/>
                  <a:gd name="connsiteX1" fmla="*/ 13523 w 480398"/>
                  <a:gd name="connsiteY1" fmla="*/ 144733 h 250694"/>
                  <a:gd name="connsiteX2" fmla="*/ 430241 w 480398"/>
                  <a:gd name="connsiteY2" fmla="*/ 249508 h 250694"/>
                  <a:gd name="connsiteX3" fmla="*/ 439766 w 480398"/>
                  <a:gd name="connsiteY3" fmla="*/ 75677 h 250694"/>
                  <a:gd name="connsiteX4" fmla="*/ 132585 w 480398"/>
                  <a:gd name="connsiteY4" fmla="*/ 1858 h 250694"/>
                  <a:gd name="connsiteX0" fmla="*/ 132585 w 480398"/>
                  <a:gd name="connsiteY0" fmla="*/ 1858 h 250694"/>
                  <a:gd name="connsiteX1" fmla="*/ 13523 w 480398"/>
                  <a:gd name="connsiteY1" fmla="*/ 144733 h 250694"/>
                  <a:gd name="connsiteX2" fmla="*/ 430241 w 480398"/>
                  <a:gd name="connsiteY2" fmla="*/ 249508 h 250694"/>
                  <a:gd name="connsiteX3" fmla="*/ 439766 w 480398"/>
                  <a:gd name="connsiteY3" fmla="*/ 75677 h 250694"/>
                  <a:gd name="connsiteX4" fmla="*/ 132585 w 480398"/>
                  <a:gd name="connsiteY4" fmla="*/ 1858 h 250694"/>
                  <a:gd name="connsiteX0" fmla="*/ 133330 w 488129"/>
                  <a:gd name="connsiteY0" fmla="*/ 1871 h 253061"/>
                  <a:gd name="connsiteX1" fmla="*/ 14268 w 488129"/>
                  <a:gd name="connsiteY1" fmla="*/ 144746 h 253061"/>
                  <a:gd name="connsiteX2" fmla="*/ 442892 w 488129"/>
                  <a:gd name="connsiteY2" fmla="*/ 251902 h 253061"/>
                  <a:gd name="connsiteX3" fmla="*/ 440511 w 488129"/>
                  <a:gd name="connsiteY3" fmla="*/ 75690 h 253061"/>
                  <a:gd name="connsiteX4" fmla="*/ 133330 w 488129"/>
                  <a:gd name="connsiteY4" fmla="*/ 1871 h 253061"/>
                  <a:gd name="connsiteX0" fmla="*/ 133330 w 488129"/>
                  <a:gd name="connsiteY0" fmla="*/ 1871 h 252097"/>
                  <a:gd name="connsiteX1" fmla="*/ 14268 w 488129"/>
                  <a:gd name="connsiteY1" fmla="*/ 144746 h 252097"/>
                  <a:gd name="connsiteX2" fmla="*/ 442892 w 488129"/>
                  <a:gd name="connsiteY2" fmla="*/ 251902 h 252097"/>
                  <a:gd name="connsiteX3" fmla="*/ 440511 w 488129"/>
                  <a:gd name="connsiteY3" fmla="*/ 75690 h 252097"/>
                  <a:gd name="connsiteX4" fmla="*/ 133330 w 488129"/>
                  <a:gd name="connsiteY4" fmla="*/ 1871 h 252097"/>
                  <a:gd name="connsiteX0" fmla="*/ 60150 w 525862"/>
                  <a:gd name="connsiteY0" fmla="*/ 2627 h 233795"/>
                  <a:gd name="connsiteX1" fmla="*/ 45863 w 525862"/>
                  <a:gd name="connsiteY1" fmla="*/ 126452 h 233795"/>
                  <a:gd name="connsiteX2" fmla="*/ 474487 w 525862"/>
                  <a:gd name="connsiteY2" fmla="*/ 233608 h 233795"/>
                  <a:gd name="connsiteX3" fmla="*/ 472106 w 525862"/>
                  <a:gd name="connsiteY3" fmla="*/ 57396 h 233795"/>
                  <a:gd name="connsiteX4" fmla="*/ 60150 w 525862"/>
                  <a:gd name="connsiteY4" fmla="*/ 2627 h 233795"/>
                  <a:gd name="connsiteX0" fmla="*/ 60150 w 525862"/>
                  <a:gd name="connsiteY0" fmla="*/ 2627 h 233795"/>
                  <a:gd name="connsiteX1" fmla="*/ 45863 w 525862"/>
                  <a:gd name="connsiteY1" fmla="*/ 126452 h 233795"/>
                  <a:gd name="connsiteX2" fmla="*/ 474487 w 525862"/>
                  <a:gd name="connsiteY2" fmla="*/ 233608 h 233795"/>
                  <a:gd name="connsiteX3" fmla="*/ 472106 w 525862"/>
                  <a:gd name="connsiteY3" fmla="*/ 57396 h 233795"/>
                  <a:gd name="connsiteX4" fmla="*/ 60150 w 525862"/>
                  <a:gd name="connsiteY4" fmla="*/ 2627 h 233795"/>
                  <a:gd name="connsiteX0" fmla="*/ 45420 w 511132"/>
                  <a:gd name="connsiteY0" fmla="*/ 2627 h 233795"/>
                  <a:gd name="connsiteX1" fmla="*/ 31133 w 511132"/>
                  <a:gd name="connsiteY1" fmla="*/ 126452 h 233795"/>
                  <a:gd name="connsiteX2" fmla="*/ 459757 w 511132"/>
                  <a:gd name="connsiteY2" fmla="*/ 233608 h 233795"/>
                  <a:gd name="connsiteX3" fmla="*/ 457376 w 511132"/>
                  <a:gd name="connsiteY3" fmla="*/ 57396 h 233795"/>
                  <a:gd name="connsiteX4" fmla="*/ 45420 w 511132"/>
                  <a:gd name="connsiteY4" fmla="*/ 2627 h 233795"/>
                  <a:gd name="connsiteX0" fmla="*/ 45420 w 511132"/>
                  <a:gd name="connsiteY0" fmla="*/ 2627 h 233795"/>
                  <a:gd name="connsiteX1" fmla="*/ 31133 w 511132"/>
                  <a:gd name="connsiteY1" fmla="*/ 126452 h 233795"/>
                  <a:gd name="connsiteX2" fmla="*/ 459757 w 511132"/>
                  <a:gd name="connsiteY2" fmla="*/ 233608 h 233795"/>
                  <a:gd name="connsiteX3" fmla="*/ 457376 w 511132"/>
                  <a:gd name="connsiteY3" fmla="*/ 57396 h 233795"/>
                  <a:gd name="connsiteX4" fmla="*/ 45420 w 511132"/>
                  <a:gd name="connsiteY4" fmla="*/ 2627 h 233795"/>
                  <a:gd name="connsiteX0" fmla="*/ 22138 w 487850"/>
                  <a:gd name="connsiteY0" fmla="*/ 2627 h 233795"/>
                  <a:gd name="connsiteX1" fmla="*/ 7851 w 487850"/>
                  <a:gd name="connsiteY1" fmla="*/ 126452 h 233795"/>
                  <a:gd name="connsiteX2" fmla="*/ 436475 w 487850"/>
                  <a:gd name="connsiteY2" fmla="*/ 233608 h 233795"/>
                  <a:gd name="connsiteX3" fmla="*/ 434094 w 487850"/>
                  <a:gd name="connsiteY3" fmla="*/ 57396 h 233795"/>
                  <a:gd name="connsiteX4" fmla="*/ 22138 w 487850"/>
                  <a:gd name="connsiteY4" fmla="*/ 2627 h 233795"/>
                  <a:gd name="connsiteX0" fmla="*/ 15777 w 491597"/>
                  <a:gd name="connsiteY0" fmla="*/ 2627 h 233795"/>
                  <a:gd name="connsiteX1" fmla="*/ 11015 w 491597"/>
                  <a:gd name="connsiteY1" fmla="*/ 126452 h 233795"/>
                  <a:gd name="connsiteX2" fmla="*/ 439639 w 491597"/>
                  <a:gd name="connsiteY2" fmla="*/ 233608 h 233795"/>
                  <a:gd name="connsiteX3" fmla="*/ 437258 w 491597"/>
                  <a:gd name="connsiteY3" fmla="*/ 57396 h 233795"/>
                  <a:gd name="connsiteX4" fmla="*/ 15777 w 491597"/>
                  <a:gd name="connsiteY4" fmla="*/ 2627 h 2337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1597" h="233795">
                    <a:moveTo>
                      <a:pt x="15777" y="2627"/>
                    </a:moveTo>
                    <a:cubicBezTo>
                      <a:pt x="-2876" y="42711"/>
                      <a:pt x="-5654" y="80812"/>
                      <a:pt x="11015" y="126452"/>
                    </a:cubicBezTo>
                    <a:cubicBezTo>
                      <a:pt x="80071" y="164949"/>
                      <a:pt x="356693" y="237973"/>
                      <a:pt x="439639" y="233608"/>
                    </a:cubicBezTo>
                    <a:cubicBezTo>
                      <a:pt x="510679" y="222099"/>
                      <a:pt x="507902" y="95893"/>
                      <a:pt x="437258" y="57396"/>
                    </a:cubicBezTo>
                    <a:cubicBezTo>
                      <a:pt x="366614" y="18899"/>
                      <a:pt x="86817" y="-8882"/>
                      <a:pt x="15777" y="2627"/>
                    </a:cubicBezTo>
                    <a:close/>
                  </a:path>
                </a:pathLst>
              </a:custGeom>
              <a:solidFill>
                <a:srgbClr val="FFFFFF"/>
              </a:solidFill>
              <a:ln w="10795" cap="flat" cmpd="sng" algn="ctr">
                <a:noFill/>
                <a:prstDash val="solid"/>
                <a:headEnd type="none" w="med" len="med"/>
                <a:tailEnd type="none" w="med" len="med"/>
              </a:ln>
              <a:effectLst/>
            </p:spPr>
            <p:txBody>
              <a:bodyPr vert="horz" wrap="squar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defRPr/>
                </a:pPr>
                <a:endParaRPr lang="en-GB" sz="2000" kern="0" spc="-50" dirty="0">
                  <a:gradFill>
                    <a:gsLst>
                      <a:gs pos="0">
                        <a:srgbClr val="EFEFEF"/>
                      </a:gs>
                      <a:gs pos="100000">
                        <a:srgbClr val="EFEFEF"/>
                      </a:gs>
                    </a:gsLst>
                    <a:lin ang="5400000" scaled="0"/>
                  </a:gradFill>
                </a:endParaRPr>
              </a:p>
            </p:txBody>
          </p:sp>
          <p:grpSp>
            <p:nvGrpSpPr>
              <p:cNvPr id="34" name="Group 739"/>
              <p:cNvGrpSpPr/>
              <p:nvPr/>
            </p:nvGrpSpPr>
            <p:grpSpPr>
              <a:xfrm>
                <a:off x="7194850" y="5887500"/>
                <a:ext cx="813996" cy="365708"/>
                <a:chOff x="4429125" y="2127251"/>
                <a:chExt cx="1423988" cy="639762"/>
              </a:xfrm>
              <a:solidFill>
                <a:srgbClr val="00188F"/>
              </a:solidFill>
            </p:grpSpPr>
            <p:sp>
              <p:nvSpPr>
                <p:cNvPr id="35" name="Freeform 740"/>
                <p:cNvSpPr>
                  <a:spLocks/>
                </p:cNvSpPr>
                <p:nvPr/>
              </p:nvSpPr>
              <p:spPr bwMode="auto">
                <a:xfrm>
                  <a:off x="5238750" y="2741613"/>
                  <a:ext cx="1588" cy="1587"/>
                </a:xfrm>
                <a:custGeom>
                  <a:avLst/>
                  <a:gdLst>
                    <a:gd name="T0" fmla="*/ 1 w 2"/>
                    <a:gd name="T1" fmla="*/ 1 h 1"/>
                    <a:gd name="T2" fmla="*/ 2 w 2"/>
                    <a:gd name="T3" fmla="*/ 0 h 1"/>
                    <a:gd name="T4" fmla="*/ 0 w 2"/>
                    <a:gd name="T5" fmla="*/ 0 h 1"/>
                    <a:gd name="T6" fmla="*/ 1 w 2"/>
                    <a:gd name="T7" fmla="*/ 1 h 1"/>
                  </a:gdLst>
                  <a:ahLst/>
                  <a:cxnLst>
                    <a:cxn ang="0">
                      <a:pos x="T0" y="T1"/>
                    </a:cxn>
                    <a:cxn ang="0">
                      <a:pos x="T2" y="T3"/>
                    </a:cxn>
                    <a:cxn ang="0">
                      <a:pos x="T4" y="T5"/>
                    </a:cxn>
                    <a:cxn ang="0">
                      <a:pos x="T6" y="T7"/>
                    </a:cxn>
                  </a:cxnLst>
                  <a:rect l="0" t="0" r="r" b="b"/>
                  <a:pathLst>
                    <a:path w="2" h="1">
                      <a:moveTo>
                        <a:pt x="1" y="1"/>
                      </a:moveTo>
                      <a:cubicBezTo>
                        <a:pt x="1" y="1"/>
                        <a:pt x="1" y="1"/>
                        <a:pt x="2" y="0"/>
                      </a:cubicBezTo>
                      <a:cubicBezTo>
                        <a:pt x="1" y="0"/>
                        <a:pt x="0" y="0"/>
                        <a:pt x="0" y="0"/>
                      </a:cubicBezTo>
                      <a:lnTo>
                        <a:pt x="1"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defRPr/>
                  </a:pPr>
                  <a:endParaRPr lang="en-US">
                    <a:solidFill>
                      <a:srgbClr val="505050"/>
                    </a:solidFill>
                  </a:endParaRPr>
                </a:p>
              </p:txBody>
            </p:sp>
            <p:sp>
              <p:nvSpPr>
                <p:cNvPr id="36" name="Freeform 741"/>
                <p:cNvSpPr>
                  <a:spLocks noEditPoints="1"/>
                </p:cNvSpPr>
                <p:nvPr/>
              </p:nvSpPr>
              <p:spPr bwMode="auto">
                <a:xfrm>
                  <a:off x="4429125" y="2127251"/>
                  <a:ext cx="1423988" cy="639762"/>
                </a:xfrm>
                <a:custGeom>
                  <a:avLst/>
                  <a:gdLst>
                    <a:gd name="T0" fmla="*/ 1155 w 1179"/>
                    <a:gd name="T1" fmla="*/ 87 h 530"/>
                    <a:gd name="T2" fmla="*/ 578 w 1179"/>
                    <a:gd name="T3" fmla="*/ 0 h 530"/>
                    <a:gd name="T4" fmla="*/ 44 w 1179"/>
                    <a:gd name="T5" fmla="*/ 178 h 530"/>
                    <a:gd name="T6" fmla="*/ 53 w 1179"/>
                    <a:gd name="T7" fmla="*/ 378 h 530"/>
                    <a:gd name="T8" fmla="*/ 337 w 1179"/>
                    <a:gd name="T9" fmla="*/ 462 h 530"/>
                    <a:gd name="T10" fmla="*/ 683 w 1179"/>
                    <a:gd name="T11" fmla="*/ 530 h 530"/>
                    <a:gd name="T12" fmla="*/ 1155 w 1179"/>
                    <a:gd name="T13" fmla="*/ 224 h 530"/>
                    <a:gd name="T14" fmla="*/ 1155 w 1179"/>
                    <a:gd name="T15" fmla="*/ 87 h 530"/>
                    <a:gd name="T16" fmla="*/ 672 w 1179"/>
                    <a:gd name="T17" fmla="*/ 509 h 530"/>
                    <a:gd name="T18" fmla="*/ 670 w 1179"/>
                    <a:gd name="T19" fmla="*/ 509 h 530"/>
                    <a:gd name="T20" fmla="*/ 342 w 1179"/>
                    <a:gd name="T21" fmla="*/ 444 h 530"/>
                    <a:gd name="T22" fmla="*/ 66 w 1179"/>
                    <a:gd name="T23" fmla="*/ 362 h 530"/>
                    <a:gd name="T24" fmla="*/ 59 w 1179"/>
                    <a:gd name="T25" fmla="*/ 194 h 530"/>
                    <a:gd name="T26" fmla="*/ 671 w 1179"/>
                    <a:gd name="T27" fmla="*/ 291 h 530"/>
                    <a:gd name="T28" fmla="*/ 672 w 1179"/>
                    <a:gd name="T29" fmla="*/ 509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79" h="530">
                      <a:moveTo>
                        <a:pt x="1155" y="87"/>
                      </a:moveTo>
                      <a:cubicBezTo>
                        <a:pt x="890" y="5"/>
                        <a:pt x="578" y="0"/>
                        <a:pt x="578" y="0"/>
                      </a:cubicBezTo>
                      <a:cubicBezTo>
                        <a:pt x="44" y="178"/>
                        <a:pt x="44" y="178"/>
                        <a:pt x="44" y="178"/>
                      </a:cubicBezTo>
                      <a:cubicBezTo>
                        <a:pt x="0" y="301"/>
                        <a:pt x="53" y="378"/>
                        <a:pt x="53" y="378"/>
                      </a:cubicBezTo>
                      <a:cubicBezTo>
                        <a:pt x="53" y="378"/>
                        <a:pt x="118" y="402"/>
                        <a:pt x="337" y="462"/>
                      </a:cubicBezTo>
                      <a:cubicBezTo>
                        <a:pt x="556" y="522"/>
                        <a:pt x="683" y="530"/>
                        <a:pt x="683" y="530"/>
                      </a:cubicBezTo>
                      <a:cubicBezTo>
                        <a:pt x="1155" y="224"/>
                        <a:pt x="1155" y="224"/>
                        <a:pt x="1155" y="224"/>
                      </a:cubicBezTo>
                      <a:cubicBezTo>
                        <a:pt x="1179" y="159"/>
                        <a:pt x="1155" y="87"/>
                        <a:pt x="1155" y="87"/>
                      </a:cubicBezTo>
                      <a:close/>
                      <a:moveTo>
                        <a:pt x="672" y="509"/>
                      </a:moveTo>
                      <a:cubicBezTo>
                        <a:pt x="671" y="509"/>
                        <a:pt x="670" y="509"/>
                        <a:pt x="670" y="509"/>
                      </a:cubicBezTo>
                      <a:cubicBezTo>
                        <a:pt x="631" y="505"/>
                        <a:pt x="515" y="491"/>
                        <a:pt x="342" y="444"/>
                      </a:cubicBezTo>
                      <a:cubicBezTo>
                        <a:pt x="163" y="395"/>
                        <a:pt x="87" y="369"/>
                        <a:pt x="66" y="362"/>
                      </a:cubicBezTo>
                      <a:cubicBezTo>
                        <a:pt x="57" y="345"/>
                        <a:pt x="30" y="284"/>
                        <a:pt x="59" y="194"/>
                      </a:cubicBezTo>
                      <a:cubicBezTo>
                        <a:pt x="671" y="291"/>
                        <a:pt x="671" y="291"/>
                        <a:pt x="671" y="291"/>
                      </a:cubicBezTo>
                      <a:cubicBezTo>
                        <a:pt x="671" y="291"/>
                        <a:pt x="712" y="379"/>
                        <a:pt x="672" y="5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defRPr/>
                  </a:pPr>
                  <a:endParaRPr lang="en-US">
                    <a:solidFill>
                      <a:srgbClr val="505050"/>
                    </a:solidFill>
                  </a:endParaRPr>
                </a:p>
              </p:txBody>
            </p:sp>
            <p:sp>
              <p:nvSpPr>
                <p:cNvPr id="37" name="Freeform 742"/>
                <p:cNvSpPr>
                  <a:spLocks/>
                </p:cNvSpPr>
                <p:nvPr/>
              </p:nvSpPr>
              <p:spPr bwMode="auto">
                <a:xfrm>
                  <a:off x="4530725" y="2452688"/>
                  <a:ext cx="638175" cy="180975"/>
                </a:xfrm>
                <a:custGeom>
                  <a:avLst/>
                  <a:gdLst>
                    <a:gd name="T0" fmla="*/ 402 w 402"/>
                    <a:gd name="T1" fmla="*/ 114 h 114"/>
                    <a:gd name="T2" fmla="*/ 0 w 402"/>
                    <a:gd name="T3" fmla="*/ 31 h 114"/>
                    <a:gd name="T4" fmla="*/ 0 w 402"/>
                    <a:gd name="T5" fmla="*/ 0 h 114"/>
                    <a:gd name="T6" fmla="*/ 402 w 402"/>
                    <a:gd name="T7" fmla="*/ 75 h 114"/>
                    <a:gd name="T8" fmla="*/ 402 w 402"/>
                    <a:gd name="T9" fmla="*/ 114 h 114"/>
                  </a:gdLst>
                  <a:ahLst/>
                  <a:cxnLst>
                    <a:cxn ang="0">
                      <a:pos x="T0" y="T1"/>
                    </a:cxn>
                    <a:cxn ang="0">
                      <a:pos x="T2" y="T3"/>
                    </a:cxn>
                    <a:cxn ang="0">
                      <a:pos x="T4" y="T5"/>
                    </a:cxn>
                    <a:cxn ang="0">
                      <a:pos x="T6" y="T7"/>
                    </a:cxn>
                    <a:cxn ang="0">
                      <a:pos x="T8" y="T9"/>
                    </a:cxn>
                  </a:cxnLst>
                  <a:rect l="0" t="0" r="r" b="b"/>
                  <a:pathLst>
                    <a:path w="402" h="114">
                      <a:moveTo>
                        <a:pt x="402" y="114"/>
                      </a:moveTo>
                      <a:lnTo>
                        <a:pt x="0" y="31"/>
                      </a:lnTo>
                      <a:lnTo>
                        <a:pt x="0" y="0"/>
                      </a:lnTo>
                      <a:lnTo>
                        <a:pt x="402" y="75"/>
                      </a:lnTo>
                      <a:lnTo>
                        <a:pt x="40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defRPr/>
                  </a:pPr>
                  <a:endParaRPr lang="en-US">
                    <a:solidFill>
                      <a:srgbClr val="505050"/>
                    </a:solidFill>
                  </a:endParaRPr>
                </a:p>
              </p:txBody>
            </p:sp>
          </p:grpSp>
        </p:grpSp>
        <p:grpSp>
          <p:nvGrpSpPr>
            <p:cNvPr id="27" name="Group 732"/>
            <p:cNvGrpSpPr/>
            <p:nvPr/>
          </p:nvGrpSpPr>
          <p:grpSpPr>
            <a:xfrm>
              <a:off x="7899328" y="5997599"/>
              <a:ext cx="549626" cy="246933"/>
              <a:chOff x="7194850" y="5887500"/>
              <a:chExt cx="813996" cy="365708"/>
            </a:xfrm>
          </p:grpSpPr>
          <p:sp>
            <p:nvSpPr>
              <p:cNvPr id="28" name="Freeform 733"/>
              <p:cNvSpPr/>
              <p:nvPr/>
            </p:nvSpPr>
            <p:spPr bwMode="auto">
              <a:xfrm>
                <a:off x="7218963" y="6006275"/>
                <a:ext cx="491597" cy="233795"/>
              </a:xfrm>
              <a:custGeom>
                <a:avLst/>
                <a:gdLst>
                  <a:gd name="connsiteX0" fmla="*/ 132585 w 480398"/>
                  <a:gd name="connsiteY0" fmla="*/ 1858 h 250694"/>
                  <a:gd name="connsiteX1" fmla="*/ 13523 w 480398"/>
                  <a:gd name="connsiteY1" fmla="*/ 144733 h 250694"/>
                  <a:gd name="connsiteX2" fmla="*/ 430241 w 480398"/>
                  <a:gd name="connsiteY2" fmla="*/ 249508 h 250694"/>
                  <a:gd name="connsiteX3" fmla="*/ 439766 w 480398"/>
                  <a:gd name="connsiteY3" fmla="*/ 75677 h 250694"/>
                  <a:gd name="connsiteX4" fmla="*/ 132585 w 480398"/>
                  <a:gd name="connsiteY4" fmla="*/ 1858 h 250694"/>
                  <a:gd name="connsiteX0" fmla="*/ 132585 w 480398"/>
                  <a:gd name="connsiteY0" fmla="*/ 1858 h 250694"/>
                  <a:gd name="connsiteX1" fmla="*/ 13523 w 480398"/>
                  <a:gd name="connsiteY1" fmla="*/ 144733 h 250694"/>
                  <a:gd name="connsiteX2" fmla="*/ 430241 w 480398"/>
                  <a:gd name="connsiteY2" fmla="*/ 249508 h 250694"/>
                  <a:gd name="connsiteX3" fmla="*/ 439766 w 480398"/>
                  <a:gd name="connsiteY3" fmla="*/ 75677 h 250694"/>
                  <a:gd name="connsiteX4" fmla="*/ 132585 w 480398"/>
                  <a:gd name="connsiteY4" fmla="*/ 1858 h 250694"/>
                  <a:gd name="connsiteX0" fmla="*/ 133330 w 488129"/>
                  <a:gd name="connsiteY0" fmla="*/ 1871 h 253061"/>
                  <a:gd name="connsiteX1" fmla="*/ 14268 w 488129"/>
                  <a:gd name="connsiteY1" fmla="*/ 144746 h 253061"/>
                  <a:gd name="connsiteX2" fmla="*/ 442892 w 488129"/>
                  <a:gd name="connsiteY2" fmla="*/ 251902 h 253061"/>
                  <a:gd name="connsiteX3" fmla="*/ 440511 w 488129"/>
                  <a:gd name="connsiteY3" fmla="*/ 75690 h 253061"/>
                  <a:gd name="connsiteX4" fmla="*/ 133330 w 488129"/>
                  <a:gd name="connsiteY4" fmla="*/ 1871 h 253061"/>
                  <a:gd name="connsiteX0" fmla="*/ 133330 w 488129"/>
                  <a:gd name="connsiteY0" fmla="*/ 1871 h 252097"/>
                  <a:gd name="connsiteX1" fmla="*/ 14268 w 488129"/>
                  <a:gd name="connsiteY1" fmla="*/ 144746 h 252097"/>
                  <a:gd name="connsiteX2" fmla="*/ 442892 w 488129"/>
                  <a:gd name="connsiteY2" fmla="*/ 251902 h 252097"/>
                  <a:gd name="connsiteX3" fmla="*/ 440511 w 488129"/>
                  <a:gd name="connsiteY3" fmla="*/ 75690 h 252097"/>
                  <a:gd name="connsiteX4" fmla="*/ 133330 w 488129"/>
                  <a:gd name="connsiteY4" fmla="*/ 1871 h 252097"/>
                  <a:gd name="connsiteX0" fmla="*/ 60150 w 525862"/>
                  <a:gd name="connsiteY0" fmla="*/ 2627 h 233795"/>
                  <a:gd name="connsiteX1" fmla="*/ 45863 w 525862"/>
                  <a:gd name="connsiteY1" fmla="*/ 126452 h 233795"/>
                  <a:gd name="connsiteX2" fmla="*/ 474487 w 525862"/>
                  <a:gd name="connsiteY2" fmla="*/ 233608 h 233795"/>
                  <a:gd name="connsiteX3" fmla="*/ 472106 w 525862"/>
                  <a:gd name="connsiteY3" fmla="*/ 57396 h 233795"/>
                  <a:gd name="connsiteX4" fmla="*/ 60150 w 525862"/>
                  <a:gd name="connsiteY4" fmla="*/ 2627 h 233795"/>
                  <a:gd name="connsiteX0" fmla="*/ 60150 w 525862"/>
                  <a:gd name="connsiteY0" fmla="*/ 2627 h 233795"/>
                  <a:gd name="connsiteX1" fmla="*/ 45863 w 525862"/>
                  <a:gd name="connsiteY1" fmla="*/ 126452 h 233795"/>
                  <a:gd name="connsiteX2" fmla="*/ 474487 w 525862"/>
                  <a:gd name="connsiteY2" fmla="*/ 233608 h 233795"/>
                  <a:gd name="connsiteX3" fmla="*/ 472106 w 525862"/>
                  <a:gd name="connsiteY3" fmla="*/ 57396 h 233795"/>
                  <a:gd name="connsiteX4" fmla="*/ 60150 w 525862"/>
                  <a:gd name="connsiteY4" fmla="*/ 2627 h 233795"/>
                  <a:gd name="connsiteX0" fmla="*/ 45420 w 511132"/>
                  <a:gd name="connsiteY0" fmla="*/ 2627 h 233795"/>
                  <a:gd name="connsiteX1" fmla="*/ 31133 w 511132"/>
                  <a:gd name="connsiteY1" fmla="*/ 126452 h 233795"/>
                  <a:gd name="connsiteX2" fmla="*/ 459757 w 511132"/>
                  <a:gd name="connsiteY2" fmla="*/ 233608 h 233795"/>
                  <a:gd name="connsiteX3" fmla="*/ 457376 w 511132"/>
                  <a:gd name="connsiteY3" fmla="*/ 57396 h 233795"/>
                  <a:gd name="connsiteX4" fmla="*/ 45420 w 511132"/>
                  <a:gd name="connsiteY4" fmla="*/ 2627 h 233795"/>
                  <a:gd name="connsiteX0" fmla="*/ 45420 w 511132"/>
                  <a:gd name="connsiteY0" fmla="*/ 2627 h 233795"/>
                  <a:gd name="connsiteX1" fmla="*/ 31133 w 511132"/>
                  <a:gd name="connsiteY1" fmla="*/ 126452 h 233795"/>
                  <a:gd name="connsiteX2" fmla="*/ 459757 w 511132"/>
                  <a:gd name="connsiteY2" fmla="*/ 233608 h 233795"/>
                  <a:gd name="connsiteX3" fmla="*/ 457376 w 511132"/>
                  <a:gd name="connsiteY3" fmla="*/ 57396 h 233795"/>
                  <a:gd name="connsiteX4" fmla="*/ 45420 w 511132"/>
                  <a:gd name="connsiteY4" fmla="*/ 2627 h 233795"/>
                  <a:gd name="connsiteX0" fmla="*/ 22138 w 487850"/>
                  <a:gd name="connsiteY0" fmla="*/ 2627 h 233795"/>
                  <a:gd name="connsiteX1" fmla="*/ 7851 w 487850"/>
                  <a:gd name="connsiteY1" fmla="*/ 126452 h 233795"/>
                  <a:gd name="connsiteX2" fmla="*/ 436475 w 487850"/>
                  <a:gd name="connsiteY2" fmla="*/ 233608 h 233795"/>
                  <a:gd name="connsiteX3" fmla="*/ 434094 w 487850"/>
                  <a:gd name="connsiteY3" fmla="*/ 57396 h 233795"/>
                  <a:gd name="connsiteX4" fmla="*/ 22138 w 487850"/>
                  <a:gd name="connsiteY4" fmla="*/ 2627 h 233795"/>
                  <a:gd name="connsiteX0" fmla="*/ 15777 w 491597"/>
                  <a:gd name="connsiteY0" fmla="*/ 2627 h 233795"/>
                  <a:gd name="connsiteX1" fmla="*/ 11015 w 491597"/>
                  <a:gd name="connsiteY1" fmla="*/ 126452 h 233795"/>
                  <a:gd name="connsiteX2" fmla="*/ 439639 w 491597"/>
                  <a:gd name="connsiteY2" fmla="*/ 233608 h 233795"/>
                  <a:gd name="connsiteX3" fmla="*/ 437258 w 491597"/>
                  <a:gd name="connsiteY3" fmla="*/ 57396 h 233795"/>
                  <a:gd name="connsiteX4" fmla="*/ 15777 w 491597"/>
                  <a:gd name="connsiteY4" fmla="*/ 2627 h 2337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1597" h="233795">
                    <a:moveTo>
                      <a:pt x="15777" y="2627"/>
                    </a:moveTo>
                    <a:cubicBezTo>
                      <a:pt x="-2876" y="42711"/>
                      <a:pt x="-5654" y="80812"/>
                      <a:pt x="11015" y="126452"/>
                    </a:cubicBezTo>
                    <a:cubicBezTo>
                      <a:pt x="80071" y="164949"/>
                      <a:pt x="356693" y="237973"/>
                      <a:pt x="439639" y="233608"/>
                    </a:cubicBezTo>
                    <a:cubicBezTo>
                      <a:pt x="510679" y="222099"/>
                      <a:pt x="507902" y="95893"/>
                      <a:pt x="437258" y="57396"/>
                    </a:cubicBezTo>
                    <a:cubicBezTo>
                      <a:pt x="366614" y="18899"/>
                      <a:pt x="86817" y="-8882"/>
                      <a:pt x="15777" y="2627"/>
                    </a:cubicBezTo>
                    <a:close/>
                  </a:path>
                </a:pathLst>
              </a:custGeom>
              <a:solidFill>
                <a:srgbClr val="FFFFFF"/>
              </a:solidFill>
              <a:ln w="10795" cap="flat" cmpd="sng" algn="ctr">
                <a:noFill/>
                <a:prstDash val="solid"/>
                <a:headEnd type="none" w="med" len="med"/>
                <a:tailEnd type="none" w="med" len="med"/>
              </a:ln>
              <a:effectLst/>
            </p:spPr>
            <p:txBody>
              <a:bodyPr vert="horz" wrap="squar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defRPr/>
                </a:pPr>
                <a:endParaRPr lang="en-GB" sz="2000" kern="0" spc="-50" dirty="0">
                  <a:gradFill>
                    <a:gsLst>
                      <a:gs pos="0">
                        <a:srgbClr val="EFEFEF"/>
                      </a:gs>
                      <a:gs pos="100000">
                        <a:srgbClr val="EFEFEF"/>
                      </a:gs>
                    </a:gsLst>
                    <a:lin ang="5400000" scaled="0"/>
                  </a:gradFill>
                </a:endParaRPr>
              </a:p>
            </p:txBody>
          </p:sp>
          <p:grpSp>
            <p:nvGrpSpPr>
              <p:cNvPr id="29" name="Group 734"/>
              <p:cNvGrpSpPr/>
              <p:nvPr/>
            </p:nvGrpSpPr>
            <p:grpSpPr>
              <a:xfrm>
                <a:off x="7194850" y="5887500"/>
                <a:ext cx="813996" cy="365708"/>
                <a:chOff x="4429125" y="2127251"/>
                <a:chExt cx="1423988" cy="639762"/>
              </a:xfrm>
              <a:solidFill>
                <a:srgbClr val="00188F"/>
              </a:solidFill>
            </p:grpSpPr>
            <p:sp>
              <p:nvSpPr>
                <p:cNvPr id="30" name="Freeform 735"/>
                <p:cNvSpPr>
                  <a:spLocks/>
                </p:cNvSpPr>
                <p:nvPr/>
              </p:nvSpPr>
              <p:spPr bwMode="auto">
                <a:xfrm>
                  <a:off x="5238750" y="2741613"/>
                  <a:ext cx="1588" cy="1587"/>
                </a:xfrm>
                <a:custGeom>
                  <a:avLst/>
                  <a:gdLst>
                    <a:gd name="T0" fmla="*/ 1 w 2"/>
                    <a:gd name="T1" fmla="*/ 1 h 1"/>
                    <a:gd name="T2" fmla="*/ 2 w 2"/>
                    <a:gd name="T3" fmla="*/ 0 h 1"/>
                    <a:gd name="T4" fmla="*/ 0 w 2"/>
                    <a:gd name="T5" fmla="*/ 0 h 1"/>
                    <a:gd name="T6" fmla="*/ 1 w 2"/>
                    <a:gd name="T7" fmla="*/ 1 h 1"/>
                  </a:gdLst>
                  <a:ahLst/>
                  <a:cxnLst>
                    <a:cxn ang="0">
                      <a:pos x="T0" y="T1"/>
                    </a:cxn>
                    <a:cxn ang="0">
                      <a:pos x="T2" y="T3"/>
                    </a:cxn>
                    <a:cxn ang="0">
                      <a:pos x="T4" y="T5"/>
                    </a:cxn>
                    <a:cxn ang="0">
                      <a:pos x="T6" y="T7"/>
                    </a:cxn>
                  </a:cxnLst>
                  <a:rect l="0" t="0" r="r" b="b"/>
                  <a:pathLst>
                    <a:path w="2" h="1">
                      <a:moveTo>
                        <a:pt x="1" y="1"/>
                      </a:moveTo>
                      <a:cubicBezTo>
                        <a:pt x="1" y="1"/>
                        <a:pt x="1" y="1"/>
                        <a:pt x="2" y="0"/>
                      </a:cubicBezTo>
                      <a:cubicBezTo>
                        <a:pt x="1" y="0"/>
                        <a:pt x="0" y="0"/>
                        <a:pt x="0" y="0"/>
                      </a:cubicBezTo>
                      <a:lnTo>
                        <a:pt x="1"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defRPr/>
                  </a:pPr>
                  <a:endParaRPr lang="en-US">
                    <a:solidFill>
                      <a:srgbClr val="505050"/>
                    </a:solidFill>
                  </a:endParaRPr>
                </a:p>
              </p:txBody>
            </p:sp>
            <p:sp>
              <p:nvSpPr>
                <p:cNvPr id="31" name="Freeform 736"/>
                <p:cNvSpPr>
                  <a:spLocks noEditPoints="1"/>
                </p:cNvSpPr>
                <p:nvPr/>
              </p:nvSpPr>
              <p:spPr bwMode="auto">
                <a:xfrm>
                  <a:off x="4429125" y="2127251"/>
                  <a:ext cx="1423988" cy="639762"/>
                </a:xfrm>
                <a:custGeom>
                  <a:avLst/>
                  <a:gdLst>
                    <a:gd name="T0" fmla="*/ 1155 w 1179"/>
                    <a:gd name="T1" fmla="*/ 87 h 530"/>
                    <a:gd name="T2" fmla="*/ 578 w 1179"/>
                    <a:gd name="T3" fmla="*/ 0 h 530"/>
                    <a:gd name="T4" fmla="*/ 44 w 1179"/>
                    <a:gd name="T5" fmla="*/ 178 h 530"/>
                    <a:gd name="T6" fmla="*/ 53 w 1179"/>
                    <a:gd name="T7" fmla="*/ 378 h 530"/>
                    <a:gd name="T8" fmla="*/ 337 w 1179"/>
                    <a:gd name="T9" fmla="*/ 462 h 530"/>
                    <a:gd name="T10" fmla="*/ 683 w 1179"/>
                    <a:gd name="T11" fmla="*/ 530 h 530"/>
                    <a:gd name="T12" fmla="*/ 1155 w 1179"/>
                    <a:gd name="T13" fmla="*/ 224 h 530"/>
                    <a:gd name="T14" fmla="*/ 1155 w 1179"/>
                    <a:gd name="T15" fmla="*/ 87 h 530"/>
                    <a:gd name="T16" fmla="*/ 672 w 1179"/>
                    <a:gd name="T17" fmla="*/ 509 h 530"/>
                    <a:gd name="T18" fmla="*/ 670 w 1179"/>
                    <a:gd name="T19" fmla="*/ 509 h 530"/>
                    <a:gd name="T20" fmla="*/ 342 w 1179"/>
                    <a:gd name="T21" fmla="*/ 444 h 530"/>
                    <a:gd name="T22" fmla="*/ 66 w 1179"/>
                    <a:gd name="T23" fmla="*/ 362 h 530"/>
                    <a:gd name="T24" fmla="*/ 59 w 1179"/>
                    <a:gd name="T25" fmla="*/ 194 h 530"/>
                    <a:gd name="T26" fmla="*/ 671 w 1179"/>
                    <a:gd name="T27" fmla="*/ 291 h 530"/>
                    <a:gd name="T28" fmla="*/ 672 w 1179"/>
                    <a:gd name="T29" fmla="*/ 509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79" h="530">
                      <a:moveTo>
                        <a:pt x="1155" y="87"/>
                      </a:moveTo>
                      <a:cubicBezTo>
                        <a:pt x="890" y="5"/>
                        <a:pt x="578" y="0"/>
                        <a:pt x="578" y="0"/>
                      </a:cubicBezTo>
                      <a:cubicBezTo>
                        <a:pt x="44" y="178"/>
                        <a:pt x="44" y="178"/>
                        <a:pt x="44" y="178"/>
                      </a:cubicBezTo>
                      <a:cubicBezTo>
                        <a:pt x="0" y="301"/>
                        <a:pt x="53" y="378"/>
                        <a:pt x="53" y="378"/>
                      </a:cubicBezTo>
                      <a:cubicBezTo>
                        <a:pt x="53" y="378"/>
                        <a:pt x="118" y="402"/>
                        <a:pt x="337" y="462"/>
                      </a:cubicBezTo>
                      <a:cubicBezTo>
                        <a:pt x="556" y="522"/>
                        <a:pt x="683" y="530"/>
                        <a:pt x="683" y="530"/>
                      </a:cubicBezTo>
                      <a:cubicBezTo>
                        <a:pt x="1155" y="224"/>
                        <a:pt x="1155" y="224"/>
                        <a:pt x="1155" y="224"/>
                      </a:cubicBezTo>
                      <a:cubicBezTo>
                        <a:pt x="1179" y="159"/>
                        <a:pt x="1155" y="87"/>
                        <a:pt x="1155" y="87"/>
                      </a:cubicBezTo>
                      <a:close/>
                      <a:moveTo>
                        <a:pt x="672" y="509"/>
                      </a:moveTo>
                      <a:cubicBezTo>
                        <a:pt x="671" y="509"/>
                        <a:pt x="670" y="509"/>
                        <a:pt x="670" y="509"/>
                      </a:cubicBezTo>
                      <a:cubicBezTo>
                        <a:pt x="631" y="505"/>
                        <a:pt x="515" y="491"/>
                        <a:pt x="342" y="444"/>
                      </a:cubicBezTo>
                      <a:cubicBezTo>
                        <a:pt x="163" y="395"/>
                        <a:pt x="87" y="369"/>
                        <a:pt x="66" y="362"/>
                      </a:cubicBezTo>
                      <a:cubicBezTo>
                        <a:pt x="57" y="345"/>
                        <a:pt x="30" y="284"/>
                        <a:pt x="59" y="194"/>
                      </a:cubicBezTo>
                      <a:cubicBezTo>
                        <a:pt x="671" y="291"/>
                        <a:pt x="671" y="291"/>
                        <a:pt x="671" y="291"/>
                      </a:cubicBezTo>
                      <a:cubicBezTo>
                        <a:pt x="671" y="291"/>
                        <a:pt x="712" y="379"/>
                        <a:pt x="672" y="5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defRPr/>
                  </a:pPr>
                  <a:endParaRPr lang="en-US">
                    <a:solidFill>
                      <a:srgbClr val="505050"/>
                    </a:solidFill>
                  </a:endParaRPr>
                </a:p>
              </p:txBody>
            </p:sp>
            <p:sp>
              <p:nvSpPr>
                <p:cNvPr id="32" name="Freeform 737"/>
                <p:cNvSpPr>
                  <a:spLocks/>
                </p:cNvSpPr>
                <p:nvPr/>
              </p:nvSpPr>
              <p:spPr bwMode="auto">
                <a:xfrm>
                  <a:off x="4530725" y="2452688"/>
                  <a:ext cx="638175" cy="180975"/>
                </a:xfrm>
                <a:custGeom>
                  <a:avLst/>
                  <a:gdLst>
                    <a:gd name="T0" fmla="*/ 402 w 402"/>
                    <a:gd name="T1" fmla="*/ 114 h 114"/>
                    <a:gd name="T2" fmla="*/ 0 w 402"/>
                    <a:gd name="T3" fmla="*/ 31 h 114"/>
                    <a:gd name="T4" fmla="*/ 0 w 402"/>
                    <a:gd name="T5" fmla="*/ 0 h 114"/>
                    <a:gd name="T6" fmla="*/ 402 w 402"/>
                    <a:gd name="T7" fmla="*/ 75 h 114"/>
                    <a:gd name="T8" fmla="*/ 402 w 402"/>
                    <a:gd name="T9" fmla="*/ 114 h 114"/>
                  </a:gdLst>
                  <a:ahLst/>
                  <a:cxnLst>
                    <a:cxn ang="0">
                      <a:pos x="T0" y="T1"/>
                    </a:cxn>
                    <a:cxn ang="0">
                      <a:pos x="T2" y="T3"/>
                    </a:cxn>
                    <a:cxn ang="0">
                      <a:pos x="T4" y="T5"/>
                    </a:cxn>
                    <a:cxn ang="0">
                      <a:pos x="T6" y="T7"/>
                    </a:cxn>
                    <a:cxn ang="0">
                      <a:pos x="T8" y="T9"/>
                    </a:cxn>
                  </a:cxnLst>
                  <a:rect l="0" t="0" r="r" b="b"/>
                  <a:pathLst>
                    <a:path w="402" h="114">
                      <a:moveTo>
                        <a:pt x="402" y="114"/>
                      </a:moveTo>
                      <a:lnTo>
                        <a:pt x="0" y="31"/>
                      </a:lnTo>
                      <a:lnTo>
                        <a:pt x="0" y="0"/>
                      </a:lnTo>
                      <a:lnTo>
                        <a:pt x="402" y="75"/>
                      </a:lnTo>
                      <a:lnTo>
                        <a:pt x="40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defRPr/>
                  </a:pPr>
                  <a:endParaRPr lang="en-US">
                    <a:solidFill>
                      <a:srgbClr val="505050"/>
                    </a:solidFill>
                  </a:endParaRPr>
                </a:p>
              </p:txBody>
            </p:sp>
          </p:grpSp>
        </p:grpSp>
      </p:grpSp>
      <p:sp>
        <p:nvSpPr>
          <p:cNvPr id="48" name="TextBox 756"/>
          <p:cNvSpPr txBox="1"/>
          <p:nvPr/>
        </p:nvSpPr>
        <p:spPr>
          <a:xfrm>
            <a:off x="5419239" y="5133315"/>
            <a:ext cx="1218868" cy="364855"/>
          </a:xfrm>
          <a:prstGeom prst="rect">
            <a:avLst/>
          </a:prstGeom>
          <a:noFill/>
        </p:spPr>
        <p:txBody>
          <a:bodyPr wrap="square" rtlCol="0" anchor="ctr" anchorCtr="1">
            <a:normAutofit/>
          </a:bodyPr>
          <a:lstStyle/>
          <a:p>
            <a:pPr algn="ctr">
              <a:defRPr/>
            </a:pPr>
            <a:r>
              <a:rPr lang="en-US" sz="1064" kern="0" dirty="0">
                <a:gradFill>
                  <a:gsLst>
                    <a:gs pos="1250">
                      <a:srgbClr val="505050"/>
                    </a:gs>
                    <a:gs pos="100000">
                      <a:srgbClr val="505050"/>
                    </a:gs>
                  </a:gsLst>
                  <a:lin ang="5400000" scaled="0"/>
                </a:gradFill>
              </a:rPr>
              <a:t>SSDs</a:t>
            </a:r>
          </a:p>
        </p:txBody>
      </p:sp>
      <p:sp>
        <p:nvSpPr>
          <p:cNvPr id="49" name="TextBox 757"/>
          <p:cNvSpPr txBox="1"/>
          <p:nvPr/>
        </p:nvSpPr>
        <p:spPr>
          <a:xfrm>
            <a:off x="7071875" y="5133315"/>
            <a:ext cx="2857181" cy="364855"/>
          </a:xfrm>
          <a:prstGeom prst="rect">
            <a:avLst/>
          </a:prstGeom>
          <a:noFill/>
        </p:spPr>
        <p:txBody>
          <a:bodyPr wrap="square" rtlCol="0" anchor="ctr" anchorCtr="1">
            <a:normAutofit/>
          </a:bodyPr>
          <a:lstStyle/>
          <a:p>
            <a:pPr algn="ctr">
              <a:lnSpc>
                <a:spcPct val="90000"/>
              </a:lnSpc>
              <a:defRPr/>
            </a:pPr>
            <a:r>
              <a:rPr lang="en-US" sz="1064" kern="0" dirty="0">
                <a:gradFill>
                  <a:gsLst>
                    <a:gs pos="1250">
                      <a:srgbClr val="505050"/>
                    </a:gs>
                    <a:gs pos="100000">
                      <a:srgbClr val="505050"/>
                    </a:gs>
                  </a:gsLst>
                  <a:lin ang="5400000" scaled="0"/>
                </a:gradFill>
              </a:rPr>
              <a:t>HDDs</a:t>
            </a:r>
          </a:p>
        </p:txBody>
      </p:sp>
      <p:sp>
        <p:nvSpPr>
          <p:cNvPr id="50" name="Rectangle 49"/>
          <p:cNvSpPr/>
          <p:nvPr/>
        </p:nvSpPr>
        <p:spPr bwMode="auto">
          <a:xfrm>
            <a:off x="8392870" y="5661458"/>
            <a:ext cx="182880" cy="179258"/>
          </a:xfrm>
          <a:prstGeom prst="rect">
            <a:avLst/>
          </a:prstGeom>
          <a:solidFill>
            <a:srgbClr val="00B050"/>
          </a:solidFill>
          <a:ln w="10795" cap="flat" cmpd="sng" algn="ctr">
            <a:noFill/>
            <a:prstDash val="solid"/>
            <a:headEnd type="none" w="med" len="med"/>
            <a:tailEnd type="none" w="med" len="med"/>
          </a:ln>
          <a:effectLst/>
        </p:spPr>
        <p:txBody>
          <a:bodyPr vert="horz" wrap="squar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defRPr/>
            </a:pPr>
            <a:endParaRPr lang="en-GB" sz="2000" kern="0" spc="-50" dirty="0">
              <a:gradFill>
                <a:gsLst>
                  <a:gs pos="0">
                    <a:srgbClr val="EFEFEF"/>
                  </a:gs>
                  <a:gs pos="100000">
                    <a:srgbClr val="EFEFEF"/>
                  </a:gs>
                </a:gsLst>
                <a:lin ang="5400000" scaled="0"/>
              </a:gradFill>
            </a:endParaRPr>
          </a:p>
        </p:txBody>
      </p:sp>
      <p:sp>
        <p:nvSpPr>
          <p:cNvPr id="51" name="Rectangle 50"/>
          <p:cNvSpPr/>
          <p:nvPr/>
        </p:nvSpPr>
        <p:spPr bwMode="auto">
          <a:xfrm>
            <a:off x="5918051" y="5625794"/>
            <a:ext cx="182880" cy="179258"/>
          </a:xfrm>
          <a:prstGeom prst="rect">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defRPr/>
            </a:pPr>
            <a:endParaRPr lang="en-GB" sz="2000" kern="0" spc="-50" dirty="0">
              <a:solidFill>
                <a:srgbClr val="E81123"/>
              </a:solidFill>
            </a:endParaRPr>
          </a:p>
        </p:txBody>
      </p:sp>
      <p:sp>
        <p:nvSpPr>
          <p:cNvPr id="52" name="TextBox 966"/>
          <p:cNvSpPr txBox="1"/>
          <p:nvPr/>
        </p:nvSpPr>
        <p:spPr>
          <a:xfrm>
            <a:off x="7132456" y="4336229"/>
            <a:ext cx="1170977" cy="193899"/>
          </a:xfrm>
          <a:prstGeom prst="rect">
            <a:avLst/>
          </a:prstGeom>
          <a:noFill/>
        </p:spPr>
        <p:txBody>
          <a:bodyPr wrap="square" lIns="0" tIns="0" rIns="0" bIns="0" rtlCol="0">
            <a:spAutoFit/>
          </a:bodyPr>
          <a:lstStyle/>
          <a:p>
            <a:pPr algn="ctr">
              <a:lnSpc>
                <a:spcPct val="90000"/>
              </a:lnSpc>
              <a:defRPr/>
            </a:pPr>
            <a:r>
              <a:rPr lang="en-GB" sz="1400" kern="0" spc="-50" dirty="0">
                <a:gradFill>
                  <a:gsLst>
                    <a:gs pos="2917">
                      <a:srgbClr val="505050"/>
                    </a:gs>
                    <a:gs pos="30000">
                      <a:srgbClr val="505050"/>
                    </a:gs>
                  </a:gsLst>
                  <a:lin ang="5400000" scaled="0"/>
                </a:gradFill>
              </a:rPr>
              <a:t>Tiered space</a:t>
            </a:r>
          </a:p>
        </p:txBody>
      </p:sp>
      <p:grpSp>
        <p:nvGrpSpPr>
          <p:cNvPr id="53" name="Group 967"/>
          <p:cNvGrpSpPr/>
          <p:nvPr/>
        </p:nvGrpSpPr>
        <p:grpSpPr>
          <a:xfrm>
            <a:off x="6028208" y="3889317"/>
            <a:ext cx="1434478" cy="1255995"/>
            <a:chOff x="7369553" y="3545754"/>
            <a:chExt cx="1434478" cy="1255995"/>
          </a:xfrm>
        </p:grpSpPr>
        <p:cxnSp>
          <p:nvCxnSpPr>
            <p:cNvPr id="54" name="Straight Arrow Connector 968"/>
            <p:cNvCxnSpPr/>
            <p:nvPr/>
          </p:nvCxnSpPr>
          <p:spPr>
            <a:xfrm>
              <a:off x="7373016" y="3545754"/>
              <a:ext cx="1431015" cy="18067"/>
            </a:xfrm>
            <a:prstGeom prst="straightConnector1">
              <a:avLst/>
            </a:prstGeom>
            <a:noFill/>
            <a:ln w="19050" cap="sq" cmpd="sng" algn="ctr">
              <a:solidFill>
                <a:srgbClr val="7FBA00"/>
              </a:solidFill>
              <a:prstDash val="solid"/>
              <a:tailEnd type="none" w="lg" len="lg"/>
            </a:ln>
            <a:effectLst/>
          </p:spPr>
        </p:cxnSp>
        <p:cxnSp>
          <p:nvCxnSpPr>
            <p:cNvPr id="55" name="Straight Connector 969"/>
            <p:cNvCxnSpPr/>
            <p:nvPr/>
          </p:nvCxnSpPr>
          <p:spPr>
            <a:xfrm flipV="1">
              <a:off x="7369553" y="3546567"/>
              <a:ext cx="1" cy="1255182"/>
            </a:xfrm>
            <a:prstGeom prst="line">
              <a:avLst/>
            </a:prstGeom>
            <a:noFill/>
            <a:ln w="19050" cap="sq" cmpd="sng" algn="ctr">
              <a:solidFill>
                <a:srgbClr val="7FBA00"/>
              </a:solidFill>
              <a:prstDash val="solid"/>
              <a:miter lim="800000"/>
              <a:tailEnd type="none" w="med" len="lg"/>
            </a:ln>
            <a:effectLst/>
          </p:spPr>
        </p:cxnSp>
      </p:grpSp>
      <p:sp>
        <p:nvSpPr>
          <p:cNvPr id="56" name="Left Bracket 970"/>
          <p:cNvSpPr/>
          <p:nvPr/>
        </p:nvSpPr>
        <p:spPr>
          <a:xfrm rot="5400000">
            <a:off x="5964058" y="4481392"/>
            <a:ext cx="131334" cy="1460537"/>
          </a:xfrm>
          <a:prstGeom prst="leftBracket">
            <a:avLst/>
          </a:prstGeom>
          <a:noFill/>
          <a:ln w="19050" cap="sq" cmpd="sng" algn="ctr">
            <a:solidFill>
              <a:srgbClr val="7FBA00"/>
            </a:solidFill>
            <a:prstDash val="solid"/>
            <a:tailEnd type="none" w="lg" len="lg"/>
          </a:ln>
          <a:effectLst/>
        </p:spPr>
        <p:txBody>
          <a:bodyPr rtlCol="0" anchor="ctr"/>
          <a:lstStyle/>
          <a:p>
            <a:pPr algn="ctr">
              <a:defRPr/>
            </a:pPr>
            <a:endParaRPr lang="en-US" kern="0">
              <a:solidFill>
                <a:srgbClr val="505050"/>
              </a:solidFill>
            </a:endParaRPr>
          </a:p>
        </p:txBody>
      </p:sp>
      <p:grpSp>
        <p:nvGrpSpPr>
          <p:cNvPr id="57" name="Group 971"/>
          <p:cNvGrpSpPr/>
          <p:nvPr/>
        </p:nvGrpSpPr>
        <p:grpSpPr>
          <a:xfrm flipH="1">
            <a:off x="7965775" y="3889317"/>
            <a:ext cx="1347869" cy="1255995"/>
            <a:chOff x="7369553" y="3545754"/>
            <a:chExt cx="1347869" cy="1255995"/>
          </a:xfrm>
        </p:grpSpPr>
        <p:cxnSp>
          <p:nvCxnSpPr>
            <p:cNvPr id="58" name="Straight Arrow Connector 972"/>
            <p:cNvCxnSpPr/>
            <p:nvPr/>
          </p:nvCxnSpPr>
          <p:spPr>
            <a:xfrm>
              <a:off x="7373016" y="3545754"/>
              <a:ext cx="1344406" cy="0"/>
            </a:xfrm>
            <a:prstGeom prst="straightConnector1">
              <a:avLst/>
            </a:prstGeom>
            <a:noFill/>
            <a:ln w="19050" cap="sq" cmpd="sng" algn="ctr">
              <a:solidFill>
                <a:srgbClr val="7FBA00"/>
              </a:solidFill>
              <a:prstDash val="solid"/>
              <a:tailEnd type="none" w="lg" len="lg"/>
            </a:ln>
            <a:effectLst/>
          </p:spPr>
        </p:cxnSp>
        <p:cxnSp>
          <p:nvCxnSpPr>
            <p:cNvPr id="59" name="Straight Connector 973"/>
            <p:cNvCxnSpPr/>
            <p:nvPr/>
          </p:nvCxnSpPr>
          <p:spPr>
            <a:xfrm flipV="1">
              <a:off x="7369553" y="3546567"/>
              <a:ext cx="1" cy="1255182"/>
            </a:xfrm>
            <a:prstGeom prst="line">
              <a:avLst/>
            </a:prstGeom>
            <a:noFill/>
            <a:ln w="19050" cap="sq" cmpd="sng" algn="ctr">
              <a:solidFill>
                <a:srgbClr val="7FBA00"/>
              </a:solidFill>
              <a:prstDash val="solid"/>
              <a:miter lim="800000"/>
              <a:tailEnd type="none" w="med" len="lg"/>
            </a:ln>
            <a:effectLst/>
          </p:spPr>
        </p:cxnSp>
      </p:grpSp>
      <p:cxnSp>
        <p:nvCxnSpPr>
          <p:cNvPr id="60" name="Straight Connector 716"/>
          <p:cNvCxnSpPr/>
          <p:nvPr/>
        </p:nvCxnSpPr>
        <p:spPr>
          <a:xfrm flipV="1">
            <a:off x="7674145" y="2865590"/>
            <a:ext cx="0" cy="658877"/>
          </a:xfrm>
          <a:prstGeom prst="line">
            <a:avLst/>
          </a:prstGeom>
          <a:noFill/>
          <a:ln w="19050" cap="rnd" cmpd="sng" algn="ctr">
            <a:solidFill>
              <a:srgbClr val="7FBA00"/>
            </a:solidFill>
            <a:prstDash val="solid"/>
            <a:tailEnd type="none" w="med" len="lg"/>
          </a:ln>
          <a:effectLst/>
        </p:spPr>
      </p:cxnSp>
      <p:grpSp>
        <p:nvGrpSpPr>
          <p:cNvPr id="61" name="Group 758"/>
          <p:cNvGrpSpPr/>
          <p:nvPr/>
        </p:nvGrpSpPr>
        <p:grpSpPr>
          <a:xfrm>
            <a:off x="6857637" y="1551666"/>
            <a:ext cx="1615366" cy="1528945"/>
            <a:chOff x="6198197" y="1741503"/>
            <a:chExt cx="1615366" cy="1528945"/>
          </a:xfrm>
        </p:grpSpPr>
        <p:grpSp>
          <p:nvGrpSpPr>
            <p:cNvPr id="62" name="Group 759"/>
            <p:cNvGrpSpPr>
              <a:grpSpLocks noChangeAspect="1"/>
            </p:cNvGrpSpPr>
            <p:nvPr/>
          </p:nvGrpSpPr>
          <p:grpSpPr bwMode="auto">
            <a:xfrm>
              <a:off x="6198197" y="1741503"/>
              <a:ext cx="1266825" cy="1406536"/>
              <a:chOff x="3440" y="1689"/>
              <a:chExt cx="798" cy="886"/>
            </a:xfrm>
          </p:grpSpPr>
          <p:sp>
            <p:nvSpPr>
              <p:cNvPr id="258" name="AutoShape 3"/>
              <p:cNvSpPr>
                <a:spLocks noChangeAspect="1" noChangeArrowheads="1" noTextEdit="1"/>
              </p:cNvSpPr>
              <p:nvPr/>
            </p:nvSpPr>
            <p:spPr bwMode="auto">
              <a:xfrm>
                <a:off x="3440" y="1689"/>
                <a:ext cx="798" cy="83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GB" kern="0">
                  <a:solidFill>
                    <a:srgbClr val="505050"/>
                  </a:solidFill>
                </a:endParaRPr>
              </a:p>
            </p:txBody>
          </p:sp>
          <p:sp>
            <p:nvSpPr>
              <p:cNvPr id="259" name="Freeform 5"/>
              <p:cNvSpPr>
                <a:spLocks noEditPoints="1"/>
              </p:cNvSpPr>
              <p:nvPr/>
            </p:nvSpPr>
            <p:spPr bwMode="auto">
              <a:xfrm>
                <a:off x="3479" y="1779"/>
                <a:ext cx="720" cy="758"/>
              </a:xfrm>
              <a:custGeom>
                <a:avLst/>
                <a:gdLst>
                  <a:gd name="T0" fmla="*/ 892 w 892"/>
                  <a:gd name="T1" fmla="*/ 376 h 940"/>
                  <a:gd name="T2" fmla="*/ 521 w 892"/>
                  <a:gd name="T3" fmla="*/ 592 h 940"/>
                  <a:gd name="T4" fmla="*/ 32 w 892"/>
                  <a:gd name="T5" fmla="*/ 255 h 940"/>
                  <a:gd name="T6" fmla="*/ 9 w 892"/>
                  <a:gd name="T7" fmla="*/ 269 h 940"/>
                  <a:gd name="T8" fmla="*/ 3 w 892"/>
                  <a:gd name="T9" fmla="*/ 276 h 940"/>
                  <a:gd name="T10" fmla="*/ 0 w 892"/>
                  <a:gd name="T11" fmla="*/ 289 h 940"/>
                  <a:gd name="T12" fmla="*/ 0 w 892"/>
                  <a:gd name="T13" fmla="*/ 391 h 940"/>
                  <a:gd name="T14" fmla="*/ 4 w 892"/>
                  <a:gd name="T15" fmla="*/ 400 h 940"/>
                  <a:gd name="T16" fmla="*/ 19 w 892"/>
                  <a:gd name="T17" fmla="*/ 413 h 940"/>
                  <a:gd name="T18" fmla="*/ 41 w 892"/>
                  <a:gd name="T19" fmla="*/ 411 h 940"/>
                  <a:gd name="T20" fmla="*/ 102 w 892"/>
                  <a:gd name="T21" fmla="*/ 516 h 940"/>
                  <a:gd name="T22" fmla="*/ 71 w 892"/>
                  <a:gd name="T23" fmla="*/ 362 h 940"/>
                  <a:gd name="T24" fmla="*/ 31 w 892"/>
                  <a:gd name="T25" fmla="*/ 400 h 940"/>
                  <a:gd name="T26" fmla="*/ 20 w 892"/>
                  <a:gd name="T27" fmla="*/ 398 h 940"/>
                  <a:gd name="T28" fmla="*/ 15 w 892"/>
                  <a:gd name="T29" fmla="*/ 393 h 940"/>
                  <a:gd name="T30" fmla="*/ 14 w 892"/>
                  <a:gd name="T31" fmla="*/ 386 h 940"/>
                  <a:gd name="T32" fmla="*/ 15 w 892"/>
                  <a:gd name="T33" fmla="*/ 285 h 940"/>
                  <a:gd name="T34" fmla="*/ 18 w 892"/>
                  <a:gd name="T35" fmla="*/ 279 h 940"/>
                  <a:gd name="T36" fmla="*/ 71 w 892"/>
                  <a:gd name="T37" fmla="*/ 265 h 940"/>
                  <a:gd name="T38" fmla="*/ 400 w 892"/>
                  <a:gd name="T39" fmla="*/ 560 h 940"/>
                  <a:gd name="T40" fmla="*/ 400 w 892"/>
                  <a:gd name="T41" fmla="*/ 506 h 940"/>
                  <a:gd name="T42" fmla="*/ 400 w 892"/>
                  <a:gd name="T43" fmla="*/ 506 h 940"/>
                  <a:gd name="T44" fmla="*/ 436 w 892"/>
                  <a:gd name="T45" fmla="*/ 638 h 940"/>
                  <a:gd name="T46" fmla="*/ 426 w 892"/>
                  <a:gd name="T47" fmla="*/ 639 h 940"/>
                  <a:gd name="T48" fmla="*/ 418 w 892"/>
                  <a:gd name="T49" fmla="*/ 633 h 940"/>
                  <a:gd name="T50" fmla="*/ 416 w 892"/>
                  <a:gd name="T51" fmla="*/ 628 h 940"/>
                  <a:gd name="T52" fmla="*/ 416 w 892"/>
                  <a:gd name="T53" fmla="*/ 527 h 940"/>
                  <a:gd name="T54" fmla="*/ 419 w 892"/>
                  <a:gd name="T55" fmla="*/ 520 h 940"/>
                  <a:gd name="T56" fmla="*/ 423 w 892"/>
                  <a:gd name="T57" fmla="*/ 516 h 940"/>
                  <a:gd name="T58" fmla="*/ 444 w 892"/>
                  <a:gd name="T59" fmla="*/ 602 h 940"/>
                  <a:gd name="T60" fmla="*/ 13 w 892"/>
                  <a:gd name="T61" fmla="*/ 552 h 940"/>
                  <a:gd name="T62" fmla="*/ 4 w 892"/>
                  <a:gd name="T63" fmla="*/ 561 h 940"/>
                  <a:gd name="T64" fmla="*/ 1 w 892"/>
                  <a:gd name="T65" fmla="*/ 569 h 940"/>
                  <a:gd name="T66" fmla="*/ 0 w 892"/>
                  <a:gd name="T67" fmla="*/ 674 h 940"/>
                  <a:gd name="T68" fmla="*/ 2 w 892"/>
                  <a:gd name="T69" fmla="*/ 684 h 940"/>
                  <a:gd name="T70" fmla="*/ 13 w 892"/>
                  <a:gd name="T71" fmla="*/ 697 h 940"/>
                  <a:gd name="T72" fmla="*/ 34 w 892"/>
                  <a:gd name="T73" fmla="*/ 700 h 940"/>
                  <a:gd name="T74" fmla="*/ 66 w 892"/>
                  <a:gd name="T75" fmla="*/ 684 h 940"/>
                  <a:gd name="T76" fmla="*/ 402 w 892"/>
                  <a:gd name="T77" fmla="*/ 916 h 940"/>
                  <a:gd name="T78" fmla="*/ 406 w 892"/>
                  <a:gd name="T79" fmla="*/ 926 h 940"/>
                  <a:gd name="T80" fmla="*/ 422 w 892"/>
                  <a:gd name="T81" fmla="*/ 938 h 940"/>
                  <a:gd name="T82" fmla="*/ 438 w 892"/>
                  <a:gd name="T83" fmla="*/ 938 h 940"/>
                  <a:gd name="T84" fmla="*/ 487 w 892"/>
                  <a:gd name="T85" fmla="*/ 931 h 940"/>
                  <a:gd name="T86" fmla="*/ 416 w 892"/>
                  <a:gd name="T87" fmla="*/ 815 h 940"/>
                  <a:gd name="T88" fmla="*/ 417 w 892"/>
                  <a:gd name="T89" fmla="*/ 809 h 940"/>
                  <a:gd name="T90" fmla="*/ 421 w 892"/>
                  <a:gd name="T91" fmla="*/ 804 h 940"/>
                  <a:gd name="T92" fmla="*/ 468 w 892"/>
                  <a:gd name="T93" fmla="*/ 810 h 940"/>
                  <a:gd name="T94" fmla="*/ 468 w 892"/>
                  <a:gd name="T95" fmla="*/ 906 h 940"/>
                  <a:gd name="T96" fmla="*/ 430 w 892"/>
                  <a:gd name="T97" fmla="*/ 926 h 940"/>
                  <a:gd name="T98" fmla="*/ 420 w 892"/>
                  <a:gd name="T99" fmla="*/ 922 h 940"/>
                  <a:gd name="T100" fmla="*/ 417 w 892"/>
                  <a:gd name="T101" fmla="*/ 917 h 940"/>
                  <a:gd name="T102" fmla="*/ 416 w 892"/>
                  <a:gd name="T103" fmla="*/ 815 h 940"/>
                  <a:gd name="T104" fmla="*/ 278 w 892"/>
                  <a:gd name="T105" fmla="*/ 687 h 940"/>
                  <a:gd name="T106" fmla="*/ 278 w 892"/>
                  <a:gd name="T107" fmla="*/ 741 h 940"/>
                  <a:gd name="T108" fmla="*/ 52 w 892"/>
                  <a:gd name="T109" fmla="*/ 643 h 940"/>
                  <a:gd name="T110" fmla="*/ 32 w 892"/>
                  <a:gd name="T111" fmla="*/ 686 h 940"/>
                  <a:gd name="T112" fmla="*/ 21 w 892"/>
                  <a:gd name="T113" fmla="*/ 685 h 940"/>
                  <a:gd name="T114" fmla="*/ 16 w 892"/>
                  <a:gd name="T115" fmla="*/ 680 h 940"/>
                  <a:gd name="T116" fmla="*/ 14 w 892"/>
                  <a:gd name="T117" fmla="*/ 673 h 940"/>
                  <a:gd name="T118" fmla="*/ 14 w 892"/>
                  <a:gd name="T119" fmla="*/ 573 h 940"/>
                  <a:gd name="T120" fmla="*/ 17 w 892"/>
                  <a:gd name="T121" fmla="*/ 567 h 940"/>
                  <a:gd name="T122" fmla="*/ 52 w 892"/>
                  <a:gd name="T123" fmla="*/ 546 h 9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92" h="940">
                    <a:moveTo>
                      <a:pt x="493" y="931"/>
                    </a:moveTo>
                    <a:cubicBezTo>
                      <a:pt x="892" y="654"/>
                      <a:pt x="892" y="654"/>
                      <a:pt x="892" y="654"/>
                    </a:cubicBezTo>
                    <a:cubicBezTo>
                      <a:pt x="892" y="515"/>
                      <a:pt x="892" y="515"/>
                      <a:pt x="892" y="515"/>
                    </a:cubicBezTo>
                    <a:cubicBezTo>
                      <a:pt x="773" y="446"/>
                      <a:pt x="773" y="446"/>
                      <a:pt x="773" y="446"/>
                    </a:cubicBezTo>
                    <a:cubicBezTo>
                      <a:pt x="892" y="376"/>
                      <a:pt x="892" y="376"/>
                      <a:pt x="892" y="376"/>
                    </a:cubicBezTo>
                    <a:cubicBezTo>
                      <a:pt x="892" y="229"/>
                      <a:pt x="892" y="229"/>
                      <a:pt x="892" y="229"/>
                    </a:cubicBezTo>
                    <a:cubicBezTo>
                      <a:pt x="498" y="0"/>
                      <a:pt x="498" y="0"/>
                      <a:pt x="498" y="0"/>
                    </a:cubicBezTo>
                    <a:cubicBezTo>
                      <a:pt x="102" y="229"/>
                      <a:pt x="102" y="229"/>
                      <a:pt x="102" y="229"/>
                    </a:cubicBezTo>
                    <a:cubicBezTo>
                      <a:pt x="521" y="467"/>
                      <a:pt x="521" y="467"/>
                      <a:pt x="521" y="467"/>
                    </a:cubicBezTo>
                    <a:cubicBezTo>
                      <a:pt x="521" y="592"/>
                      <a:pt x="521" y="592"/>
                      <a:pt x="521" y="592"/>
                    </a:cubicBezTo>
                    <a:cubicBezTo>
                      <a:pt x="493" y="645"/>
                      <a:pt x="493" y="645"/>
                      <a:pt x="493" y="645"/>
                    </a:cubicBezTo>
                    <a:cubicBezTo>
                      <a:pt x="493" y="483"/>
                      <a:pt x="493" y="483"/>
                      <a:pt x="493" y="483"/>
                    </a:cubicBezTo>
                    <a:cubicBezTo>
                      <a:pt x="324" y="387"/>
                      <a:pt x="324" y="387"/>
                      <a:pt x="324" y="387"/>
                    </a:cubicBezTo>
                    <a:cubicBezTo>
                      <a:pt x="31" y="222"/>
                      <a:pt x="31" y="222"/>
                      <a:pt x="31" y="222"/>
                    </a:cubicBezTo>
                    <a:cubicBezTo>
                      <a:pt x="32" y="255"/>
                      <a:pt x="32" y="255"/>
                      <a:pt x="32" y="255"/>
                    </a:cubicBezTo>
                    <a:cubicBezTo>
                      <a:pt x="14" y="265"/>
                      <a:pt x="14" y="265"/>
                      <a:pt x="14" y="265"/>
                    </a:cubicBezTo>
                    <a:cubicBezTo>
                      <a:pt x="13" y="266"/>
                      <a:pt x="13" y="266"/>
                      <a:pt x="13" y="266"/>
                    </a:cubicBezTo>
                    <a:cubicBezTo>
                      <a:pt x="13" y="266"/>
                      <a:pt x="13" y="266"/>
                      <a:pt x="13" y="266"/>
                    </a:cubicBezTo>
                    <a:cubicBezTo>
                      <a:pt x="12" y="266"/>
                      <a:pt x="11" y="267"/>
                      <a:pt x="11" y="268"/>
                    </a:cubicBezTo>
                    <a:cubicBezTo>
                      <a:pt x="10" y="268"/>
                      <a:pt x="9" y="269"/>
                      <a:pt x="9" y="269"/>
                    </a:cubicBezTo>
                    <a:cubicBezTo>
                      <a:pt x="8" y="270"/>
                      <a:pt x="7" y="271"/>
                      <a:pt x="7" y="271"/>
                    </a:cubicBezTo>
                    <a:cubicBezTo>
                      <a:pt x="6" y="272"/>
                      <a:pt x="6" y="273"/>
                      <a:pt x="5" y="273"/>
                    </a:cubicBezTo>
                    <a:cubicBezTo>
                      <a:pt x="5" y="274"/>
                      <a:pt x="4" y="274"/>
                      <a:pt x="4" y="275"/>
                    </a:cubicBezTo>
                    <a:cubicBezTo>
                      <a:pt x="3" y="276"/>
                      <a:pt x="3" y="276"/>
                      <a:pt x="3" y="276"/>
                    </a:cubicBezTo>
                    <a:cubicBezTo>
                      <a:pt x="3" y="276"/>
                      <a:pt x="3" y="276"/>
                      <a:pt x="3" y="276"/>
                    </a:cubicBezTo>
                    <a:cubicBezTo>
                      <a:pt x="3" y="277"/>
                      <a:pt x="3" y="277"/>
                      <a:pt x="3" y="278"/>
                    </a:cubicBezTo>
                    <a:cubicBezTo>
                      <a:pt x="2" y="279"/>
                      <a:pt x="2" y="279"/>
                      <a:pt x="1" y="281"/>
                    </a:cubicBezTo>
                    <a:cubicBezTo>
                      <a:pt x="1" y="282"/>
                      <a:pt x="1" y="282"/>
                      <a:pt x="1" y="283"/>
                    </a:cubicBezTo>
                    <a:cubicBezTo>
                      <a:pt x="0" y="284"/>
                      <a:pt x="0" y="285"/>
                      <a:pt x="0" y="286"/>
                    </a:cubicBezTo>
                    <a:cubicBezTo>
                      <a:pt x="0" y="287"/>
                      <a:pt x="0" y="288"/>
                      <a:pt x="0" y="289"/>
                    </a:cubicBezTo>
                    <a:cubicBezTo>
                      <a:pt x="0" y="289"/>
                      <a:pt x="0" y="289"/>
                      <a:pt x="0" y="289"/>
                    </a:cubicBezTo>
                    <a:cubicBezTo>
                      <a:pt x="0" y="386"/>
                      <a:pt x="0" y="386"/>
                      <a:pt x="0" y="386"/>
                    </a:cubicBezTo>
                    <a:cubicBezTo>
                      <a:pt x="0" y="387"/>
                      <a:pt x="0" y="387"/>
                      <a:pt x="0" y="387"/>
                    </a:cubicBezTo>
                    <a:cubicBezTo>
                      <a:pt x="0" y="388"/>
                      <a:pt x="0" y="388"/>
                      <a:pt x="0" y="388"/>
                    </a:cubicBezTo>
                    <a:cubicBezTo>
                      <a:pt x="0" y="389"/>
                      <a:pt x="0" y="390"/>
                      <a:pt x="0" y="391"/>
                    </a:cubicBezTo>
                    <a:cubicBezTo>
                      <a:pt x="0" y="392"/>
                      <a:pt x="0" y="393"/>
                      <a:pt x="1" y="393"/>
                    </a:cubicBezTo>
                    <a:cubicBezTo>
                      <a:pt x="1" y="394"/>
                      <a:pt x="1" y="395"/>
                      <a:pt x="2" y="396"/>
                    </a:cubicBezTo>
                    <a:cubicBezTo>
                      <a:pt x="2" y="397"/>
                      <a:pt x="2" y="398"/>
                      <a:pt x="2" y="398"/>
                    </a:cubicBezTo>
                    <a:cubicBezTo>
                      <a:pt x="3" y="399"/>
                      <a:pt x="3" y="399"/>
                      <a:pt x="3" y="400"/>
                    </a:cubicBezTo>
                    <a:cubicBezTo>
                      <a:pt x="4" y="400"/>
                      <a:pt x="4" y="400"/>
                      <a:pt x="4" y="400"/>
                    </a:cubicBezTo>
                    <a:cubicBezTo>
                      <a:pt x="4" y="401"/>
                      <a:pt x="4" y="401"/>
                      <a:pt x="4" y="401"/>
                    </a:cubicBezTo>
                    <a:cubicBezTo>
                      <a:pt x="5" y="403"/>
                      <a:pt x="6" y="404"/>
                      <a:pt x="8" y="406"/>
                    </a:cubicBezTo>
                    <a:cubicBezTo>
                      <a:pt x="9" y="408"/>
                      <a:pt x="11" y="409"/>
                      <a:pt x="13" y="410"/>
                    </a:cubicBezTo>
                    <a:cubicBezTo>
                      <a:pt x="15" y="411"/>
                      <a:pt x="15" y="411"/>
                      <a:pt x="15" y="411"/>
                    </a:cubicBezTo>
                    <a:cubicBezTo>
                      <a:pt x="16" y="412"/>
                      <a:pt x="18" y="413"/>
                      <a:pt x="19" y="413"/>
                    </a:cubicBezTo>
                    <a:cubicBezTo>
                      <a:pt x="20" y="413"/>
                      <a:pt x="20" y="413"/>
                      <a:pt x="21" y="414"/>
                    </a:cubicBezTo>
                    <a:cubicBezTo>
                      <a:pt x="23" y="414"/>
                      <a:pt x="26" y="414"/>
                      <a:pt x="28" y="414"/>
                    </a:cubicBezTo>
                    <a:cubicBezTo>
                      <a:pt x="30" y="414"/>
                      <a:pt x="32" y="414"/>
                      <a:pt x="34" y="414"/>
                    </a:cubicBezTo>
                    <a:cubicBezTo>
                      <a:pt x="35" y="413"/>
                      <a:pt x="35" y="413"/>
                      <a:pt x="36" y="413"/>
                    </a:cubicBezTo>
                    <a:cubicBezTo>
                      <a:pt x="37" y="413"/>
                      <a:pt x="39" y="412"/>
                      <a:pt x="41" y="411"/>
                    </a:cubicBezTo>
                    <a:cubicBezTo>
                      <a:pt x="41" y="411"/>
                      <a:pt x="41" y="411"/>
                      <a:pt x="41" y="411"/>
                    </a:cubicBezTo>
                    <a:cubicBezTo>
                      <a:pt x="41" y="411"/>
                      <a:pt x="41" y="411"/>
                      <a:pt x="41" y="411"/>
                    </a:cubicBezTo>
                    <a:cubicBezTo>
                      <a:pt x="66" y="397"/>
                      <a:pt x="66" y="397"/>
                      <a:pt x="66" y="397"/>
                    </a:cubicBezTo>
                    <a:cubicBezTo>
                      <a:pt x="185" y="467"/>
                      <a:pt x="185" y="467"/>
                      <a:pt x="185" y="467"/>
                    </a:cubicBezTo>
                    <a:cubicBezTo>
                      <a:pt x="102" y="516"/>
                      <a:pt x="102" y="516"/>
                      <a:pt x="102" y="516"/>
                    </a:cubicBezTo>
                    <a:cubicBezTo>
                      <a:pt x="521" y="753"/>
                      <a:pt x="521" y="753"/>
                      <a:pt x="521" y="753"/>
                    </a:cubicBezTo>
                    <a:cubicBezTo>
                      <a:pt x="521" y="879"/>
                      <a:pt x="521" y="879"/>
                      <a:pt x="521" y="879"/>
                    </a:cubicBezTo>
                    <a:lnTo>
                      <a:pt x="493" y="931"/>
                    </a:lnTo>
                    <a:close/>
                    <a:moveTo>
                      <a:pt x="52" y="357"/>
                    </a:moveTo>
                    <a:cubicBezTo>
                      <a:pt x="59" y="353"/>
                      <a:pt x="68" y="355"/>
                      <a:pt x="71" y="362"/>
                    </a:cubicBezTo>
                    <a:cubicBezTo>
                      <a:pt x="75" y="369"/>
                      <a:pt x="73" y="377"/>
                      <a:pt x="66" y="381"/>
                    </a:cubicBezTo>
                    <a:cubicBezTo>
                      <a:pt x="35" y="399"/>
                      <a:pt x="35" y="399"/>
                      <a:pt x="35" y="399"/>
                    </a:cubicBezTo>
                    <a:cubicBezTo>
                      <a:pt x="34" y="399"/>
                      <a:pt x="34" y="399"/>
                      <a:pt x="34" y="399"/>
                    </a:cubicBezTo>
                    <a:cubicBezTo>
                      <a:pt x="33" y="399"/>
                      <a:pt x="32" y="400"/>
                      <a:pt x="32" y="400"/>
                    </a:cubicBezTo>
                    <a:cubicBezTo>
                      <a:pt x="31" y="400"/>
                      <a:pt x="31" y="400"/>
                      <a:pt x="31" y="400"/>
                    </a:cubicBezTo>
                    <a:cubicBezTo>
                      <a:pt x="30" y="400"/>
                      <a:pt x="29" y="400"/>
                      <a:pt x="28" y="400"/>
                    </a:cubicBezTo>
                    <a:cubicBezTo>
                      <a:pt x="27" y="400"/>
                      <a:pt x="25" y="400"/>
                      <a:pt x="24" y="400"/>
                    </a:cubicBezTo>
                    <a:cubicBezTo>
                      <a:pt x="24" y="400"/>
                      <a:pt x="24" y="400"/>
                      <a:pt x="24" y="400"/>
                    </a:cubicBezTo>
                    <a:cubicBezTo>
                      <a:pt x="23" y="399"/>
                      <a:pt x="22" y="399"/>
                      <a:pt x="21" y="399"/>
                    </a:cubicBezTo>
                    <a:cubicBezTo>
                      <a:pt x="21" y="399"/>
                      <a:pt x="21" y="399"/>
                      <a:pt x="20" y="398"/>
                    </a:cubicBezTo>
                    <a:cubicBezTo>
                      <a:pt x="19" y="398"/>
                      <a:pt x="19" y="397"/>
                      <a:pt x="18" y="396"/>
                    </a:cubicBezTo>
                    <a:cubicBezTo>
                      <a:pt x="18" y="396"/>
                      <a:pt x="18" y="396"/>
                      <a:pt x="18" y="396"/>
                    </a:cubicBezTo>
                    <a:cubicBezTo>
                      <a:pt x="17" y="395"/>
                      <a:pt x="16" y="395"/>
                      <a:pt x="16" y="394"/>
                    </a:cubicBezTo>
                    <a:cubicBezTo>
                      <a:pt x="16" y="393"/>
                      <a:pt x="16" y="393"/>
                      <a:pt x="16" y="393"/>
                    </a:cubicBezTo>
                    <a:cubicBezTo>
                      <a:pt x="15" y="393"/>
                      <a:pt x="15" y="393"/>
                      <a:pt x="15" y="393"/>
                    </a:cubicBezTo>
                    <a:cubicBezTo>
                      <a:pt x="15" y="392"/>
                      <a:pt x="15" y="392"/>
                      <a:pt x="15" y="391"/>
                    </a:cubicBezTo>
                    <a:cubicBezTo>
                      <a:pt x="15" y="391"/>
                      <a:pt x="14" y="390"/>
                      <a:pt x="14" y="390"/>
                    </a:cubicBezTo>
                    <a:cubicBezTo>
                      <a:pt x="14" y="390"/>
                      <a:pt x="14" y="389"/>
                      <a:pt x="14" y="389"/>
                    </a:cubicBezTo>
                    <a:cubicBezTo>
                      <a:pt x="14" y="388"/>
                      <a:pt x="14" y="388"/>
                      <a:pt x="14" y="387"/>
                    </a:cubicBezTo>
                    <a:cubicBezTo>
                      <a:pt x="14" y="387"/>
                      <a:pt x="14" y="387"/>
                      <a:pt x="14" y="386"/>
                    </a:cubicBezTo>
                    <a:cubicBezTo>
                      <a:pt x="14" y="290"/>
                      <a:pt x="14" y="290"/>
                      <a:pt x="14" y="290"/>
                    </a:cubicBezTo>
                    <a:cubicBezTo>
                      <a:pt x="14" y="290"/>
                      <a:pt x="14" y="289"/>
                      <a:pt x="14" y="289"/>
                    </a:cubicBezTo>
                    <a:cubicBezTo>
                      <a:pt x="14" y="289"/>
                      <a:pt x="14" y="288"/>
                      <a:pt x="14" y="288"/>
                    </a:cubicBezTo>
                    <a:cubicBezTo>
                      <a:pt x="14" y="287"/>
                      <a:pt x="14" y="287"/>
                      <a:pt x="14" y="286"/>
                    </a:cubicBezTo>
                    <a:cubicBezTo>
                      <a:pt x="14" y="286"/>
                      <a:pt x="14" y="286"/>
                      <a:pt x="15" y="285"/>
                    </a:cubicBezTo>
                    <a:cubicBezTo>
                      <a:pt x="15" y="285"/>
                      <a:pt x="15" y="284"/>
                      <a:pt x="15" y="284"/>
                    </a:cubicBezTo>
                    <a:cubicBezTo>
                      <a:pt x="15" y="283"/>
                      <a:pt x="16" y="283"/>
                      <a:pt x="16" y="283"/>
                    </a:cubicBezTo>
                    <a:cubicBezTo>
                      <a:pt x="16" y="282"/>
                      <a:pt x="16" y="282"/>
                      <a:pt x="16" y="282"/>
                    </a:cubicBezTo>
                    <a:cubicBezTo>
                      <a:pt x="17" y="281"/>
                      <a:pt x="17" y="281"/>
                      <a:pt x="17" y="280"/>
                    </a:cubicBezTo>
                    <a:cubicBezTo>
                      <a:pt x="18" y="280"/>
                      <a:pt x="18" y="280"/>
                      <a:pt x="18" y="279"/>
                    </a:cubicBezTo>
                    <a:cubicBezTo>
                      <a:pt x="19" y="279"/>
                      <a:pt x="19" y="279"/>
                      <a:pt x="19" y="279"/>
                    </a:cubicBezTo>
                    <a:cubicBezTo>
                      <a:pt x="20" y="278"/>
                      <a:pt x="20" y="278"/>
                      <a:pt x="20" y="278"/>
                    </a:cubicBezTo>
                    <a:cubicBezTo>
                      <a:pt x="21" y="278"/>
                      <a:pt x="21" y="278"/>
                      <a:pt x="21" y="277"/>
                    </a:cubicBezTo>
                    <a:cubicBezTo>
                      <a:pt x="52" y="260"/>
                      <a:pt x="52" y="260"/>
                      <a:pt x="52" y="260"/>
                    </a:cubicBezTo>
                    <a:cubicBezTo>
                      <a:pt x="59" y="256"/>
                      <a:pt x="68" y="259"/>
                      <a:pt x="71" y="265"/>
                    </a:cubicBezTo>
                    <a:cubicBezTo>
                      <a:pt x="75" y="272"/>
                      <a:pt x="73" y="281"/>
                      <a:pt x="66" y="284"/>
                    </a:cubicBezTo>
                    <a:cubicBezTo>
                      <a:pt x="42" y="298"/>
                      <a:pt x="42" y="298"/>
                      <a:pt x="42" y="298"/>
                    </a:cubicBezTo>
                    <a:cubicBezTo>
                      <a:pt x="42" y="363"/>
                      <a:pt x="42" y="363"/>
                      <a:pt x="42" y="363"/>
                    </a:cubicBezTo>
                    <a:lnTo>
                      <a:pt x="52" y="357"/>
                    </a:lnTo>
                    <a:close/>
                    <a:moveTo>
                      <a:pt x="400" y="560"/>
                    </a:moveTo>
                    <a:cubicBezTo>
                      <a:pt x="278" y="488"/>
                      <a:pt x="278" y="488"/>
                      <a:pt x="278" y="488"/>
                    </a:cubicBezTo>
                    <a:cubicBezTo>
                      <a:pt x="278" y="455"/>
                      <a:pt x="278" y="455"/>
                      <a:pt x="278" y="455"/>
                    </a:cubicBezTo>
                    <a:cubicBezTo>
                      <a:pt x="400" y="526"/>
                      <a:pt x="400" y="526"/>
                      <a:pt x="400" y="526"/>
                    </a:cubicBezTo>
                    <a:lnTo>
                      <a:pt x="400" y="560"/>
                    </a:lnTo>
                    <a:close/>
                    <a:moveTo>
                      <a:pt x="400" y="506"/>
                    </a:moveTo>
                    <a:cubicBezTo>
                      <a:pt x="278" y="435"/>
                      <a:pt x="278" y="435"/>
                      <a:pt x="278" y="435"/>
                    </a:cubicBezTo>
                    <a:cubicBezTo>
                      <a:pt x="278" y="401"/>
                      <a:pt x="278" y="401"/>
                      <a:pt x="278" y="401"/>
                    </a:cubicBezTo>
                    <a:cubicBezTo>
                      <a:pt x="289" y="408"/>
                      <a:pt x="289" y="408"/>
                      <a:pt x="289" y="408"/>
                    </a:cubicBezTo>
                    <a:cubicBezTo>
                      <a:pt x="400" y="472"/>
                      <a:pt x="400" y="472"/>
                      <a:pt x="400" y="472"/>
                    </a:cubicBezTo>
                    <a:lnTo>
                      <a:pt x="400" y="506"/>
                    </a:lnTo>
                    <a:close/>
                    <a:moveTo>
                      <a:pt x="455" y="596"/>
                    </a:moveTo>
                    <a:cubicBezTo>
                      <a:pt x="461" y="592"/>
                      <a:pt x="470" y="594"/>
                      <a:pt x="474" y="601"/>
                    </a:cubicBezTo>
                    <a:cubicBezTo>
                      <a:pt x="477" y="608"/>
                      <a:pt x="475" y="616"/>
                      <a:pt x="468" y="620"/>
                    </a:cubicBezTo>
                    <a:cubicBezTo>
                      <a:pt x="437" y="638"/>
                      <a:pt x="437" y="638"/>
                      <a:pt x="437" y="638"/>
                    </a:cubicBezTo>
                    <a:cubicBezTo>
                      <a:pt x="437" y="638"/>
                      <a:pt x="436" y="638"/>
                      <a:pt x="436" y="638"/>
                    </a:cubicBezTo>
                    <a:cubicBezTo>
                      <a:pt x="435" y="638"/>
                      <a:pt x="435" y="639"/>
                      <a:pt x="434" y="639"/>
                    </a:cubicBezTo>
                    <a:cubicBezTo>
                      <a:pt x="434" y="639"/>
                      <a:pt x="433" y="639"/>
                      <a:pt x="433" y="639"/>
                    </a:cubicBezTo>
                    <a:cubicBezTo>
                      <a:pt x="432" y="639"/>
                      <a:pt x="431" y="639"/>
                      <a:pt x="430" y="639"/>
                    </a:cubicBezTo>
                    <a:cubicBezTo>
                      <a:pt x="429" y="639"/>
                      <a:pt x="428" y="639"/>
                      <a:pt x="427" y="639"/>
                    </a:cubicBezTo>
                    <a:cubicBezTo>
                      <a:pt x="426" y="639"/>
                      <a:pt x="426" y="639"/>
                      <a:pt x="426" y="639"/>
                    </a:cubicBezTo>
                    <a:cubicBezTo>
                      <a:pt x="425" y="638"/>
                      <a:pt x="424" y="638"/>
                      <a:pt x="423" y="638"/>
                    </a:cubicBezTo>
                    <a:cubicBezTo>
                      <a:pt x="423" y="638"/>
                      <a:pt x="423" y="637"/>
                      <a:pt x="423" y="637"/>
                    </a:cubicBezTo>
                    <a:cubicBezTo>
                      <a:pt x="422" y="637"/>
                      <a:pt x="421" y="636"/>
                      <a:pt x="420" y="635"/>
                    </a:cubicBezTo>
                    <a:cubicBezTo>
                      <a:pt x="420" y="635"/>
                      <a:pt x="420" y="635"/>
                      <a:pt x="420" y="635"/>
                    </a:cubicBezTo>
                    <a:cubicBezTo>
                      <a:pt x="419" y="634"/>
                      <a:pt x="418" y="634"/>
                      <a:pt x="418" y="633"/>
                    </a:cubicBezTo>
                    <a:cubicBezTo>
                      <a:pt x="418" y="632"/>
                      <a:pt x="418" y="632"/>
                      <a:pt x="418" y="632"/>
                    </a:cubicBezTo>
                    <a:cubicBezTo>
                      <a:pt x="418" y="632"/>
                      <a:pt x="418" y="632"/>
                      <a:pt x="417" y="632"/>
                    </a:cubicBezTo>
                    <a:cubicBezTo>
                      <a:pt x="417" y="631"/>
                      <a:pt x="417" y="631"/>
                      <a:pt x="417" y="630"/>
                    </a:cubicBezTo>
                    <a:cubicBezTo>
                      <a:pt x="417" y="630"/>
                      <a:pt x="416" y="629"/>
                      <a:pt x="416" y="629"/>
                    </a:cubicBezTo>
                    <a:cubicBezTo>
                      <a:pt x="416" y="628"/>
                      <a:pt x="416" y="628"/>
                      <a:pt x="416" y="628"/>
                    </a:cubicBezTo>
                    <a:cubicBezTo>
                      <a:pt x="416" y="627"/>
                      <a:pt x="416" y="627"/>
                      <a:pt x="416" y="626"/>
                    </a:cubicBezTo>
                    <a:cubicBezTo>
                      <a:pt x="416" y="626"/>
                      <a:pt x="416" y="626"/>
                      <a:pt x="416" y="625"/>
                    </a:cubicBezTo>
                    <a:cubicBezTo>
                      <a:pt x="416" y="529"/>
                      <a:pt x="416" y="529"/>
                      <a:pt x="416" y="529"/>
                    </a:cubicBezTo>
                    <a:cubicBezTo>
                      <a:pt x="416" y="528"/>
                      <a:pt x="416" y="528"/>
                      <a:pt x="416" y="528"/>
                    </a:cubicBezTo>
                    <a:cubicBezTo>
                      <a:pt x="416" y="528"/>
                      <a:pt x="416" y="527"/>
                      <a:pt x="416" y="527"/>
                    </a:cubicBezTo>
                    <a:cubicBezTo>
                      <a:pt x="416" y="526"/>
                      <a:pt x="416" y="526"/>
                      <a:pt x="416" y="525"/>
                    </a:cubicBezTo>
                    <a:cubicBezTo>
                      <a:pt x="416" y="525"/>
                      <a:pt x="417" y="524"/>
                      <a:pt x="417" y="524"/>
                    </a:cubicBezTo>
                    <a:cubicBezTo>
                      <a:pt x="417" y="524"/>
                      <a:pt x="417" y="523"/>
                      <a:pt x="417" y="523"/>
                    </a:cubicBezTo>
                    <a:cubicBezTo>
                      <a:pt x="417" y="522"/>
                      <a:pt x="418" y="522"/>
                      <a:pt x="418" y="522"/>
                    </a:cubicBezTo>
                    <a:cubicBezTo>
                      <a:pt x="418" y="521"/>
                      <a:pt x="418" y="521"/>
                      <a:pt x="419" y="520"/>
                    </a:cubicBezTo>
                    <a:cubicBezTo>
                      <a:pt x="419" y="520"/>
                      <a:pt x="419" y="520"/>
                      <a:pt x="419" y="519"/>
                    </a:cubicBezTo>
                    <a:cubicBezTo>
                      <a:pt x="420" y="519"/>
                      <a:pt x="420" y="519"/>
                      <a:pt x="420" y="518"/>
                    </a:cubicBezTo>
                    <a:cubicBezTo>
                      <a:pt x="421" y="518"/>
                      <a:pt x="421" y="518"/>
                      <a:pt x="421" y="518"/>
                    </a:cubicBezTo>
                    <a:cubicBezTo>
                      <a:pt x="422" y="517"/>
                      <a:pt x="422" y="517"/>
                      <a:pt x="423" y="517"/>
                    </a:cubicBezTo>
                    <a:cubicBezTo>
                      <a:pt x="423" y="517"/>
                      <a:pt x="423" y="517"/>
                      <a:pt x="423" y="516"/>
                    </a:cubicBezTo>
                    <a:cubicBezTo>
                      <a:pt x="455" y="499"/>
                      <a:pt x="455" y="499"/>
                      <a:pt x="455" y="499"/>
                    </a:cubicBezTo>
                    <a:cubicBezTo>
                      <a:pt x="461" y="495"/>
                      <a:pt x="470" y="498"/>
                      <a:pt x="474" y="504"/>
                    </a:cubicBezTo>
                    <a:cubicBezTo>
                      <a:pt x="477" y="511"/>
                      <a:pt x="475" y="520"/>
                      <a:pt x="468" y="523"/>
                    </a:cubicBezTo>
                    <a:cubicBezTo>
                      <a:pt x="444" y="537"/>
                      <a:pt x="444" y="537"/>
                      <a:pt x="444" y="537"/>
                    </a:cubicBezTo>
                    <a:cubicBezTo>
                      <a:pt x="444" y="602"/>
                      <a:pt x="444" y="602"/>
                      <a:pt x="444" y="602"/>
                    </a:cubicBezTo>
                    <a:lnTo>
                      <a:pt x="455" y="596"/>
                    </a:lnTo>
                    <a:close/>
                    <a:moveTo>
                      <a:pt x="32" y="541"/>
                    </a:moveTo>
                    <a:cubicBezTo>
                      <a:pt x="14" y="552"/>
                      <a:pt x="14" y="552"/>
                      <a:pt x="14" y="552"/>
                    </a:cubicBezTo>
                    <a:cubicBezTo>
                      <a:pt x="13" y="552"/>
                      <a:pt x="13" y="552"/>
                      <a:pt x="13" y="552"/>
                    </a:cubicBezTo>
                    <a:cubicBezTo>
                      <a:pt x="13" y="552"/>
                      <a:pt x="13" y="552"/>
                      <a:pt x="13" y="552"/>
                    </a:cubicBezTo>
                    <a:cubicBezTo>
                      <a:pt x="12" y="553"/>
                      <a:pt x="11" y="553"/>
                      <a:pt x="11" y="554"/>
                    </a:cubicBezTo>
                    <a:cubicBezTo>
                      <a:pt x="10" y="554"/>
                      <a:pt x="9" y="555"/>
                      <a:pt x="9" y="556"/>
                    </a:cubicBezTo>
                    <a:cubicBezTo>
                      <a:pt x="8" y="556"/>
                      <a:pt x="7" y="557"/>
                      <a:pt x="7" y="557"/>
                    </a:cubicBezTo>
                    <a:cubicBezTo>
                      <a:pt x="6" y="558"/>
                      <a:pt x="6" y="559"/>
                      <a:pt x="5" y="559"/>
                    </a:cubicBezTo>
                    <a:cubicBezTo>
                      <a:pt x="5" y="560"/>
                      <a:pt x="4" y="561"/>
                      <a:pt x="4" y="561"/>
                    </a:cubicBezTo>
                    <a:cubicBezTo>
                      <a:pt x="3" y="562"/>
                      <a:pt x="3" y="562"/>
                      <a:pt x="3" y="562"/>
                    </a:cubicBezTo>
                    <a:cubicBezTo>
                      <a:pt x="3" y="562"/>
                      <a:pt x="3" y="562"/>
                      <a:pt x="3" y="562"/>
                    </a:cubicBezTo>
                    <a:cubicBezTo>
                      <a:pt x="3" y="563"/>
                      <a:pt x="3" y="564"/>
                      <a:pt x="3" y="564"/>
                    </a:cubicBezTo>
                    <a:cubicBezTo>
                      <a:pt x="2" y="565"/>
                      <a:pt x="2" y="566"/>
                      <a:pt x="1" y="567"/>
                    </a:cubicBezTo>
                    <a:cubicBezTo>
                      <a:pt x="1" y="568"/>
                      <a:pt x="1" y="569"/>
                      <a:pt x="1" y="569"/>
                    </a:cubicBezTo>
                    <a:cubicBezTo>
                      <a:pt x="0" y="570"/>
                      <a:pt x="0" y="571"/>
                      <a:pt x="0" y="572"/>
                    </a:cubicBezTo>
                    <a:cubicBezTo>
                      <a:pt x="0" y="573"/>
                      <a:pt x="0" y="574"/>
                      <a:pt x="0" y="575"/>
                    </a:cubicBezTo>
                    <a:cubicBezTo>
                      <a:pt x="0" y="576"/>
                      <a:pt x="0" y="576"/>
                      <a:pt x="0" y="576"/>
                    </a:cubicBezTo>
                    <a:cubicBezTo>
                      <a:pt x="0" y="673"/>
                      <a:pt x="0" y="673"/>
                      <a:pt x="0" y="673"/>
                    </a:cubicBezTo>
                    <a:cubicBezTo>
                      <a:pt x="0" y="674"/>
                      <a:pt x="0" y="674"/>
                      <a:pt x="0" y="674"/>
                    </a:cubicBezTo>
                    <a:cubicBezTo>
                      <a:pt x="0" y="674"/>
                      <a:pt x="0" y="674"/>
                      <a:pt x="0" y="674"/>
                    </a:cubicBezTo>
                    <a:cubicBezTo>
                      <a:pt x="0" y="675"/>
                      <a:pt x="0" y="676"/>
                      <a:pt x="0" y="677"/>
                    </a:cubicBezTo>
                    <a:cubicBezTo>
                      <a:pt x="0" y="678"/>
                      <a:pt x="0" y="679"/>
                      <a:pt x="1" y="680"/>
                    </a:cubicBezTo>
                    <a:cubicBezTo>
                      <a:pt x="1" y="681"/>
                      <a:pt x="1" y="682"/>
                      <a:pt x="2" y="683"/>
                    </a:cubicBezTo>
                    <a:cubicBezTo>
                      <a:pt x="2" y="683"/>
                      <a:pt x="2" y="684"/>
                      <a:pt x="2" y="684"/>
                    </a:cubicBezTo>
                    <a:cubicBezTo>
                      <a:pt x="3" y="685"/>
                      <a:pt x="3" y="686"/>
                      <a:pt x="3" y="686"/>
                    </a:cubicBezTo>
                    <a:cubicBezTo>
                      <a:pt x="4" y="687"/>
                      <a:pt x="4" y="687"/>
                      <a:pt x="4" y="687"/>
                    </a:cubicBezTo>
                    <a:cubicBezTo>
                      <a:pt x="4" y="687"/>
                      <a:pt x="4" y="687"/>
                      <a:pt x="4" y="687"/>
                    </a:cubicBezTo>
                    <a:cubicBezTo>
                      <a:pt x="5" y="689"/>
                      <a:pt x="6" y="691"/>
                      <a:pt x="8" y="693"/>
                    </a:cubicBezTo>
                    <a:cubicBezTo>
                      <a:pt x="9" y="694"/>
                      <a:pt x="11" y="695"/>
                      <a:pt x="13" y="697"/>
                    </a:cubicBezTo>
                    <a:cubicBezTo>
                      <a:pt x="15" y="697"/>
                      <a:pt x="15" y="697"/>
                      <a:pt x="15" y="697"/>
                    </a:cubicBezTo>
                    <a:cubicBezTo>
                      <a:pt x="16" y="698"/>
                      <a:pt x="18" y="699"/>
                      <a:pt x="19" y="699"/>
                    </a:cubicBezTo>
                    <a:cubicBezTo>
                      <a:pt x="20" y="700"/>
                      <a:pt x="20" y="700"/>
                      <a:pt x="21" y="700"/>
                    </a:cubicBezTo>
                    <a:cubicBezTo>
                      <a:pt x="23" y="701"/>
                      <a:pt x="26" y="701"/>
                      <a:pt x="28" y="701"/>
                    </a:cubicBezTo>
                    <a:cubicBezTo>
                      <a:pt x="30" y="701"/>
                      <a:pt x="32" y="701"/>
                      <a:pt x="34" y="700"/>
                    </a:cubicBezTo>
                    <a:cubicBezTo>
                      <a:pt x="35" y="700"/>
                      <a:pt x="35" y="700"/>
                      <a:pt x="36" y="700"/>
                    </a:cubicBezTo>
                    <a:cubicBezTo>
                      <a:pt x="37" y="699"/>
                      <a:pt x="39" y="698"/>
                      <a:pt x="41" y="698"/>
                    </a:cubicBezTo>
                    <a:cubicBezTo>
                      <a:pt x="41" y="697"/>
                      <a:pt x="41" y="697"/>
                      <a:pt x="41" y="697"/>
                    </a:cubicBezTo>
                    <a:cubicBezTo>
                      <a:pt x="41" y="697"/>
                      <a:pt x="41" y="697"/>
                      <a:pt x="41" y="697"/>
                    </a:cubicBezTo>
                    <a:cubicBezTo>
                      <a:pt x="66" y="684"/>
                      <a:pt x="66" y="684"/>
                      <a:pt x="66" y="684"/>
                    </a:cubicBezTo>
                    <a:cubicBezTo>
                      <a:pt x="402" y="881"/>
                      <a:pt x="402" y="881"/>
                      <a:pt x="402" y="881"/>
                    </a:cubicBezTo>
                    <a:cubicBezTo>
                      <a:pt x="402" y="912"/>
                      <a:pt x="402" y="912"/>
                      <a:pt x="402" y="912"/>
                    </a:cubicBezTo>
                    <a:cubicBezTo>
                      <a:pt x="402" y="913"/>
                      <a:pt x="402" y="913"/>
                      <a:pt x="402" y="913"/>
                    </a:cubicBezTo>
                    <a:cubicBezTo>
                      <a:pt x="402" y="913"/>
                      <a:pt x="402" y="913"/>
                      <a:pt x="402" y="913"/>
                    </a:cubicBezTo>
                    <a:cubicBezTo>
                      <a:pt x="402" y="914"/>
                      <a:pt x="402" y="915"/>
                      <a:pt x="402" y="916"/>
                    </a:cubicBezTo>
                    <a:cubicBezTo>
                      <a:pt x="402" y="917"/>
                      <a:pt x="403" y="918"/>
                      <a:pt x="403" y="919"/>
                    </a:cubicBezTo>
                    <a:cubicBezTo>
                      <a:pt x="403" y="920"/>
                      <a:pt x="403" y="921"/>
                      <a:pt x="404" y="921"/>
                    </a:cubicBezTo>
                    <a:cubicBezTo>
                      <a:pt x="404" y="922"/>
                      <a:pt x="404" y="923"/>
                      <a:pt x="404" y="923"/>
                    </a:cubicBezTo>
                    <a:cubicBezTo>
                      <a:pt x="405" y="924"/>
                      <a:pt x="405" y="925"/>
                      <a:pt x="405" y="925"/>
                    </a:cubicBezTo>
                    <a:cubicBezTo>
                      <a:pt x="406" y="926"/>
                      <a:pt x="406" y="926"/>
                      <a:pt x="406" y="926"/>
                    </a:cubicBezTo>
                    <a:cubicBezTo>
                      <a:pt x="406" y="926"/>
                      <a:pt x="406" y="926"/>
                      <a:pt x="406" y="926"/>
                    </a:cubicBezTo>
                    <a:cubicBezTo>
                      <a:pt x="407" y="928"/>
                      <a:pt x="408" y="930"/>
                      <a:pt x="410" y="932"/>
                    </a:cubicBezTo>
                    <a:cubicBezTo>
                      <a:pt x="412" y="933"/>
                      <a:pt x="413" y="934"/>
                      <a:pt x="416" y="936"/>
                    </a:cubicBezTo>
                    <a:cubicBezTo>
                      <a:pt x="417" y="936"/>
                      <a:pt x="417" y="936"/>
                      <a:pt x="417" y="936"/>
                    </a:cubicBezTo>
                    <a:cubicBezTo>
                      <a:pt x="418" y="937"/>
                      <a:pt x="420" y="938"/>
                      <a:pt x="422" y="938"/>
                    </a:cubicBezTo>
                    <a:cubicBezTo>
                      <a:pt x="423" y="939"/>
                      <a:pt x="423" y="939"/>
                      <a:pt x="423" y="939"/>
                    </a:cubicBezTo>
                    <a:cubicBezTo>
                      <a:pt x="423" y="939"/>
                      <a:pt x="423" y="939"/>
                      <a:pt x="423" y="939"/>
                    </a:cubicBezTo>
                    <a:cubicBezTo>
                      <a:pt x="426" y="939"/>
                      <a:pt x="428" y="940"/>
                      <a:pt x="430" y="940"/>
                    </a:cubicBezTo>
                    <a:cubicBezTo>
                      <a:pt x="432" y="940"/>
                      <a:pt x="434" y="940"/>
                      <a:pt x="436" y="939"/>
                    </a:cubicBezTo>
                    <a:cubicBezTo>
                      <a:pt x="437" y="939"/>
                      <a:pt x="437" y="939"/>
                      <a:pt x="438" y="938"/>
                    </a:cubicBezTo>
                    <a:cubicBezTo>
                      <a:pt x="440" y="938"/>
                      <a:pt x="441" y="937"/>
                      <a:pt x="443" y="937"/>
                    </a:cubicBezTo>
                    <a:cubicBezTo>
                      <a:pt x="443" y="936"/>
                      <a:pt x="443" y="936"/>
                      <a:pt x="443" y="936"/>
                    </a:cubicBezTo>
                    <a:cubicBezTo>
                      <a:pt x="444" y="936"/>
                      <a:pt x="444" y="936"/>
                      <a:pt x="444" y="936"/>
                    </a:cubicBezTo>
                    <a:cubicBezTo>
                      <a:pt x="470" y="921"/>
                      <a:pt x="470" y="921"/>
                      <a:pt x="470" y="921"/>
                    </a:cubicBezTo>
                    <a:cubicBezTo>
                      <a:pt x="487" y="931"/>
                      <a:pt x="487" y="931"/>
                      <a:pt x="487" y="931"/>
                    </a:cubicBezTo>
                    <a:cubicBezTo>
                      <a:pt x="493" y="931"/>
                      <a:pt x="493" y="931"/>
                      <a:pt x="493" y="931"/>
                    </a:cubicBezTo>
                    <a:cubicBezTo>
                      <a:pt x="493" y="770"/>
                      <a:pt x="493" y="770"/>
                      <a:pt x="493" y="770"/>
                    </a:cubicBezTo>
                    <a:cubicBezTo>
                      <a:pt x="31" y="508"/>
                      <a:pt x="31" y="508"/>
                      <a:pt x="31" y="508"/>
                    </a:cubicBezTo>
                    <a:lnTo>
                      <a:pt x="32" y="541"/>
                    </a:lnTo>
                    <a:close/>
                    <a:moveTo>
                      <a:pt x="416" y="815"/>
                    </a:moveTo>
                    <a:cubicBezTo>
                      <a:pt x="416" y="815"/>
                      <a:pt x="416" y="815"/>
                      <a:pt x="416" y="814"/>
                    </a:cubicBezTo>
                    <a:cubicBezTo>
                      <a:pt x="416" y="814"/>
                      <a:pt x="416" y="813"/>
                      <a:pt x="416" y="813"/>
                    </a:cubicBezTo>
                    <a:cubicBezTo>
                      <a:pt x="416" y="813"/>
                      <a:pt x="416" y="812"/>
                      <a:pt x="416" y="812"/>
                    </a:cubicBezTo>
                    <a:cubicBezTo>
                      <a:pt x="416" y="811"/>
                      <a:pt x="417" y="811"/>
                      <a:pt x="417" y="810"/>
                    </a:cubicBezTo>
                    <a:cubicBezTo>
                      <a:pt x="417" y="810"/>
                      <a:pt x="417" y="810"/>
                      <a:pt x="417" y="809"/>
                    </a:cubicBezTo>
                    <a:cubicBezTo>
                      <a:pt x="417" y="809"/>
                      <a:pt x="418" y="808"/>
                      <a:pt x="418" y="808"/>
                    </a:cubicBezTo>
                    <a:cubicBezTo>
                      <a:pt x="418" y="808"/>
                      <a:pt x="418" y="807"/>
                      <a:pt x="419" y="807"/>
                    </a:cubicBezTo>
                    <a:cubicBezTo>
                      <a:pt x="419" y="806"/>
                      <a:pt x="419" y="806"/>
                      <a:pt x="419" y="806"/>
                    </a:cubicBezTo>
                    <a:cubicBezTo>
                      <a:pt x="420" y="805"/>
                      <a:pt x="420" y="805"/>
                      <a:pt x="420" y="805"/>
                    </a:cubicBezTo>
                    <a:cubicBezTo>
                      <a:pt x="421" y="804"/>
                      <a:pt x="421" y="804"/>
                      <a:pt x="421" y="804"/>
                    </a:cubicBezTo>
                    <a:cubicBezTo>
                      <a:pt x="422" y="804"/>
                      <a:pt x="422" y="803"/>
                      <a:pt x="423" y="803"/>
                    </a:cubicBezTo>
                    <a:cubicBezTo>
                      <a:pt x="423" y="803"/>
                      <a:pt x="423" y="803"/>
                      <a:pt x="423" y="803"/>
                    </a:cubicBezTo>
                    <a:cubicBezTo>
                      <a:pt x="455" y="785"/>
                      <a:pt x="455" y="785"/>
                      <a:pt x="455" y="785"/>
                    </a:cubicBezTo>
                    <a:cubicBezTo>
                      <a:pt x="461" y="782"/>
                      <a:pt x="470" y="784"/>
                      <a:pt x="474" y="791"/>
                    </a:cubicBezTo>
                    <a:cubicBezTo>
                      <a:pt x="477" y="797"/>
                      <a:pt x="475" y="806"/>
                      <a:pt x="468" y="810"/>
                    </a:cubicBezTo>
                    <a:cubicBezTo>
                      <a:pt x="444" y="823"/>
                      <a:pt x="444" y="823"/>
                      <a:pt x="444" y="823"/>
                    </a:cubicBezTo>
                    <a:cubicBezTo>
                      <a:pt x="444" y="888"/>
                      <a:pt x="444" y="888"/>
                      <a:pt x="444" y="888"/>
                    </a:cubicBezTo>
                    <a:cubicBezTo>
                      <a:pt x="455" y="882"/>
                      <a:pt x="455" y="882"/>
                      <a:pt x="455" y="882"/>
                    </a:cubicBezTo>
                    <a:cubicBezTo>
                      <a:pt x="461" y="878"/>
                      <a:pt x="470" y="881"/>
                      <a:pt x="474" y="887"/>
                    </a:cubicBezTo>
                    <a:cubicBezTo>
                      <a:pt x="477" y="894"/>
                      <a:pt x="475" y="903"/>
                      <a:pt x="468" y="906"/>
                    </a:cubicBezTo>
                    <a:cubicBezTo>
                      <a:pt x="437" y="924"/>
                      <a:pt x="437" y="924"/>
                      <a:pt x="437" y="924"/>
                    </a:cubicBezTo>
                    <a:cubicBezTo>
                      <a:pt x="437" y="924"/>
                      <a:pt x="436" y="924"/>
                      <a:pt x="436" y="924"/>
                    </a:cubicBezTo>
                    <a:cubicBezTo>
                      <a:pt x="435" y="925"/>
                      <a:pt x="435" y="925"/>
                      <a:pt x="434" y="925"/>
                    </a:cubicBezTo>
                    <a:cubicBezTo>
                      <a:pt x="434" y="925"/>
                      <a:pt x="433" y="925"/>
                      <a:pt x="433" y="925"/>
                    </a:cubicBezTo>
                    <a:cubicBezTo>
                      <a:pt x="432" y="926"/>
                      <a:pt x="431" y="926"/>
                      <a:pt x="430" y="926"/>
                    </a:cubicBezTo>
                    <a:cubicBezTo>
                      <a:pt x="429" y="926"/>
                      <a:pt x="428" y="926"/>
                      <a:pt x="427" y="925"/>
                    </a:cubicBezTo>
                    <a:cubicBezTo>
                      <a:pt x="426" y="925"/>
                      <a:pt x="426" y="925"/>
                      <a:pt x="426" y="925"/>
                    </a:cubicBezTo>
                    <a:cubicBezTo>
                      <a:pt x="425" y="925"/>
                      <a:pt x="424" y="924"/>
                      <a:pt x="423" y="924"/>
                    </a:cubicBezTo>
                    <a:cubicBezTo>
                      <a:pt x="423" y="924"/>
                      <a:pt x="423" y="924"/>
                      <a:pt x="423" y="924"/>
                    </a:cubicBezTo>
                    <a:cubicBezTo>
                      <a:pt x="422" y="923"/>
                      <a:pt x="421" y="922"/>
                      <a:pt x="420" y="922"/>
                    </a:cubicBezTo>
                    <a:cubicBezTo>
                      <a:pt x="420" y="922"/>
                      <a:pt x="420" y="922"/>
                      <a:pt x="420" y="921"/>
                    </a:cubicBezTo>
                    <a:cubicBezTo>
                      <a:pt x="419" y="921"/>
                      <a:pt x="418" y="920"/>
                      <a:pt x="418" y="919"/>
                    </a:cubicBezTo>
                    <a:cubicBezTo>
                      <a:pt x="418" y="919"/>
                      <a:pt x="418" y="919"/>
                      <a:pt x="418" y="919"/>
                    </a:cubicBezTo>
                    <a:cubicBezTo>
                      <a:pt x="418" y="918"/>
                      <a:pt x="418" y="918"/>
                      <a:pt x="417" y="918"/>
                    </a:cubicBezTo>
                    <a:cubicBezTo>
                      <a:pt x="417" y="917"/>
                      <a:pt x="417" y="917"/>
                      <a:pt x="417" y="917"/>
                    </a:cubicBezTo>
                    <a:cubicBezTo>
                      <a:pt x="417" y="916"/>
                      <a:pt x="416" y="916"/>
                      <a:pt x="416" y="915"/>
                    </a:cubicBezTo>
                    <a:cubicBezTo>
                      <a:pt x="416" y="915"/>
                      <a:pt x="416" y="914"/>
                      <a:pt x="416" y="914"/>
                    </a:cubicBezTo>
                    <a:cubicBezTo>
                      <a:pt x="416" y="913"/>
                      <a:pt x="416" y="913"/>
                      <a:pt x="416" y="912"/>
                    </a:cubicBezTo>
                    <a:cubicBezTo>
                      <a:pt x="416" y="912"/>
                      <a:pt x="416" y="912"/>
                      <a:pt x="416" y="912"/>
                    </a:cubicBezTo>
                    <a:lnTo>
                      <a:pt x="416" y="815"/>
                    </a:lnTo>
                    <a:close/>
                    <a:moveTo>
                      <a:pt x="278" y="687"/>
                    </a:moveTo>
                    <a:cubicBezTo>
                      <a:pt x="400" y="758"/>
                      <a:pt x="400" y="758"/>
                      <a:pt x="400" y="758"/>
                    </a:cubicBezTo>
                    <a:cubicBezTo>
                      <a:pt x="400" y="792"/>
                      <a:pt x="400" y="792"/>
                      <a:pt x="400" y="792"/>
                    </a:cubicBezTo>
                    <a:cubicBezTo>
                      <a:pt x="278" y="721"/>
                      <a:pt x="278" y="721"/>
                      <a:pt x="278" y="721"/>
                    </a:cubicBezTo>
                    <a:lnTo>
                      <a:pt x="278" y="687"/>
                    </a:lnTo>
                    <a:close/>
                    <a:moveTo>
                      <a:pt x="278" y="741"/>
                    </a:moveTo>
                    <a:cubicBezTo>
                      <a:pt x="400" y="812"/>
                      <a:pt x="400" y="812"/>
                      <a:pt x="400" y="812"/>
                    </a:cubicBezTo>
                    <a:cubicBezTo>
                      <a:pt x="400" y="846"/>
                      <a:pt x="400" y="846"/>
                      <a:pt x="400" y="846"/>
                    </a:cubicBezTo>
                    <a:cubicBezTo>
                      <a:pt x="278" y="775"/>
                      <a:pt x="278" y="775"/>
                      <a:pt x="278" y="775"/>
                    </a:cubicBezTo>
                    <a:lnTo>
                      <a:pt x="278" y="741"/>
                    </a:lnTo>
                    <a:close/>
                    <a:moveTo>
                      <a:pt x="71" y="552"/>
                    </a:moveTo>
                    <a:cubicBezTo>
                      <a:pt x="75" y="559"/>
                      <a:pt x="73" y="567"/>
                      <a:pt x="66" y="571"/>
                    </a:cubicBezTo>
                    <a:cubicBezTo>
                      <a:pt x="42" y="584"/>
                      <a:pt x="42" y="584"/>
                      <a:pt x="42" y="584"/>
                    </a:cubicBezTo>
                    <a:cubicBezTo>
                      <a:pt x="42" y="649"/>
                      <a:pt x="42" y="649"/>
                      <a:pt x="42" y="649"/>
                    </a:cubicBezTo>
                    <a:cubicBezTo>
                      <a:pt x="52" y="643"/>
                      <a:pt x="52" y="643"/>
                      <a:pt x="52" y="643"/>
                    </a:cubicBezTo>
                    <a:cubicBezTo>
                      <a:pt x="59" y="639"/>
                      <a:pt x="68" y="642"/>
                      <a:pt x="71" y="649"/>
                    </a:cubicBezTo>
                    <a:cubicBezTo>
                      <a:pt x="75" y="655"/>
                      <a:pt x="73" y="664"/>
                      <a:pt x="66" y="668"/>
                    </a:cubicBezTo>
                    <a:cubicBezTo>
                      <a:pt x="35" y="685"/>
                      <a:pt x="35" y="685"/>
                      <a:pt x="35" y="685"/>
                    </a:cubicBezTo>
                    <a:cubicBezTo>
                      <a:pt x="34" y="685"/>
                      <a:pt x="34" y="685"/>
                      <a:pt x="34" y="685"/>
                    </a:cubicBezTo>
                    <a:cubicBezTo>
                      <a:pt x="33" y="686"/>
                      <a:pt x="32" y="686"/>
                      <a:pt x="32" y="686"/>
                    </a:cubicBezTo>
                    <a:cubicBezTo>
                      <a:pt x="31" y="686"/>
                      <a:pt x="31" y="686"/>
                      <a:pt x="31" y="686"/>
                    </a:cubicBezTo>
                    <a:cubicBezTo>
                      <a:pt x="30" y="687"/>
                      <a:pt x="29" y="687"/>
                      <a:pt x="28" y="687"/>
                    </a:cubicBezTo>
                    <a:cubicBezTo>
                      <a:pt x="27" y="687"/>
                      <a:pt x="25" y="687"/>
                      <a:pt x="24" y="686"/>
                    </a:cubicBezTo>
                    <a:cubicBezTo>
                      <a:pt x="24" y="686"/>
                      <a:pt x="24" y="686"/>
                      <a:pt x="24" y="686"/>
                    </a:cubicBezTo>
                    <a:cubicBezTo>
                      <a:pt x="23" y="686"/>
                      <a:pt x="22" y="686"/>
                      <a:pt x="21" y="685"/>
                    </a:cubicBezTo>
                    <a:cubicBezTo>
                      <a:pt x="21" y="685"/>
                      <a:pt x="21" y="685"/>
                      <a:pt x="20" y="685"/>
                    </a:cubicBezTo>
                    <a:cubicBezTo>
                      <a:pt x="19" y="684"/>
                      <a:pt x="19" y="683"/>
                      <a:pt x="18" y="683"/>
                    </a:cubicBezTo>
                    <a:cubicBezTo>
                      <a:pt x="18" y="683"/>
                      <a:pt x="18" y="683"/>
                      <a:pt x="18" y="682"/>
                    </a:cubicBezTo>
                    <a:cubicBezTo>
                      <a:pt x="17" y="682"/>
                      <a:pt x="16" y="681"/>
                      <a:pt x="16" y="680"/>
                    </a:cubicBezTo>
                    <a:cubicBezTo>
                      <a:pt x="16" y="680"/>
                      <a:pt x="16" y="680"/>
                      <a:pt x="16" y="680"/>
                    </a:cubicBezTo>
                    <a:cubicBezTo>
                      <a:pt x="15" y="679"/>
                      <a:pt x="15" y="679"/>
                      <a:pt x="15" y="679"/>
                    </a:cubicBezTo>
                    <a:cubicBezTo>
                      <a:pt x="15" y="678"/>
                      <a:pt x="15" y="678"/>
                      <a:pt x="15" y="678"/>
                    </a:cubicBezTo>
                    <a:cubicBezTo>
                      <a:pt x="15" y="677"/>
                      <a:pt x="14" y="677"/>
                      <a:pt x="14" y="676"/>
                    </a:cubicBezTo>
                    <a:cubicBezTo>
                      <a:pt x="14" y="676"/>
                      <a:pt x="14" y="675"/>
                      <a:pt x="14" y="675"/>
                    </a:cubicBezTo>
                    <a:cubicBezTo>
                      <a:pt x="14" y="674"/>
                      <a:pt x="14" y="674"/>
                      <a:pt x="14" y="673"/>
                    </a:cubicBezTo>
                    <a:cubicBezTo>
                      <a:pt x="14" y="673"/>
                      <a:pt x="14" y="673"/>
                      <a:pt x="14" y="673"/>
                    </a:cubicBezTo>
                    <a:cubicBezTo>
                      <a:pt x="14" y="576"/>
                      <a:pt x="14" y="576"/>
                      <a:pt x="14" y="576"/>
                    </a:cubicBezTo>
                    <a:cubicBezTo>
                      <a:pt x="14" y="576"/>
                      <a:pt x="14" y="576"/>
                      <a:pt x="14" y="575"/>
                    </a:cubicBezTo>
                    <a:cubicBezTo>
                      <a:pt x="14" y="575"/>
                      <a:pt x="14" y="574"/>
                      <a:pt x="14" y="574"/>
                    </a:cubicBezTo>
                    <a:cubicBezTo>
                      <a:pt x="14" y="574"/>
                      <a:pt x="14" y="573"/>
                      <a:pt x="14" y="573"/>
                    </a:cubicBezTo>
                    <a:cubicBezTo>
                      <a:pt x="14" y="572"/>
                      <a:pt x="14" y="572"/>
                      <a:pt x="15" y="571"/>
                    </a:cubicBezTo>
                    <a:cubicBezTo>
                      <a:pt x="15" y="571"/>
                      <a:pt x="15" y="571"/>
                      <a:pt x="15" y="570"/>
                    </a:cubicBezTo>
                    <a:cubicBezTo>
                      <a:pt x="15" y="570"/>
                      <a:pt x="16" y="569"/>
                      <a:pt x="16" y="569"/>
                    </a:cubicBezTo>
                    <a:cubicBezTo>
                      <a:pt x="16" y="569"/>
                      <a:pt x="16" y="568"/>
                      <a:pt x="16" y="568"/>
                    </a:cubicBezTo>
                    <a:cubicBezTo>
                      <a:pt x="17" y="567"/>
                      <a:pt x="17" y="567"/>
                      <a:pt x="17" y="567"/>
                    </a:cubicBezTo>
                    <a:cubicBezTo>
                      <a:pt x="18" y="566"/>
                      <a:pt x="18" y="566"/>
                      <a:pt x="18" y="566"/>
                    </a:cubicBezTo>
                    <a:cubicBezTo>
                      <a:pt x="19" y="566"/>
                      <a:pt x="19" y="565"/>
                      <a:pt x="19" y="565"/>
                    </a:cubicBezTo>
                    <a:cubicBezTo>
                      <a:pt x="20" y="565"/>
                      <a:pt x="20" y="564"/>
                      <a:pt x="20" y="564"/>
                    </a:cubicBezTo>
                    <a:cubicBezTo>
                      <a:pt x="21" y="564"/>
                      <a:pt x="21" y="564"/>
                      <a:pt x="21" y="564"/>
                    </a:cubicBezTo>
                    <a:cubicBezTo>
                      <a:pt x="52" y="546"/>
                      <a:pt x="52" y="546"/>
                      <a:pt x="52" y="546"/>
                    </a:cubicBezTo>
                    <a:cubicBezTo>
                      <a:pt x="59" y="543"/>
                      <a:pt x="68" y="545"/>
                      <a:pt x="71" y="552"/>
                    </a:cubicBezTo>
                    <a:close/>
                  </a:path>
                </a:pathLst>
              </a:custGeom>
              <a:solidFill>
                <a:srgbClr val="0018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kern="0">
                  <a:solidFill>
                    <a:srgbClr val="505050"/>
                  </a:solidFill>
                </a:endParaRPr>
              </a:p>
            </p:txBody>
          </p:sp>
          <p:sp>
            <p:nvSpPr>
              <p:cNvPr id="260" name="Freeform 6"/>
              <p:cNvSpPr>
                <a:spLocks noEditPoints="1"/>
              </p:cNvSpPr>
              <p:nvPr/>
            </p:nvSpPr>
            <p:spPr bwMode="auto">
              <a:xfrm>
                <a:off x="3441" y="1743"/>
                <a:ext cx="796" cy="832"/>
              </a:xfrm>
              <a:custGeom>
                <a:avLst/>
                <a:gdLst>
                  <a:gd name="T0" fmla="*/ 438 w 988"/>
                  <a:gd name="T1" fmla="*/ 1020 h 1032"/>
                  <a:gd name="T2" fmla="*/ 460 w 988"/>
                  <a:gd name="T3" fmla="*/ 1013 h 1032"/>
                  <a:gd name="T4" fmla="*/ 490 w 988"/>
                  <a:gd name="T5" fmla="*/ 1031 h 1032"/>
                  <a:gd name="T6" fmla="*/ 551 w 988"/>
                  <a:gd name="T7" fmla="*/ 1007 h 1032"/>
                  <a:gd name="T8" fmla="*/ 611 w 988"/>
                  <a:gd name="T9" fmla="*/ 965 h 1032"/>
                  <a:gd name="T10" fmla="*/ 402 w 988"/>
                  <a:gd name="T11" fmla="*/ 959 h 1032"/>
                  <a:gd name="T12" fmla="*/ 418 w 988"/>
                  <a:gd name="T13" fmla="*/ 958 h 1032"/>
                  <a:gd name="T14" fmla="*/ 730 w 988"/>
                  <a:gd name="T15" fmla="*/ 883 h 1032"/>
                  <a:gd name="T16" fmla="*/ 306 w 988"/>
                  <a:gd name="T17" fmla="*/ 877 h 1032"/>
                  <a:gd name="T18" fmla="*/ 808 w 988"/>
                  <a:gd name="T19" fmla="*/ 828 h 1032"/>
                  <a:gd name="T20" fmla="*/ 223 w 988"/>
                  <a:gd name="T21" fmla="*/ 829 h 1032"/>
                  <a:gd name="T22" fmla="*/ 140 w 988"/>
                  <a:gd name="T23" fmla="*/ 780 h 1032"/>
                  <a:gd name="T24" fmla="*/ 887 w 988"/>
                  <a:gd name="T25" fmla="*/ 773 h 1032"/>
                  <a:gd name="T26" fmla="*/ 57 w 988"/>
                  <a:gd name="T27" fmla="*/ 790 h 1032"/>
                  <a:gd name="T28" fmla="*/ 61 w 988"/>
                  <a:gd name="T29" fmla="*/ 775 h 1032"/>
                  <a:gd name="T30" fmla="*/ 93 w 988"/>
                  <a:gd name="T31" fmla="*/ 791 h 1032"/>
                  <a:gd name="T32" fmla="*/ 975 w 988"/>
                  <a:gd name="T33" fmla="*/ 732 h 1032"/>
                  <a:gd name="T34" fmla="*/ 2 w 988"/>
                  <a:gd name="T35" fmla="*/ 736 h 1032"/>
                  <a:gd name="T36" fmla="*/ 0 w 988"/>
                  <a:gd name="T37" fmla="*/ 717 h 1032"/>
                  <a:gd name="T38" fmla="*/ 16 w 988"/>
                  <a:gd name="T39" fmla="*/ 725 h 1032"/>
                  <a:gd name="T40" fmla="*/ 21 w 988"/>
                  <a:gd name="T41" fmla="*/ 742 h 1032"/>
                  <a:gd name="T42" fmla="*/ 988 w 988"/>
                  <a:gd name="T43" fmla="*/ 634 h 1032"/>
                  <a:gd name="T44" fmla="*/ 1 w 988"/>
                  <a:gd name="T45" fmla="*/ 609 h 1032"/>
                  <a:gd name="T46" fmla="*/ 17 w 988"/>
                  <a:gd name="T47" fmla="*/ 606 h 1032"/>
                  <a:gd name="T48" fmla="*/ 16 w 988"/>
                  <a:gd name="T49" fmla="*/ 650 h 1032"/>
                  <a:gd name="T50" fmla="*/ 988 w 988"/>
                  <a:gd name="T51" fmla="*/ 586 h 1032"/>
                  <a:gd name="T52" fmla="*/ 46 w 988"/>
                  <a:gd name="T53" fmla="*/ 517 h 1032"/>
                  <a:gd name="T54" fmla="*/ 884 w 988"/>
                  <a:gd name="T55" fmla="*/ 490 h 1032"/>
                  <a:gd name="T56" fmla="*/ 937 w 988"/>
                  <a:gd name="T57" fmla="*/ 520 h 1032"/>
                  <a:gd name="T58" fmla="*/ 7 w 988"/>
                  <a:gd name="T59" fmla="*/ 462 h 1032"/>
                  <a:gd name="T60" fmla="*/ 1 w 988"/>
                  <a:gd name="T61" fmla="*/ 441 h 1032"/>
                  <a:gd name="T62" fmla="*/ 16 w 988"/>
                  <a:gd name="T63" fmla="*/ 439 h 1032"/>
                  <a:gd name="T64" fmla="*/ 20 w 988"/>
                  <a:gd name="T65" fmla="*/ 453 h 1032"/>
                  <a:gd name="T66" fmla="*/ 32 w 988"/>
                  <a:gd name="T67" fmla="*/ 472 h 1032"/>
                  <a:gd name="T68" fmla="*/ 978 w 988"/>
                  <a:gd name="T69" fmla="*/ 438 h 1032"/>
                  <a:gd name="T70" fmla="*/ 972 w 988"/>
                  <a:gd name="T71" fmla="*/ 390 h 1032"/>
                  <a:gd name="T72" fmla="*/ 0 w 988"/>
                  <a:gd name="T73" fmla="*/ 388 h 1032"/>
                  <a:gd name="T74" fmla="*/ 14 w 988"/>
                  <a:gd name="T75" fmla="*/ 290 h 1032"/>
                  <a:gd name="T76" fmla="*/ 30 w 988"/>
                  <a:gd name="T77" fmla="*/ 273 h 1032"/>
                  <a:gd name="T78" fmla="*/ 44 w 988"/>
                  <a:gd name="T79" fmla="*/ 283 h 1032"/>
                  <a:gd name="T80" fmla="*/ 29 w 988"/>
                  <a:gd name="T81" fmla="*/ 297 h 1032"/>
                  <a:gd name="T82" fmla="*/ 976 w 988"/>
                  <a:gd name="T83" fmla="*/ 250 h 1032"/>
                  <a:gd name="T84" fmla="*/ 143 w 988"/>
                  <a:gd name="T85" fmla="*/ 222 h 1032"/>
                  <a:gd name="T86" fmla="*/ 51 w 988"/>
                  <a:gd name="T87" fmla="*/ 230 h 1032"/>
                  <a:gd name="T88" fmla="*/ 890 w 988"/>
                  <a:gd name="T89" fmla="*/ 207 h 1032"/>
                  <a:gd name="T90" fmla="*/ 226 w 988"/>
                  <a:gd name="T91" fmla="*/ 174 h 1032"/>
                  <a:gd name="T92" fmla="*/ 807 w 988"/>
                  <a:gd name="T93" fmla="*/ 159 h 1032"/>
                  <a:gd name="T94" fmla="*/ 309 w 988"/>
                  <a:gd name="T95" fmla="*/ 126 h 1032"/>
                  <a:gd name="T96" fmla="*/ 724 w 988"/>
                  <a:gd name="T97" fmla="*/ 110 h 1032"/>
                  <a:gd name="T98" fmla="*/ 392 w 988"/>
                  <a:gd name="T99" fmla="*/ 78 h 1032"/>
                  <a:gd name="T100" fmla="*/ 641 w 988"/>
                  <a:gd name="T101" fmla="*/ 62 h 1032"/>
                  <a:gd name="T102" fmla="*/ 475 w 988"/>
                  <a:gd name="T103" fmla="*/ 30 h 1032"/>
                  <a:gd name="T104" fmla="*/ 558 w 988"/>
                  <a:gd name="T105" fmla="*/ 14 h 10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988" h="1032">
                    <a:moveTo>
                      <a:pt x="478" y="1032"/>
                    </a:moveTo>
                    <a:cubicBezTo>
                      <a:pt x="472" y="1032"/>
                      <a:pt x="466" y="1031"/>
                      <a:pt x="460" y="1030"/>
                    </a:cubicBezTo>
                    <a:cubicBezTo>
                      <a:pt x="455" y="1028"/>
                      <a:pt x="455" y="1028"/>
                      <a:pt x="455" y="1028"/>
                    </a:cubicBezTo>
                    <a:cubicBezTo>
                      <a:pt x="450" y="1027"/>
                      <a:pt x="446" y="1025"/>
                      <a:pt x="443" y="1023"/>
                    </a:cubicBezTo>
                    <a:cubicBezTo>
                      <a:pt x="438" y="1020"/>
                      <a:pt x="438" y="1020"/>
                      <a:pt x="438" y="1020"/>
                    </a:cubicBezTo>
                    <a:cubicBezTo>
                      <a:pt x="435" y="1018"/>
                      <a:pt x="431" y="1016"/>
                      <a:pt x="429" y="1014"/>
                    </a:cubicBezTo>
                    <a:cubicBezTo>
                      <a:pt x="439" y="1001"/>
                      <a:pt x="439" y="1001"/>
                      <a:pt x="439" y="1001"/>
                    </a:cubicBezTo>
                    <a:cubicBezTo>
                      <a:pt x="441" y="1003"/>
                      <a:pt x="444" y="1005"/>
                      <a:pt x="447" y="1007"/>
                    </a:cubicBezTo>
                    <a:cubicBezTo>
                      <a:pt x="450" y="1009"/>
                      <a:pt x="450" y="1009"/>
                      <a:pt x="450" y="1009"/>
                    </a:cubicBezTo>
                    <a:cubicBezTo>
                      <a:pt x="453" y="1010"/>
                      <a:pt x="456" y="1012"/>
                      <a:pt x="460" y="1013"/>
                    </a:cubicBezTo>
                    <a:cubicBezTo>
                      <a:pt x="458" y="1021"/>
                      <a:pt x="458" y="1021"/>
                      <a:pt x="458" y="1021"/>
                    </a:cubicBezTo>
                    <a:cubicBezTo>
                      <a:pt x="460" y="1013"/>
                      <a:pt x="460" y="1013"/>
                      <a:pt x="460" y="1013"/>
                    </a:cubicBezTo>
                    <a:cubicBezTo>
                      <a:pt x="464" y="1014"/>
                      <a:pt x="464" y="1014"/>
                      <a:pt x="464" y="1014"/>
                    </a:cubicBezTo>
                    <a:cubicBezTo>
                      <a:pt x="472" y="1016"/>
                      <a:pt x="480" y="1016"/>
                      <a:pt x="488" y="1015"/>
                    </a:cubicBezTo>
                    <a:cubicBezTo>
                      <a:pt x="490" y="1031"/>
                      <a:pt x="490" y="1031"/>
                      <a:pt x="490" y="1031"/>
                    </a:cubicBezTo>
                    <a:cubicBezTo>
                      <a:pt x="486" y="1031"/>
                      <a:pt x="482" y="1032"/>
                      <a:pt x="478" y="1032"/>
                    </a:cubicBezTo>
                    <a:close/>
                    <a:moveTo>
                      <a:pt x="556" y="1023"/>
                    </a:moveTo>
                    <a:cubicBezTo>
                      <a:pt x="534" y="1023"/>
                      <a:pt x="534" y="1023"/>
                      <a:pt x="534" y="1023"/>
                    </a:cubicBezTo>
                    <a:cubicBezTo>
                      <a:pt x="534" y="1007"/>
                      <a:pt x="534" y="1007"/>
                      <a:pt x="534" y="1007"/>
                    </a:cubicBezTo>
                    <a:cubicBezTo>
                      <a:pt x="551" y="1007"/>
                      <a:pt x="551" y="1007"/>
                      <a:pt x="551" y="1007"/>
                    </a:cubicBezTo>
                    <a:cubicBezTo>
                      <a:pt x="572" y="992"/>
                      <a:pt x="572" y="992"/>
                      <a:pt x="572" y="992"/>
                    </a:cubicBezTo>
                    <a:cubicBezTo>
                      <a:pt x="581" y="1006"/>
                      <a:pt x="581" y="1006"/>
                      <a:pt x="581" y="1006"/>
                    </a:cubicBezTo>
                    <a:lnTo>
                      <a:pt x="556" y="1023"/>
                    </a:lnTo>
                    <a:close/>
                    <a:moveTo>
                      <a:pt x="620" y="978"/>
                    </a:moveTo>
                    <a:cubicBezTo>
                      <a:pt x="611" y="965"/>
                      <a:pt x="611" y="965"/>
                      <a:pt x="611" y="965"/>
                    </a:cubicBezTo>
                    <a:cubicBezTo>
                      <a:pt x="651" y="938"/>
                      <a:pt x="651" y="938"/>
                      <a:pt x="651" y="938"/>
                    </a:cubicBezTo>
                    <a:cubicBezTo>
                      <a:pt x="660" y="951"/>
                      <a:pt x="660" y="951"/>
                      <a:pt x="660" y="951"/>
                    </a:cubicBezTo>
                    <a:lnTo>
                      <a:pt x="620" y="978"/>
                    </a:lnTo>
                    <a:close/>
                    <a:moveTo>
                      <a:pt x="403" y="968"/>
                    </a:moveTo>
                    <a:cubicBezTo>
                      <a:pt x="402" y="965"/>
                      <a:pt x="402" y="962"/>
                      <a:pt x="402" y="959"/>
                    </a:cubicBezTo>
                    <a:cubicBezTo>
                      <a:pt x="402" y="953"/>
                      <a:pt x="402" y="953"/>
                      <a:pt x="402" y="953"/>
                    </a:cubicBezTo>
                    <a:cubicBezTo>
                      <a:pt x="381" y="940"/>
                      <a:pt x="381" y="940"/>
                      <a:pt x="381" y="940"/>
                    </a:cubicBezTo>
                    <a:cubicBezTo>
                      <a:pt x="389" y="926"/>
                      <a:pt x="389" y="926"/>
                      <a:pt x="389" y="926"/>
                    </a:cubicBezTo>
                    <a:cubicBezTo>
                      <a:pt x="418" y="943"/>
                      <a:pt x="418" y="943"/>
                      <a:pt x="418" y="943"/>
                    </a:cubicBezTo>
                    <a:cubicBezTo>
                      <a:pt x="418" y="958"/>
                      <a:pt x="418" y="958"/>
                      <a:pt x="418" y="958"/>
                    </a:cubicBezTo>
                    <a:cubicBezTo>
                      <a:pt x="418" y="961"/>
                      <a:pt x="418" y="963"/>
                      <a:pt x="419" y="965"/>
                    </a:cubicBezTo>
                    <a:lnTo>
                      <a:pt x="403" y="968"/>
                    </a:lnTo>
                    <a:close/>
                    <a:moveTo>
                      <a:pt x="699" y="923"/>
                    </a:moveTo>
                    <a:cubicBezTo>
                      <a:pt x="690" y="910"/>
                      <a:pt x="690" y="910"/>
                      <a:pt x="690" y="910"/>
                    </a:cubicBezTo>
                    <a:cubicBezTo>
                      <a:pt x="730" y="883"/>
                      <a:pt x="730" y="883"/>
                      <a:pt x="730" y="883"/>
                    </a:cubicBezTo>
                    <a:cubicBezTo>
                      <a:pt x="739" y="896"/>
                      <a:pt x="739" y="896"/>
                      <a:pt x="739" y="896"/>
                    </a:cubicBezTo>
                    <a:lnTo>
                      <a:pt x="699" y="923"/>
                    </a:lnTo>
                    <a:close/>
                    <a:moveTo>
                      <a:pt x="339" y="916"/>
                    </a:moveTo>
                    <a:cubicBezTo>
                      <a:pt x="298" y="891"/>
                      <a:pt x="298" y="891"/>
                      <a:pt x="298" y="891"/>
                    </a:cubicBezTo>
                    <a:cubicBezTo>
                      <a:pt x="306" y="877"/>
                      <a:pt x="306" y="877"/>
                      <a:pt x="306" y="877"/>
                    </a:cubicBezTo>
                    <a:cubicBezTo>
                      <a:pt x="347" y="902"/>
                      <a:pt x="347" y="902"/>
                      <a:pt x="347" y="902"/>
                    </a:cubicBezTo>
                    <a:lnTo>
                      <a:pt x="339" y="916"/>
                    </a:lnTo>
                    <a:close/>
                    <a:moveTo>
                      <a:pt x="778" y="869"/>
                    </a:moveTo>
                    <a:cubicBezTo>
                      <a:pt x="769" y="856"/>
                      <a:pt x="769" y="856"/>
                      <a:pt x="769" y="856"/>
                    </a:cubicBezTo>
                    <a:cubicBezTo>
                      <a:pt x="808" y="828"/>
                      <a:pt x="808" y="828"/>
                      <a:pt x="808" y="828"/>
                    </a:cubicBezTo>
                    <a:cubicBezTo>
                      <a:pt x="818" y="841"/>
                      <a:pt x="818" y="841"/>
                      <a:pt x="818" y="841"/>
                    </a:cubicBezTo>
                    <a:lnTo>
                      <a:pt x="778" y="869"/>
                    </a:lnTo>
                    <a:close/>
                    <a:moveTo>
                      <a:pt x="256" y="867"/>
                    </a:moveTo>
                    <a:cubicBezTo>
                      <a:pt x="215" y="843"/>
                      <a:pt x="215" y="843"/>
                      <a:pt x="215" y="843"/>
                    </a:cubicBezTo>
                    <a:cubicBezTo>
                      <a:pt x="223" y="829"/>
                      <a:pt x="223" y="829"/>
                      <a:pt x="223" y="829"/>
                    </a:cubicBezTo>
                    <a:cubicBezTo>
                      <a:pt x="264" y="853"/>
                      <a:pt x="264" y="853"/>
                      <a:pt x="264" y="853"/>
                    </a:cubicBezTo>
                    <a:lnTo>
                      <a:pt x="256" y="867"/>
                    </a:lnTo>
                    <a:close/>
                    <a:moveTo>
                      <a:pt x="174" y="818"/>
                    </a:moveTo>
                    <a:cubicBezTo>
                      <a:pt x="132" y="794"/>
                      <a:pt x="132" y="794"/>
                      <a:pt x="132" y="794"/>
                    </a:cubicBezTo>
                    <a:cubicBezTo>
                      <a:pt x="140" y="780"/>
                      <a:pt x="140" y="780"/>
                      <a:pt x="140" y="780"/>
                    </a:cubicBezTo>
                    <a:cubicBezTo>
                      <a:pt x="182" y="805"/>
                      <a:pt x="182" y="805"/>
                      <a:pt x="182" y="805"/>
                    </a:cubicBezTo>
                    <a:lnTo>
                      <a:pt x="174" y="818"/>
                    </a:lnTo>
                    <a:close/>
                    <a:moveTo>
                      <a:pt x="857" y="814"/>
                    </a:moveTo>
                    <a:cubicBezTo>
                      <a:pt x="848" y="801"/>
                      <a:pt x="848" y="801"/>
                      <a:pt x="848" y="801"/>
                    </a:cubicBezTo>
                    <a:cubicBezTo>
                      <a:pt x="887" y="773"/>
                      <a:pt x="887" y="773"/>
                      <a:pt x="887" y="773"/>
                    </a:cubicBezTo>
                    <a:cubicBezTo>
                      <a:pt x="896" y="787"/>
                      <a:pt x="896" y="787"/>
                      <a:pt x="896" y="787"/>
                    </a:cubicBezTo>
                    <a:lnTo>
                      <a:pt x="857" y="814"/>
                    </a:lnTo>
                    <a:close/>
                    <a:moveTo>
                      <a:pt x="76" y="793"/>
                    </a:moveTo>
                    <a:cubicBezTo>
                      <a:pt x="69" y="793"/>
                      <a:pt x="63" y="792"/>
                      <a:pt x="57" y="790"/>
                    </a:cubicBezTo>
                    <a:cubicBezTo>
                      <a:pt x="57" y="790"/>
                      <a:pt x="57" y="790"/>
                      <a:pt x="57" y="790"/>
                    </a:cubicBezTo>
                    <a:cubicBezTo>
                      <a:pt x="55" y="790"/>
                      <a:pt x="53" y="789"/>
                      <a:pt x="51" y="789"/>
                    </a:cubicBezTo>
                    <a:cubicBezTo>
                      <a:pt x="49" y="788"/>
                      <a:pt x="46" y="787"/>
                      <a:pt x="44" y="786"/>
                    </a:cubicBezTo>
                    <a:cubicBezTo>
                      <a:pt x="50" y="771"/>
                      <a:pt x="50" y="771"/>
                      <a:pt x="50" y="771"/>
                    </a:cubicBezTo>
                    <a:cubicBezTo>
                      <a:pt x="52" y="772"/>
                      <a:pt x="54" y="773"/>
                      <a:pt x="56" y="773"/>
                    </a:cubicBezTo>
                    <a:cubicBezTo>
                      <a:pt x="58" y="774"/>
                      <a:pt x="60" y="775"/>
                      <a:pt x="61" y="775"/>
                    </a:cubicBezTo>
                    <a:cubicBezTo>
                      <a:pt x="61" y="775"/>
                      <a:pt x="61" y="775"/>
                      <a:pt x="61" y="775"/>
                    </a:cubicBezTo>
                    <a:cubicBezTo>
                      <a:pt x="71" y="777"/>
                      <a:pt x="80" y="777"/>
                      <a:pt x="90" y="775"/>
                    </a:cubicBezTo>
                    <a:cubicBezTo>
                      <a:pt x="90" y="775"/>
                      <a:pt x="91" y="775"/>
                      <a:pt x="92" y="775"/>
                    </a:cubicBezTo>
                    <a:cubicBezTo>
                      <a:pt x="96" y="790"/>
                      <a:pt x="96" y="790"/>
                      <a:pt x="96" y="790"/>
                    </a:cubicBezTo>
                    <a:cubicBezTo>
                      <a:pt x="95" y="790"/>
                      <a:pt x="94" y="790"/>
                      <a:pt x="93" y="791"/>
                    </a:cubicBezTo>
                    <a:cubicBezTo>
                      <a:pt x="87" y="792"/>
                      <a:pt x="82" y="793"/>
                      <a:pt x="76" y="793"/>
                    </a:cubicBezTo>
                    <a:close/>
                    <a:moveTo>
                      <a:pt x="936" y="759"/>
                    </a:moveTo>
                    <a:cubicBezTo>
                      <a:pt x="927" y="746"/>
                      <a:pt x="927" y="746"/>
                      <a:pt x="927" y="746"/>
                    </a:cubicBezTo>
                    <a:cubicBezTo>
                      <a:pt x="966" y="719"/>
                      <a:pt x="966" y="719"/>
                      <a:pt x="966" y="719"/>
                    </a:cubicBezTo>
                    <a:cubicBezTo>
                      <a:pt x="975" y="732"/>
                      <a:pt x="975" y="732"/>
                      <a:pt x="975" y="732"/>
                    </a:cubicBezTo>
                    <a:lnTo>
                      <a:pt x="936" y="759"/>
                    </a:lnTo>
                    <a:close/>
                    <a:moveTo>
                      <a:pt x="7" y="748"/>
                    </a:moveTo>
                    <a:cubicBezTo>
                      <a:pt x="6" y="747"/>
                      <a:pt x="6" y="746"/>
                      <a:pt x="5" y="745"/>
                    </a:cubicBezTo>
                    <a:cubicBezTo>
                      <a:pt x="4" y="743"/>
                      <a:pt x="4" y="743"/>
                      <a:pt x="4" y="743"/>
                    </a:cubicBezTo>
                    <a:cubicBezTo>
                      <a:pt x="4" y="740"/>
                      <a:pt x="3" y="738"/>
                      <a:pt x="2" y="736"/>
                    </a:cubicBezTo>
                    <a:cubicBezTo>
                      <a:pt x="2" y="734"/>
                      <a:pt x="2" y="734"/>
                      <a:pt x="2" y="734"/>
                    </a:cubicBezTo>
                    <a:cubicBezTo>
                      <a:pt x="1" y="732"/>
                      <a:pt x="1" y="730"/>
                      <a:pt x="1" y="727"/>
                    </a:cubicBezTo>
                    <a:cubicBezTo>
                      <a:pt x="1" y="727"/>
                      <a:pt x="1" y="727"/>
                      <a:pt x="1" y="727"/>
                    </a:cubicBezTo>
                    <a:cubicBezTo>
                      <a:pt x="0" y="726"/>
                      <a:pt x="0" y="724"/>
                      <a:pt x="0" y="723"/>
                    </a:cubicBezTo>
                    <a:cubicBezTo>
                      <a:pt x="0" y="717"/>
                      <a:pt x="0" y="717"/>
                      <a:pt x="0" y="717"/>
                    </a:cubicBezTo>
                    <a:cubicBezTo>
                      <a:pt x="0" y="698"/>
                      <a:pt x="0" y="698"/>
                      <a:pt x="0" y="698"/>
                    </a:cubicBezTo>
                    <a:cubicBezTo>
                      <a:pt x="16" y="698"/>
                      <a:pt x="16" y="698"/>
                      <a:pt x="16" y="698"/>
                    </a:cubicBezTo>
                    <a:cubicBezTo>
                      <a:pt x="16" y="721"/>
                      <a:pt x="16" y="721"/>
                      <a:pt x="16" y="721"/>
                    </a:cubicBezTo>
                    <a:cubicBezTo>
                      <a:pt x="16" y="723"/>
                      <a:pt x="16" y="724"/>
                      <a:pt x="16" y="725"/>
                    </a:cubicBezTo>
                    <a:cubicBezTo>
                      <a:pt x="16" y="725"/>
                      <a:pt x="16" y="725"/>
                      <a:pt x="16" y="725"/>
                    </a:cubicBezTo>
                    <a:cubicBezTo>
                      <a:pt x="17" y="727"/>
                      <a:pt x="17" y="729"/>
                      <a:pt x="17" y="731"/>
                    </a:cubicBezTo>
                    <a:cubicBezTo>
                      <a:pt x="18" y="732"/>
                      <a:pt x="18" y="732"/>
                      <a:pt x="18" y="732"/>
                    </a:cubicBezTo>
                    <a:cubicBezTo>
                      <a:pt x="18" y="734"/>
                      <a:pt x="19" y="736"/>
                      <a:pt x="19" y="737"/>
                    </a:cubicBezTo>
                    <a:cubicBezTo>
                      <a:pt x="20" y="739"/>
                      <a:pt x="20" y="739"/>
                      <a:pt x="20" y="739"/>
                    </a:cubicBezTo>
                    <a:cubicBezTo>
                      <a:pt x="20" y="740"/>
                      <a:pt x="21" y="741"/>
                      <a:pt x="21" y="742"/>
                    </a:cubicBezTo>
                    <a:lnTo>
                      <a:pt x="7" y="748"/>
                    </a:lnTo>
                    <a:close/>
                    <a:moveTo>
                      <a:pt x="988" y="682"/>
                    </a:moveTo>
                    <a:cubicBezTo>
                      <a:pt x="972" y="682"/>
                      <a:pt x="972" y="682"/>
                      <a:pt x="972" y="682"/>
                    </a:cubicBezTo>
                    <a:cubicBezTo>
                      <a:pt x="972" y="634"/>
                      <a:pt x="972" y="634"/>
                      <a:pt x="972" y="634"/>
                    </a:cubicBezTo>
                    <a:cubicBezTo>
                      <a:pt x="988" y="634"/>
                      <a:pt x="988" y="634"/>
                      <a:pt x="988" y="634"/>
                    </a:cubicBezTo>
                    <a:lnTo>
                      <a:pt x="988" y="682"/>
                    </a:lnTo>
                    <a:close/>
                    <a:moveTo>
                      <a:pt x="16" y="650"/>
                    </a:moveTo>
                    <a:cubicBezTo>
                      <a:pt x="0" y="650"/>
                      <a:pt x="0" y="650"/>
                      <a:pt x="0" y="650"/>
                    </a:cubicBezTo>
                    <a:cubicBezTo>
                      <a:pt x="0" y="617"/>
                      <a:pt x="0" y="617"/>
                      <a:pt x="0" y="617"/>
                    </a:cubicBezTo>
                    <a:cubicBezTo>
                      <a:pt x="0" y="614"/>
                      <a:pt x="0" y="611"/>
                      <a:pt x="1" y="609"/>
                    </a:cubicBezTo>
                    <a:cubicBezTo>
                      <a:pt x="1" y="607"/>
                      <a:pt x="1" y="607"/>
                      <a:pt x="1" y="607"/>
                    </a:cubicBezTo>
                    <a:cubicBezTo>
                      <a:pt x="1" y="606"/>
                      <a:pt x="1" y="604"/>
                      <a:pt x="2" y="603"/>
                    </a:cubicBezTo>
                    <a:cubicBezTo>
                      <a:pt x="2" y="602"/>
                      <a:pt x="2" y="601"/>
                      <a:pt x="2" y="601"/>
                    </a:cubicBezTo>
                    <a:cubicBezTo>
                      <a:pt x="18" y="605"/>
                      <a:pt x="18" y="605"/>
                      <a:pt x="18" y="605"/>
                    </a:cubicBezTo>
                    <a:cubicBezTo>
                      <a:pt x="18" y="605"/>
                      <a:pt x="18" y="606"/>
                      <a:pt x="17" y="606"/>
                    </a:cubicBezTo>
                    <a:cubicBezTo>
                      <a:pt x="17" y="608"/>
                      <a:pt x="17" y="609"/>
                      <a:pt x="17" y="610"/>
                    </a:cubicBezTo>
                    <a:cubicBezTo>
                      <a:pt x="16" y="611"/>
                      <a:pt x="16" y="611"/>
                      <a:pt x="16" y="611"/>
                    </a:cubicBezTo>
                    <a:cubicBezTo>
                      <a:pt x="16" y="613"/>
                      <a:pt x="16" y="615"/>
                      <a:pt x="16" y="618"/>
                    </a:cubicBezTo>
                    <a:cubicBezTo>
                      <a:pt x="16" y="620"/>
                      <a:pt x="16" y="620"/>
                      <a:pt x="16" y="620"/>
                    </a:cubicBezTo>
                    <a:lnTo>
                      <a:pt x="16" y="650"/>
                    </a:lnTo>
                    <a:close/>
                    <a:moveTo>
                      <a:pt x="988" y="586"/>
                    </a:moveTo>
                    <a:cubicBezTo>
                      <a:pt x="972" y="586"/>
                      <a:pt x="972" y="586"/>
                      <a:pt x="972" y="586"/>
                    </a:cubicBezTo>
                    <a:cubicBezTo>
                      <a:pt x="972" y="538"/>
                      <a:pt x="972" y="538"/>
                      <a:pt x="972" y="538"/>
                    </a:cubicBezTo>
                    <a:cubicBezTo>
                      <a:pt x="988" y="538"/>
                      <a:pt x="988" y="538"/>
                      <a:pt x="988" y="538"/>
                    </a:cubicBezTo>
                    <a:lnTo>
                      <a:pt x="988" y="586"/>
                    </a:lnTo>
                    <a:close/>
                    <a:moveTo>
                      <a:pt x="42" y="571"/>
                    </a:moveTo>
                    <a:cubicBezTo>
                      <a:pt x="36" y="563"/>
                      <a:pt x="36" y="563"/>
                      <a:pt x="36" y="563"/>
                    </a:cubicBezTo>
                    <a:cubicBezTo>
                      <a:pt x="32" y="563"/>
                      <a:pt x="32" y="563"/>
                      <a:pt x="32" y="563"/>
                    </a:cubicBezTo>
                    <a:cubicBezTo>
                      <a:pt x="30" y="518"/>
                      <a:pt x="30" y="518"/>
                      <a:pt x="30" y="518"/>
                    </a:cubicBezTo>
                    <a:cubicBezTo>
                      <a:pt x="46" y="517"/>
                      <a:pt x="46" y="517"/>
                      <a:pt x="46" y="517"/>
                    </a:cubicBezTo>
                    <a:cubicBezTo>
                      <a:pt x="48" y="567"/>
                      <a:pt x="48" y="567"/>
                      <a:pt x="48" y="567"/>
                    </a:cubicBezTo>
                    <a:cubicBezTo>
                      <a:pt x="44" y="569"/>
                      <a:pt x="44" y="569"/>
                      <a:pt x="44" y="569"/>
                    </a:cubicBezTo>
                    <a:cubicBezTo>
                      <a:pt x="43" y="570"/>
                      <a:pt x="42" y="570"/>
                      <a:pt x="42" y="571"/>
                    </a:cubicBezTo>
                    <a:close/>
                    <a:moveTo>
                      <a:pt x="937" y="520"/>
                    </a:moveTo>
                    <a:cubicBezTo>
                      <a:pt x="884" y="490"/>
                      <a:pt x="884" y="490"/>
                      <a:pt x="884" y="490"/>
                    </a:cubicBezTo>
                    <a:cubicBezTo>
                      <a:pt x="897" y="482"/>
                      <a:pt x="897" y="482"/>
                      <a:pt x="897" y="482"/>
                    </a:cubicBezTo>
                    <a:cubicBezTo>
                      <a:pt x="901" y="488"/>
                      <a:pt x="901" y="488"/>
                      <a:pt x="901" y="488"/>
                    </a:cubicBezTo>
                    <a:cubicBezTo>
                      <a:pt x="904" y="483"/>
                      <a:pt x="904" y="483"/>
                      <a:pt x="904" y="483"/>
                    </a:cubicBezTo>
                    <a:cubicBezTo>
                      <a:pt x="945" y="506"/>
                      <a:pt x="945" y="506"/>
                      <a:pt x="945" y="506"/>
                    </a:cubicBezTo>
                    <a:lnTo>
                      <a:pt x="937" y="520"/>
                    </a:lnTo>
                    <a:close/>
                    <a:moveTo>
                      <a:pt x="21" y="483"/>
                    </a:moveTo>
                    <a:cubicBezTo>
                      <a:pt x="17" y="479"/>
                      <a:pt x="14" y="475"/>
                      <a:pt x="11" y="470"/>
                    </a:cubicBezTo>
                    <a:cubicBezTo>
                      <a:pt x="9" y="467"/>
                      <a:pt x="9" y="467"/>
                      <a:pt x="9" y="467"/>
                    </a:cubicBezTo>
                    <a:cubicBezTo>
                      <a:pt x="8" y="465"/>
                      <a:pt x="8" y="465"/>
                      <a:pt x="8" y="465"/>
                    </a:cubicBezTo>
                    <a:cubicBezTo>
                      <a:pt x="8" y="464"/>
                      <a:pt x="7" y="463"/>
                      <a:pt x="7" y="462"/>
                    </a:cubicBezTo>
                    <a:cubicBezTo>
                      <a:pt x="6" y="461"/>
                      <a:pt x="6" y="460"/>
                      <a:pt x="5" y="459"/>
                    </a:cubicBezTo>
                    <a:cubicBezTo>
                      <a:pt x="4" y="456"/>
                      <a:pt x="4" y="456"/>
                      <a:pt x="4" y="456"/>
                    </a:cubicBezTo>
                    <a:cubicBezTo>
                      <a:pt x="4" y="454"/>
                      <a:pt x="3" y="452"/>
                      <a:pt x="2" y="450"/>
                    </a:cubicBezTo>
                    <a:cubicBezTo>
                      <a:pt x="2" y="448"/>
                      <a:pt x="2" y="448"/>
                      <a:pt x="2" y="448"/>
                    </a:cubicBezTo>
                    <a:cubicBezTo>
                      <a:pt x="1" y="446"/>
                      <a:pt x="1" y="444"/>
                      <a:pt x="1" y="441"/>
                    </a:cubicBezTo>
                    <a:cubicBezTo>
                      <a:pt x="1" y="441"/>
                      <a:pt x="1" y="441"/>
                      <a:pt x="1" y="441"/>
                    </a:cubicBezTo>
                    <a:cubicBezTo>
                      <a:pt x="0" y="440"/>
                      <a:pt x="0" y="438"/>
                      <a:pt x="0" y="436"/>
                    </a:cubicBezTo>
                    <a:cubicBezTo>
                      <a:pt x="16" y="435"/>
                      <a:pt x="16" y="435"/>
                      <a:pt x="16" y="435"/>
                    </a:cubicBezTo>
                    <a:cubicBezTo>
                      <a:pt x="16" y="436"/>
                      <a:pt x="16" y="438"/>
                      <a:pt x="16" y="439"/>
                    </a:cubicBezTo>
                    <a:cubicBezTo>
                      <a:pt x="16" y="439"/>
                      <a:pt x="16" y="439"/>
                      <a:pt x="16" y="439"/>
                    </a:cubicBezTo>
                    <a:cubicBezTo>
                      <a:pt x="17" y="441"/>
                      <a:pt x="17" y="443"/>
                      <a:pt x="17" y="444"/>
                    </a:cubicBezTo>
                    <a:cubicBezTo>
                      <a:pt x="18" y="446"/>
                      <a:pt x="18" y="446"/>
                      <a:pt x="18" y="446"/>
                    </a:cubicBezTo>
                    <a:cubicBezTo>
                      <a:pt x="18" y="447"/>
                      <a:pt x="19" y="449"/>
                      <a:pt x="19" y="451"/>
                    </a:cubicBezTo>
                    <a:cubicBezTo>
                      <a:pt x="20" y="453"/>
                      <a:pt x="20" y="453"/>
                      <a:pt x="20" y="453"/>
                    </a:cubicBezTo>
                    <a:cubicBezTo>
                      <a:pt x="20" y="453"/>
                      <a:pt x="20" y="453"/>
                      <a:pt x="20" y="453"/>
                    </a:cubicBezTo>
                    <a:cubicBezTo>
                      <a:pt x="20" y="454"/>
                      <a:pt x="21" y="455"/>
                      <a:pt x="21" y="456"/>
                    </a:cubicBezTo>
                    <a:cubicBezTo>
                      <a:pt x="22" y="457"/>
                      <a:pt x="22" y="457"/>
                      <a:pt x="22" y="458"/>
                    </a:cubicBezTo>
                    <a:cubicBezTo>
                      <a:pt x="23" y="460"/>
                      <a:pt x="23" y="460"/>
                      <a:pt x="23" y="460"/>
                    </a:cubicBezTo>
                    <a:cubicBezTo>
                      <a:pt x="24" y="462"/>
                      <a:pt x="24" y="462"/>
                      <a:pt x="24" y="462"/>
                    </a:cubicBezTo>
                    <a:cubicBezTo>
                      <a:pt x="27" y="465"/>
                      <a:pt x="29" y="469"/>
                      <a:pt x="32" y="472"/>
                    </a:cubicBezTo>
                    <a:lnTo>
                      <a:pt x="21" y="483"/>
                    </a:lnTo>
                    <a:close/>
                    <a:moveTo>
                      <a:pt x="947" y="472"/>
                    </a:moveTo>
                    <a:cubicBezTo>
                      <a:pt x="939" y="458"/>
                      <a:pt x="939" y="458"/>
                      <a:pt x="939" y="458"/>
                    </a:cubicBezTo>
                    <a:cubicBezTo>
                      <a:pt x="976" y="436"/>
                      <a:pt x="976" y="436"/>
                      <a:pt x="976" y="436"/>
                    </a:cubicBezTo>
                    <a:cubicBezTo>
                      <a:pt x="978" y="438"/>
                      <a:pt x="978" y="438"/>
                      <a:pt x="978" y="438"/>
                    </a:cubicBezTo>
                    <a:cubicBezTo>
                      <a:pt x="988" y="438"/>
                      <a:pt x="988" y="438"/>
                      <a:pt x="988" y="438"/>
                    </a:cubicBezTo>
                    <a:cubicBezTo>
                      <a:pt x="988" y="448"/>
                      <a:pt x="988" y="448"/>
                      <a:pt x="988" y="448"/>
                    </a:cubicBezTo>
                    <a:lnTo>
                      <a:pt x="947" y="472"/>
                    </a:lnTo>
                    <a:close/>
                    <a:moveTo>
                      <a:pt x="988" y="390"/>
                    </a:moveTo>
                    <a:cubicBezTo>
                      <a:pt x="972" y="390"/>
                      <a:pt x="972" y="390"/>
                      <a:pt x="972" y="390"/>
                    </a:cubicBezTo>
                    <a:cubicBezTo>
                      <a:pt x="972" y="342"/>
                      <a:pt x="972" y="342"/>
                      <a:pt x="972" y="342"/>
                    </a:cubicBezTo>
                    <a:cubicBezTo>
                      <a:pt x="988" y="342"/>
                      <a:pt x="988" y="342"/>
                      <a:pt x="988" y="342"/>
                    </a:cubicBezTo>
                    <a:lnTo>
                      <a:pt x="988" y="390"/>
                    </a:lnTo>
                    <a:close/>
                    <a:moveTo>
                      <a:pt x="16" y="388"/>
                    </a:moveTo>
                    <a:cubicBezTo>
                      <a:pt x="0" y="388"/>
                      <a:pt x="0" y="388"/>
                      <a:pt x="0" y="388"/>
                    </a:cubicBezTo>
                    <a:cubicBezTo>
                      <a:pt x="0" y="340"/>
                      <a:pt x="0" y="340"/>
                      <a:pt x="0" y="340"/>
                    </a:cubicBezTo>
                    <a:cubicBezTo>
                      <a:pt x="16" y="340"/>
                      <a:pt x="16" y="340"/>
                      <a:pt x="16" y="340"/>
                    </a:cubicBezTo>
                    <a:lnTo>
                      <a:pt x="16" y="388"/>
                    </a:lnTo>
                    <a:close/>
                    <a:moveTo>
                      <a:pt x="27" y="299"/>
                    </a:moveTo>
                    <a:cubicBezTo>
                      <a:pt x="14" y="290"/>
                      <a:pt x="14" y="290"/>
                      <a:pt x="14" y="290"/>
                    </a:cubicBezTo>
                    <a:cubicBezTo>
                      <a:pt x="16" y="286"/>
                      <a:pt x="16" y="286"/>
                      <a:pt x="16" y="286"/>
                    </a:cubicBezTo>
                    <a:cubicBezTo>
                      <a:pt x="17" y="286"/>
                      <a:pt x="18" y="284"/>
                      <a:pt x="19" y="283"/>
                    </a:cubicBezTo>
                    <a:cubicBezTo>
                      <a:pt x="21" y="281"/>
                      <a:pt x="23" y="279"/>
                      <a:pt x="24" y="278"/>
                    </a:cubicBezTo>
                    <a:cubicBezTo>
                      <a:pt x="26" y="276"/>
                      <a:pt x="27" y="275"/>
                      <a:pt x="29" y="274"/>
                    </a:cubicBezTo>
                    <a:cubicBezTo>
                      <a:pt x="30" y="273"/>
                      <a:pt x="30" y="273"/>
                      <a:pt x="30" y="273"/>
                    </a:cubicBezTo>
                    <a:cubicBezTo>
                      <a:pt x="31" y="273"/>
                      <a:pt x="31" y="272"/>
                      <a:pt x="31" y="272"/>
                    </a:cubicBezTo>
                    <a:cubicBezTo>
                      <a:pt x="31" y="255"/>
                      <a:pt x="31" y="255"/>
                      <a:pt x="31" y="255"/>
                    </a:cubicBezTo>
                    <a:cubicBezTo>
                      <a:pt x="47" y="254"/>
                      <a:pt x="47" y="254"/>
                      <a:pt x="47" y="254"/>
                    </a:cubicBezTo>
                    <a:cubicBezTo>
                      <a:pt x="48" y="280"/>
                      <a:pt x="48" y="280"/>
                      <a:pt x="48" y="280"/>
                    </a:cubicBezTo>
                    <a:cubicBezTo>
                      <a:pt x="44" y="283"/>
                      <a:pt x="44" y="283"/>
                      <a:pt x="44" y="283"/>
                    </a:cubicBezTo>
                    <a:cubicBezTo>
                      <a:pt x="42" y="284"/>
                      <a:pt x="41" y="285"/>
                      <a:pt x="40" y="286"/>
                    </a:cubicBezTo>
                    <a:cubicBezTo>
                      <a:pt x="39" y="286"/>
                      <a:pt x="39" y="286"/>
                      <a:pt x="39" y="286"/>
                    </a:cubicBezTo>
                    <a:cubicBezTo>
                      <a:pt x="38" y="287"/>
                      <a:pt x="36" y="288"/>
                      <a:pt x="35" y="290"/>
                    </a:cubicBezTo>
                    <a:cubicBezTo>
                      <a:pt x="34" y="291"/>
                      <a:pt x="32" y="292"/>
                      <a:pt x="31" y="294"/>
                    </a:cubicBezTo>
                    <a:cubicBezTo>
                      <a:pt x="30" y="295"/>
                      <a:pt x="29" y="296"/>
                      <a:pt x="29" y="297"/>
                    </a:cubicBezTo>
                    <a:lnTo>
                      <a:pt x="27" y="299"/>
                    </a:lnTo>
                    <a:close/>
                    <a:moveTo>
                      <a:pt x="988" y="294"/>
                    </a:moveTo>
                    <a:cubicBezTo>
                      <a:pt x="972" y="294"/>
                      <a:pt x="972" y="294"/>
                      <a:pt x="972" y="294"/>
                    </a:cubicBezTo>
                    <a:cubicBezTo>
                      <a:pt x="972" y="250"/>
                      <a:pt x="972" y="250"/>
                      <a:pt x="972" y="250"/>
                    </a:cubicBezTo>
                    <a:cubicBezTo>
                      <a:pt x="976" y="250"/>
                      <a:pt x="976" y="250"/>
                      <a:pt x="976" y="250"/>
                    </a:cubicBezTo>
                    <a:cubicBezTo>
                      <a:pt x="981" y="241"/>
                      <a:pt x="981" y="241"/>
                      <a:pt x="981" y="241"/>
                    </a:cubicBezTo>
                    <a:cubicBezTo>
                      <a:pt x="988" y="245"/>
                      <a:pt x="988" y="245"/>
                      <a:pt x="988" y="245"/>
                    </a:cubicBezTo>
                    <a:lnTo>
                      <a:pt x="988" y="294"/>
                    </a:lnTo>
                    <a:close/>
                    <a:moveTo>
                      <a:pt x="151" y="236"/>
                    </a:moveTo>
                    <a:cubicBezTo>
                      <a:pt x="143" y="222"/>
                      <a:pt x="143" y="222"/>
                      <a:pt x="143" y="222"/>
                    </a:cubicBezTo>
                    <a:cubicBezTo>
                      <a:pt x="184" y="198"/>
                      <a:pt x="184" y="198"/>
                      <a:pt x="184" y="198"/>
                    </a:cubicBezTo>
                    <a:cubicBezTo>
                      <a:pt x="192" y="212"/>
                      <a:pt x="192" y="212"/>
                      <a:pt x="192" y="212"/>
                    </a:cubicBezTo>
                    <a:lnTo>
                      <a:pt x="151" y="236"/>
                    </a:lnTo>
                    <a:close/>
                    <a:moveTo>
                      <a:pt x="99" y="236"/>
                    </a:moveTo>
                    <a:cubicBezTo>
                      <a:pt x="51" y="230"/>
                      <a:pt x="51" y="230"/>
                      <a:pt x="51" y="230"/>
                    </a:cubicBezTo>
                    <a:cubicBezTo>
                      <a:pt x="53" y="214"/>
                      <a:pt x="53" y="214"/>
                      <a:pt x="53" y="214"/>
                    </a:cubicBezTo>
                    <a:cubicBezTo>
                      <a:pt x="101" y="220"/>
                      <a:pt x="101" y="220"/>
                      <a:pt x="101" y="220"/>
                    </a:cubicBezTo>
                    <a:lnTo>
                      <a:pt x="99" y="236"/>
                    </a:lnTo>
                    <a:close/>
                    <a:moveTo>
                      <a:pt x="932" y="231"/>
                    </a:moveTo>
                    <a:cubicBezTo>
                      <a:pt x="890" y="207"/>
                      <a:pt x="890" y="207"/>
                      <a:pt x="890" y="207"/>
                    </a:cubicBezTo>
                    <a:cubicBezTo>
                      <a:pt x="898" y="193"/>
                      <a:pt x="898" y="193"/>
                      <a:pt x="898" y="193"/>
                    </a:cubicBezTo>
                    <a:cubicBezTo>
                      <a:pt x="940" y="217"/>
                      <a:pt x="940" y="217"/>
                      <a:pt x="940" y="217"/>
                    </a:cubicBezTo>
                    <a:lnTo>
                      <a:pt x="932" y="231"/>
                    </a:lnTo>
                    <a:close/>
                    <a:moveTo>
                      <a:pt x="234" y="188"/>
                    </a:moveTo>
                    <a:cubicBezTo>
                      <a:pt x="226" y="174"/>
                      <a:pt x="226" y="174"/>
                      <a:pt x="226" y="174"/>
                    </a:cubicBezTo>
                    <a:cubicBezTo>
                      <a:pt x="267" y="150"/>
                      <a:pt x="267" y="150"/>
                      <a:pt x="267" y="150"/>
                    </a:cubicBezTo>
                    <a:cubicBezTo>
                      <a:pt x="275" y="164"/>
                      <a:pt x="275" y="164"/>
                      <a:pt x="275" y="164"/>
                    </a:cubicBezTo>
                    <a:lnTo>
                      <a:pt x="234" y="188"/>
                    </a:lnTo>
                    <a:close/>
                    <a:moveTo>
                      <a:pt x="849" y="183"/>
                    </a:moveTo>
                    <a:cubicBezTo>
                      <a:pt x="807" y="159"/>
                      <a:pt x="807" y="159"/>
                      <a:pt x="807" y="159"/>
                    </a:cubicBezTo>
                    <a:cubicBezTo>
                      <a:pt x="815" y="145"/>
                      <a:pt x="815" y="145"/>
                      <a:pt x="815" y="145"/>
                    </a:cubicBezTo>
                    <a:cubicBezTo>
                      <a:pt x="857" y="169"/>
                      <a:pt x="857" y="169"/>
                      <a:pt x="857" y="169"/>
                    </a:cubicBezTo>
                    <a:lnTo>
                      <a:pt x="849" y="183"/>
                    </a:lnTo>
                    <a:close/>
                    <a:moveTo>
                      <a:pt x="317" y="140"/>
                    </a:moveTo>
                    <a:cubicBezTo>
                      <a:pt x="309" y="126"/>
                      <a:pt x="309" y="126"/>
                      <a:pt x="309" y="126"/>
                    </a:cubicBezTo>
                    <a:cubicBezTo>
                      <a:pt x="350" y="102"/>
                      <a:pt x="350" y="102"/>
                      <a:pt x="350" y="102"/>
                    </a:cubicBezTo>
                    <a:cubicBezTo>
                      <a:pt x="358" y="116"/>
                      <a:pt x="358" y="116"/>
                      <a:pt x="358" y="116"/>
                    </a:cubicBezTo>
                    <a:lnTo>
                      <a:pt x="317" y="140"/>
                    </a:lnTo>
                    <a:close/>
                    <a:moveTo>
                      <a:pt x="766" y="135"/>
                    </a:moveTo>
                    <a:cubicBezTo>
                      <a:pt x="724" y="110"/>
                      <a:pt x="724" y="110"/>
                      <a:pt x="724" y="110"/>
                    </a:cubicBezTo>
                    <a:cubicBezTo>
                      <a:pt x="732" y="97"/>
                      <a:pt x="732" y="97"/>
                      <a:pt x="732" y="97"/>
                    </a:cubicBezTo>
                    <a:cubicBezTo>
                      <a:pt x="774" y="121"/>
                      <a:pt x="774" y="121"/>
                      <a:pt x="774" y="121"/>
                    </a:cubicBezTo>
                    <a:lnTo>
                      <a:pt x="766" y="135"/>
                    </a:lnTo>
                    <a:close/>
                    <a:moveTo>
                      <a:pt x="400" y="92"/>
                    </a:moveTo>
                    <a:cubicBezTo>
                      <a:pt x="392" y="78"/>
                      <a:pt x="392" y="78"/>
                      <a:pt x="392" y="78"/>
                    </a:cubicBezTo>
                    <a:cubicBezTo>
                      <a:pt x="433" y="54"/>
                      <a:pt x="433" y="54"/>
                      <a:pt x="433" y="54"/>
                    </a:cubicBezTo>
                    <a:cubicBezTo>
                      <a:pt x="441" y="68"/>
                      <a:pt x="441" y="68"/>
                      <a:pt x="441" y="68"/>
                    </a:cubicBezTo>
                    <a:lnTo>
                      <a:pt x="400" y="92"/>
                    </a:lnTo>
                    <a:close/>
                    <a:moveTo>
                      <a:pt x="683" y="86"/>
                    </a:moveTo>
                    <a:cubicBezTo>
                      <a:pt x="641" y="62"/>
                      <a:pt x="641" y="62"/>
                      <a:pt x="641" y="62"/>
                    </a:cubicBezTo>
                    <a:cubicBezTo>
                      <a:pt x="649" y="48"/>
                      <a:pt x="649" y="48"/>
                      <a:pt x="649" y="48"/>
                    </a:cubicBezTo>
                    <a:cubicBezTo>
                      <a:pt x="691" y="73"/>
                      <a:pt x="691" y="73"/>
                      <a:pt x="691" y="73"/>
                    </a:cubicBezTo>
                    <a:lnTo>
                      <a:pt x="683" y="86"/>
                    </a:lnTo>
                    <a:close/>
                    <a:moveTo>
                      <a:pt x="483" y="44"/>
                    </a:moveTo>
                    <a:cubicBezTo>
                      <a:pt x="475" y="30"/>
                      <a:pt x="475" y="30"/>
                      <a:pt x="475" y="30"/>
                    </a:cubicBezTo>
                    <a:cubicBezTo>
                      <a:pt x="517" y="6"/>
                      <a:pt x="517" y="6"/>
                      <a:pt x="517" y="6"/>
                    </a:cubicBezTo>
                    <a:cubicBezTo>
                      <a:pt x="525" y="20"/>
                      <a:pt x="525" y="20"/>
                      <a:pt x="525" y="20"/>
                    </a:cubicBezTo>
                    <a:lnTo>
                      <a:pt x="483" y="44"/>
                    </a:lnTo>
                    <a:close/>
                    <a:moveTo>
                      <a:pt x="600" y="38"/>
                    </a:moveTo>
                    <a:cubicBezTo>
                      <a:pt x="558" y="14"/>
                      <a:pt x="558" y="14"/>
                      <a:pt x="558" y="14"/>
                    </a:cubicBezTo>
                    <a:cubicBezTo>
                      <a:pt x="566" y="0"/>
                      <a:pt x="566" y="0"/>
                      <a:pt x="566" y="0"/>
                    </a:cubicBezTo>
                    <a:cubicBezTo>
                      <a:pt x="608" y="24"/>
                      <a:pt x="608" y="24"/>
                      <a:pt x="608" y="24"/>
                    </a:cubicBezTo>
                    <a:lnTo>
                      <a:pt x="600" y="38"/>
                    </a:lnTo>
                    <a:close/>
                  </a:path>
                </a:pathLst>
              </a:custGeom>
              <a:solidFill>
                <a:srgbClr val="0018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kern="0">
                  <a:solidFill>
                    <a:srgbClr val="505050"/>
                  </a:solidFill>
                </a:endParaRPr>
              </a:p>
            </p:txBody>
          </p:sp>
        </p:grpSp>
        <p:grpSp>
          <p:nvGrpSpPr>
            <p:cNvPr id="63" name="Group 760"/>
            <p:cNvGrpSpPr/>
            <p:nvPr/>
          </p:nvGrpSpPr>
          <p:grpSpPr>
            <a:xfrm>
              <a:off x="6995379" y="2452265"/>
              <a:ext cx="818184" cy="818183"/>
              <a:chOff x="5505449" y="2840038"/>
              <a:chExt cx="1177926" cy="1177925"/>
            </a:xfrm>
          </p:grpSpPr>
          <p:sp>
            <p:nvSpPr>
              <p:cNvPr id="64" name="Oval 761"/>
              <p:cNvSpPr/>
              <p:nvPr/>
            </p:nvSpPr>
            <p:spPr bwMode="auto">
              <a:xfrm>
                <a:off x="5505449" y="2840038"/>
                <a:ext cx="1177925" cy="1177130"/>
              </a:xfrm>
              <a:prstGeom prst="ellipse">
                <a:avLst/>
              </a:prstGeom>
              <a:solidFill>
                <a:srgbClr val="FFFFFF"/>
              </a:solidFill>
              <a:ln w="10795" cap="flat" cmpd="sng" algn="ctr">
                <a:noFill/>
                <a:prstDash val="solid"/>
                <a:headEnd type="none" w="med" len="med"/>
                <a:tailEnd type="none" w="med" len="med"/>
              </a:ln>
              <a:effectLst/>
            </p:spPr>
            <p:txBody>
              <a:bodyPr vert="horz" wrap="squar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defRPr/>
                </a:pPr>
                <a:endParaRPr lang="en-GB" sz="2000" kern="0" spc="-50" dirty="0">
                  <a:gradFill>
                    <a:gsLst>
                      <a:gs pos="0">
                        <a:srgbClr val="EFEFEF"/>
                      </a:gs>
                      <a:gs pos="100000">
                        <a:srgbClr val="EFEFEF"/>
                      </a:gs>
                    </a:gsLst>
                    <a:lin ang="5400000" scaled="0"/>
                  </a:gradFill>
                </a:endParaRPr>
              </a:p>
            </p:txBody>
          </p:sp>
          <p:grpSp>
            <p:nvGrpSpPr>
              <p:cNvPr id="65" name="Group 762"/>
              <p:cNvGrpSpPr/>
              <p:nvPr/>
            </p:nvGrpSpPr>
            <p:grpSpPr>
              <a:xfrm>
                <a:off x="5505450" y="2840038"/>
                <a:ext cx="1177925" cy="1177925"/>
                <a:chOff x="2598738" y="3613150"/>
                <a:chExt cx="1177925" cy="1177925"/>
              </a:xfrm>
              <a:solidFill>
                <a:srgbClr val="00188F"/>
              </a:solidFill>
            </p:grpSpPr>
            <p:sp>
              <p:nvSpPr>
                <p:cNvPr id="66" name="Freeform 763"/>
                <p:cNvSpPr>
                  <a:spLocks noEditPoints="1"/>
                </p:cNvSpPr>
                <p:nvPr/>
              </p:nvSpPr>
              <p:spPr bwMode="auto">
                <a:xfrm>
                  <a:off x="2598738" y="3613150"/>
                  <a:ext cx="1177925" cy="1177925"/>
                </a:xfrm>
                <a:custGeom>
                  <a:avLst/>
                  <a:gdLst>
                    <a:gd name="T0" fmla="*/ 0 w 1562"/>
                    <a:gd name="T1" fmla="*/ 781 h 1562"/>
                    <a:gd name="T2" fmla="*/ 1562 w 1562"/>
                    <a:gd name="T3" fmla="*/ 781 h 1562"/>
                    <a:gd name="T4" fmla="*/ 1493 w 1562"/>
                    <a:gd name="T5" fmla="*/ 925 h 1562"/>
                    <a:gd name="T6" fmla="*/ 1331 w 1562"/>
                    <a:gd name="T7" fmla="*/ 1256 h 1562"/>
                    <a:gd name="T8" fmla="*/ 1331 w 1562"/>
                    <a:gd name="T9" fmla="*/ 1256 h 1562"/>
                    <a:gd name="T10" fmla="*/ 1283 w 1562"/>
                    <a:gd name="T11" fmla="*/ 1306 h 1562"/>
                    <a:gd name="T12" fmla="*/ 1283 w 1562"/>
                    <a:gd name="T13" fmla="*/ 1306 h 1562"/>
                    <a:gd name="T14" fmla="*/ 1169 w 1562"/>
                    <a:gd name="T15" fmla="*/ 1395 h 1562"/>
                    <a:gd name="T16" fmla="*/ 1016 w 1562"/>
                    <a:gd name="T17" fmla="*/ 1469 h 1562"/>
                    <a:gd name="T18" fmla="*/ 1014 w 1562"/>
                    <a:gd name="T19" fmla="*/ 1469 h 1562"/>
                    <a:gd name="T20" fmla="*/ 882 w 1562"/>
                    <a:gd name="T21" fmla="*/ 1500 h 1562"/>
                    <a:gd name="T22" fmla="*/ 863 w 1562"/>
                    <a:gd name="T23" fmla="*/ 1503 h 1562"/>
                    <a:gd name="T24" fmla="*/ 859 w 1562"/>
                    <a:gd name="T25" fmla="*/ 1503 h 1562"/>
                    <a:gd name="T26" fmla="*/ 781 w 1562"/>
                    <a:gd name="T27" fmla="*/ 1507 h 1562"/>
                    <a:gd name="T28" fmla="*/ 701 w 1562"/>
                    <a:gd name="T29" fmla="*/ 1503 h 1562"/>
                    <a:gd name="T30" fmla="*/ 548 w 1562"/>
                    <a:gd name="T31" fmla="*/ 1469 h 1562"/>
                    <a:gd name="T32" fmla="*/ 393 w 1562"/>
                    <a:gd name="T33" fmla="*/ 1395 h 1562"/>
                    <a:gd name="T34" fmla="*/ 386 w 1562"/>
                    <a:gd name="T35" fmla="*/ 1391 h 1562"/>
                    <a:gd name="T36" fmla="*/ 356 w 1562"/>
                    <a:gd name="T37" fmla="*/ 1370 h 1562"/>
                    <a:gd name="T38" fmla="*/ 329 w 1562"/>
                    <a:gd name="T39" fmla="*/ 1350 h 1562"/>
                    <a:gd name="T40" fmla="*/ 304 w 1562"/>
                    <a:gd name="T41" fmla="*/ 1329 h 1562"/>
                    <a:gd name="T42" fmla="*/ 279 w 1562"/>
                    <a:gd name="T43" fmla="*/ 1306 h 1562"/>
                    <a:gd name="T44" fmla="*/ 279 w 1562"/>
                    <a:gd name="T45" fmla="*/ 1306 h 1562"/>
                    <a:gd name="T46" fmla="*/ 55 w 1562"/>
                    <a:gd name="T47" fmla="*/ 812 h 1562"/>
                    <a:gd name="T48" fmla="*/ 55 w 1562"/>
                    <a:gd name="T49" fmla="*/ 781 h 1562"/>
                    <a:gd name="T50" fmla="*/ 115 w 1562"/>
                    <a:gd name="T51" fmla="*/ 489 h 1562"/>
                    <a:gd name="T52" fmla="*/ 116 w 1562"/>
                    <a:gd name="T53" fmla="*/ 489 h 1562"/>
                    <a:gd name="T54" fmla="*/ 283 w 1562"/>
                    <a:gd name="T55" fmla="*/ 252 h 1562"/>
                    <a:gd name="T56" fmla="*/ 284 w 1562"/>
                    <a:gd name="T57" fmla="*/ 251 h 1562"/>
                    <a:gd name="T58" fmla="*/ 312 w 1562"/>
                    <a:gd name="T59" fmla="*/ 226 h 1562"/>
                    <a:gd name="T60" fmla="*/ 340 w 1562"/>
                    <a:gd name="T61" fmla="*/ 204 h 1562"/>
                    <a:gd name="T62" fmla="*/ 369 w 1562"/>
                    <a:gd name="T63" fmla="*/ 183 h 1562"/>
                    <a:gd name="T64" fmla="*/ 400 w 1562"/>
                    <a:gd name="T65" fmla="*/ 163 h 1562"/>
                    <a:gd name="T66" fmla="*/ 517 w 1562"/>
                    <a:gd name="T67" fmla="*/ 104 h 1562"/>
                    <a:gd name="T68" fmla="*/ 517 w 1562"/>
                    <a:gd name="T69" fmla="*/ 104 h 1562"/>
                    <a:gd name="T70" fmla="*/ 555 w 1562"/>
                    <a:gd name="T71" fmla="*/ 90 h 1562"/>
                    <a:gd name="T72" fmla="*/ 587 w 1562"/>
                    <a:gd name="T73" fmla="*/ 81 h 1562"/>
                    <a:gd name="T74" fmla="*/ 607 w 1562"/>
                    <a:gd name="T75" fmla="*/ 76 h 1562"/>
                    <a:gd name="T76" fmla="*/ 650 w 1562"/>
                    <a:gd name="T77" fmla="*/ 66 h 1562"/>
                    <a:gd name="T78" fmla="*/ 700 w 1562"/>
                    <a:gd name="T79" fmla="*/ 59 h 1562"/>
                    <a:gd name="T80" fmla="*/ 748 w 1562"/>
                    <a:gd name="T81" fmla="*/ 55 h 1562"/>
                    <a:gd name="T82" fmla="*/ 750 w 1562"/>
                    <a:gd name="T83" fmla="*/ 55 h 1562"/>
                    <a:gd name="T84" fmla="*/ 782 w 1562"/>
                    <a:gd name="T85" fmla="*/ 55 h 1562"/>
                    <a:gd name="T86" fmla="*/ 785 w 1562"/>
                    <a:gd name="T87" fmla="*/ 55 h 1562"/>
                    <a:gd name="T88" fmla="*/ 812 w 1562"/>
                    <a:gd name="T89" fmla="*/ 55 h 1562"/>
                    <a:gd name="T90" fmla="*/ 857 w 1562"/>
                    <a:gd name="T91" fmla="*/ 59 h 1562"/>
                    <a:gd name="T92" fmla="*/ 862 w 1562"/>
                    <a:gd name="T93" fmla="*/ 59 h 1562"/>
                    <a:gd name="T94" fmla="*/ 912 w 1562"/>
                    <a:gd name="T95" fmla="*/ 66 h 1562"/>
                    <a:gd name="T96" fmla="*/ 955 w 1562"/>
                    <a:gd name="T97" fmla="*/ 76 h 1562"/>
                    <a:gd name="T98" fmla="*/ 975 w 1562"/>
                    <a:gd name="T99" fmla="*/ 81 h 1562"/>
                    <a:gd name="T100" fmla="*/ 1045 w 1562"/>
                    <a:gd name="T101" fmla="*/ 104 h 1562"/>
                    <a:gd name="T102" fmla="*/ 1163 w 1562"/>
                    <a:gd name="T103" fmla="*/ 163 h 1562"/>
                    <a:gd name="T104" fmla="*/ 1193 w 1562"/>
                    <a:gd name="T105" fmla="*/ 183 h 1562"/>
                    <a:gd name="T106" fmla="*/ 1223 w 1562"/>
                    <a:gd name="T107" fmla="*/ 204 h 1562"/>
                    <a:gd name="T108" fmla="*/ 1251 w 1562"/>
                    <a:gd name="T109" fmla="*/ 227 h 1562"/>
                    <a:gd name="T110" fmla="*/ 1278 w 1562"/>
                    <a:gd name="T111" fmla="*/ 251 h 1562"/>
                    <a:gd name="T112" fmla="*/ 1279 w 1562"/>
                    <a:gd name="T113" fmla="*/ 252 h 1562"/>
                    <a:gd name="T114" fmla="*/ 1294 w 1562"/>
                    <a:gd name="T115" fmla="*/ 267 h 1562"/>
                    <a:gd name="T116" fmla="*/ 1384 w 1562"/>
                    <a:gd name="T117" fmla="*/ 376 h 1562"/>
                    <a:gd name="T118" fmla="*/ 1446 w 1562"/>
                    <a:gd name="T119" fmla="*/ 489 h 1562"/>
                    <a:gd name="T120" fmla="*/ 1447 w 1562"/>
                    <a:gd name="T121" fmla="*/ 489 h 1562"/>
                    <a:gd name="T122" fmla="*/ 1507 w 1562"/>
                    <a:gd name="T123" fmla="*/ 812 h 1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562" h="1562">
                      <a:moveTo>
                        <a:pt x="781" y="0"/>
                      </a:moveTo>
                      <a:cubicBezTo>
                        <a:pt x="350" y="0"/>
                        <a:pt x="0" y="350"/>
                        <a:pt x="0" y="781"/>
                      </a:cubicBezTo>
                      <a:cubicBezTo>
                        <a:pt x="0" y="1212"/>
                        <a:pt x="350" y="1562"/>
                        <a:pt x="781" y="1562"/>
                      </a:cubicBezTo>
                      <a:cubicBezTo>
                        <a:pt x="1212" y="1562"/>
                        <a:pt x="1562" y="1212"/>
                        <a:pt x="1562" y="781"/>
                      </a:cubicBezTo>
                      <a:cubicBezTo>
                        <a:pt x="1562" y="350"/>
                        <a:pt x="1212" y="0"/>
                        <a:pt x="781" y="0"/>
                      </a:cubicBezTo>
                      <a:close/>
                      <a:moveTo>
                        <a:pt x="1493" y="925"/>
                      </a:moveTo>
                      <a:cubicBezTo>
                        <a:pt x="1473" y="1026"/>
                        <a:pt x="1432" y="1119"/>
                        <a:pt x="1374" y="1201"/>
                      </a:cubicBezTo>
                      <a:cubicBezTo>
                        <a:pt x="1361" y="1220"/>
                        <a:pt x="1346" y="1238"/>
                        <a:pt x="1331" y="1256"/>
                      </a:cubicBezTo>
                      <a:cubicBezTo>
                        <a:pt x="1331" y="1256"/>
                        <a:pt x="1331" y="1256"/>
                        <a:pt x="1331" y="1256"/>
                      </a:cubicBezTo>
                      <a:cubicBezTo>
                        <a:pt x="1331" y="1256"/>
                        <a:pt x="1331" y="1256"/>
                        <a:pt x="1331" y="1256"/>
                      </a:cubicBezTo>
                      <a:cubicBezTo>
                        <a:pt x="1316" y="1273"/>
                        <a:pt x="1300" y="1290"/>
                        <a:pt x="1283" y="1306"/>
                      </a:cubicBezTo>
                      <a:cubicBezTo>
                        <a:pt x="1283" y="1306"/>
                        <a:pt x="1283" y="1306"/>
                        <a:pt x="1283" y="1306"/>
                      </a:cubicBezTo>
                      <a:cubicBezTo>
                        <a:pt x="1283" y="1306"/>
                        <a:pt x="1283" y="1306"/>
                        <a:pt x="1283" y="1306"/>
                      </a:cubicBezTo>
                      <a:cubicBezTo>
                        <a:pt x="1283" y="1306"/>
                        <a:pt x="1283" y="1306"/>
                        <a:pt x="1283" y="1306"/>
                      </a:cubicBezTo>
                      <a:cubicBezTo>
                        <a:pt x="1250" y="1338"/>
                        <a:pt x="1214" y="1366"/>
                        <a:pt x="1176" y="1391"/>
                      </a:cubicBezTo>
                      <a:cubicBezTo>
                        <a:pt x="1169" y="1395"/>
                        <a:pt x="1169" y="1395"/>
                        <a:pt x="1169" y="1395"/>
                      </a:cubicBezTo>
                      <a:cubicBezTo>
                        <a:pt x="1169" y="1395"/>
                        <a:pt x="1169" y="1395"/>
                        <a:pt x="1169" y="1395"/>
                      </a:cubicBezTo>
                      <a:cubicBezTo>
                        <a:pt x="1122" y="1425"/>
                        <a:pt x="1070" y="1450"/>
                        <a:pt x="1016" y="1469"/>
                      </a:cubicBezTo>
                      <a:cubicBezTo>
                        <a:pt x="1016" y="1469"/>
                        <a:pt x="1016" y="1469"/>
                        <a:pt x="1016" y="1469"/>
                      </a:cubicBezTo>
                      <a:cubicBezTo>
                        <a:pt x="1014" y="1469"/>
                        <a:pt x="1014" y="1469"/>
                        <a:pt x="1014" y="1469"/>
                      </a:cubicBezTo>
                      <a:cubicBezTo>
                        <a:pt x="1014" y="1469"/>
                        <a:pt x="1014" y="1469"/>
                        <a:pt x="1014" y="1469"/>
                      </a:cubicBezTo>
                      <a:cubicBezTo>
                        <a:pt x="972" y="1484"/>
                        <a:pt x="928" y="1494"/>
                        <a:pt x="882" y="1500"/>
                      </a:cubicBezTo>
                      <a:cubicBezTo>
                        <a:pt x="882" y="1500"/>
                        <a:pt x="882" y="1500"/>
                        <a:pt x="882" y="1500"/>
                      </a:cubicBezTo>
                      <a:cubicBezTo>
                        <a:pt x="876" y="1501"/>
                        <a:pt x="870" y="1502"/>
                        <a:pt x="863" y="1503"/>
                      </a:cubicBezTo>
                      <a:cubicBezTo>
                        <a:pt x="863" y="1503"/>
                        <a:pt x="863" y="1503"/>
                        <a:pt x="863" y="1503"/>
                      </a:cubicBezTo>
                      <a:cubicBezTo>
                        <a:pt x="859" y="1503"/>
                        <a:pt x="859" y="1503"/>
                        <a:pt x="859" y="1503"/>
                      </a:cubicBezTo>
                      <a:cubicBezTo>
                        <a:pt x="859" y="1503"/>
                        <a:pt x="859" y="1503"/>
                        <a:pt x="859" y="1503"/>
                      </a:cubicBezTo>
                      <a:cubicBezTo>
                        <a:pt x="833" y="1506"/>
                        <a:pt x="807" y="1507"/>
                        <a:pt x="781" y="1507"/>
                      </a:cubicBezTo>
                      <a:cubicBezTo>
                        <a:pt x="755" y="1507"/>
                        <a:pt x="729" y="1506"/>
                        <a:pt x="704" y="1503"/>
                      </a:cubicBezTo>
                      <a:cubicBezTo>
                        <a:pt x="701" y="1503"/>
                        <a:pt x="701" y="1503"/>
                        <a:pt x="701" y="1503"/>
                      </a:cubicBezTo>
                      <a:cubicBezTo>
                        <a:pt x="648" y="1497"/>
                        <a:pt x="597" y="1486"/>
                        <a:pt x="549" y="1469"/>
                      </a:cubicBezTo>
                      <a:cubicBezTo>
                        <a:pt x="549" y="1469"/>
                        <a:pt x="548" y="1469"/>
                        <a:pt x="548" y="1469"/>
                      </a:cubicBezTo>
                      <a:cubicBezTo>
                        <a:pt x="547" y="1469"/>
                        <a:pt x="547" y="1469"/>
                        <a:pt x="547" y="1469"/>
                      </a:cubicBezTo>
                      <a:cubicBezTo>
                        <a:pt x="492" y="1450"/>
                        <a:pt x="441" y="1425"/>
                        <a:pt x="393" y="1395"/>
                      </a:cubicBezTo>
                      <a:cubicBezTo>
                        <a:pt x="393" y="1395"/>
                        <a:pt x="393" y="1395"/>
                        <a:pt x="393" y="1395"/>
                      </a:cubicBezTo>
                      <a:cubicBezTo>
                        <a:pt x="386" y="1391"/>
                        <a:pt x="386" y="1391"/>
                        <a:pt x="386" y="1391"/>
                      </a:cubicBezTo>
                      <a:cubicBezTo>
                        <a:pt x="385" y="1390"/>
                        <a:pt x="384" y="1390"/>
                        <a:pt x="384" y="1389"/>
                      </a:cubicBezTo>
                      <a:cubicBezTo>
                        <a:pt x="374" y="1383"/>
                        <a:pt x="365" y="1377"/>
                        <a:pt x="356" y="1370"/>
                      </a:cubicBezTo>
                      <a:cubicBezTo>
                        <a:pt x="356" y="1370"/>
                        <a:pt x="356" y="1370"/>
                        <a:pt x="356" y="1370"/>
                      </a:cubicBezTo>
                      <a:cubicBezTo>
                        <a:pt x="347" y="1364"/>
                        <a:pt x="338" y="1357"/>
                        <a:pt x="329" y="1350"/>
                      </a:cubicBezTo>
                      <a:cubicBezTo>
                        <a:pt x="329" y="1350"/>
                        <a:pt x="329" y="1350"/>
                        <a:pt x="329" y="1350"/>
                      </a:cubicBezTo>
                      <a:cubicBezTo>
                        <a:pt x="320" y="1343"/>
                        <a:pt x="312" y="1336"/>
                        <a:pt x="304" y="1329"/>
                      </a:cubicBezTo>
                      <a:cubicBezTo>
                        <a:pt x="303" y="1329"/>
                        <a:pt x="303" y="1328"/>
                        <a:pt x="303" y="1328"/>
                      </a:cubicBezTo>
                      <a:cubicBezTo>
                        <a:pt x="295" y="1321"/>
                        <a:pt x="287" y="1314"/>
                        <a:pt x="279" y="1306"/>
                      </a:cubicBezTo>
                      <a:cubicBezTo>
                        <a:pt x="279" y="1306"/>
                        <a:pt x="279" y="1306"/>
                        <a:pt x="279" y="1306"/>
                      </a:cubicBezTo>
                      <a:cubicBezTo>
                        <a:pt x="279" y="1306"/>
                        <a:pt x="279" y="1306"/>
                        <a:pt x="279" y="1306"/>
                      </a:cubicBezTo>
                      <a:cubicBezTo>
                        <a:pt x="279" y="1306"/>
                        <a:pt x="279" y="1306"/>
                        <a:pt x="279" y="1306"/>
                      </a:cubicBezTo>
                      <a:cubicBezTo>
                        <a:pt x="148" y="1180"/>
                        <a:pt x="63" y="1006"/>
                        <a:pt x="55" y="812"/>
                      </a:cubicBezTo>
                      <a:cubicBezTo>
                        <a:pt x="55" y="812"/>
                        <a:pt x="55" y="812"/>
                        <a:pt x="55" y="812"/>
                      </a:cubicBezTo>
                      <a:cubicBezTo>
                        <a:pt x="55" y="802"/>
                        <a:pt x="55" y="792"/>
                        <a:pt x="55" y="781"/>
                      </a:cubicBezTo>
                      <a:cubicBezTo>
                        <a:pt x="55" y="677"/>
                        <a:pt x="76" y="579"/>
                        <a:pt x="115" y="489"/>
                      </a:cubicBezTo>
                      <a:cubicBezTo>
                        <a:pt x="115" y="489"/>
                        <a:pt x="115" y="489"/>
                        <a:pt x="115" y="489"/>
                      </a:cubicBezTo>
                      <a:cubicBezTo>
                        <a:pt x="116" y="489"/>
                        <a:pt x="116" y="489"/>
                        <a:pt x="116" y="489"/>
                      </a:cubicBezTo>
                      <a:cubicBezTo>
                        <a:pt x="116" y="489"/>
                        <a:pt x="116" y="489"/>
                        <a:pt x="116" y="489"/>
                      </a:cubicBezTo>
                      <a:cubicBezTo>
                        <a:pt x="126" y="465"/>
                        <a:pt x="138" y="442"/>
                        <a:pt x="151" y="420"/>
                      </a:cubicBezTo>
                      <a:cubicBezTo>
                        <a:pt x="186" y="357"/>
                        <a:pt x="231" y="301"/>
                        <a:pt x="283" y="252"/>
                      </a:cubicBezTo>
                      <a:cubicBezTo>
                        <a:pt x="283" y="252"/>
                        <a:pt x="283" y="252"/>
                        <a:pt x="284" y="252"/>
                      </a:cubicBezTo>
                      <a:cubicBezTo>
                        <a:pt x="284" y="251"/>
                        <a:pt x="284" y="251"/>
                        <a:pt x="284" y="251"/>
                      </a:cubicBezTo>
                      <a:cubicBezTo>
                        <a:pt x="293" y="243"/>
                        <a:pt x="301" y="235"/>
                        <a:pt x="310" y="228"/>
                      </a:cubicBezTo>
                      <a:cubicBezTo>
                        <a:pt x="311" y="227"/>
                        <a:pt x="311" y="227"/>
                        <a:pt x="312" y="226"/>
                      </a:cubicBezTo>
                      <a:cubicBezTo>
                        <a:pt x="321" y="219"/>
                        <a:pt x="329" y="212"/>
                        <a:pt x="339" y="205"/>
                      </a:cubicBezTo>
                      <a:cubicBezTo>
                        <a:pt x="339" y="204"/>
                        <a:pt x="339" y="204"/>
                        <a:pt x="340" y="204"/>
                      </a:cubicBezTo>
                      <a:cubicBezTo>
                        <a:pt x="349" y="197"/>
                        <a:pt x="359" y="190"/>
                        <a:pt x="368" y="183"/>
                      </a:cubicBezTo>
                      <a:cubicBezTo>
                        <a:pt x="369" y="183"/>
                        <a:pt x="369" y="183"/>
                        <a:pt x="369" y="183"/>
                      </a:cubicBezTo>
                      <a:cubicBezTo>
                        <a:pt x="379" y="176"/>
                        <a:pt x="389" y="169"/>
                        <a:pt x="399" y="163"/>
                      </a:cubicBezTo>
                      <a:cubicBezTo>
                        <a:pt x="400" y="163"/>
                        <a:pt x="400" y="163"/>
                        <a:pt x="400" y="163"/>
                      </a:cubicBezTo>
                      <a:cubicBezTo>
                        <a:pt x="400" y="163"/>
                        <a:pt x="400" y="163"/>
                        <a:pt x="400" y="163"/>
                      </a:cubicBezTo>
                      <a:cubicBezTo>
                        <a:pt x="437" y="140"/>
                        <a:pt x="476" y="120"/>
                        <a:pt x="517" y="104"/>
                      </a:cubicBezTo>
                      <a:cubicBezTo>
                        <a:pt x="517" y="104"/>
                        <a:pt x="517" y="104"/>
                        <a:pt x="517" y="104"/>
                      </a:cubicBezTo>
                      <a:cubicBezTo>
                        <a:pt x="517" y="104"/>
                        <a:pt x="517" y="104"/>
                        <a:pt x="517" y="104"/>
                      </a:cubicBezTo>
                      <a:cubicBezTo>
                        <a:pt x="517" y="104"/>
                        <a:pt x="517" y="104"/>
                        <a:pt x="517" y="104"/>
                      </a:cubicBezTo>
                      <a:cubicBezTo>
                        <a:pt x="530" y="99"/>
                        <a:pt x="543" y="94"/>
                        <a:pt x="555" y="90"/>
                      </a:cubicBezTo>
                      <a:cubicBezTo>
                        <a:pt x="565" y="87"/>
                        <a:pt x="574" y="84"/>
                        <a:pt x="583" y="82"/>
                      </a:cubicBezTo>
                      <a:cubicBezTo>
                        <a:pt x="585" y="81"/>
                        <a:pt x="586" y="81"/>
                        <a:pt x="587" y="81"/>
                      </a:cubicBezTo>
                      <a:cubicBezTo>
                        <a:pt x="593" y="79"/>
                        <a:pt x="598" y="78"/>
                        <a:pt x="604" y="76"/>
                      </a:cubicBezTo>
                      <a:cubicBezTo>
                        <a:pt x="605" y="76"/>
                        <a:pt x="606" y="76"/>
                        <a:pt x="607" y="76"/>
                      </a:cubicBezTo>
                      <a:cubicBezTo>
                        <a:pt x="621" y="72"/>
                        <a:pt x="635" y="69"/>
                        <a:pt x="650" y="66"/>
                      </a:cubicBezTo>
                      <a:cubicBezTo>
                        <a:pt x="650" y="66"/>
                        <a:pt x="650" y="66"/>
                        <a:pt x="650" y="66"/>
                      </a:cubicBezTo>
                      <a:cubicBezTo>
                        <a:pt x="666" y="63"/>
                        <a:pt x="683" y="61"/>
                        <a:pt x="700" y="59"/>
                      </a:cubicBezTo>
                      <a:cubicBezTo>
                        <a:pt x="700" y="59"/>
                        <a:pt x="700" y="59"/>
                        <a:pt x="700" y="59"/>
                      </a:cubicBezTo>
                      <a:cubicBezTo>
                        <a:pt x="704" y="59"/>
                        <a:pt x="704" y="59"/>
                        <a:pt x="704" y="59"/>
                      </a:cubicBezTo>
                      <a:cubicBezTo>
                        <a:pt x="719" y="57"/>
                        <a:pt x="733" y="56"/>
                        <a:pt x="748" y="55"/>
                      </a:cubicBezTo>
                      <a:cubicBezTo>
                        <a:pt x="750" y="55"/>
                        <a:pt x="750" y="55"/>
                        <a:pt x="750" y="55"/>
                      </a:cubicBezTo>
                      <a:cubicBezTo>
                        <a:pt x="750" y="55"/>
                        <a:pt x="750" y="55"/>
                        <a:pt x="750" y="55"/>
                      </a:cubicBezTo>
                      <a:cubicBezTo>
                        <a:pt x="760" y="55"/>
                        <a:pt x="771" y="55"/>
                        <a:pt x="781" y="55"/>
                      </a:cubicBezTo>
                      <a:cubicBezTo>
                        <a:pt x="781" y="55"/>
                        <a:pt x="782" y="55"/>
                        <a:pt x="782" y="55"/>
                      </a:cubicBezTo>
                      <a:cubicBezTo>
                        <a:pt x="785" y="55"/>
                        <a:pt x="785" y="55"/>
                        <a:pt x="785" y="55"/>
                      </a:cubicBezTo>
                      <a:cubicBezTo>
                        <a:pt x="785" y="55"/>
                        <a:pt x="785" y="55"/>
                        <a:pt x="785" y="55"/>
                      </a:cubicBezTo>
                      <a:cubicBezTo>
                        <a:pt x="794" y="55"/>
                        <a:pt x="803" y="55"/>
                        <a:pt x="812" y="55"/>
                      </a:cubicBezTo>
                      <a:cubicBezTo>
                        <a:pt x="812" y="55"/>
                        <a:pt x="812" y="55"/>
                        <a:pt x="812" y="55"/>
                      </a:cubicBezTo>
                      <a:cubicBezTo>
                        <a:pt x="814" y="55"/>
                        <a:pt x="814" y="55"/>
                        <a:pt x="814" y="55"/>
                      </a:cubicBezTo>
                      <a:cubicBezTo>
                        <a:pt x="829" y="56"/>
                        <a:pt x="843" y="57"/>
                        <a:pt x="857" y="59"/>
                      </a:cubicBezTo>
                      <a:cubicBezTo>
                        <a:pt x="862" y="59"/>
                        <a:pt x="862" y="59"/>
                        <a:pt x="862" y="59"/>
                      </a:cubicBezTo>
                      <a:cubicBezTo>
                        <a:pt x="862" y="59"/>
                        <a:pt x="862" y="59"/>
                        <a:pt x="862" y="59"/>
                      </a:cubicBezTo>
                      <a:cubicBezTo>
                        <a:pt x="879" y="61"/>
                        <a:pt x="896" y="63"/>
                        <a:pt x="912" y="66"/>
                      </a:cubicBezTo>
                      <a:cubicBezTo>
                        <a:pt x="912" y="66"/>
                        <a:pt x="912" y="66"/>
                        <a:pt x="912" y="66"/>
                      </a:cubicBezTo>
                      <a:cubicBezTo>
                        <a:pt x="913" y="67"/>
                        <a:pt x="913" y="67"/>
                        <a:pt x="913" y="67"/>
                      </a:cubicBezTo>
                      <a:cubicBezTo>
                        <a:pt x="927" y="69"/>
                        <a:pt x="941" y="72"/>
                        <a:pt x="955" y="76"/>
                      </a:cubicBezTo>
                      <a:cubicBezTo>
                        <a:pt x="956" y="76"/>
                        <a:pt x="957" y="76"/>
                        <a:pt x="958" y="76"/>
                      </a:cubicBezTo>
                      <a:cubicBezTo>
                        <a:pt x="964" y="78"/>
                        <a:pt x="969" y="79"/>
                        <a:pt x="975" y="81"/>
                      </a:cubicBezTo>
                      <a:cubicBezTo>
                        <a:pt x="976" y="81"/>
                        <a:pt x="977" y="81"/>
                        <a:pt x="979" y="82"/>
                      </a:cubicBezTo>
                      <a:cubicBezTo>
                        <a:pt x="1001" y="88"/>
                        <a:pt x="1023" y="95"/>
                        <a:pt x="1045" y="104"/>
                      </a:cubicBezTo>
                      <a:cubicBezTo>
                        <a:pt x="1086" y="120"/>
                        <a:pt x="1125" y="140"/>
                        <a:pt x="1163" y="163"/>
                      </a:cubicBezTo>
                      <a:cubicBezTo>
                        <a:pt x="1163" y="163"/>
                        <a:pt x="1163" y="163"/>
                        <a:pt x="1163" y="163"/>
                      </a:cubicBezTo>
                      <a:cubicBezTo>
                        <a:pt x="1163" y="163"/>
                        <a:pt x="1163" y="163"/>
                        <a:pt x="1163" y="163"/>
                      </a:cubicBezTo>
                      <a:cubicBezTo>
                        <a:pt x="1173" y="169"/>
                        <a:pt x="1183" y="176"/>
                        <a:pt x="1193" y="183"/>
                      </a:cubicBezTo>
                      <a:cubicBezTo>
                        <a:pt x="1193" y="183"/>
                        <a:pt x="1193" y="183"/>
                        <a:pt x="1194" y="183"/>
                      </a:cubicBezTo>
                      <a:cubicBezTo>
                        <a:pt x="1203" y="190"/>
                        <a:pt x="1213" y="197"/>
                        <a:pt x="1223" y="204"/>
                      </a:cubicBezTo>
                      <a:cubicBezTo>
                        <a:pt x="1223" y="204"/>
                        <a:pt x="1223" y="204"/>
                        <a:pt x="1223" y="205"/>
                      </a:cubicBezTo>
                      <a:cubicBezTo>
                        <a:pt x="1233" y="212"/>
                        <a:pt x="1242" y="219"/>
                        <a:pt x="1251" y="227"/>
                      </a:cubicBezTo>
                      <a:cubicBezTo>
                        <a:pt x="1251" y="227"/>
                        <a:pt x="1251" y="227"/>
                        <a:pt x="1252" y="228"/>
                      </a:cubicBezTo>
                      <a:cubicBezTo>
                        <a:pt x="1261" y="235"/>
                        <a:pt x="1270" y="243"/>
                        <a:pt x="1278" y="251"/>
                      </a:cubicBezTo>
                      <a:cubicBezTo>
                        <a:pt x="1278" y="252"/>
                        <a:pt x="1278" y="252"/>
                        <a:pt x="1278" y="252"/>
                      </a:cubicBezTo>
                      <a:cubicBezTo>
                        <a:pt x="1279" y="252"/>
                        <a:pt x="1279" y="252"/>
                        <a:pt x="1279" y="252"/>
                      </a:cubicBezTo>
                      <a:cubicBezTo>
                        <a:pt x="1284" y="257"/>
                        <a:pt x="1289" y="262"/>
                        <a:pt x="1294" y="267"/>
                      </a:cubicBezTo>
                      <a:cubicBezTo>
                        <a:pt x="1294" y="267"/>
                        <a:pt x="1294" y="267"/>
                        <a:pt x="1294" y="267"/>
                      </a:cubicBezTo>
                      <a:cubicBezTo>
                        <a:pt x="1300" y="272"/>
                        <a:pt x="1305" y="278"/>
                        <a:pt x="1310" y="283"/>
                      </a:cubicBezTo>
                      <a:cubicBezTo>
                        <a:pt x="1337" y="312"/>
                        <a:pt x="1362" y="343"/>
                        <a:pt x="1384" y="376"/>
                      </a:cubicBezTo>
                      <a:cubicBezTo>
                        <a:pt x="1408" y="412"/>
                        <a:pt x="1429" y="449"/>
                        <a:pt x="1446" y="489"/>
                      </a:cubicBezTo>
                      <a:cubicBezTo>
                        <a:pt x="1446" y="489"/>
                        <a:pt x="1446" y="489"/>
                        <a:pt x="1446" y="489"/>
                      </a:cubicBezTo>
                      <a:cubicBezTo>
                        <a:pt x="1447" y="489"/>
                        <a:pt x="1447" y="489"/>
                        <a:pt x="1447" y="489"/>
                      </a:cubicBezTo>
                      <a:cubicBezTo>
                        <a:pt x="1447" y="489"/>
                        <a:pt x="1447" y="489"/>
                        <a:pt x="1447" y="489"/>
                      </a:cubicBezTo>
                      <a:cubicBezTo>
                        <a:pt x="1486" y="579"/>
                        <a:pt x="1508" y="677"/>
                        <a:pt x="1508" y="781"/>
                      </a:cubicBezTo>
                      <a:cubicBezTo>
                        <a:pt x="1508" y="792"/>
                        <a:pt x="1507" y="802"/>
                        <a:pt x="1507" y="812"/>
                      </a:cubicBezTo>
                      <a:cubicBezTo>
                        <a:pt x="1505" y="851"/>
                        <a:pt x="1500" y="888"/>
                        <a:pt x="1493" y="9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defRPr/>
                  </a:pPr>
                  <a:endParaRPr lang="en-US">
                    <a:solidFill>
                      <a:srgbClr val="505050"/>
                    </a:solidFill>
                  </a:endParaRPr>
                </a:p>
              </p:txBody>
            </p:sp>
            <p:sp>
              <p:nvSpPr>
                <p:cNvPr id="67" name="Freeform 764"/>
                <p:cNvSpPr>
                  <a:spLocks/>
                </p:cNvSpPr>
                <p:nvPr/>
              </p:nvSpPr>
              <p:spPr bwMode="auto">
                <a:xfrm>
                  <a:off x="3119438" y="4011613"/>
                  <a:ext cx="3175" cy="4763"/>
                </a:xfrm>
                <a:custGeom>
                  <a:avLst/>
                  <a:gdLst>
                    <a:gd name="T0" fmla="*/ 0 w 5"/>
                    <a:gd name="T1" fmla="*/ 3 h 6"/>
                    <a:gd name="T2" fmla="*/ 5 w 5"/>
                    <a:gd name="T3" fmla="*/ 2 h 6"/>
                    <a:gd name="T4" fmla="*/ 0 w 5"/>
                    <a:gd name="T5" fmla="*/ 3 h 6"/>
                  </a:gdLst>
                  <a:ahLst/>
                  <a:cxnLst>
                    <a:cxn ang="0">
                      <a:pos x="T0" y="T1"/>
                    </a:cxn>
                    <a:cxn ang="0">
                      <a:pos x="T2" y="T3"/>
                    </a:cxn>
                    <a:cxn ang="0">
                      <a:pos x="T4" y="T5"/>
                    </a:cxn>
                  </a:cxnLst>
                  <a:rect l="0" t="0" r="r" b="b"/>
                  <a:pathLst>
                    <a:path w="5" h="6">
                      <a:moveTo>
                        <a:pt x="0" y="3"/>
                      </a:moveTo>
                      <a:cubicBezTo>
                        <a:pt x="0" y="6"/>
                        <a:pt x="5" y="5"/>
                        <a:pt x="5" y="2"/>
                      </a:cubicBezTo>
                      <a:cubicBezTo>
                        <a:pt x="3" y="1"/>
                        <a:pt x="0" y="0"/>
                        <a:pt x="0"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defRPr/>
                  </a:pPr>
                  <a:endParaRPr lang="en-US">
                    <a:solidFill>
                      <a:srgbClr val="505050"/>
                    </a:solidFill>
                  </a:endParaRPr>
                </a:p>
              </p:txBody>
            </p:sp>
            <p:sp>
              <p:nvSpPr>
                <p:cNvPr id="68" name="Freeform 765"/>
                <p:cNvSpPr>
                  <a:spLocks/>
                </p:cNvSpPr>
                <p:nvPr/>
              </p:nvSpPr>
              <p:spPr bwMode="auto">
                <a:xfrm>
                  <a:off x="3086101" y="4094163"/>
                  <a:ext cx="15875" cy="12700"/>
                </a:xfrm>
                <a:custGeom>
                  <a:avLst/>
                  <a:gdLst>
                    <a:gd name="T0" fmla="*/ 13 w 21"/>
                    <a:gd name="T1" fmla="*/ 1 h 16"/>
                    <a:gd name="T2" fmla="*/ 6 w 21"/>
                    <a:gd name="T3" fmla="*/ 0 h 16"/>
                    <a:gd name="T4" fmla="*/ 3 w 21"/>
                    <a:gd name="T5" fmla="*/ 3 h 16"/>
                    <a:gd name="T6" fmla="*/ 0 w 21"/>
                    <a:gd name="T7" fmla="*/ 10 h 16"/>
                    <a:gd name="T8" fmla="*/ 4 w 21"/>
                    <a:gd name="T9" fmla="*/ 16 h 16"/>
                    <a:gd name="T10" fmla="*/ 9 w 21"/>
                    <a:gd name="T11" fmla="*/ 10 h 16"/>
                    <a:gd name="T12" fmla="*/ 19 w 21"/>
                    <a:gd name="T13" fmla="*/ 1 h 16"/>
                    <a:gd name="T14" fmla="*/ 13 w 21"/>
                    <a:gd name="T15" fmla="*/ 1 h 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 h="16">
                      <a:moveTo>
                        <a:pt x="13" y="1"/>
                      </a:moveTo>
                      <a:cubicBezTo>
                        <a:pt x="11" y="1"/>
                        <a:pt x="8" y="1"/>
                        <a:pt x="6" y="0"/>
                      </a:cubicBezTo>
                      <a:cubicBezTo>
                        <a:pt x="5" y="0"/>
                        <a:pt x="4" y="3"/>
                        <a:pt x="3" y="3"/>
                      </a:cubicBezTo>
                      <a:cubicBezTo>
                        <a:pt x="1" y="5"/>
                        <a:pt x="0" y="7"/>
                        <a:pt x="0" y="10"/>
                      </a:cubicBezTo>
                      <a:cubicBezTo>
                        <a:pt x="1" y="12"/>
                        <a:pt x="2" y="16"/>
                        <a:pt x="4" y="16"/>
                      </a:cubicBezTo>
                      <a:cubicBezTo>
                        <a:pt x="6" y="16"/>
                        <a:pt x="8" y="12"/>
                        <a:pt x="9" y="10"/>
                      </a:cubicBezTo>
                      <a:cubicBezTo>
                        <a:pt x="12" y="8"/>
                        <a:pt x="21" y="7"/>
                        <a:pt x="19" y="1"/>
                      </a:cubicBezTo>
                      <a:cubicBezTo>
                        <a:pt x="17" y="1"/>
                        <a:pt x="15" y="0"/>
                        <a:pt x="13"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defRPr/>
                  </a:pPr>
                  <a:endParaRPr lang="en-US">
                    <a:solidFill>
                      <a:srgbClr val="505050"/>
                    </a:solidFill>
                  </a:endParaRPr>
                </a:p>
              </p:txBody>
            </p:sp>
            <p:sp>
              <p:nvSpPr>
                <p:cNvPr id="69" name="Freeform 766"/>
                <p:cNvSpPr>
                  <a:spLocks/>
                </p:cNvSpPr>
                <p:nvPr/>
              </p:nvSpPr>
              <p:spPr bwMode="auto">
                <a:xfrm>
                  <a:off x="3106738" y="4137025"/>
                  <a:ext cx="12700" cy="15875"/>
                </a:xfrm>
                <a:custGeom>
                  <a:avLst/>
                  <a:gdLst>
                    <a:gd name="T0" fmla="*/ 3 w 16"/>
                    <a:gd name="T1" fmla="*/ 19 h 20"/>
                    <a:gd name="T2" fmla="*/ 9 w 16"/>
                    <a:gd name="T3" fmla="*/ 7 h 20"/>
                    <a:gd name="T4" fmla="*/ 12 w 16"/>
                    <a:gd name="T5" fmla="*/ 0 h 20"/>
                    <a:gd name="T6" fmla="*/ 9 w 16"/>
                    <a:gd name="T7" fmla="*/ 5 h 20"/>
                    <a:gd name="T8" fmla="*/ 4 w 16"/>
                    <a:gd name="T9" fmla="*/ 8 h 20"/>
                    <a:gd name="T10" fmla="*/ 3 w 16"/>
                    <a:gd name="T11" fmla="*/ 19 h 20"/>
                  </a:gdLst>
                  <a:ahLst/>
                  <a:cxnLst>
                    <a:cxn ang="0">
                      <a:pos x="T0" y="T1"/>
                    </a:cxn>
                    <a:cxn ang="0">
                      <a:pos x="T2" y="T3"/>
                    </a:cxn>
                    <a:cxn ang="0">
                      <a:pos x="T4" y="T5"/>
                    </a:cxn>
                    <a:cxn ang="0">
                      <a:pos x="T6" y="T7"/>
                    </a:cxn>
                    <a:cxn ang="0">
                      <a:pos x="T8" y="T9"/>
                    </a:cxn>
                    <a:cxn ang="0">
                      <a:pos x="T10" y="T11"/>
                    </a:cxn>
                  </a:cxnLst>
                  <a:rect l="0" t="0" r="r" b="b"/>
                  <a:pathLst>
                    <a:path w="16" h="20">
                      <a:moveTo>
                        <a:pt x="3" y="19"/>
                      </a:moveTo>
                      <a:cubicBezTo>
                        <a:pt x="3" y="15"/>
                        <a:pt x="6" y="10"/>
                        <a:pt x="9" y="7"/>
                      </a:cubicBezTo>
                      <a:cubicBezTo>
                        <a:pt x="11" y="6"/>
                        <a:pt x="16" y="2"/>
                        <a:pt x="12" y="0"/>
                      </a:cubicBezTo>
                      <a:cubicBezTo>
                        <a:pt x="7" y="0"/>
                        <a:pt x="11" y="2"/>
                        <a:pt x="9" y="5"/>
                      </a:cubicBezTo>
                      <a:cubicBezTo>
                        <a:pt x="8" y="6"/>
                        <a:pt x="5" y="6"/>
                        <a:pt x="4" y="8"/>
                      </a:cubicBezTo>
                      <a:cubicBezTo>
                        <a:pt x="4" y="9"/>
                        <a:pt x="0" y="20"/>
                        <a:pt x="3" y="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defRPr/>
                  </a:pPr>
                  <a:endParaRPr lang="en-US">
                    <a:solidFill>
                      <a:srgbClr val="505050"/>
                    </a:solidFill>
                  </a:endParaRPr>
                </a:p>
              </p:txBody>
            </p:sp>
            <p:sp>
              <p:nvSpPr>
                <p:cNvPr id="70" name="Freeform 767"/>
                <p:cNvSpPr>
                  <a:spLocks/>
                </p:cNvSpPr>
                <p:nvPr/>
              </p:nvSpPr>
              <p:spPr bwMode="auto">
                <a:xfrm>
                  <a:off x="3117851" y="4006850"/>
                  <a:ext cx="4763" cy="3175"/>
                </a:xfrm>
                <a:custGeom>
                  <a:avLst/>
                  <a:gdLst>
                    <a:gd name="T0" fmla="*/ 3 w 5"/>
                    <a:gd name="T1" fmla="*/ 3 h 5"/>
                    <a:gd name="T2" fmla="*/ 5 w 5"/>
                    <a:gd name="T3" fmla="*/ 0 h 5"/>
                    <a:gd name="T4" fmla="*/ 2 w 5"/>
                    <a:gd name="T5" fmla="*/ 0 h 5"/>
                    <a:gd name="T6" fmla="*/ 3 w 5"/>
                    <a:gd name="T7" fmla="*/ 3 h 5"/>
                  </a:gdLst>
                  <a:ahLst/>
                  <a:cxnLst>
                    <a:cxn ang="0">
                      <a:pos x="T0" y="T1"/>
                    </a:cxn>
                    <a:cxn ang="0">
                      <a:pos x="T2" y="T3"/>
                    </a:cxn>
                    <a:cxn ang="0">
                      <a:pos x="T4" y="T5"/>
                    </a:cxn>
                    <a:cxn ang="0">
                      <a:pos x="T6" y="T7"/>
                    </a:cxn>
                  </a:cxnLst>
                  <a:rect l="0" t="0" r="r" b="b"/>
                  <a:pathLst>
                    <a:path w="5" h="5">
                      <a:moveTo>
                        <a:pt x="3" y="3"/>
                      </a:moveTo>
                      <a:cubicBezTo>
                        <a:pt x="5" y="5"/>
                        <a:pt x="5" y="1"/>
                        <a:pt x="5" y="0"/>
                      </a:cubicBezTo>
                      <a:cubicBezTo>
                        <a:pt x="2" y="0"/>
                        <a:pt x="2" y="0"/>
                        <a:pt x="2" y="0"/>
                      </a:cubicBezTo>
                      <a:cubicBezTo>
                        <a:pt x="0" y="0"/>
                        <a:pt x="2" y="3"/>
                        <a:pt x="3"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defRPr/>
                  </a:pPr>
                  <a:endParaRPr lang="en-US">
                    <a:solidFill>
                      <a:srgbClr val="505050"/>
                    </a:solidFill>
                  </a:endParaRPr>
                </a:p>
              </p:txBody>
            </p:sp>
            <p:sp>
              <p:nvSpPr>
                <p:cNvPr id="71" name="Freeform 768"/>
                <p:cNvSpPr>
                  <a:spLocks/>
                </p:cNvSpPr>
                <p:nvPr/>
              </p:nvSpPr>
              <p:spPr bwMode="auto">
                <a:xfrm>
                  <a:off x="3114676" y="3990975"/>
                  <a:ext cx="11113" cy="11113"/>
                </a:xfrm>
                <a:custGeom>
                  <a:avLst/>
                  <a:gdLst>
                    <a:gd name="T0" fmla="*/ 12 w 14"/>
                    <a:gd name="T1" fmla="*/ 0 h 15"/>
                    <a:gd name="T2" fmla="*/ 10 w 14"/>
                    <a:gd name="T3" fmla="*/ 7 h 15"/>
                    <a:gd name="T4" fmla="*/ 3 w 14"/>
                    <a:gd name="T5" fmla="*/ 10 h 15"/>
                    <a:gd name="T6" fmla="*/ 6 w 14"/>
                    <a:gd name="T7" fmla="*/ 14 h 15"/>
                    <a:gd name="T8" fmla="*/ 12 w 14"/>
                    <a:gd name="T9" fmla="*/ 5 h 15"/>
                    <a:gd name="T10" fmla="*/ 13 w 14"/>
                    <a:gd name="T11" fmla="*/ 2 h 15"/>
                    <a:gd name="T12" fmla="*/ 12 w 14"/>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14" h="15">
                      <a:moveTo>
                        <a:pt x="12" y="0"/>
                      </a:moveTo>
                      <a:cubicBezTo>
                        <a:pt x="6" y="0"/>
                        <a:pt x="10" y="5"/>
                        <a:pt x="10" y="7"/>
                      </a:cubicBezTo>
                      <a:cubicBezTo>
                        <a:pt x="10" y="9"/>
                        <a:pt x="5" y="9"/>
                        <a:pt x="3" y="10"/>
                      </a:cubicBezTo>
                      <a:cubicBezTo>
                        <a:pt x="0" y="12"/>
                        <a:pt x="2" y="15"/>
                        <a:pt x="6" y="14"/>
                      </a:cubicBezTo>
                      <a:cubicBezTo>
                        <a:pt x="9" y="14"/>
                        <a:pt x="14" y="8"/>
                        <a:pt x="12" y="5"/>
                      </a:cubicBezTo>
                      <a:cubicBezTo>
                        <a:pt x="11" y="4"/>
                        <a:pt x="12" y="3"/>
                        <a:pt x="13" y="2"/>
                      </a:cubicBezTo>
                      <a:cubicBezTo>
                        <a:pt x="14" y="1"/>
                        <a:pt x="12" y="1"/>
                        <a:pt x="1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defRPr/>
                  </a:pPr>
                  <a:endParaRPr lang="en-US">
                    <a:solidFill>
                      <a:srgbClr val="505050"/>
                    </a:solidFill>
                  </a:endParaRPr>
                </a:p>
              </p:txBody>
            </p:sp>
            <p:sp>
              <p:nvSpPr>
                <p:cNvPr id="72" name="Freeform 769"/>
                <p:cNvSpPr>
                  <a:spLocks/>
                </p:cNvSpPr>
                <p:nvPr/>
              </p:nvSpPr>
              <p:spPr bwMode="auto">
                <a:xfrm>
                  <a:off x="3130551" y="4011613"/>
                  <a:ext cx="19050" cy="19050"/>
                </a:xfrm>
                <a:custGeom>
                  <a:avLst/>
                  <a:gdLst>
                    <a:gd name="T0" fmla="*/ 8 w 24"/>
                    <a:gd name="T1" fmla="*/ 23 h 25"/>
                    <a:gd name="T2" fmla="*/ 22 w 24"/>
                    <a:gd name="T3" fmla="*/ 18 h 25"/>
                    <a:gd name="T4" fmla="*/ 20 w 24"/>
                    <a:gd name="T5" fmla="*/ 3 h 25"/>
                    <a:gd name="T6" fmla="*/ 4 w 24"/>
                    <a:gd name="T7" fmla="*/ 8 h 25"/>
                    <a:gd name="T8" fmla="*/ 1 w 24"/>
                    <a:gd name="T9" fmla="*/ 18 h 25"/>
                    <a:gd name="T10" fmla="*/ 8 w 24"/>
                    <a:gd name="T11" fmla="*/ 23 h 25"/>
                  </a:gdLst>
                  <a:ahLst/>
                  <a:cxnLst>
                    <a:cxn ang="0">
                      <a:pos x="T0" y="T1"/>
                    </a:cxn>
                    <a:cxn ang="0">
                      <a:pos x="T2" y="T3"/>
                    </a:cxn>
                    <a:cxn ang="0">
                      <a:pos x="T4" y="T5"/>
                    </a:cxn>
                    <a:cxn ang="0">
                      <a:pos x="T6" y="T7"/>
                    </a:cxn>
                    <a:cxn ang="0">
                      <a:pos x="T8" y="T9"/>
                    </a:cxn>
                    <a:cxn ang="0">
                      <a:pos x="T10" y="T11"/>
                    </a:cxn>
                  </a:cxnLst>
                  <a:rect l="0" t="0" r="r" b="b"/>
                  <a:pathLst>
                    <a:path w="24" h="25">
                      <a:moveTo>
                        <a:pt x="8" y="23"/>
                      </a:moveTo>
                      <a:cubicBezTo>
                        <a:pt x="13" y="25"/>
                        <a:pt x="21" y="23"/>
                        <a:pt x="22" y="18"/>
                      </a:cubicBezTo>
                      <a:cubicBezTo>
                        <a:pt x="22" y="15"/>
                        <a:pt x="24" y="5"/>
                        <a:pt x="20" y="3"/>
                      </a:cubicBezTo>
                      <a:cubicBezTo>
                        <a:pt x="12" y="0"/>
                        <a:pt x="6" y="0"/>
                        <a:pt x="4" y="8"/>
                      </a:cubicBezTo>
                      <a:cubicBezTo>
                        <a:pt x="3" y="11"/>
                        <a:pt x="0" y="15"/>
                        <a:pt x="1" y="18"/>
                      </a:cubicBezTo>
                      <a:cubicBezTo>
                        <a:pt x="2" y="20"/>
                        <a:pt x="5" y="22"/>
                        <a:pt x="8" y="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defRPr/>
                  </a:pPr>
                  <a:endParaRPr lang="en-US">
                    <a:solidFill>
                      <a:srgbClr val="505050"/>
                    </a:solidFill>
                  </a:endParaRPr>
                </a:p>
              </p:txBody>
            </p:sp>
            <p:sp>
              <p:nvSpPr>
                <p:cNvPr id="73" name="Freeform 770"/>
                <p:cNvSpPr>
                  <a:spLocks/>
                </p:cNvSpPr>
                <p:nvPr/>
              </p:nvSpPr>
              <p:spPr bwMode="auto">
                <a:xfrm>
                  <a:off x="3062288" y="4049713"/>
                  <a:ext cx="47625" cy="42863"/>
                </a:xfrm>
                <a:custGeom>
                  <a:avLst/>
                  <a:gdLst>
                    <a:gd name="T0" fmla="*/ 54 w 65"/>
                    <a:gd name="T1" fmla="*/ 45 h 56"/>
                    <a:gd name="T2" fmla="*/ 64 w 65"/>
                    <a:gd name="T3" fmla="*/ 45 h 56"/>
                    <a:gd name="T4" fmla="*/ 57 w 65"/>
                    <a:gd name="T5" fmla="*/ 30 h 56"/>
                    <a:gd name="T6" fmla="*/ 46 w 65"/>
                    <a:gd name="T7" fmla="*/ 21 h 56"/>
                    <a:gd name="T8" fmla="*/ 35 w 65"/>
                    <a:gd name="T9" fmla="*/ 16 h 56"/>
                    <a:gd name="T10" fmla="*/ 33 w 65"/>
                    <a:gd name="T11" fmla="*/ 12 h 56"/>
                    <a:gd name="T12" fmla="*/ 25 w 65"/>
                    <a:gd name="T13" fmla="*/ 10 h 56"/>
                    <a:gd name="T14" fmla="*/ 20 w 65"/>
                    <a:gd name="T15" fmla="*/ 1 h 56"/>
                    <a:gd name="T16" fmla="*/ 12 w 65"/>
                    <a:gd name="T17" fmla="*/ 13 h 56"/>
                    <a:gd name="T18" fmla="*/ 11 w 65"/>
                    <a:gd name="T19" fmla="*/ 19 h 56"/>
                    <a:gd name="T20" fmla="*/ 15 w 65"/>
                    <a:gd name="T21" fmla="*/ 23 h 56"/>
                    <a:gd name="T22" fmla="*/ 14 w 65"/>
                    <a:gd name="T23" fmla="*/ 31 h 56"/>
                    <a:gd name="T24" fmla="*/ 9 w 65"/>
                    <a:gd name="T25" fmla="*/ 37 h 56"/>
                    <a:gd name="T26" fmla="*/ 3 w 65"/>
                    <a:gd name="T27" fmla="*/ 41 h 56"/>
                    <a:gd name="T28" fmla="*/ 11 w 65"/>
                    <a:gd name="T29" fmla="*/ 47 h 56"/>
                    <a:gd name="T30" fmla="*/ 15 w 65"/>
                    <a:gd name="T31" fmla="*/ 50 h 56"/>
                    <a:gd name="T32" fmla="*/ 17 w 65"/>
                    <a:gd name="T33" fmla="*/ 55 h 56"/>
                    <a:gd name="T34" fmla="*/ 29 w 65"/>
                    <a:gd name="T35" fmla="*/ 47 h 56"/>
                    <a:gd name="T36" fmla="*/ 37 w 65"/>
                    <a:gd name="T37" fmla="*/ 42 h 56"/>
                    <a:gd name="T38" fmla="*/ 43 w 65"/>
                    <a:gd name="T39" fmla="*/ 37 h 56"/>
                    <a:gd name="T40" fmla="*/ 47 w 65"/>
                    <a:gd name="T41" fmla="*/ 43 h 56"/>
                    <a:gd name="T42" fmla="*/ 51 w 65"/>
                    <a:gd name="T43" fmla="*/ 43 h 56"/>
                    <a:gd name="T44" fmla="*/ 54 w 65"/>
                    <a:gd name="T45" fmla="*/ 45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56">
                      <a:moveTo>
                        <a:pt x="54" y="45"/>
                      </a:moveTo>
                      <a:cubicBezTo>
                        <a:pt x="56" y="47"/>
                        <a:pt x="63" y="49"/>
                        <a:pt x="64" y="45"/>
                      </a:cubicBezTo>
                      <a:cubicBezTo>
                        <a:pt x="65" y="39"/>
                        <a:pt x="62" y="34"/>
                        <a:pt x="57" y="30"/>
                      </a:cubicBezTo>
                      <a:cubicBezTo>
                        <a:pt x="53" y="27"/>
                        <a:pt x="51" y="22"/>
                        <a:pt x="46" y="21"/>
                      </a:cubicBezTo>
                      <a:cubicBezTo>
                        <a:pt x="43" y="21"/>
                        <a:pt x="35" y="20"/>
                        <a:pt x="35" y="16"/>
                      </a:cubicBezTo>
                      <a:cubicBezTo>
                        <a:pt x="35" y="15"/>
                        <a:pt x="34" y="13"/>
                        <a:pt x="33" y="12"/>
                      </a:cubicBezTo>
                      <a:cubicBezTo>
                        <a:pt x="31" y="10"/>
                        <a:pt x="27" y="12"/>
                        <a:pt x="25" y="10"/>
                      </a:cubicBezTo>
                      <a:cubicBezTo>
                        <a:pt x="22" y="8"/>
                        <a:pt x="24" y="2"/>
                        <a:pt x="20" y="1"/>
                      </a:cubicBezTo>
                      <a:cubicBezTo>
                        <a:pt x="13" y="0"/>
                        <a:pt x="13" y="9"/>
                        <a:pt x="12" y="13"/>
                      </a:cubicBezTo>
                      <a:cubicBezTo>
                        <a:pt x="11" y="15"/>
                        <a:pt x="11" y="18"/>
                        <a:pt x="11" y="19"/>
                      </a:cubicBezTo>
                      <a:cubicBezTo>
                        <a:pt x="10" y="22"/>
                        <a:pt x="13" y="22"/>
                        <a:pt x="15" y="23"/>
                      </a:cubicBezTo>
                      <a:cubicBezTo>
                        <a:pt x="21" y="26"/>
                        <a:pt x="18" y="28"/>
                        <a:pt x="14" y="31"/>
                      </a:cubicBezTo>
                      <a:cubicBezTo>
                        <a:pt x="12" y="33"/>
                        <a:pt x="11" y="35"/>
                        <a:pt x="9" y="37"/>
                      </a:cubicBezTo>
                      <a:cubicBezTo>
                        <a:pt x="8" y="39"/>
                        <a:pt x="4" y="39"/>
                        <a:pt x="3" y="41"/>
                      </a:cubicBezTo>
                      <a:cubicBezTo>
                        <a:pt x="0" y="46"/>
                        <a:pt x="8" y="46"/>
                        <a:pt x="11" y="47"/>
                      </a:cubicBezTo>
                      <a:cubicBezTo>
                        <a:pt x="13" y="47"/>
                        <a:pt x="15" y="48"/>
                        <a:pt x="15" y="50"/>
                      </a:cubicBezTo>
                      <a:cubicBezTo>
                        <a:pt x="15" y="52"/>
                        <a:pt x="15" y="54"/>
                        <a:pt x="17" y="55"/>
                      </a:cubicBezTo>
                      <a:cubicBezTo>
                        <a:pt x="24" y="56"/>
                        <a:pt x="25" y="51"/>
                        <a:pt x="29" y="47"/>
                      </a:cubicBezTo>
                      <a:cubicBezTo>
                        <a:pt x="31" y="45"/>
                        <a:pt x="38" y="47"/>
                        <a:pt x="37" y="42"/>
                      </a:cubicBezTo>
                      <a:cubicBezTo>
                        <a:pt x="36" y="39"/>
                        <a:pt x="40" y="33"/>
                        <a:pt x="43" y="37"/>
                      </a:cubicBezTo>
                      <a:cubicBezTo>
                        <a:pt x="45" y="38"/>
                        <a:pt x="45" y="41"/>
                        <a:pt x="47" y="43"/>
                      </a:cubicBezTo>
                      <a:cubicBezTo>
                        <a:pt x="48" y="44"/>
                        <a:pt x="49" y="43"/>
                        <a:pt x="51" y="43"/>
                      </a:cubicBezTo>
                      <a:cubicBezTo>
                        <a:pt x="52" y="43"/>
                        <a:pt x="53" y="45"/>
                        <a:pt x="54" y="4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defRPr/>
                  </a:pPr>
                  <a:endParaRPr lang="en-US">
                    <a:solidFill>
                      <a:srgbClr val="505050"/>
                    </a:solidFill>
                  </a:endParaRPr>
                </a:p>
              </p:txBody>
            </p:sp>
            <p:sp>
              <p:nvSpPr>
                <p:cNvPr id="74" name="Freeform 771"/>
                <p:cNvSpPr>
                  <a:spLocks/>
                </p:cNvSpPr>
                <p:nvPr/>
              </p:nvSpPr>
              <p:spPr bwMode="auto">
                <a:xfrm>
                  <a:off x="3125788" y="4084638"/>
                  <a:ext cx="9525" cy="9525"/>
                </a:xfrm>
                <a:custGeom>
                  <a:avLst/>
                  <a:gdLst>
                    <a:gd name="T0" fmla="*/ 1 w 14"/>
                    <a:gd name="T1" fmla="*/ 6 h 13"/>
                    <a:gd name="T2" fmla="*/ 7 w 14"/>
                    <a:gd name="T3" fmla="*/ 2 h 13"/>
                    <a:gd name="T4" fmla="*/ 2 w 14"/>
                    <a:gd name="T5" fmla="*/ 2 h 13"/>
                    <a:gd name="T6" fmla="*/ 1 w 14"/>
                    <a:gd name="T7" fmla="*/ 6 h 13"/>
                  </a:gdLst>
                  <a:ahLst/>
                  <a:cxnLst>
                    <a:cxn ang="0">
                      <a:pos x="T0" y="T1"/>
                    </a:cxn>
                    <a:cxn ang="0">
                      <a:pos x="T2" y="T3"/>
                    </a:cxn>
                    <a:cxn ang="0">
                      <a:pos x="T4" y="T5"/>
                    </a:cxn>
                    <a:cxn ang="0">
                      <a:pos x="T6" y="T7"/>
                    </a:cxn>
                  </a:cxnLst>
                  <a:rect l="0" t="0" r="r" b="b"/>
                  <a:pathLst>
                    <a:path w="14" h="13">
                      <a:moveTo>
                        <a:pt x="1" y="6"/>
                      </a:moveTo>
                      <a:cubicBezTo>
                        <a:pt x="3" y="13"/>
                        <a:pt x="14" y="7"/>
                        <a:pt x="7" y="2"/>
                      </a:cubicBezTo>
                      <a:cubicBezTo>
                        <a:pt x="4" y="0"/>
                        <a:pt x="5" y="3"/>
                        <a:pt x="2" y="2"/>
                      </a:cubicBezTo>
                      <a:cubicBezTo>
                        <a:pt x="0" y="1"/>
                        <a:pt x="0" y="5"/>
                        <a:pt x="1"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defRPr/>
                  </a:pPr>
                  <a:endParaRPr lang="en-US">
                    <a:solidFill>
                      <a:srgbClr val="505050"/>
                    </a:solidFill>
                  </a:endParaRPr>
                </a:p>
              </p:txBody>
            </p:sp>
            <p:sp>
              <p:nvSpPr>
                <p:cNvPr id="75" name="Freeform 772"/>
                <p:cNvSpPr>
                  <a:spLocks/>
                </p:cNvSpPr>
                <p:nvPr/>
              </p:nvSpPr>
              <p:spPr bwMode="auto">
                <a:xfrm>
                  <a:off x="3149601" y="4014788"/>
                  <a:ext cx="11113" cy="7938"/>
                </a:xfrm>
                <a:custGeom>
                  <a:avLst/>
                  <a:gdLst>
                    <a:gd name="T0" fmla="*/ 6 w 14"/>
                    <a:gd name="T1" fmla="*/ 1 h 11"/>
                    <a:gd name="T2" fmla="*/ 3 w 14"/>
                    <a:gd name="T3" fmla="*/ 6 h 11"/>
                    <a:gd name="T4" fmla="*/ 6 w 14"/>
                    <a:gd name="T5" fmla="*/ 1 h 11"/>
                  </a:gdLst>
                  <a:ahLst/>
                  <a:cxnLst>
                    <a:cxn ang="0">
                      <a:pos x="T0" y="T1"/>
                    </a:cxn>
                    <a:cxn ang="0">
                      <a:pos x="T2" y="T3"/>
                    </a:cxn>
                    <a:cxn ang="0">
                      <a:pos x="T4" y="T5"/>
                    </a:cxn>
                  </a:cxnLst>
                  <a:rect l="0" t="0" r="r" b="b"/>
                  <a:pathLst>
                    <a:path w="14" h="11">
                      <a:moveTo>
                        <a:pt x="6" y="1"/>
                      </a:moveTo>
                      <a:cubicBezTo>
                        <a:pt x="3" y="0"/>
                        <a:pt x="0" y="3"/>
                        <a:pt x="3" y="6"/>
                      </a:cubicBezTo>
                      <a:cubicBezTo>
                        <a:pt x="9" y="11"/>
                        <a:pt x="14" y="3"/>
                        <a:pt x="6"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defRPr/>
                  </a:pPr>
                  <a:endParaRPr lang="en-US">
                    <a:solidFill>
                      <a:srgbClr val="505050"/>
                    </a:solidFill>
                  </a:endParaRPr>
                </a:p>
              </p:txBody>
            </p:sp>
            <p:sp>
              <p:nvSpPr>
                <p:cNvPr id="76" name="Freeform 773"/>
                <p:cNvSpPr>
                  <a:spLocks/>
                </p:cNvSpPr>
                <p:nvPr/>
              </p:nvSpPr>
              <p:spPr bwMode="auto">
                <a:xfrm>
                  <a:off x="3048001" y="3860800"/>
                  <a:ext cx="11113" cy="6350"/>
                </a:xfrm>
                <a:custGeom>
                  <a:avLst/>
                  <a:gdLst>
                    <a:gd name="T0" fmla="*/ 11 w 15"/>
                    <a:gd name="T1" fmla="*/ 1 h 8"/>
                    <a:gd name="T2" fmla="*/ 8 w 15"/>
                    <a:gd name="T3" fmla="*/ 1 h 8"/>
                    <a:gd name="T4" fmla="*/ 4 w 15"/>
                    <a:gd name="T5" fmla="*/ 3 h 8"/>
                    <a:gd name="T6" fmla="*/ 3 w 15"/>
                    <a:gd name="T7" fmla="*/ 8 h 8"/>
                    <a:gd name="T8" fmla="*/ 11 w 15"/>
                    <a:gd name="T9" fmla="*/ 1 h 8"/>
                  </a:gdLst>
                  <a:ahLst/>
                  <a:cxnLst>
                    <a:cxn ang="0">
                      <a:pos x="T0" y="T1"/>
                    </a:cxn>
                    <a:cxn ang="0">
                      <a:pos x="T2" y="T3"/>
                    </a:cxn>
                    <a:cxn ang="0">
                      <a:pos x="T4" y="T5"/>
                    </a:cxn>
                    <a:cxn ang="0">
                      <a:pos x="T6" y="T7"/>
                    </a:cxn>
                    <a:cxn ang="0">
                      <a:pos x="T8" y="T9"/>
                    </a:cxn>
                  </a:cxnLst>
                  <a:rect l="0" t="0" r="r" b="b"/>
                  <a:pathLst>
                    <a:path w="15" h="8">
                      <a:moveTo>
                        <a:pt x="11" y="1"/>
                      </a:moveTo>
                      <a:cubicBezTo>
                        <a:pt x="10" y="0"/>
                        <a:pt x="9" y="0"/>
                        <a:pt x="8" y="1"/>
                      </a:cubicBezTo>
                      <a:cubicBezTo>
                        <a:pt x="6" y="2"/>
                        <a:pt x="5" y="2"/>
                        <a:pt x="4" y="3"/>
                      </a:cubicBezTo>
                      <a:cubicBezTo>
                        <a:pt x="1" y="4"/>
                        <a:pt x="0" y="7"/>
                        <a:pt x="3" y="8"/>
                      </a:cubicBezTo>
                      <a:cubicBezTo>
                        <a:pt x="8" y="8"/>
                        <a:pt x="15" y="3"/>
                        <a:pt x="11"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defRPr/>
                  </a:pPr>
                  <a:endParaRPr lang="en-US">
                    <a:solidFill>
                      <a:srgbClr val="505050"/>
                    </a:solidFill>
                  </a:endParaRPr>
                </a:p>
              </p:txBody>
            </p:sp>
            <p:sp>
              <p:nvSpPr>
                <p:cNvPr id="77" name="Freeform 774"/>
                <p:cNvSpPr>
                  <a:spLocks/>
                </p:cNvSpPr>
                <p:nvPr/>
              </p:nvSpPr>
              <p:spPr bwMode="auto">
                <a:xfrm>
                  <a:off x="3127376" y="408463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defRPr/>
                  </a:pPr>
                  <a:endParaRPr lang="en-US">
                    <a:solidFill>
                      <a:srgbClr val="505050"/>
                    </a:solidFill>
                  </a:endParaRPr>
                </a:p>
              </p:txBody>
            </p:sp>
            <p:sp>
              <p:nvSpPr>
                <p:cNvPr id="78" name="Freeform 775"/>
                <p:cNvSpPr>
                  <a:spLocks/>
                </p:cNvSpPr>
                <p:nvPr/>
              </p:nvSpPr>
              <p:spPr bwMode="auto">
                <a:xfrm>
                  <a:off x="3109913" y="4098925"/>
                  <a:ext cx="11113" cy="15875"/>
                </a:xfrm>
                <a:custGeom>
                  <a:avLst/>
                  <a:gdLst>
                    <a:gd name="T0" fmla="*/ 4 w 13"/>
                    <a:gd name="T1" fmla="*/ 2 h 20"/>
                    <a:gd name="T2" fmla="*/ 7 w 13"/>
                    <a:gd name="T3" fmla="*/ 20 h 20"/>
                    <a:gd name="T4" fmla="*/ 12 w 13"/>
                    <a:gd name="T5" fmla="*/ 10 h 20"/>
                    <a:gd name="T6" fmla="*/ 4 w 13"/>
                    <a:gd name="T7" fmla="*/ 2 h 20"/>
                  </a:gdLst>
                  <a:ahLst/>
                  <a:cxnLst>
                    <a:cxn ang="0">
                      <a:pos x="T0" y="T1"/>
                    </a:cxn>
                    <a:cxn ang="0">
                      <a:pos x="T2" y="T3"/>
                    </a:cxn>
                    <a:cxn ang="0">
                      <a:pos x="T4" y="T5"/>
                    </a:cxn>
                    <a:cxn ang="0">
                      <a:pos x="T6" y="T7"/>
                    </a:cxn>
                  </a:cxnLst>
                  <a:rect l="0" t="0" r="r" b="b"/>
                  <a:pathLst>
                    <a:path w="13" h="20">
                      <a:moveTo>
                        <a:pt x="4" y="2"/>
                      </a:moveTo>
                      <a:cubicBezTo>
                        <a:pt x="0" y="5"/>
                        <a:pt x="1" y="18"/>
                        <a:pt x="7" y="20"/>
                      </a:cubicBezTo>
                      <a:cubicBezTo>
                        <a:pt x="9" y="20"/>
                        <a:pt x="12" y="13"/>
                        <a:pt x="12" y="10"/>
                      </a:cubicBezTo>
                      <a:cubicBezTo>
                        <a:pt x="13" y="7"/>
                        <a:pt x="9" y="0"/>
                        <a:pt x="4"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defRPr/>
                  </a:pPr>
                  <a:endParaRPr lang="en-US">
                    <a:solidFill>
                      <a:srgbClr val="505050"/>
                    </a:solidFill>
                  </a:endParaRPr>
                </a:p>
              </p:txBody>
            </p:sp>
            <p:sp>
              <p:nvSpPr>
                <p:cNvPr id="79" name="Freeform 776"/>
                <p:cNvSpPr>
                  <a:spLocks/>
                </p:cNvSpPr>
                <p:nvPr/>
              </p:nvSpPr>
              <p:spPr bwMode="auto">
                <a:xfrm>
                  <a:off x="3021013" y="3859213"/>
                  <a:ext cx="19050" cy="4763"/>
                </a:xfrm>
                <a:custGeom>
                  <a:avLst/>
                  <a:gdLst>
                    <a:gd name="T0" fmla="*/ 1 w 25"/>
                    <a:gd name="T1" fmla="*/ 3 h 8"/>
                    <a:gd name="T2" fmla="*/ 2 w 25"/>
                    <a:gd name="T3" fmla="*/ 7 h 8"/>
                    <a:gd name="T4" fmla="*/ 9 w 25"/>
                    <a:gd name="T5" fmla="*/ 7 h 8"/>
                    <a:gd name="T6" fmla="*/ 18 w 25"/>
                    <a:gd name="T7" fmla="*/ 7 h 8"/>
                    <a:gd name="T8" fmla="*/ 20 w 25"/>
                    <a:gd name="T9" fmla="*/ 0 h 8"/>
                    <a:gd name="T10" fmla="*/ 8 w 25"/>
                    <a:gd name="T11" fmla="*/ 1 h 8"/>
                    <a:gd name="T12" fmla="*/ 9 w 25"/>
                    <a:gd name="T13" fmla="*/ 1 h 8"/>
                    <a:gd name="T14" fmla="*/ 7 w 25"/>
                    <a:gd name="T15" fmla="*/ 1 h 8"/>
                    <a:gd name="T16" fmla="*/ 1 w 25"/>
                    <a:gd name="T17" fmla="*/ 3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8">
                      <a:moveTo>
                        <a:pt x="1" y="3"/>
                      </a:moveTo>
                      <a:cubicBezTo>
                        <a:pt x="0" y="4"/>
                        <a:pt x="0" y="6"/>
                        <a:pt x="2" y="7"/>
                      </a:cubicBezTo>
                      <a:cubicBezTo>
                        <a:pt x="4" y="8"/>
                        <a:pt x="7" y="8"/>
                        <a:pt x="9" y="7"/>
                      </a:cubicBezTo>
                      <a:cubicBezTo>
                        <a:pt x="12" y="7"/>
                        <a:pt x="14" y="8"/>
                        <a:pt x="18" y="7"/>
                      </a:cubicBezTo>
                      <a:cubicBezTo>
                        <a:pt x="22" y="6"/>
                        <a:pt x="25" y="1"/>
                        <a:pt x="20" y="0"/>
                      </a:cubicBezTo>
                      <a:cubicBezTo>
                        <a:pt x="16" y="0"/>
                        <a:pt x="12" y="1"/>
                        <a:pt x="8" y="1"/>
                      </a:cubicBezTo>
                      <a:cubicBezTo>
                        <a:pt x="9" y="1"/>
                        <a:pt x="9" y="1"/>
                        <a:pt x="9" y="1"/>
                      </a:cubicBezTo>
                      <a:cubicBezTo>
                        <a:pt x="9" y="1"/>
                        <a:pt x="8" y="1"/>
                        <a:pt x="7" y="1"/>
                      </a:cubicBezTo>
                      <a:cubicBezTo>
                        <a:pt x="5" y="2"/>
                        <a:pt x="3" y="1"/>
                        <a:pt x="1"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defRPr/>
                  </a:pPr>
                  <a:endParaRPr lang="en-US">
                    <a:solidFill>
                      <a:srgbClr val="505050"/>
                    </a:solidFill>
                  </a:endParaRPr>
                </a:p>
              </p:txBody>
            </p:sp>
            <p:sp>
              <p:nvSpPr>
                <p:cNvPr id="80" name="Freeform 777"/>
                <p:cNvSpPr>
                  <a:spLocks/>
                </p:cNvSpPr>
                <p:nvPr/>
              </p:nvSpPr>
              <p:spPr bwMode="auto">
                <a:xfrm>
                  <a:off x="3005138" y="3819525"/>
                  <a:ext cx="14288" cy="7938"/>
                </a:xfrm>
                <a:custGeom>
                  <a:avLst/>
                  <a:gdLst>
                    <a:gd name="T0" fmla="*/ 11 w 19"/>
                    <a:gd name="T1" fmla="*/ 1 h 11"/>
                    <a:gd name="T2" fmla="*/ 5 w 19"/>
                    <a:gd name="T3" fmla="*/ 6 h 11"/>
                    <a:gd name="T4" fmla="*/ 8 w 19"/>
                    <a:gd name="T5" fmla="*/ 6 h 11"/>
                    <a:gd name="T6" fmla="*/ 10 w 19"/>
                    <a:gd name="T7" fmla="*/ 9 h 11"/>
                    <a:gd name="T8" fmla="*/ 17 w 19"/>
                    <a:gd name="T9" fmla="*/ 8 h 11"/>
                    <a:gd name="T10" fmla="*/ 11 w 19"/>
                    <a:gd name="T11" fmla="*/ 1 h 11"/>
                  </a:gdLst>
                  <a:ahLst/>
                  <a:cxnLst>
                    <a:cxn ang="0">
                      <a:pos x="T0" y="T1"/>
                    </a:cxn>
                    <a:cxn ang="0">
                      <a:pos x="T2" y="T3"/>
                    </a:cxn>
                    <a:cxn ang="0">
                      <a:pos x="T4" y="T5"/>
                    </a:cxn>
                    <a:cxn ang="0">
                      <a:pos x="T6" y="T7"/>
                    </a:cxn>
                    <a:cxn ang="0">
                      <a:pos x="T8" y="T9"/>
                    </a:cxn>
                    <a:cxn ang="0">
                      <a:pos x="T10" y="T11"/>
                    </a:cxn>
                  </a:cxnLst>
                  <a:rect l="0" t="0" r="r" b="b"/>
                  <a:pathLst>
                    <a:path w="19" h="11">
                      <a:moveTo>
                        <a:pt x="11" y="1"/>
                      </a:moveTo>
                      <a:cubicBezTo>
                        <a:pt x="8" y="1"/>
                        <a:pt x="0" y="5"/>
                        <a:pt x="5" y="6"/>
                      </a:cubicBezTo>
                      <a:cubicBezTo>
                        <a:pt x="6" y="6"/>
                        <a:pt x="7" y="6"/>
                        <a:pt x="8" y="6"/>
                      </a:cubicBezTo>
                      <a:cubicBezTo>
                        <a:pt x="9" y="7"/>
                        <a:pt x="9" y="8"/>
                        <a:pt x="10" y="9"/>
                      </a:cubicBezTo>
                      <a:cubicBezTo>
                        <a:pt x="11" y="10"/>
                        <a:pt x="15" y="11"/>
                        <a:pt x="17" y="8"/>
                      </a:cubicBezTo>
                      <a:cubicBezTo>
                        <a:pt x="19" y="5"/>
                        <a:pt x="16" y="0"/>
                        <a:pt x="11"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defRPr/>
                  </a:pPr>
                  <a:endParaRPr lang="en-US">
                    <a:solidFill>
                      <a:srgbClr val="505050"/>
                    </a:solidFill>
                  </a:endParaRPr>
                </a:p>
              </p:txBody>
            </p:sp>
            <p:sp>
              <p:nvSpPr>
                <p:cNvPr id="81" name="Freeform 778"/>
                <p:cNvSpPr>
                  <a:spLocks/>
                </p:cNvSpPr>
                <p:nvPr/>
              </p:nvSpPr>
              <p:spPr bwMode="auto">
                <a:xfrm>
                  <a:off x="3109913" y="3883025"/>
                  <a:ext cx="9525" cy="7938"/>
                </a:xfrm>
                <a:custGeom>
                  <a:avLst/>
                  <a:gdLst>
                    <a:gd name="T0" fmla="*/ 4 w 12"/>
                    <a:gd name="T1" fmla="*/ 4 h 9"/>
                    <a:gd name="T2" fmla="*/ 6 w 12"/>
                    <a:gd name="T3" fmla="*/ 9 h 9"/>
                    <a:gd name="T4" fmla="*/ 8 w 12"/>
                    <a:gd name="T5" fmla="*/ 1 h 9"/>
                    <a:gd name="T6" fmla="*/ 4 w 12"/>
                    <a:gd name="T7" fmla="*/ 4 h 9"/>
                  </a:gdLst>
                  <a:ahLst/>
                  <a:cxnLst>
                    <a:cxn ang="0">
                      <a:pos x="T0" y="T1"/>
                    </a:cxn>
                    <a:cxn ang="0">
                      <a:pos x="T2" y="T3"/>
                    </a:cxn>
                    <a:cxn ang="0">
                      <a:pos x="T4" y="T5"/>
                    </a:cxn>
                    <a:cxn ang="0">
                      <a:pos x="T6" y="T7"/>
                    </a:cxn>
                  </a:cxnLst>
                  <a:rect l="0" t="0" r="r" b="b"/>
                  <a:pathLst>
                    <a:path w="12" h="9">
                      <a:moveTo>
                        <a:pt x="4" y="4"/>
                      </a:moveTo>
                      <a:cubicBezTo>
                        <a:pt x="0" y="6"/>
                        <a:pt x="3" y="8"/>
                        <a:pt x="6" y="9"/>
                      </a:cubicBezTo>
                      <a:cubicBezTo>
                        <a:pt x="11" y="9"/>
                        <a:pt x="12" y="0"/>
                        <a:pt x="8" y="1"/>
                      </a:cubicBezTo>
                      <a:cubicBezTo>
                        <a:pt x="7" y="1"/>
                        <a:pt x="5" y="3"/>
                        <a:pt x="4"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defRPr/>
                  </a:pPr>
                  <a:endParaRPr lang="en-US">
                    <a:solidFill>
                      <a:srgbClr val="505050"/>
                    </a:solidFill>
                  </a:endParaRPr>
                </a:p>
              </p:txBody>
            </p:sp>
            <p:sp>
              <p:nvSpPr>
                <p:cNvPr id="82" name="Freeform 779"/>
                <p:cNvSpPr>
                  <a:spLocks/>
                </p:cNvSpPr>
                <p:nvPr/>
              </p:nvSpPr>
              <p:spPr bwMode="auto">
                <a:xfrm>
                  <a:off x="3011488" y="3840163"/>
                  <a:ext cx="20638" cy="19050"/>
                </a:xfrm>
                <a:custGeom>
                  <a:avLst/>
                  <a:gdLst>
                    <a:gd name="T0" fmla="*/ 17 w 28"/>
                    <a:gd name="T1" fmla="*/ 6 h 25"/>
                    <a:gd name="T2" fmla="*/ 12 w 28"/>
                    <a:gd name="T3" fmla="*/ 2 h 25"/>
                    <a:gd name="T4" fmla="*/ 5 w 28"/>
                    <a:gd name="T5" fmla="*/ 1 h 25"/>
                    <a:gd name="T6" fmla="*/ 3 w 28"/>
                    <a:gd name="T7" fmla="*/ 5 h 25"/>
                    <a:gd name="T8" fmla="*/ 2 w 28"/>
                    <a:gd name="T9" fmla="*/ 10 h 25"/>
                    <a:gd name="T10" fmla="*/ 4 w 28"/>
                    <a:gd name="T11" fmla="*/ 11 h 25"/>
                    <a:gd name="T12" fmla="*/ 4 w 28"/>
                    <a:gd name="T13" fmla="*/ 14 h 25"/>
                    <a:gd name="T14" fmla="*/ 8 w 28"/>
                    <a:gd name="T15" fmla="*/ 15 h 25"/>
                    <a:gd name="T16" fmla="*/ 7 w 28"/>
                    <a:gd name="T17" fmla="*/ 18 h 25"/>
                    <a:gd name="T18" fmla="*/ 2 w 28"/>
                    <a:gd name="T19" fmla="*/ 19 h 25"/>
                    <a:gd name="T20" fmla="*/ 5 w 28"/>
                    <a:gd name="T21" fmla="*/ 23 h 25"/>
                    <a:gd name="T22" fmla="*/ 10 w 28"/>
                    <a:gd name="T23" fmla="*/ 25 h 25"/>
                    <a:gd name="T24" fmla="*/ 18 w 28"/>
                    <a:gd name="T25" fmla="*/ 22 h 25"/>
                    <a:gd name="T26" fmla="*/ 24 w 28"/>
                    <a:gd name="T27" fmla="*/ 19 h 25"/>
                    <a:gd name="T28" fmla="*/ 23 w 28"/>
                    <a:gd name="T29" fmla="*/ 17 h 25"/>
                    <a:gd name="T30" fmla="*/ 26 w 28"/>
                    <a:gd name="T31" fmla="*/ 15 h 25"/>
                    <a:gd name="T32" fmla="*/ 24 w 28"/>
                    <a:gd name="T33" fmla="*/ 12 h 25"/>
                    <a:gd name="T34" fmla="*/ 22 w 28"/>
                    <a:gd name="T35" fmla="*/ 7 h 25"/>
                    <a:gd name="T36" fmla="*/ 17 w 28"/>
                    <a:gd name="T37" fmla="*/ 6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8" h="25">
                      <a:moveTo>
                        <a:pt x="17" y="6"/>
                      </a:moveTo>
                      <a:cubicBezTo>
                        <a:pt x="14" y="6"/>
                        <a:pt x="14" y="3"/>
                        <a:pt x="12" y="2"/>
                      </a:cubicBezTo>
                      <a:cubicBezTo>
                        <a:pt x="11" y="1"/>
                        <a:pt x="8" y="0"/>
                        <a:pt x="5" y="1"/>
                      </a:cubicBezTo>
                      <a:cubicBezTo>
                        <a:pt x="2" y="2"/>
                        <a:pt x="3" y="4"/>
                        <a:pt x="3" y="5"/>
                      </a:cubicBezTo>
                      <a:cubicBezTo>
                        <a:pt x="3" y="7"/>
                        <a:pt x="0" y="8"/>
                        <a:pt x="2" y="10"/>
                      </a:cubicBezTo>
                      <a:cubicBezTo>
                        <a:pt x="3" y="10"/>
                        <a:pt x="4" y="11"/>
                        <a:pt x="4" y="11"/>
                      </a:cubicBezTo>
                      <a:cubicBezTo>
                        <a:pt x="4" y="12"/>
                        <a:pt x="3" y="13"/>
                        <a:pt x="4" y="14"/>
                      </a:cubicBezTo>
                      <a:cubicBezTo>
                        <a:pt x="4" y="15"/>
                        <a:pt x="7" y="15"/>
                        <a:pt x="8" y="15"/>
                      </a:cubicBezTo>
                      <a:cubicBezTo>
                        <a:pt x="10" y="16"/>
                        <a:pt x="10" y="18"/>
                        <a:pt x="7" y="18"/>
                      </a:cubicBezTo>
                      <a:cubicBezTo>
                        <a:pt x="6" y="19"/>
                        <a:pt x="4" y="18"/>
                        <a:pt x="2" y="19"/>
                      </a:cubicBezTo>
                      <a:cubicBezTo>
                        <a:pt x="0" y="20"/>
                        <a:pt x="4" y="22"/>
                        <a:pt x="5" y="23"/>
                      </a:cubicBezTo>
                      <a:cubicBezTo>
                        <a:pt x="6" y="24"/>
                        <a:pt x="7" y="25"/>
                        <a:pt x="10" y="25"/>
                      </a:cubicBezTo>
                      <a:cubicBezTo>
                        <a:pt x="13" y="24"/>
                        <a:pt x="15" y="22"/>
                        <a:pt x="18" y="22"/>
                      </a:cubicBezTo>
                      <a:cubicBezTo>
                        <a:pt x="20" y="21"/>
                        <a:pt x="23" y="21"/>
                        <a:pt x="24" y="19"/>
                      </a:cubicBezTo>
                      <a:cubicBezTo>
                        <a:pt x="24" y="18"/>
                        <a:pt x="23" y="17"/>
                        <a:pt x="23" y="17"/>
                      </a:cubicBezTo>
                      <a:cubicBezTo>
                        <a:pt x="24" y="16"/>
                        <a:pt x="25" y="16"/>
                        <a:pt x="26" y="15"/>
                      </a:cubicBezTo>
                      <a:cubicBezTo>
                        <a:pt x="28" y="14"/>
                        <a:pt x="25" y="12"/>
                        <a:pt x="24" y="12"/>
                      </a:cubicBezTo>
                      <a:cubicBezTo>
                        <a:pt x="22" y="11"/>
                        <a:pt x="24" y="8"/>
                        <a:pt x="22" y="7"/>
                      </a:cubicBezTo>
                      <a:cubicBezTo>
                        <a:pt x="21" y="5"/>
                        <a:pt x="19" y="6"/>
                        <a:pt x="17"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defRPr/>
                  </a:pPr>
                  <a:endParaRPr lang="en-US">
                    <a:solidFill>
                      <a:srgbClr val="505050"/>
                    </a:solidFill>
                  </a:endParaRPr>
                </a:p>
              </p:txBody>
            </p:sp>
            <p:sp>
              <p:nvSpPr>
                <p:cNvPr id="83" name="Freeform 780"/>
                <p:cNvSpPr>
                  <a:spLocks/>
                </p:cNvSpPr>
                <p:nvPr/>
              </p:nvSpPr>
              <p:spPr bwMode="auto">
                <a:xfrm>
                  <a:off x="3022601" y="3867150"/>
                  <a:ext cx="4763" cy="4763"/>
                </a:xfrm>
                <a:custGeom>
                  <a:avLst/>
                  <a:gdLst>
                    <a:gd name="T0" fmla="*/ 1 w 6"/>
                    <a:gd name="T1" fmla="*/ 4 h 7"/>
                    <a:gd name="T2" fmla="*/ 4 w 6"/>
                    <a:gd name="T3" fmla="*/ 5 h 7"/>
                    <a:gd name="T4" fmla="*/ 6 w 6"/>
                    <a:gd name="T5" fmla="*/ 0 h 7"/>
                    <a:gd name="T6" fmla="*/ 1 w 6"/>
                    <a:gd name="T7" fmla="*/ 4 h 7"/>
                  </a:gdLst>
                  <a:ahLst/>
                  <a:cxnLst>
                    <a:cxn ang="0">
                      <a:pos x="T0" y="T1"/>
                    </a:cxn>
                    <a:cxn ang="0">
                      <a:pos x="T2" y="T3"/>
                    </a:cxn>
                    <a:cxn ang="0">
                      <a:pos x="T4" y="T5"/>
                    </a:cxn>
                    <a:cxn ang="0">
                      <a:pos x="T6" y="T7"/>
                    </a:cxn>
                  </a:cxnLst>
                  <a:rect l="0" t="0" r="r" b="b"/>
                  <a:pathLst>
                    <a:path w="6" h="7">
                      <a:moveTo>
                        <a:pt x="1" y="4"/>
                      </a:moveTo>
                      <a:cubicBezTo>
                        <a:pt x="1" y="4"/>
                        <a:pt x="2" y="7"/>
                        <a:pt x="4" y="5"/>
                      </a:cubicBezTo>
                      <a:cubicBezTo>
                        <a:pt x="6" y="4"/>
                        <a:pt x="5" y="2"/>
                        <a:pt x="6" y="0"/>
                      </a:cubicBezTo>
                      <a:cubicBezTo>
                        <a:pt x="3" y="0"/>
                        <a:pt x="0" y="1"/>
                        <a:pt x="1"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defRPr/>
                  </a:pPr>
                  <a:endParaRPr lang="en-US">
                    <a:solidFill>
                      <a:srgbClr val="505050"/>
                    </a:solidFill>
                  </a:endParaRPr>
                </a:p>
              </p:txBody>
            </p:sp>
            <p:sp>
              <p:nvSpPr>
                <p:cNvPr id="84" name="Freeform 781"/>
                <p:cNvSpPr>
                  <a:spLocks/>
                </p:cNvSpPr>
                <p:nvPr/>
              </p:nvSpPr>
              <p:spPr bwMode="auto">
                <a:xfrm>
                  <a:off x="3024188" y="3889375"/>
                  <a:ext cx="4763" cy="4763"/>
                </a:xfrm>
                <a:custGeom>
                  <a:avLst/>
                  <a:gdLst>
                    <a:gd name="T0" fmla="*/ 6 w 6"/>
                    <a:gd name="T1" fmla="*/ 3 h 6"/>
                    <a:gd name="T2" fmla="*/ 0 w 6"/>
                    <a:gd name="T3" fmla="*/ 3 h 6"/>
                    <a:gd name="T4" fmla="*/ 6 w 6"/>
                    <a:gd name="T5" fmla="*/ 3 h 6"/>
                  </a:gdLst>
                  <a:ahLst/>
                  <a:cxnLst>
                    <a:cxn ang="0">
                      <a:pos x="T0" y="T1"/>
                    </a:cxn>
                    <a:cxn ang="0">
                      <a:pos x="T2" y="T3"/>
                    </a:cxn>
                    <a:cxn ang="0">
                      <a:pos x="T4" y="T5"/>
                    </a:cxn>
                  </a:cxnLst>
                  <a:rect l="0" t="0" r="r" b="b"/>
                  <a:pathLst>
                    <a:path w="6" h="6">
                      <a:moveTo>
                        <a:pt x="6" y="3"/>
                      </a:moveTo>
                      <a:cubicBezTo>
                        <a:pt x="6" y="1"/>
                        <a:pt x="0" y="0"/>
                        <a:pt x="0" y="3"/>
                      </a:cubicBezTo>
                      <a:cubicBezTo>
                        <a:pt x="0" y="6"/>
                        <a:pt x="5" y="6"/>
                        <a:pt x="6"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defRPr/>
                  </a:pPr>
                  <a:endParaRPr lang="en-US">
                    <a:solidFill>
                      <a:srgbClr val="505050"/>
                    </a:solidFill>
                  </a:endParaRPr>
                </a:p>
              </p:txBody>
            </p:sp>
            <p:sp>
              <p:nvSpPr>
                <p:cNvPr id="85" name="Freeform 782"/>
                <p:cNvSpPr>
                  <a:spLocks/>
                </p:cNvSpPr>
                <p:nvPr/>
              </p:nvSpPr>
              <p:spPr bwMode="auto">
                <a:xfrm>
                  <a:off x="3114676" y="4167188"/>
                  <a:ext cx="4763" cy="4763"/>
                </a:xfrm>
                <a:custGeom>
                  <a:avLst/>
                  <a:gdLst>
                    <a:gd name="T0" fmla="*/ 3 w 6"/>
                    <a:gd name="T1" fmla="*/ 6 h 7"/>
                    <a:gd name="T2" fmla="*/ 5 w 6"/>
                    <a:gd name="T3" fmla="*/ 4 h 7"/>
                    <a:gd name="T4" fmla="*/ 3 w 6"/>
                    <a:gd name="T5" fmla="*/ 0 h 7"/>
                    <a:gd name="T6" fmla="*/ 3 w 6"/>
                    <a:gd name="T7" fmla="*/ 6 h 7"/>
                  </a:gdLst>
                  <a:ahLst/>
                  <a:cxnLst>
                    <a:cxn ang="0">
                      <a:pos x="T0" y="T1"/>
                    </a:cxn>
                    <a:cxn ang="0">
                      <a:pos x="T2" y="T3"/>
                    </a:cxn>
                    <a:cxn ang="0">
                      <a:pos x="T4" y="T5"/>
                    </a:cxn>
                    <a:cxn ang="0">
                      <a:pos x="T6" y="T7"/>
                    </a:cxn>
                  </a:cxnLst>
                  <a:rect l="0" t="0" r="r" b="b"/>
                  <a:pathLst>
                    <a:path w="6" h="7">
                      <a:moveTo>
                        <a:pt x="3" y="6"/>
                      </a:moveTo>
                      <a:cubicBezTo>
                        <a:pt x="5" y="7"/>
                        <a:pt x="6" y="6"/>
                        <a:pt x="5" y="4"/>
                      </a:cubicBezTo>
                      <a:cubicBezTo>
                        <a:pt x="5" y="2"/>
                        <a:pt x="5" y="1"/>
                        <a:pt x="3" y="0"/>
                      </a:cubicBezTo>
                      <a:cubicBezTo>
                        <a:pt x="0" y="1"/>
                        <a:pt x="0" y="5"/>
                        <a:pt x="3"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defRPr/>
                  </a:pPr>
                  <a:endParaRPr lang="en-US">
                    <a:solidFill>
                      <a:srgbClr val="505050"/>
                    </a:solidFill>
                  </a:endParaRPr>
                </a:p>
              </p:txBody>
            </p:sp>
            <p:sp>
              <p:nvSpPr>
                <p:cNvPr id="86" name="Freeform 783"/>
                <p:cNvSpPr>
                  <a:spLocks/>
                </p:cNvSpPr>
                <p:nvPr/>
              </p:nvSpPr>
              <p:spPr bwMode="auto">
                <a:xfrm>
                  <a:off x="3111501" y="4176713"/>
                  <a:ext cx="12700" cy="17463"/>
                </a:xfrm>
                <a:custGeom>
                  <a:avLst/>
                  <a:gdLst>
                    <a:gd name="T0" fmla="*/ 5 w 16"/>
                    <a:gd name="T1" fmla="*/ 23 h 24"/>
                    <a:gd name="T2" fmla="*/ 15 w 16"/>
                    <a:gd name="T3" fmla="*/ 16 h 24"/>
                    <a:gd name="T4" fmla="*/ 10 w 16"/>
                    <a:gd name="T5" fmla="*/ 4 h 24"/>
                    <a:gd name="T6" fmla="*/ 6 w 16"/>
                    <a:gd name="T7" fmla="*/ 1 h 24"/>
                    <a:gd name="T8" fmla="*/ 6 w 16"/>
                    <a:gd name="T9" fmla="*/ 7 h 24"/>
                    <a:gd name="T10" fmla="*/ 5 w 16"/>
                    <a:gd name="T11" fmla="*/ 23 h 24"/>
                  </a:gdLst>
                  <a:ahLst/>
                  <a:cxnLst>
                    <a:cxn ang="0">
                      <a:pos x="T0" y="T1"/>
                    </a:cxn>
                    <a:cxn ang="0">
                      <a:pos x="T2" y="T3"/>
                    </a:cxn>
                    <a:cxn ang="0">
                      <a:pos x="T4" y="T5"/>
                    </a:cxn>
                    <a:cxn ang="0">
                      <a:pos x="T6" y="T7"/>
                    </a:cxn>
                    <a:cxn ang="0">
                      <a:pos x="T8" y="T9"/>
                    </a:cxn>
                    <a:cxn ang="0">
                      <a:pos x="T10" y="T11"/>
                    </a:cxn>
                  </a:cxnLst>
                  <a:rect l="0" t="0" r="r" b="b"/>
                  <a:pathLst>
                    <a:path w="16" h="24">
                      <a:moveTo>
                        <a:pt x="5" y="23"/>
                      </a:moveTo>
                      <a:cubicBezTo>
                        <a:pt x="8" y="24"/>
                        <a:pt x="16" y="20"/>
                        <a:pt x="15" y="16"/>
                      </a:cubicBezTo>
                      <a:cubicBezTo>
                        <a:pt x="15" y="12"/>
                        <a:pt x="10" y="9"/>
                        <a:pt x="10" y="4"/>
                      </a:cubicBezTo>
                      <a:cubicBezTo>
                        <a:pt x="10" y="2"/>
                        <a:pt x="9" y="0"/>
                        <a:pt x="6" y="1"/>
                      </a:cubicBezTo>
                      <a:cubicBezTo>
                        <a:pt x="4" y="2"/>
                        <a:pt x="6" y="6"/>
                        <a:pt x="6" y="7"/>
                      </a:cubicBezTo>
                      <a:cubicBezTo>
                        <a:pt x="7" y="11"/>
                        <a:pt x="0" y="20"/>
                        <a:pt x="5" y="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defRPr/>
                  </a:pPr>
                  <a:endParaRPr lang="en-US">
                    <a:solidFill>
                      <a:srgbClr val="505050"/>
                    </a:solidFill>
                  </a:endParaRPr>
                </a:p>
              </p:txBody>
            </p:sp>
            <p:sp>
              <p:nvSpPr>
                <p:cNvPr id="87" name="Freeform 784"/>
                <p:cNvSpPr>
                  <a:spLocks/>
                </p:cNvSpPr>
                <p:nvPr/>
              </p:nvSpPr>
              <p:spPr bwMode="auto">
                <a:xfrm>
                  <a:off x="3013076" y="3919538"/>
                  <a:ext cx="38100" cy="36513"/>
                </a:xfrm>
                <a:custGeom>
                  <a:avLst/>
                  <a:gdLst>
                    <a:gd name="T0" fmla="*/ 42 w 50"/>
                    <a:gd name="T1" fmla="*/ 12 h 48"/>
                    <a:gd name="T2" fmla="*/ 50 w 50"/>
                    <a:gd name="T3" fmla="*/ 6 h 48"/>
                    <a:gd name="T4" fmla="*/ 41 w 50"/>
                    <a:gd name="T5" fmla="*/ 3 h 48"/>
                    <a:gd name="T6" fmla="*/ 34 w 50"/>
                    <a:gd name="T7" fmla="*/ 3 h 48"/>
                    <a:gd name="T8" fmla="*/ 27 w 50"/>
                    <a:gd name="T9" fmla="*/ 2 h 48"/>
                    <a:gd name="T10" fmla="*/ 12 w 50"/>
                    <a:gd name="T11" fmla="*/ 4 h 48"/>
                    <a:gd name="T12" fmla="*/ 7 w 50"/>
                    <a:gd name="T13" fmla="*/ 9 h 48"/>
                    <a:gd name="T14" fmla="*/ 8 w 50"/>
                    <a:gd name="T15" fmla="*/ 15 h 48"/>
                    <a:gd name="T16" fmla="*/ 2 w 50"/>
                    <a:gd name="T17" fmla="*/ 25 h 48"/>
                    <a:gd name="T18" fmla="*/ 1 w 50"/>
                    <a:gd name="T19" fmla="*/ 40 h 48"/>
                    <a:gd name="T20" fmla="*/ 7 w 50"/>
                    <a:gd name="T21" fmla="*/ 48 h 48"/>
                    <a:gd name="T22" fmla="*/ 17 w 50"/>
                    <a:gd name="T23" fmla="*/ 42 h 48"/>
                    <a:gd name="T24" fmla="*/ 19 w 50"/>
                    <a:gd name="T25" fmla="*/ 33 h 48"/>
                    <a:gd name="T26" fmla="*/ 18 w 50"/>
                    <a:gd name="T27" fmla="*/ 29 h 48"/>
                    <a:gd name="T28" fmla="*/ 31 w 50"/>
                    <a:gd name="T29" fmla="*/ 30 h 48"/>
                    <a:gd name="T30" fmla="*/ 33 w 50"/>
                    <a:gd name="T31" fmla="*/ 25 h 48"/>
                    <a:gd name="T32" fmla="*/ 38 w 50"/>
                    <a:gd name="T33" fmla="*/ 20 h 48"/>
                    <a:gd name="T34" fmla="*/ 40 w 50"/>
                    <a:gd name="T35" fmla="*/ 15 h 48"/>
                    <a:gd name="T36" fmla="*/ 42 w 50"/>
                    <a:gd name="T37" fmla="*/ 12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0" h="48">
                      <a:moveTo>
                        <a:pt x="42" y="12"/>
                      </a:moveTo>
                      <a:cubicBezTo>
                        <a:pt x="46" y="11"/>
                        <a:pt x="50" y="9"/>
                        <a:pt x="50" y="6"/>
                      </a:cubicBezTo>
                      <a:cubicBezTo>
                        <a:pt x="50" y="3"/>
                        <a:pt x="44" y="2"/>
                        <a:pt x="41" y="3"/>
                      </a:cubicBezTo>
                      <a:cubicBezTo>
                        <a:pt x="39" y="3"/>
                        <a:pt x="36" y="3"/>
                        <a:pt x="34" y="3"/>
                      </a:cubicBezTo>
                      <a:cubicBezTo>
                        <a:pt x="31" y="3"/>
                        <a:pt x="30" y="2"/>
                        <a:pt x="27" y="2"/>
                      </a:cubicBezTo>
                      <a:cubicBezTo>
                        <a:pt x="22" y="0"/>
                        <a:pt x="17" y="2"/>
                        <a:pt x="12" y="4"/>
                      </a:cubicBezTo>
                      <a:cubicBezTo>
                        <a:pt x="9" y="5"/>
                        <a:pt x="5" y="7"/>
                        <a:pt x="7" y="9"/>
                      </a:cubicBezTo>
                      <a:cubicBezTo>
                        <a:pt x="8" y="11"/>
                        <a:pt x="12" y="14"/>
                        <a:pt x="8" y="15"/>
                      </a:cubicBezTo>
                      <a:cubicBezTo>
                        <a:pt x="3" y="17"/>
                        <a:pt x="3" y="21"/>
                        <a:pt x="2" y="25"/>
                      </a:cubicBezTo>
                      <a:cubicBezTo>
                        <a:pt x="2" y="30"/>
                        <a:pt x="0" y="35"/>
                        <a:pt x="1" y="40"/>
                      </a:cubicBezTo>
                      <a:cubicBezTo>
                        <a:pt x="2" y="42"/>
                        <a:pt x="3" y="48"/>
                        <a:pt x="7" y="48"/>
                      </a:cubicBezTo>
                      <a:cubicBezTo>
                        <a:pt x="10" y="48"/>
                        <a:pt x="15" y="44"/>
                        <a:pt x="17" y="42"/>
                      </a:cubicBezTo>
                      <a:cubicBezTo>
                        <a:pt x="20" y="40"/>
                        <a:pt x="21" y="35"/>
                        <a:pt x="19" y="33"/>
                      </a:cubicBezTo>
                      <a:cubicBezTo>
                        <a:pt x="18" y="32"/>
                        <a:pt x="14" y="29"/>
                        <a:pt x="18" y="29"/>
                      </a:cubicBezTo>
                      <a:cubicBezTo>
                        <a:pt x="22" y="29"/>
                        <a:pt x="28" y="35"/>
                        <a:pt x="31" y="30"/>
                      </a:cubicBezTo>
                      <a:cubicBezTo>
                        <a:pt x="32" y="29"/>
                        <a:pt x="32" y="27"/>
                        <a:pt x="33" y="25"/>
                      </a:cubicBezTo>
                      <a:cubicBezTo>
                        <a:pt x="34" y="23"/>
                        <a:pt x="36" y="22"/>
                        <a:pt x="38" y="20"/>
                      </a:cubicBezTo>
                      <a:cubicBezTo>
                        <a:pt x="38" y="18"/>
                        <a:pt x="40" y="17"/>
                        <a:pt x="40" y="15"/>
                      </a:cubicBezTo>
                      <a:cubicBezTo>
                        <a:pt x="40" y="13"/>
                        <a:pt x="39" y="13"/>
                        <a:pt x="42"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defRPr/>
                  </a:pPr>
                  <a:endParaRPr lang="en-US">
                    <a:solidFill>
                      <a:srgbClr val="505050"/>
                    </a:solidFill>
                  </a:endParaRPr>
                </a:p>
              </p:txBody>
            </p:sp>
            <p:sp>
              <p:nvSpPr>
                <p:cNvPr id="88" name="Freeform 785"/>
                <p:cNvSpPr>
                  <a:spLocks/>
                </p:cNvSpPr>
                <p:nvPr/>
              </p:nvSpPr>
              <p:spPr bwMode="auto">
                <a:xfrm>
                  <a:off x="3011488" y="3895725"/>
                  <a:ext cx="23813" cy="19050"/>
                </a:xfrm>
                <a:custGeom>
                  <a:avLst/>
                  <a:gdLst>
                    <a:gd name="T0" fmla="*/ 9 w 31"/>
                    <a:gd name="T1" fmla="*/ 5 h 25"/>
                    <a:gd name="T2" fmla="*/ 7 w 31"/>
                    <a:gd name="T3" fmla="*/ 20 h 25"/>
                    <a:gd name="T4" fmla="*/ 26 w 31"/>
                    <a:gd name="T5" fmla="*/ 19 h 25"/>
                    <a:gd name="T6" fmla="*/ 22 w 31"/>
                    <a:gd name="T7" fmla="*/ 4 h 25"/>
                    <a:gd name="T8" fmla="*/ 9 w 31"/>
                    <a:gd name="T9" fmla="*/ 5 h 25"/>
                  </a:gdLst>
                  <a:ahLst/>
                  <a:cxnLst>
                    <a:cxn ang="0">
                      <a:pos x="T0" y="T1"/>
                    </a:cxn>
                    <a:cxn ang="0">
                      <a:pos x="T2" y="T3"/>
                    </a:cxn>
                    <a:cxn ang="0">
                      <a:pos x="T4" y="T5"/>
                    </a:cxn>
                    <a:cxn ang="0">
                      <a:pos x="T6" y="T7"/>
                    </a:cxn>
                    <a:cxn ang="0">
                      <a:pos x="T8" y="T9"/>
                    </a:cxn>
                  </a:cxnLst>
                  <a:rect l="0" t="0" r="r" b="b"/>
                  <a:pathLst>
                    <a:path w="31" h="25">
                      <a:moveTo>
                        <a:pt x="9" y="5"/>
                      </a:moveTo>
                      <a:cubicBezTo>
                        <a:pt x="7" y="9"/>
                        <a:pt x="0" y="18"/>
                        <a:pt x="7" y="20"/>
                      </a:cubicBezTo>
                      <a:cubicBezTo>
                        <a:pt x="12" y="22"/>
                        <a:pt x="22" y="25"/>
                        <a:pt x="26" y="19"/>
                      </a:cubicBezTo>
                      <a:cubicBezTo>
                        <a:pt x="31" y="12"/>
                        <a:pt x="25" y="9"/>
                        <a:pt x="22" y="4"/>
                      </a:cubicBezTo>
                      <a:cubicBezTo>
                        <a:pt x="20" y="1"/>
                        <a:pt x="11" y="0"/>
                        <a:pt x="9"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defRPr/>
                  </a:pPr>
                  <a:endParaRPr lang="en-US">
                    <a:solidFill>
                      <a:srgbClr val="505050"/>
                    </a:solidFill>
                  </a:endParaRPr>
                </a:p>
              </p:txBody>
            </p:sp>
            <p:sp>
              <p:nvSpPr>
                <p:cNvPr id="89" name="Freeform 786"/>
                <p:cNvSpPr>
                  <a:spLocks/>
                </p:cNvSpPr>
                <p:nvPr/>
              </p:nvSpPr>
              <p:spPr bwMode="auto">
                <a:xfrm>
                  <a:off x="3414713" y="3898900"/>
                  <a:ext cx="4763" cy="6350"/>
                </a:xfrm>
                <a:custGeom>
                  <a:avLst/>
                  <a:gdLst>
                    <a:gd name="T0" fmla="*/ 5 w 6"/>
                    <a:gd name="T1" fmla="*/ 7 h 8"/>
                    <a:gd name="T2" fmla="*/ 5 w 6"/>
                    <a:gd name="T3" fmla="*/ 4 h 8"/>
                    <a:gd name="T4" fmla="*/ 2 w 6"/>
                    <a:gd name="T5" fmla="*/ 1 h 8"/>
                    <a:gd name="T6" fmla="*/ 2 w 6"/>
                    <a:gd name="T7" fmla="*/ 6 h 8"/>
                    <a:gd name="T8" fmla="*/ 5 w 6"/>
                    <a:gd name="T9" fmla="*/ 7 h 8"/>
                  </a:gdLst>
                  <a:ahLst/>
                  <a:cxnLst>
                    <a:cxn ang="0">
                      <a:pos x="T0" y="T1"/>
                    </a:cxn>
                    <a:cxn ang="0">
                      <a:pos x="T2" y="T3"/>
                    </a:cxn>
                    <a:cxn ang="0">
                      <a:pos x="T4" y="T5"/>
                    </a:cxn>
                    <a:cxn ang="0">
                      <a:pos x="T6" y="T7"/>
                    </a:cxn>
                    <a:cxn ang="0">
                      <a:pos x="T8" y="T9"/>
                    </a:cxn>
                  </a:cxnLst>
                  <a:rect l="0" t="0" r="r" b="b"/>
                  <a:pathLst>
                    <a:path w="6" h="8">
                      <a:moveTo>
                        <a:pt x="5" y="7"/>
                      </a:moveTo>
                      <a:cubicBezTo>
                        <a:pt x="6" y="7"/>
                        <a:pt x="5" y="5"/>
                        <a:pt x="5" y="4"/>
                      </a:cubicBezTo>
                      <a:cubicBezTo>
                        <a:pt x="5" y="2"/>
                        <a:pt x="3" y="1"/>
                        <a:pt x="2" y="1"/>
                      </a:cubicBezTo>
                      <a:cubicBezTo>
                        <a:pt x="0" y="0"/>
                        <a:pt x="2" y="5"/>
                        <a:pt x="2" y="6"/>
                      </a:cubicBezTo>
                      <a:cubicBezTo>
                        <a:pt x="3" y="7"/>
                        <a:pt x="4" y="8"/>
                        <a:pt x="5"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defRPr/>
                  </a:pPr>
                  <a:endParaRPr lang="en-US">
                    <a:solidFill>
                      <a:srgbClr val="505050"/>
                    </a:solidFill>
                  </a:endParaRPr>
                </a:p>
              </p:txBody>
            </p:sp>
            <p:sp>
              <p:nvSpPr>
                <p:cNvPr id="90" name="Freeform 787"/>
                <p:cNvSpPr>
                  <a:spLocks/>
                </p:cNvSpPr>
                <p:nvPr/>
              </p:nvSpPr>
              <p:spPr bwMode="auto">
                <a:xfrm>
                  <a:off x="2974976" y="3835400"/>
                  <a:ext cx="30163" cy="25400"/>
                </a:xfrm>
                <a:custGeom>
                  <a:avLst/>
                  <a:gdLst>
                    <a:gd name="T0" fmla="*/ 29 w 40"/>
                    <a:gd name="T1" fmla="*/ 13 h 34"/>
                    <a:gd name="T2" fmla="*/ 25 w 40"/>
                    <a:gd name="T3" fmla="*/ 7 h 34"/>
                    <a:gd name="T4" fmla="*/ 22 w 40"/>
                    <a:gd name="T5" fmla="*/ 8 h 34"/>
                    <a:gd name="T6" fmla="*/ 18 w 40"/>
                    <a:gd name="T7" fmla="*/ 8 h 34"/>
                    <a:gd name="T8" fmla="*/ 16 w 40"/>
                    <a:gd name="T9" fmla="*/ 2 h 34"/>
                    <a:gd name="T10" fmla="*/ 13 w 40"/>
                    <a:gd name="T11" fmla="*/ 1 h 34"/>
                    <a:gd name="T12" fmla="*/ 6 w 40"/>
                    <a:gd name="T13" fmla="*/ 2 h 34"/>
                    <a:gd name="T14" fmla="*/ 0 w 40"/>
                    <a:gd name="T15" fmla="*/ 9 h 34"/>
                    <a:gd name="T16" fmla="*/ 5 w 40"/>
                    <a:gd name="T17" fmla="*/ 12 h 34"/>
                    <a:gd name="T18" fmla="*/ 9 w 40"/>
                    <a:gd name="T19" fmla="*/ 19 h 34"/>
                    <a:gd name="T20" fmla="*/ 5 w 40"/>
                    <a:gd name="T21" fmla="*/ 20 h 34"/>
                    <a:gd name="T22" fmla="*/ 1 w 40"/>
                    <a:gd name="T23" fmla="*/ 23 h 34"/>
                    <a:gd name="T24" fmla="*/ 15 w 40"/>
                    <a:gd name="T25" fmla="*/ 28 h 34"/>
                    <a:gd name="T26" fmla="*/ 17 w 40"/>
                    <a:gd name="T27" fmla="*/ 25 h 34"/>
                    <a:gd name="T28" fmla="*/ 21 w 40"/>
                    <a:gd name="T29" fmla="*/ 25 h 34"/>
                    <a:gd name="T30" fmla="*/ 25 w 40"/>
                    <a:gd name="T31" fmla="*/ 26 h 34"/>
                    <a:gd name="T32" fmla="*/ 29 w 40"/>
                    <a:gd name="T33" fmla="*/ 27 h 34"/>
                    <a:gd name="T34" fmla="*/ 34 w 40"/>
                    <a:gd name="T35" fmla="*/ 34 h 34"/>
                    <a:gd name="T36" fmla="*/ 38 w 40"/>
                    <a:gd name="T37" fmla="*/ 27 h 34"/>
                    <a:gd name="T38" fmla="*/ 36 w 40"/>
                    <a:gd name="T39" fmla="*/ 25 h 34"/>
                    <a:gd name="T40" fmla="*/ 35 w 40"/>
                    <a:gd name="T41" fmla="*/ 19 h 34"/>
                    <a:gd name="T42" fmla="*/ 29 w 40"/>
                    <a:gd name="T43" fmla="*/ 1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0" h="34">
                      <a:moveTo>
                        <a:pt x="29" y="13"/>
                      </a:moveTo>
                      <a:cubicBezTo>
                        <a:pt x="26" y="11"/>
                        <a:pt x="29" y="8"/>
                        <a:pt x="25" y="7"/>
                      </a:cubicBezTo>
                      <a:cubicBezTo>
                        <a:pt x="24" y="6"/>
                        <a:pt x="23" y="8"/>
                        <a:pt x="22" y="8"/>
                      </a:cubicBezTo>
                      <a:cubicBezTo>
                        <a:pt x="21" y="10"/>
                        <a:pt x="19" y="9"/>
                        <a:pt x="18" y="8"/>
                      </a:cubicBezTo>
                      <a:cubicBezTo>
                        <a:pt x="18" y="6"/>
                        <a:pt x="18" y="3"/>
                        <a:pt x="16" y="2"/>
                      </a:cubicBezTo>
                      <a:cubicBezTo>
                        <a:pt x="15" y="2"/>
                        <a:pt x="14" y="1"/>
                        <a:pt x="13" y="1"/>
                      </a:cubicBezTo>
                      <a:cubicBezTo>
                        <a:pt x="11" y="0"/>
                        <a:pt x="8" y="1"/>
                        <a:pt x="6" y="2"/>
                      </a:cubicBezTo>
                      <a:cubicBezTo>
                        <a:pt x="2" y="4"/>
                        <a:pt x="1" y="6"/>
                        <a:pt x="0" y="9"/>
                      </a:cubicBezTo>
                      <a:cubicBezTo>
                        <a:pt x="0" y="13"/>
                        <a:pt x="3" y="11"/>
                        <a:pt x="5" y="12"/>
                      </a:cubicBezTo>
                      <a:cubicBezTo>
                        <a:pt x="7" y="13"/>
                        <a:pt x="14" y="17"/>
                        <a:pt x="9" y="19"/>
                      </a:cubicBezTo>
                      <a:cubicBezTo>
                        <a:pt x="8" y="20"/>
                        <a:pt x="6" y="20"/>
                        <a:pt x="5" y="20"/>
                      </a:cubicBezTo>
                      <a:cubicBezTo>
                        <a:pt x="3" y="21"/>
                        <a:pt x="1" y="22"/>
                        <a:pt x="1" y="23"/>
                      </a:cubicBezTo>
                      <a:cubicBezTo>
                        <a:pt x="1" y="26"/>
                        <a:pt x="11" y="31"/>
                        <a:pt x="15" y="28"/>
                      </a:cubicBezTo>
                      <a:cubicBezTo>
                        <a:pt x="16" y="28"/>
                        <a:pt x="16" y="26"/>
                        <a:pt x="17" y="25"/>
                      </a:cubicBezTo>
                      <a:cubicBezTo>
                        <a:pt x="18" y="24"/>
                        <a:pt x="20" y="24"/>
                        <a:pt x="21" y="25"/>
                      </a:cubicBezTo>
                      <a:cubicBezTo>
                        <a:pt x="22" y="26"/>
                        <a:pt x="23" y="26"/>
                        <a:pt x="25" y="26"/>
                      </a:cubicBezTo>
                      <a:cubicBezTo>
                        <a:pt x="27" y="26"/>
                        <a:pt x="29" y="26"/>
                        <a:pt x="29" y="27"/>
                      </a:cubicBezTo>
                      <a:cubicBezTo>
                        <a:pt x="29" y="30"/>
                        <a:pt x="29" y="34"/>
                        <a:pt x="34" y="34"/>
                      </a:cubicBezTo>
                      <a:cubicBezTo>
                        <a:pt x="40" y="34"/>
                        <a:pt x="40" y="30"/>
                        <a:pt x="38" y="27"/>
                      </a:cubicBezTo>
                      <a:cubicBezTo>
                        <a:pt x="37" y="26"/>
                        <a:pt x="37" y="25"/>
                        <a:pt x="36" y="25"/>
                      </a:cubicBezTo>
                      <a:cubicBezTo>
                        <a:pt x="34" y="23"/>
                        <a:pt x="35" y="21"/>
                        <a:pt x="35" y="19"/>
                      </a:cubicBezTo>
                      <a:cubicBezTo>
                        <a:pt x="35" y="16"/>
                        <a:pt x="32" y="15"/>
                        <a:pt x="29" y="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defRPr/>
                  </a:pPr>
                  <a:endParaRPr lang="en-US">
                    <a:solidFill>
                      <a:srgbClr val="505050"/>
                    </a:solidFill>
                  </a:endParaRPr>
                </a:p>
              </p:txBody>
            </p:sp>
            <p:sp>
              <p:nvSpPr>
                <p:cNvPr id="91" name="Freeform 788"/>
                <p:cNvSpPr>
                  <a:spLocks/>
                </p:cNvSpPr>
                <p:nvPr/>
              </p:nvSpPr>
              <p:spPr bwMode="auto">
                <a:xfrm>
                  <a:off x="2897188" y="3881438"/>
                  <a:ext cx="73025" cy="50800"/>
                </a:xfrm>
                <a:custGeom>
                  <a:avLst/>
                  <a:gdLst>
                    <a:gd name="T0" fmla="*/ 40 w 98"/>
                    <a:gd name="T1" fmla="*/ 21 h 66"/>
                    <a:gd name="T2" fmla="*/ 33 w 98"/>
                    <a:gd name="T3" fmla="*/ 21 h 66"/>
                    <a:gd name="T4" fmla="*/ 27 w 98"/>
                    <a:gd name="T5" fmla="*/ 18 h 66"/>
                    <a:gd name="T6" fmla="*/ 21 w 98"/>
                    <a:gd name="T7" fmla="*/ 25 h 66"/>
                    <a:gd name="T8" fmla="*/ 13 w 98"/>
                    <a:gd name="T9" fmla="*/ 33 h 66"/>
                    <a:gd name="T10" fmla="*/ 18 w 98"/>
                    <a:gd name="T11" fmla="*/ 35 h 66"/>
                    <a:gd name="T12" fmla="*/ 12 w 98"/>
                    <a:gd name="T13" fmla="*/ 39 h 66"/>
                    <a:gd name="T14" fmla="*/ 17 w 98"/>
                    <a:gd name="T15" fmla="*/ 41 h 66"/>
                    <a:gd name="T16" fmla="*/ 5 w 98"/>
                    <a:gd name="T17" fmla="*/ 45 h 66"/>
                    <a:gd name="T18" fmla="*/ 7 w 98"/>
                    <a:gd name="T19" fmla="*/ 51 h 66"/>
                    <a:gd name="T20" fmla="*/ 11 w 98"/>
                    <a:gd name="T21" fmla="*/ 51 h 66"/>
                    <a:gd name="T22" fmla="*/ 13 w 98"/>
                    <a:gd name="T23" fmla="*/ 55 h 66"/>
                    <a:gd name="T24" fmla="*/ 22 w 98"/>
                    <a:gd name="T25" fmla="*/ 50 h 66"/>
                    <a:gd name="T26" fmla="*/ 25 w 98"/>
                    <a:gd name="T27" fmla="*/ 48 h 66"/>
                    <a:gd name="T28" fmla="*/ 29 w 98"/>
                    <a:gd name="T29" fmla="*/ 48 h 66"/>
                    <a:gd name="T30" fmla="*/ 34 w 98"/>
                    <a:gd name="T31" fmla="*/ 48 h 66"/>
                    <a:gd name="T32" fmla="*/ 41 w 98"/>
                    <a:gd name="T33" fmla="*/ 47 h 66"/>
                    <a:gd name="T34" fmla="*/ 29 w 98"/>
                    <a:gd name="T35" fmla="*/ 52 h 66"/>
                    <a:gd name="T36" fmla="*/ 21 w 98"/>
                    <a:gd name="T37" fmla="*/ 61 h 66"/>
                    <a:gd name="T38" fmla="*/ 30 w 98"/>
                    <a:gd name="T39" fmla="*/ 66 h 66"/>
                    <a:gd name="T40" fmla="*/ 37 w 98"/>
                    <a:gd name="T41" fmla="*/ 64 h 66"/>
                    <a:gd name="T42" fmla="*/ 43 w 98"/>
                    <a:gd name="T43" fmla="*/ 58 h 66"/>
                    <a:gd name="T44" fmla="*/ 50 w 98"/>
                    <a:gd name="T45" fmla="*/ 53 h 66"/>
                    <a:gd name="T46" fmla="*/ 55 w 98"/>
                    <a:gd name="T47" fmla="*/ 48 h 66"/>
                    <a:gd name="T48" fmla="*/ 66 w 98"/>
                    <a:gd name="T49" fmla="*/ 47 h 66"/>
                    <a:gd name="T50" fmla="*/ 73 w 98"/>
                    <a:gd name="T51" fmla="*/ 44 h 66"/>
                    <a:gd name="T52" fmla="*/ 85 w 98"/>
                    <a:gd name="T53" fmla="*/ 38 h 66"/>
                    <a:gd name="T54" fmla="*/ 86 w 98"/>
                    <a:gd name="T55" fmla="*/ 18 h 66"/>
                    <a:gd name="T56" fmla="*/ 79 w 98"/>
                    <a:gd name="T57" fmla="*/ 23 h 66"/>
                    <a:gd name="T58" fmla="*/ 74 w 98"/>
                    <a:gd name="T59" fmla="*/ 19 h 66"/>
                    <a:gd name="T60" fmla="*/ 72 w 98"/>
                    <a:gd name="T61" fmla="*/ 16 h 66"/>
                    <a:gd name="T62" fmla="*/ 72 w 98"/>
                    <a:gd name="T63" fmla="*/ 11 h 66"/>
                    <a:gd name="T64" fmla="*/ 73 w 98"/>
                    <a:gd name="T65" fmla="*/ 2 h 66"/>
                    <a:gd name="T66" fmla="*/ 68 w 98"/>
                    <a:gd name="T67" fmla="*/ 5 h 66"/>
                    <a:gd name="T68" fmla="*/ 60 w 98"/>
                    <a:gd name="T69" fmla="*/ 11 h 66"/>
                    <a:gd name="T70" fmla="*/ 59 w 98"/>
                    <a:gd name="T71" fmla="*/ 18 h 66"/>
                    <a:gd name="T72" fmla="*/ 63 w 98"/>
                    <a:gd name="T73" fmla="*/ 19 h 66"/>
                    <a:gd name="T74" fmla="*/ 63 w 98"/>
                    <a:gd name="T75" fmla="*/ 24 h 66"/>
                    <a:gd name="T76" fmla="*/ 66 w 98"/>
                    <a:gd name="T77" fmla="*/ 31 h 66"/>
                    <a:gd name="T78" fmla="*/ 55 w 98"/>
                    <a:gd name="T79" fmla="*/ 33 h 66"/>
                    <a:gd name="T80" fmla="*/ 50 w 98"/>
                    <a:gd name="T81" fmla="*/ 32 h 66"/>
                    <a:gd name="T82" fmla="*/ 50 w 98"/>
                    <a:gd name="T83" fmla="*/ 29 h 66"/>
                    <a:gd name="T84" fmla="*/ 47 w 98"/>
                    <a:gd name="T85" fmla="*/ 27 h 66"/>
                    <a:gd name="T86" fmla="*/ 47 w 98"/>
                    <a:gd name="T87" fmla="*/ 22 h 66"/>
                    <a:gd name="T88" fmla="*/ 40 w 98"/>
                    <a:gd name="T89" fmla="*/ 21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8" h="66">
                      <a:moveTo>
                        <a:pt x="40" y="21"/>
                      </a:moveTo>
                      <a:cubicBezTo>
                        <a:pt x="38" y="23"/>
                        <a:pt x="33" y="24"/>
                        <a:pt x="33" y="21"/>
                      </a:cubicBezTo>
                      <a:cubicBezTo>
                        <a:pt x="33" y="18"/>
                        <a:pt x="32" y="17"/>
                        <a:pt x="27" y="18"/>
                      </a:cubicBezTo>
                      <a:cubicBezTo>
                        <a:pt x="24" y="18"/>
                        <a:pt x="24" y="23"/>
                        <a:pt x="21" y="25"/>
                      </a:cubicBezTo>
                      <a:cubicBezTo>
                        <a:pt x="17" y="27"/>
                        <a:pt x="13" y="30"/>
                        <a:pt x="13" y="33"/>
                      </a:cubicBezTo>
                      <a:cubicBezTo>
                        <a:pt x="13" y="35"/>
                        <a:pt x="18" y="33"/>
                        <a:pt x="18" y="35"/>
                      </a:cubicBezTo>
                      <a:cubicBezTo>
                        <a:pt x="18" y="36"/>
                        <a:pt x="11" y="37"/>
                        <a:pt x="12" y="39"/>
                      </a:cubicBezTo>
                      <a:cubicBezTo>
                        <a:pt x="12" y="40"/>
                        <a:pt x="23" y="38"/>
                        <a:pt x="17" y="41"/>
                      </a:cubicBezTo>
                      <a:cubicBezTo>
                        <a:pt x="13" y="42"/>
                        <a:pt x="8" y="42"/>
                        <a:pt x="5" y="45"/>
                      </a:cubicBezTo>
                      <a:cubicBezTo>
                        <a:pt x="0" y="49"/>
                        <a:pt x="4" y="51"/>
                        <a:pt x="7" y="51"/>
                      </a:cubicBezTo>
                      <a:cubicBezTo>
                        <a:pt x="9" y="51"/>
                        <a:pt x="11" y="50"/>
                        <a:pt x="11" y="51"/>
                      </a:cubicBezTo>
                      <a:cubicBezTo>
                        <a:pt x="12" y="52"/>
                        <a:pt x="11" y="54"/>
                        <a:pt x="13" y="55"/>
                      </a:cubicBezTo>
                      <a:cubicBezTo>
                        <a:pt x="16" y="56"/>
                        <a:pt x="19" y="53"/>
                        <a:pt x="22" y="50"/>
                      </a:cubicBezTo>
                      <a:cubicBezTo>
                        <a:pt x="22" y="49"/>
                        <a:pt x="23" y="47"/>
                        <a:pt x="25" y="48"/>
                      </a:cubicBezTo>
                      <a:cubicBezTo>
                        <a:pt x="26" y="49"/>
                        <a:pt x="27" y="49"/>
                        <a:pt x="29" y="48"/>
                      </a:cubicBezTo>
                      <a:cubicBezTo>
                        <a:pt x="31" y="47"/>
                        <a:pt x="32" y="48"/>
                        <a:pt x="34" y="48"/>
                      </a:cubicBezTo>
                      <a:cubicBezTo>
                        <a:pt x="36" y="47"/>
                        <a:pt x="42" y="45"/>
                        <a:pt x="41" y="47"/>
                      </a:cubicBezTo>
                      <a:cubicBezTo>
                        <a:pt x="39" y="51"/>
                        <a:pt x="32" y="49"/>
                        <a:pt x="29" y="52"/>
                      </a:cubicBezTo>
                      <a:cubicBezTo>
                        <a:pt x="27" y="56"/>
                        <a:pt x="20" y="56"/>
                        <a:pt x="21" y="61"/>
                      </a:cubicBezTo>
                      <a:cubicBezTo>
                        <a:pt x="22" y="64"/>
                        <a:pt x="26" y="66"/>
                        <a:pt x="30" y="66"/>
                      </a:cubicBezTo>
                      <a:cubicBezTo>
                        <a:pt x="32" y="66"/>
                        <a:pt x="35" y="65"/>
                        <a:pt x="37" y="64"/>
                      </a:cubicBezTo>
                      <a:cubicBezTo>
                        <a:pt x="40" y="62"/>
                        <a:pt x="41" y="60"/>
                        <a:pt x="43" y="58"/>
                      </a:cubicBezTo>
                      <a:cubicBezTo>
                        <a:pt x="45" y="56"/>
                        <a:pt x="48" y="55"/>
                        <a:pt x="50" y="53"/>
                      </a:cubicBezTo>
                      <a:cubicBezTo>
                        <a:pt x="52" y="52"/>
                        <a:pt x="53" y="50"/>
                        <a:pt x="55" y="48"/>
                      </a:cubicBezTo>
                      <a:cubicBezTo>
                        <a:pt x="59" y="46"/>
                        <a:pt x="62" y="46"/>
                        <a:pt x="66" y="47"/>
                      </a:cubicBezTo>
                      <a:cubicBezTo>
                        <a:pt x="69" y="47"/>
                        <a:pt x="68" y="41"/>
                        <a:pt x="73" y="44"/>
                      </a:cubicBezTo>
                      <a:cubicBezTo>
                        <a:pt x="77" y="46"/>
                        <a:pt x="82" y="42"/>
                        <a:pt x="85" y="38"/>
                      </a:cubicBezTo>
                      <a:cubicBezTo>
                        <a:pt x="89" y="33"/>
                        <a:pt x="98" y="16"/>
                        <a:pt x="86" y="18"/>
                      </a:cubicBezTo>
                      <a:cubicBezTo>
                        <a:pt x="82" y="18"/>
                        <a:pt x="82" y="24"/>
                        <a:pt x="79" y="23"/>
                      </a:cubicBezTo>
                      <a:cubicBezTo>
                        <a:pt x="77" y="23"/>
                        <a:pt x="77" y="19"/>
                        <a:pt x="74" y="19"/>
                      </a:cubicBezTo>
                      <a:cubicBezTo>
                        <a:pt x="72" y="19"/>
                        <a:pt x="71" y="18"/>
                        <a:pt x="72" y="16"/>
                      </a:cubicBezTo>
                      <a:cubicBezTo>
                        <a:pt x="73" y="14"/>
                        <a:pt x="72" y="13"/>
                        <a:pt x="72" y="11"/>
                      </a:cubicBezTo>
                      <a:cubicBezTo>
                        <a:pt x="72" y="8"/>
                        <a:pt x="75" y="4"/>
                        <a:pt x="73" y="2"/>
                      </a:cubicBezTo>
                      <a:cubicBezTo>
                        <a:pt x="70" y="0"/>
                        <a:pt x="68" y="4"/>
                        <a:pt x="68" y="5"/>
                      </a:cubicBezTo>
                      <a:cubicBezTo>
                        <a:pt x="66" y="8"/>
                        <a:pt x="64" y="9"/>
                        <a:pt x="60" y="11"/>
                      </a:cubicBezTo>
                      <a:cubicBezTo>
                        <a:pt x="57" y="13"/>
                        <a:pt x="55" y="17"/>
                        <a:pt x="59" y="18"/>
                      </a:cubicBezTo>
                      <a:cubicBezTo>
                        <a:pt x="60" y="18"/>
                        <a:pt x="62" y="18"/>
                        <a:pt x="63" y="19"/>
                      </a:cubicBezTo>
                      <a:cubicBezTo>
                        <a:pt x="64" y="20"/>
                        <a:pt x="63" y="22"/>
                        <a:pt x="63" y="24"/>
                      </a:cubicBezTo>
                      <a:cubicBezTo>
                        <a:pt x="64" y="27"/>
                        <a:pt x="67" y="28"/>
                        <a:pt x="66" y="31"/>
                      </a:cubicBezTo>
                      <a:cubicBezTo>
                        <a:pt x="64" y="36"/>
                        <a:pt x="58" y="33"/>
                        <a:pt x="55" y="33"/>
                      </a:cubicBezTo>
                      <a:cubicBezTo>
                        <a:pt x="54" y="33"/>
                        <a:pt x="51" y="33"/>
                        <a:pt x="50" y="32"/>
                      </a:cubicBezTo>
                      <a:cubicBezTo>
                        <a:pt x="49" y="31"/>
                        <a:pt x="51" y="30"/>
                        <a:pt x="50" y="29"/>
                      </a:cubicBezTo>
                      <a:cubicBezTo>
                        <a:pt x="50" y="27"/>
                        <a:pt x="47" y="28"/>
                        <a:pt x="47" y="27"/>
                      </a:cubicBezTo>
                      <a:cubicBezTo>
                        <a:pt x="47" y="25"/>
                        <a:pt x="48" y="23"/>
                        <a:pt x="47" y="22"/>
                      </a:cubicBezTo>
                      <a:cubicBezTo>
                        <a:pt x="46" y="20"/>
                        <a:pt x="43" y="19"/>
                        <a:pt x="40" y="2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defRPr/>
                  </a:pPr>
                  <a:endParaRPr lang="en-US">
                    <a:solidFill>
                      <a:srgbClr val="505050"/>
                    </a:solidFill>
                  </a:endParaRPr>
                </a:p>
              </p:txBody>
            </p:sp>
            <p:sp>
              <p:nvSpPr>
                <p:cNvPr id="92" name="Freeform 789"/>
                <p:cNvSpPr>
                  <a:spLocks/>
                </p:cNvSpPr>
                <p:nvPr/>
              </p:nvSpPr>
              <p:spPr bwMode="auto">
                <a:xfrm>
                  <a:off x="2967038" y="3863975"/>
                  <a:ext cx="9525" cy="14288"/>
                </a:xfrm>
                <a:custGeom>
                  <a:avLst/>
                  <a:gdLst>
                    <a:gd name="T0" fmla="*/ 2 w 13"/>
                    <a:gd name="T1" fmla="*/ 15 h 19"/>
                    <a:gd name="T2" fmla="*/ 12 w 13"/>
                    <a:gd name="T3" fmla="*/ 14 h 19"/>
                    <a:gd name="T4" fmla="*/ 11 w 13"/>
                    <a:gd name="T5" fmla="*/ 10 h 19"/>
                    <a:gd name="T6" fmla="*/ 8 w 13"/>
                    <a:gd name="T7" fmla="*/ 4 h 19"/>
                    <a:gd name="T8" fmla="*/ 2 w 13"/>
                    <a:gd name="T9" fmla="*/ 5 h 19"/>
                    <a:gd name="T10" fmla="*/ 2 w 13"/>
                    <a:gd name="T11" fmla="*/ 8 h 19"/>
                    <a:gd name="T12" fmla="*/ 2 w 13"/>
                    <a:gd name="T13" fmla="*/ 15 h 19"/>
                  </a:gdLst>
                  <a:ahLst/>
                  <a:cxnLst>
                    <a:cxn ang="0">
                      <a:pos x="T0" y="T1"/>
                    </a:cxn>
                    <a:cxn ang="0">
                      <a:pos x="T2" y="T3"/>
                    </a:cxn>
                    <a:cxn ang="0">
                      <a:pos x="T4" y="T5"/>
                    </a:cxn>
                    <a:cxn ang="0">
                      <a:pos x="T6" y="T7"/>
                    </a:cxn>
                    <a:cxn ang="0">
                      <a:pos x="T8" y="T9"/>
                    </a:cxn>
                    <a:cxn ang="0">
                      <a:pos x="T10" y="T11"/>
                    </a:cxn>
                    <a:cxn ang="0">
                      <a:pos x="T12" y="T13"/>
                    </a:cxn>
                  </a:cxnLst>
                  <a:rect l="0" t="0" r="r" b="b"/>
                  <a:pathLst>
                    <a:path w="13" h="19">
                      <a:moveTo>
                        <a:pt x="2" y="15"/>
                      </a:moveTo>
                      <a:cubicBezTo>
                        <a:pt x="3" y="17"/>
                        <a:pt x="10" y="19"/>
                        <a:pt x="12" y="14"/>
                      </a:cubicBezTo>
                      <a:cubicBezTo>
                        <a:pt x="13" y="12"/>
                        <a:pt x="12" y="11"/>
                        <a:pt x="11" y="10"/>
                      </a:cubicBezTo>
                      <a:cubicBezTo>
                        <a:pt x="10" y="8"/>
                        <a:pt x="9" y="6"/>
                        <a:pt x="8" y="4"/>
                      </a:cubicBezTo>
                      <a:cubicBezTo>
                        <a:pt x="7" y="2"/>
                        <a:pt x="2" y="0"/>
                        <a:pt x="2" y="5"/>
                      </a:cubicBezTo>
                      <a:cubicBezTo>
                        <a:pt x="2" y="6"/>
                        <a:pt x="2" y="7"/>
                        <a:pt x="2" y="8"/>
                      </a:cubicBezTo>
                      <a:cubicBezTo>
                        <a:pt x="2" y="10"/>
                        <a:pt x="0" y="13"/>
                        <a:pt x="2"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defRPr/>
                  </a:pPr>
                  <a:endParaRPr lang="en-US">
                    <a:solidFill>
                      <a:srgbClr val="505050"/>
                    </a:solidFill>
                  </a:endParaRPr>
                </a:p>
              </p:txBody>
            </p:sp>
            <p:sp>
              <p:nvSpPr>
                <p:cNvPr id="93" name="Freeform 790"/>
                <p:cNvSpPr>
                  <a:spLocks/>
                </p:cNvSpPr>
                <p:nvPr/>
              </p:nvSpPr>
              <p:spPr bwMode="auto">
                <a:xfrm>
                  <a:off x="3014663" y="3757613"/>
                  <a:ext cx="188913" cy="155575"/>
                </a:xfrm>
                <a:custGeom>
                  <a:avLst/>
                  <a:gdLst>
                    <a:gd name="T0" fmla="*/ 26 w 250"/>
                    <a:gd name="T1" fmla="*/ 95 h 206"/>
                    <a:gd name="T2" fmla="*/ 34 w 250"/>
                    <a:gd name="T3" fmla="*/ 113 h 206"/>
                    <a:gd name="T4" fmla="*/ 53 w 250"/>
                    <a:gd name="T5" fmla="*/ 118 h 206"/>
                    <a:gd name="T6" fmla="*/ 73 w 250"/>
                    <a:gd name="T7" fmla="*/ 103 h 206"/>
                    <a:gd name="T8" fmla="*/ 93 w 250"/>
                    <a:gd name="T9" fmla="*/ 104 h 206"/>
                    <a:gd name="T10" fmla="*/ 80 w 250"/>
                    <a:gd name="T11" fmla="*/ 104 h 206"/>
                    <a:gd name="T12" fmla="*/ 83 w 250"/>
                    <a:gd name="T13" fmla="*/ 121 h 206"/>
                    <a:gd name="T14" fmla="*/ 97 w 250"/>
                    <a:gd name="T15" fmla="*/ 141 h 206"/>
                    <a:gd name="T16" fmla="*/ 62 w 250"/>
                    <a:gd name="T17" fmla="*/ 149 h 206"/>
                    <a:gd name="T18" fmla="*/ 29 w 250"/>
                    <a:gd name="T19" fmla="*/ 160 h 206"/>
                    <a:gd name="T20" fmla="*/ 4 w 250"/>
                    <a:gd name="T21" fmla="*/ 160 h 206"/>
                    <a:gd name="T22" fmla="*/ 33 w 250"/>
                    <a:gd name="T23" fmla="*/ 187 h 206"/>
                    <a:gd name="T24" fmla="*/ 59 w 250"/>
                    <a:gd name="T25" fmla="*/ 201 h 206"/>
                    <a:gd name="T26" fmla="*/ 123 w 250"/>
                    <a:gd name="T27" fmla="*/ 201 h 206"/>
                    <a:gd name="T28" fmla="*/ 115 w 250"/>
                    <a:gd name="T29" fmla="*/ 176 h 206"/>
                    <a:gd name="T30" fmla="*/ 62 w 250"/>
                    <a:gd name="T31" fmla="*/ 183 h 206"/>
                    <a:gd name="T32" fmla="*/ 60 w 250"/>
                    <a:gd name="T33" fmla="*/ 162 h 206"/>
                    <a:gd name="T34" fmla="*/ 98 w 250"/>
                    <a:gd name="T35" fmla="*/ 158 h 206"/>
                    <a:gd name="T36" fmla="*/ 133 w 250"/>
                    <a:gd name="T37" fmla="*/ 162 h 206"/>
                    <a:gd name="T38" fmla="*/ 120 w 250"/>
                    <a:gd name="T39" fmla="*/ 142 h 206"/>
                    <a:gd name="T40" fmla="*/ 140 w 250"/>
                    <a:gd name="T41" fmla="*/ 125 h 206"/>
                    <a:gd name="T42" fmla="*/ 161 w 250"/>
                    <a:gd name="T43" fmla="*/ 114 h 206"/>
                    <a:gd name="T44" fmla="*/ 163 w 250"/>
                    <a:gd name="T45" fmla="*/ 96 h 206"/>
                    <a:gd name="T46" fmla="*/ 178 w 250"/>
                    <a:gd name="T47" fmla="*/ 87 h 206"/>
                    <a:gd name="T48" fmla="*/ 195 w 250"/>
                    <a:gd name="T49" fmla="*/ 74 h 206"/>
                    <a:gd name="T50" fmla="*/ 213 w 250"/>
                    <a:gd name="T51" fmla="*/ 59 h 206"/>
                    <a:gd name="T52" fmla="*/ 209 w 250"/>
                    <a:gd name="T53" fmla="*/ 47 h 206"/>
                    <a:gd name="T54" fmla="*/ 223 w 250"/>
                    <a:gd name="T55" fmla="*/ 42 h 206"/>
                    <a:gd name="T56" fmla="*/ 243 w 250"/>
                    <a:gd name="T57" fmla="*/ 33 h 206"/>
                    <a:gd name="T58" fmla="*/ 233 w 250"/>
                    <a:gd name="T59" fmla="*/ 21 h 206"/>
                    <a:gd name="T60" fmla="*/ 216 w 250"/>
                    <a:gd name="T61" fmla="*/ 10 h 206"/>
                    <a:gd name="T62" fmla="*/ 199 w 250"/>
                    <a:gd name="T63" fmla="*/ 14 h 206"/>
                    <a:gd name="T64" fmla="*/ 175 w 250"/>
                    <a:gd name="T65" fmla="*/ 2 h 206"/>
                    <a:gd name="T66" fmla="*/ 158 w 250"/>
                    <a:gd name="T67" fmla="*/ 6 h 206"/>
                    <a:gd name="T68" fmla="*/ 147 w 250"/>
                    <a:gd name="T69" fmla="*/ 11 h 206"/>
                    <a:gd name="T70" fmla="*/ 134 w 250"/>
                    <a:gd name="T71" fmla="*/ 6 h 206"/>
                    <a:gd name="T72" fmla="*/ 112 w 250"/>
                    <a:gd name="T73" fmla="*/ 10 h 206"/>
                    <a:gd name="T74" fmla="*/ 109 w 250"/>
                    <a:gd name="T75" fmla="*/ 23 h 206"/>
                    <a:gd name="T76" fmla="*/ 95 w 250"/>
                    <a:gd name="T77" fmla="*/ 21 h 206"/>
                    <a:gd name="T78" fmla="*/ 87 w 250"/>
                    <a:gd name="T79" fmla="*/ 29 h 206"/>
                    <a:gd name="T80" fmla="*/ 62 w 250"/>
                    <a:gd name="T81" fmla="*/ 32 h 206"/>
                    <a:gd name="T82" fmla="*/ 57 w 250"/>
                    <a:gd name="T83" fmla="*/ 44 h 206"/>
                    <a:gd name="T84" fmla="*/ 63 w 250"/>
                    <a:gd name="T85" fmla="*/ 50 h 206"/>
                    <a:gd name="T86" fmla="*/ 89 w 250"/>
                    <a:gd name="T87" fmla="*/ 49 h 206"/>
                    <a:gd name="T88" fmla="*/ 78 w 250"/>
                    <a:gd name="T89" fmla="*/ 62 h 206"/>
                    <a:gd name="T90" fmla="*/ 85 w 250"/>
                    <a:gd name="T91" fmla="*/ 66 h 206"/>
                    <a:gd name="T92" fmla="*/ 127 w 250"/>
                    <a:gd name="T93" fmla="*/ 57 h 206"/>
                    <a:gd name="T94" fmla="*/ 131 w 250"/>
                    <a:gd name="T95" fmla="*/ 56 h 206"/>
                    <a:gd name="T96" fmla="*/ 123 w 250"/>
                    <a:gd name="T97" fmla="*/ 66 h 206"/>
                    <a:gd name="T98" fmla="*/ 117 w 250"/>
                    <a:gd name="T99" fmla="*/ 87 h 206"/>
                    <a:gd name="T100" fmla="*/ 84 w 250"/>
                    <a:gd name="T101" fmla="*/ 83 h 206"/>
                    <a:gd name="T102" fmla="*/ 75 w 250"/>
                    <a:gd name="T103" fmla="*/ 75 h 206"/>
                    <a:gd name="T104" fmla="*/ 66 w 250"/>
                    <a:gd name="T105" fmla="*/ 70 h 206"/>
                    <a:gd name="T106" fmla="*/ 46 w 250"/>
                    <a:gd name="T107" fmla="*/ 50 h 206"/>
                    <a:gd name="T108" fmla="*/ 32 w 250"/>
                    <a:gd name="T109" fmla="*/ 58 h 206"/>
                    <a:gd name="T110" fmla="*/ 24 w 250"/>
                    <a:gd name="T111" fmla="*/ 77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50" h="206">
                      <a:moveTo>
                        <a:pt x="20" y="89"/>
                      </a:moveTo>
                      <a:cubicBezTo>
                        <a:pt x="22" y="90"/>
                        <a:pt x="25" y="88"/>
                        <a:pt x="27" y="88"/>
                      </a:cubicBezTo>
                      <a:cubicBezTo>
                        <a:pt x="28" y="89"/>
                        <a:pt x="26" y="90"/>
                        <a:pt x="25" y="91"/>
                      </a:cubicBezTo>
                      <a:cubicBezTo>
                        <a:pt x="23" y="92"/>
                        <a:pt x="20" y="92"/>
                        <a:pt x="19" y="93"/>
                      </a:cubicBezTo>
                      <a:cubicBezTo>
                        <a:pt x="18" y="94"/>
                        <a:pt x="19" y="94"/>
                        <a:pt x="20" y="95"/>
                      </a:cubicBezTo>
                      <a:cubicBezTo>
                        <a:pt x="22" y="95"/>
                        <a:pt x="24" y="95"/>
                        <a:pt x="26" y="95"/>
                      </a:cubicBezTo>
                      <a:cubicBezTo>
                        <a:pt x="32" y="93"/>
                        <a:pt x="35" y="91"/>
                        <a:pt x="40" y="93"/>
                      </a:cubicBezTo>
                      <a:cubicBezTo>
                        <a:pt x="43" y="94"/>
                        <a:pt x="47" y="97"/>
                        <a:pt x="40" y="98"/>
                      </a:cubicBezTo>
                      <a:cubicBezTo>
                        <a:pt x="36" y="98"/>
                        <a:pt x="34" y="99"/>
                        <a:pt x="31" y="101"/>
                      </a:cubicBezTo>
                      <a:cubicBezTo>
                        <a:pt x="29" y="103"/>
                        <a:pt x="26" y="105"/>
                        <a:pt x="30" y="106"/>
                      </a:cubicBezTo>
                      <a:cubicBezTo>
                        <a:pt x="33" y="108"/>
                        <a:pt x="26" y="111"/>
                        <a:pt x="29" y="113"/>
                      </a:cubicBezTo>
                      <a:cubicBezTo>
                        <a:pt x="30" y="113"/>
                        <a:pt x="32" y="113"/>
                        <a:pt x="34" y="113"/>
                      </a:cubicBezTo>
                      <a:cubicBezTo>
                        <a:pt x="35" y="114"/>
                        <a:pt x="35" y="114"/>
                        <a:pt x="36" y="114"/>
                      </a:cubicBezTo>
                      <a:cubicBezTo>
                        <a:pt x="38" y="114"/>
                        <a:pt x="38" y="113"/>
                        <a:pt x="39" y="113"/>
                      </a:cubicBezTo>
                      <a:cubicBezTo>
                        <a:pt x="40" y="116"/>
                        <a:pt x="33" y="117"/>
                        <a:pt x="32" y="119"/>
                      </a:cubicBezTo>
                      <a:cubicBezTo>
                        <a:pt x="31" y="123"/>
                        <a:pt x="42" y="123"/>
                        <a:pt x="46" y="123"/>
                      </a:cubicBezTo>
                      <a:cubicBezTo>
                        <a:pt x="49" y="123"/>
                        <a:pt x="50" y="122"/>
                        <a:pt x="51" y="120"/>
                      </a:cubicBezTo>
                      <a:cubicBezTo>
                        <a:pt x="51" y="119"/>
                        <a:pt x="52" y="116"/>
                        <a:pt x="53" y="118"/>
                      </a:cubicBezTo>
                      <a:cubicBezTo>
                        <a:pt x="54" y="119"/>
                        <a:pt x="56" y="121"/>
                        <a:pt x="59" y="120"/>
                      </a:cubicBezTo>
                      <a:cubicBezTo>
                        <a:pt x="60" y="119"/>
                        <a:pt x="58" y="117"/>
                        <a:pt x="59" y="116"/>
                      </a:cubicBezTo>
                      <a:cubicBezTo>
                        <a:pt x="62" y="116"/>
                        <a:pt x="61" y="120"/>
                        <a:pt x="64" y="119"/>
                      </a:cubicBezTo>
                      <a:cubicBezTo>
                        <a:pt x="66" y="119"/>
                        <a:pt x="68" y="117"/>
                        <a:pt x="69" y="116"/>
                      </a:cubicBezTo>
                      <a:cubicBezTo>
                        <a:pt x="71" y="115"/>
                        <a:pt x="71" y="112"/>
                        <a:pt x="70" y="111"/>
                      </a:cubicBezTo>
                      <a:cubicBezTo>
                        <a:pt x="70" y="110"/>
                        <a:pt x="70" y="102"/>
                        <a:pt x="73" y="103"/>
                      </a:cubicBezTo>
                      <a:cubicBezTo>
                        <a:pt x="75" y="104"/>
                        <a:pt x="74" y="106"/>
                        <a:pt x="76" y="107"/>
                      </a:cubicBezTo>
                      <a:cubicBezTo>
                        <a:pt x="77" y="105"/>
                        <a:pt x="77" y="103"/>
                        <a:pt x="81" y="101"/>
                      </a:cubicBezTo>
                      <a:cubicBezTo>
                        <a:pt x="83" y="101"/>
                        <a:pt x="86" y="102"/>
                        <a:pt x="87" y="101"/>
                      </a:cubicBezTo>
                      <a:cubicBezTo>
                        <a:pt x="88" y="100"/>
                        <a:pt x="89" y="99"/>
                        <a:pt x="91" y="99"/>
                      </a:cubicBezTo>
                      <a:cubicBezTo>
                        <a:pt x="91" y="101"/>
                        <a:pt x="91" y="102"/>
                        <a:pt x="90" y="104"/>
                      </a:cubicBezTo>
                      <a:cubicBezTo>
                        <a:pt x="89" y="105"/>
                        <a:pt x="93" y="104"/>
                        <a:pt x="93" y="104"/>
                      </a:cubicBezTo>
                      <a:cubicBezTo>
                        <a:pt x="97" y="104"/>
                        <a:pt x="102" y="103"/>
                        <a:pt x="105" y="104"/>
                      </a:cubicBezTo>
                      <a:cubicBezTo>
                        <a:pt x="108" y="105"/>
                        <a:pt x="109" y="107"/>
                        <a:pt x="106" y="108"/>
                      </a:cubicBezTo>
                      <a:cubicBezTo>
                        <a:pt x="103" y="108"/>
                        <a:pt x="99" y="108"/>
                        <a:pt x="96" y="107"/>
                      </a:cubicBezTo>
                      <a:cubicBezTo>
                        <a:pt x="94" y="107"/>
                        <a:pt x="91" y="107"/>
                        <a:pt x="88" y="106"/>
                      </a:cubicBezTo>
                      <a:cubicBezTo>
                        <a:pt x="87" y="106"/>
                        <a:pt x="86" y="105"/>
                        <a:pt x="85" y="104"/>
                      </a:cubicBezTo>
                      <a:cubicBezTo>
                        <a:pt x="84" y="103"/>
                        <a:pt x="81" y="103"/>
                        <a:pt x="80" y="104"/>
                      </a:cubicBezTo>
                      <a:cubicBezTo>
                        <a:pt x="78" y="106"/>
                        <a:pt x="81" y="107"/>
                        <a:pt x="79" y="109"/>
                      </a:cubicBezTo>
                      <a:cubicBezTo>
                        <a:pt x="77" y="109"/>
                        <a:pt x="73" y="109"/>
                        <a:pt x="73" y="110"/>
                      </a:cubicBezTo>
                      <a:cubicBezTo>
                        <a:pt x="72" y="111"/>
                        <a:pt x="74" y="113"/>
                        <a:pt x="73" y="114"/>
                      </a:cubicBezTo>
                      <a:cubicBezTo>
                        <a:pt x="73" y="116"/>
                        <a:pt x="72" y="117"/>
                        <a:pt x="73" y="119"/>
                      </a:cubicBezTo>
                      <a:cubicBezTo>
                        <a:pt x="74" y="121"/>
                        <a:pt x="76" y="122"/>
                        <a:pt x="79" y="122"/>
                      </a:cubicBezTo>
                      <a:cubicBezTo>
                        <a:pt x="80" y="122"/>
                        <a:pt x="82" y="120"/>
                        <a:pt x="83" y="121"/>
                      </a:cubicBezTo>
                      <a:cubicBezTo>
                        <a:pt x="84" y="121"/>
                        <a:pt x="86" y="122"/>
                        <a:pt x="87" y="121"/>
                      </a:cubicBezTo>
                      <a:cubicBezTo>
                        <a:pt x="91" y="121"/>
                        <a:pt x="94" y="120"/>
                        <a:pt x="93" y="123"/>
                      </a:cubicBezTo>
                      <a:cubicBezTo>
                        <a:pt x="92" y="126"/>
                        <a:pt x="86" y="128"/>
                        <a:pt x="89" y="131"/>
                      </a:cubicBezTo>
                      <a:cubicBezTo>
                        <a:pt x="91" y="132"/>
                        <a:pt x="91" y="133"/>
                        <a:pt x="93" y="134"/>
                      </a:cubicBezTo>
                      <a:cubicBezTo>
                        <a:pt x="94" y="136"/>
                        <a:pt x="96" y="136"/>
                        <a:pt x="100" y="136"/>
                      </a:cubicBezTo>
                      <a:cubicBezTo>
                        <a:pt x="104" y="137"/>
                        <a:pt x="98" y="140"/>
                        <a:pt x="97" y="141"/>
                      </a:cubicBezTo>
                      <a:cubicBezTo>
                        <a:pt x="92" y="143"/>
                        <a:pt x="87" y="140"/>
                        <a:pt x="86" y="137"/>
                      </a:cubicBezTo>
                      <a:cubicBezTo>
                        <a:pt x="84" y="135"/>
                        <a:pt x="83" y="132"/>
                        <a:pt x="80" y="130"/>
                      </a:cubicBezTo>
                      <a:cubicBezTo>
                        <a:pt x="75" y="128"/>
                        <a:pt x="70" y="130"/>
                        <a:pt x="66" y="132"/>
                      </a:cubicBezTo>
                      <a:cubicBezTo>
                        <a:pt x="62" y="135"/>
                        <a:pt x="66" y="137"/>
                        <a:pt x="68" y="139"/>
                      </a:cubicBezTo>
                      <a:cubicBezTo>
                        <a:pt x="71" y="142"/>
                        <a:pt x="69" y="144"/>
                        <a:pt x="65" y="146"/>
                      </a:cubicBezTo>
                      <a:cubicBezTo>
                        <a:pt x="63" y="147"/>
                        <a:pt x="63" y="148"/>
                        <a:pt x="62" y="149"/>
                      </a:cubicBezTo>
                      <a:cubicBezTo>
                        <a:pt x="61" y="151"/>
                        <a:pt x="58" y="151"/>
                        <a:pt x="57" y="152"/>
                      </a:cubicBezTo>
                      <a:cubicBezTo>
                        <a:pt x="55" y="154"/>
                        <a:pt x="56" y="155"/>
                        <a:pt x="55" y="157"/>
                      </a:cubicBezTo>
                      <a:cubicBezTo>
                        <a:pt x="53" y="158"/>
                        <a:pt x="52" y="159"/>
                        <a:pt x="49" y="158"/>
                      </a:cubicBezTo>
                      <a:cubicBezTo>
                        <a:pt x="48" y="157"/>
                        <a:pt x="47" y="156"/>
                        <a:pt x="45" y="156"/>
                      </a:cubicBezTo>
                      <a:cubicBezTo>
                        <a:pt x="42" y="155"/>
                        <a:pt x="40" y="157"/>
                        <a:pt x="37" y="158"/>
                      </a:cubicBezTo>
                      <a:cubicBezTo>
                        <a:pt x="35" y="159"/>
                        <a:pt x="32" y="159"/>
                        <a:pt x="29" y="160"/>
                      </a:cubicBezTo>
                      <a:cubicBezTo>
                        <a:pt x="28" y="160"/>
                        <a:pt x="24" y="161"/>
                        <a:pt x="25" y="159"/>
                      </a:cubicBezTo>
                      <a:cubicBezTo>
                        <a:pt x="25" y="156"/>
                        <a:pt x="26" y="154"/>
                        <a:pt x="21" y="152"/>
                      </a:cubicBezTo>
                      <a:cubicBezTo>
                        <a:pt x="20" y="151"/>
                        <a:pt x="18" y="152"/>
                        <a:pt x="16" y="152"/>
                      </a:cubicBezTo>
                      <a:cubicBezTo>
                        <a:pt x="12" y="153"/>
                        <a:pt x="11" y="152"/>
                        <a:pt x="8" y="152"/>
                      </a:cubicBezTo>
                      <a:cubicBezTo>
                        <a:pt x="3" y="152"/>
                        <a:pt x="0" y="154"/>
                        <a:pt x="1" y="157"/>
                      </a:cubicBezTo>
                      <a:cubicBezTo>
                        <a:pt x="2" y="159"/>
                        <a:pt x="4" y="159"/>
                        <a:pt x="4" y="160"/>
                      </a:cubicBezTo>
                      <a:cubicBezTo>
                        <a:pt x="5" y="162"/>
                        <a:pt x="5" y="165"/>
                        <a:pt x="8" y="166"/>
                      </a:cubicBezTo>
                      <a:cubicBezTo>
                        <a:pt x="10" y="167"/>
                        <a:pt x="11" y="167"/>
                        <a:pt x="13" y="169"/>
                      </a:cubicBezTo>
                      <a:cubicBezTo>
                        <a:pt x="14" y="170"/>
                        <a:pt x="16" y="171"/>
                        <a:pt x="19" y="170"/>
                      </a:cubicBezTo>
                      <a:cubicBezTo>
                        <a:pt x="22" y="169"/>
                        <a:pt x="27" y="165"/>
                        <a:pt x="29" y="168"/>
                      </a:cubicBezTo>
                      <a:cubicBezTo>
                        <a:pt x="30" y="170"/>
                        <a:pt x="30" y="173"/>
                        <a:pt x="33" y="175"/>
                      </a:cubicBezTo>
                      <a:cubicBezTo>
                        <a:pt x="37" y="178"/>
                        <a:pt x="34" y="182"/>
                        <a:pt x="33" y="187"/>
                      </a:cubicBezTo>
                      <a:cubicBezTo>
                        <a:pt x="32" y="191"/>
                        <a:pt x="33" y="195"/>
                        <a:pt x="34" y="198"/>
                      </a:cubicBezTo>
                      <a:cubicBezTo>
                        <a:pt x="35" y="200"/>
                        <a:pt x="36" y="201"/>
                        <a:pt x="37" y="203"/>
                      </a:cubicBezTo>
                      <a:cubicBezTo>
                        <a:pt x="38" y="205"/>
                        <a:pt x="40" y="203"/>
                        <a:pt x="42" y="204"/>
                      </a:cubicBezTo>
                      <a:cubicBezTo>
                        <a:pt x="44" y="204"/>
                        <a:pt x="45" y="206"/>
                        <a:pt x="47" y="204"/>
                      </a:cubicBezTo>
                      <a:cubicBezTo>
                        <a:pt x="49" y="202"/>
                        <a:pt x="50" y="201"/>
                        <a:pt x="53" y="200"/>
                      </a:cubicBezTo>
                      <a:cubicBezTo>
                        <a:pt x="55" y="200"/>
                        <a:pt x="57" y="199"/>
                        <a:pt x="59" y="201"/>
                      </a:cubicBezTo>
                      <a:cubicBezTo>
                        <a:pt x="61" y="203"/>
                        <a:pt x="57" y="204"/>
                        <a:pt x="62" y="205"/>
                      </a:cubicBezTo>
                      <a:cubicBezTo>
                        <a:pt x="68" y="206"/>
                        <a:pt x="74" y="205"/>
                        <a:pt x="81" y="205"/>
                      </a:cubicBezTo>
                      <a:cubicBezTo>
                        <a:pt x="86" y="205"/>
                        <a:pt x="90" y="204"/>
                        <a:pt x="95" y="204"/>
                      </a:cubicBezTo>
                      <a:cubicBezTo>
                        <a:pt x="98" y="204"/>
                        <a:pt x="104" y="203"/>
                        <a:pt x="104" y="201"/>
                      </a:cubicBezTo>
                      <a:cubicBezTo>
                        <a:pt x="104" y="196"/>
                        <a:pt x="105" y="199"/>
                        <a:pt x="107" y="201"/>
                      </a:cubicBezTo>
                      <a:cubicBezTo>
                        <a:pt x="111" y="205"/>
                        <a:pt x="118" y="202"/>
                        <a:pt x="123" y="201"/>
                      </a:cubicBezTo>
                      <a:cubicBezTo>
                        <a:pt x="127" y="200"/>
                        <a:pt x="134" y="199"/>
                        <a:pt x="135" y="195"/>
                      </a:cubicBezTo>
                      <a:cubicBezTo>
                        <a:pt x="135" y="194"/>
                        <a:pt x="133" y="192"/>
                        <a:pt x="132" y="191"/>
                      </a:cubicBezTo>
                      <a:cubicBezTo>
                        <a:pt x="131" y="190"/>
                        <a:pt x="128" y="191"/>
                        <a:pt x="128" y="189"/>
                      </a:cubicBezTo>
                      <a:cubicBezTo>
                        <a:pt x="128" y="188"/>
                        <a:pt x="130" y="187"/>
                        <a:pt x="131" y="185"/>
                      </a:cubicBezTo>
                      <a:cubicBezTo>
                        <a:pt x="132" y="183"/>
                        <a:pt x="130" y="181"/>
                        <a:pt x="128" y="178"/>
                      </a:cubicBezTo>
                      <a:cubicBezTo>
                        <a:pt x="126" y="176"/>
                        <a:pt x="120" y="176"/>
                        <a:pt x="115" y="176"/>
                      </a:cubicBezTo>
                      <a:cubicBezTo>
                        <a:pt x="110" y="175"/>
                        <a:pt x="105" y="173"/>
                        <a:pt x="100" y="174"/>
                      </a:cubicBezTo>
                      <a:cubicBezTo>
                        <a:pt x="94" y="176"/>
                        <a:pt x="90" y="180"/>
                        <a:pt x="86" y="182"/>
                      </a:cubicBezTo>
                      <a:cubicBezTo>
                        <a:pt x="84" y="183"/>
                        <a:pt x="82" y="184"/>
                        <a:pt x="79" y="184"/>
                      </a:cubicBezTo>
                      <a:cubicBezTo>
                        <a:pt x="76" y="185"/>
                        <a:pt x="76" y="184"/>
                        <a:pt x="74" y="182"/>
                      </a:cubicBezTo>
                      <a:cubicBezTo>
                        <a:pt x="73" y="182"/>
                        <a:pt x="70" y="180"/>
                        <a:pt x="68" y="181"/>
                      </a:cubicBezTo>
                      <a:cubicBezTo>
                        <a:pt x="66" y="181"/>
                        <a:pt x="64" y="183"/>
                        <a:pt x="62" y="183"/>
                      </a:cubicBezTo>
                      <a:cubicBezTo>
                        <a:pt x="60" y="183"/>
                        <a:pt x="59" y="182"/>
                        <a:pt x="57" y="182"/>
                      </a:cubicBezTo>
                      <a:cubicBezTo>
                        <a:pt x="54" y="182"/>
                        <a:pt x="53" y="182"/>
                        <a:pt x="55" y="180"/>
                      </a:cubicBezTo>
                      <a:cubicBezTo>
                        <a:pt x="58" y="178"/>
                        <a:pt x="50" y="176"/>
                        <a:pt x="48" y="175"/>
                      </a:cubicBezTo>
                      <a:cubicBezTo>
                        <a:pt x="44" y="174"/>
                        <a:pt x="42" y="173"/>
                        <a:pt x="45" y="170"/>
                      </a:cubicBezTo>
                      <a:cubicBezTo>
                        <a:pt x="49" y="166"/>
                        <a:pt x="51" y="170"/>
                        <a:pt x="54" y="169"/>
                      </a:cubicBezTo>
                      <a:cubicBezTo>
                        <a:pt x="57" y="168"/>
                        <a:pt x="57" y="163"/>
                        <a:pt x="60" y="162"/>
                      </a:cubicBezTo>
                      <a:cubicBezTo>
                        <a:pt x="65" y="159"/>
                        <a:pt x="65" y="164"/>
                        <a:pt x="70" y="163"/>
                      </a:cubicBezTo>
                      <a:cubicBezTo>
                        <a:pt x="73" y="163"/>
                        <a:pt x="74" y="161"/>
                        <a:pt x="77" y="161"/>
                      </a:cubicBezTo>
                      <a:cubicBezTo>
                        <a:pt x="79" y="162"/>
                        <a:pt x="81" y="163"/>
                        <a:pt x="83" y="164"/>
                      </a:cubicBezTo>
                      <a:cubicBezTo>
                        <a:pt x="86" y="165"/>
                        <a:pt x="91" y="166"/>
                        <a:pt x="92" y="163"/>
                      </a:cubicBezTo>
                      <a:cubicBezTo>
                        <a:pt x="93" y="161"/>
                        <a:pt x="93" y="160"/>
                        <a:pt x="94" y="158"/>
                      </a:cubicBezTo>
                      <a:cubicBezTo>
                        <a:pt x="95" y="158"/>
                        <a:pt x="97" y="156"/>
                        <a:pt x="98" y="158"/>
                      </a:cubicBezTo>
                      <a:cubicBezTo>
                        <a:pt x="97" y="161"/>
                        <a:pt x="103" y="164"/>
                        <a:pt x="103" y="160"/>
                      </a:cubicBezTo>
                      <a:cubicBezTo>
                        <a:pt x="104" y="156"/>
                        <a:pt x="109" y="161"/>
                        <a:pt x="111" y="159"/>
                      </a:cubicBezTo>
                      <a:cubicBezTo>
                        <a:pt x="113" y="157"/>
                        <a:pt x="114" y="158"/>
                        <a:pt x="115" y="159"/>
                      </a:cubicBezTo>
                      <a:cubicBezTo>
                        <a:pt x="117" y="161"/>
                        <a:pt x="119" y="161"/>
                        <a:pt x="122" y="161"/>
                      </a:cubicBezTo>
                      <a:cubicBezTo>
                        <a:pt x="126" y="162"/>
                        <a:pt x="120" y="166"/>
                        <a:pt x="123" y="167"/>
                      </a:cubicBezTo>
                      <a:cubicBezTo>
                        <a:pt x="126" y="168"/>
                        <a:pt x="132" y="163"/>
                        <a:pt x="133" y="162"/>
                      </a:cubicBezTo>
                      <a:cubicBezTo>
                        <a:pt x="136" y="158"/>
                        <a:pt x="144" y="159"/>
                        <a:pt x="147" y="156"/>
                      </a:cubicBezTo>
                      <a:cubicBezTo>
                        <a:pt x="150" y="154"/>
                        <a:pt x="149" y="149"/>
                        <a:pt x="145" y="147"/>
                      </a:cubicBezTo>
                      <a:cubicBezTo>
                        <a:pt x="143" y="147"/>
                        <a:pt x="141" y="147"/>
                        <a:pt x="140" y="148"/>
                      </a:cubicBezTo>
                      <a:cubicBezTo>
                        <a:pt x="140" y="149"/>
                        <a:pt x="140" y="153"/>
                        <a:pt x="138" y="152"/>
                      </a:cubicBezTo>
                      <a:cubicBezTo>
                        <a:pt x="135" y="150"/>
                        <a:pt x="138" y="146"/>
                        <a:pt x="135" y="144"/>
                      </a:cubicBezTo>
                      <a:cubicBezTo>
                        <a:pt x="132" y="142"/>
                        <a:pt x="125" y="141"/>
                        <a:pt x="120" y="142"/>
                      </a:cubicBezTo>
                      <a:cubicBezTo>
                        <a:pt x="119" y="143"/>
                        <a:pt x="116" y="144"/>
                        <a:pt x="116" y="142"/>
                      </a:cubicBezTo>
                      <a:cubicBezTo>
                        <a:pt x="116" y="141"/>
                        <a:pt x="117" y="140"/>
                        <a:pt x="119" y="140"/>
                      </a:cubicBezTo>
                      <a:cubicBezTo>
                        <a:pt x="123" y="140"/>
                        <a:pt x="125" y="142"/>
                        <a:pt x="129" y="141"/>
                      </a:cubicBezTo>
                      <a:cubicBezTo>
                        <a:pt x="135" y="141"/>
                        <a:pt x="140" y="142"/>
                        <a:pt x="142" y="138"/>
                      </a:cubicBezTo>
                      <a:cubicBezTo>
                        <a:pt x="144" y="135"/>
                        <a:pt x="145" y="132"/>
                        <a:pt x="142" y="130"/>
                      </a:cubicBezTo>
                      <a:cubicBezTo>
                        <a:pt x="140" y="128"/>
                        <a:pt x="139" y="127"/>
                        <a:pt x="140" y="125"/>
                      </a:cubicBezTo>
                      <a:cubicBezTo>
                        <a:pt x="142" y="124"/>
                        <a:pt x="144" y="124"/>
                        <a:pt x="146" y="124"/>
                      </a:cubicBezTo>
                      <a:cubicBezTo>
                        <a:pt x="148" y="125"/>
                        <a:pt x="151" y="126"/>
                        <a:pt x="153" y="126"/>
                      </a:cubicBezTo>
                      <a:cubicBezTo>
                        <a:pt x="156" y="125"/>
                        <a:pt x="159" y="124"/>
                        <a:pt x="161" y="123"/>
                      </a:cubicBezTo>
                      <a:cubicBezTo>
                        <a:pt x="163" y="122"/>
                        <a:pt x="162" y="121"/>
                        <a:pt x="162" y="120"/>
                      </a:cubicBezTo>
                      <a:cubicBezTo>
                        <a:pt x="163" y="119"/>
                        <a:pt x="164" y="119"/>
                        <a:pt x="165" y="118"/>
                      </a:cubicBezTo>
                      <a:cubicBezTo>
                        <a:pt x="168" y="116"/>
                        <a:pt x="160" y="115"/>
                        <a:pt x="161" y="114"/>
                      </a:cubicBezTo>
                      <a:cubicBezTo>
                        <a:pt x="165" y="114"/>
                        <a:pt x="165" y="109"/>
                        <a:pt x="165" y="107"/>
                      </a:cubicBezTo>
                      <a:cubicBezTo>
                        <a:pt x="165" y="106"/>
                        <a:pt x="164" y="105"/>
                        <a:pt x="162" y="104"/>
                      </a:cubicBezTo>
                      <a:cubicBezTo>
                        <a:pt x="160" y="103"/>
                        <a:pt x="160" y="102"/>
                        <a:pt x="158" y="102"/>
                      </a:cubicBezTo>
                      <a:cubicBezTo>
                        <a:pt x="156" y="101"/>
                        <a:pt x="154" y="99"/>
                        <a:pt x="157" y="99"/>
                      </a:cubicBezTo>
                      <a:cubicBezTo>
                        <a:pt x="159" y="100"/>
                        <a:pt x="161" y="101"/>
                        <a:pt x="163" y="101"/>
                      </a:cubicBezTo>
                      <a:cubicBezTo>
                        <a:pt x="168" y="101"/>
                        <a:pt x="168" y="96"/>
                        <a:pt x="163" y="96"/>
                      </a:cubicBezTo>
                      <a:cubicBezTo>
                        <a:pt x="158" y="96"/>
                        <a:pt x="155" y="97"/>
                        <a:pt x="151" y="97"/>
                      </a:cubicBezTo>
                      <a:cubicBezTo>
                        <a:pt x="149" y="96"/>
                        <a:pt x="148" y="95"/>
                        <a:pt x="149" y="95"/>
                      </a:cubicBezTo>
                      <a:cubicBezTo>
                        <a:pt x="151" y="93"/>
                        <a:pt x="153" y="94"/>
                        <a:pt x="156" y="94"/>
                      </a:cubicBezTo>
                      <a:cubicBezTo>
                        <a:pt x="161" y="94"/>
                        <a:pt x="158" y="90"/>
                        <a:pt x="164" y="92"/>
                      </a:cubicBezTo>
                      <a:cubicBezTo>
                        <a:pt x="169" y="93"/>
                        <a:pt x="170" y="88"/>
                        <a:pt x="174" y="88"/>
                      </a:cubicBezTo>
                      <a:cubicBezTo>
                        <a:pt x="176" y="88"/>
                        <a:pt x="177" y="88"/>
                        <a:pt x="178" y="87"/>
                      </a:cubicBezTo>
                      <a:cubicBezTo>
                        <a:pt x="180" y="86"/>
                        <a:pt x="182" y="87"/>
                        <a:pt x="184" y="87"/>
                      </a:cubicBezTo>
                      <a:cubicBezTo>
                        <a:pt x="186" y="87"/>
                        <a:pt x="185" y="84"/>
                        <a:pt x="186" y="84"/>
                      </a:cubicBezTo>
                      <a:cubicBezTo>
                        <a:pt x="186" y="82"/>
                        <a:pt x="186" y="82"/>
                        <a:pt x="188" y="81"/>
                      </a:cubicBezTo>
                      <a:cubicBezTo>
                        <a:pt x="189" y="81"/>
                        <a:pt x="190" y="80"/>
                        <a:pt x="192" y="80"/>
                      </a:cubicBezTo>
                      <a:cubicBezTo>
                        <a:pt x="193" y="79"/>
                        <a:pt x="192" y="78"/>
                        <a:pt x="193" y="77"/>
                      </a:cubicBezTo>
                      <a:cubicBezTo>
                        <a:pt x="194" y="76"/>
                        <a:pt x="197" y="76"/>
                        <a:pt x="195" y="74"/>
                      </a:cubicBezTo>
                      <a:cubicBezTo>
                        <a:pt x="193" y="73"/>
                        <a:pt x="191" y="72"/>
                        <a:pt x="191" y="71"/>
                      </a:cubicBezTo>
                      <a:cubicBezTo>
                        <a:pt x="191" y="70"/>
                        <a:pt x="193" y="69"/>
                        <a:pt x="194" y="69"/>
                      </a:cubicBezTo>
                      <a:cubicBezTo>
                        <a:pt x="195" y="70"/>
                        <a:pt x="196" y="71"/>
                        <a:pt x="197" y="71"/>
                      </a:cubicBezTo>
                      <a:cubicBezTo>
                        <a:pt x="199" y="71"/>
                        <a:pt x="198" y="69"/>
                        <a:pt x="198" y="68"/>
                      </a:cubicBezTo>
                      <a:cubicBezTo>
                        <a:pt x="199" y="67"/>
                        <a:pt x="200" y="65"/>
                        <a:pt x="202" y="64"/>
                      </a:cubicBezTo>
                      <a:cubicBezTo>
                        <a:pt x="204" y="62"/>
                        <a:pt x="210" y="61"/>
                        <a:pt x="213" y="59"/>
                      </a:cubicBezTo>
                      <a:cubicBezTo>
                        <a:pt x="216" y="56"/>
                        <a:pt x="219" y="54"/>
                        <a:pt x="223" y="51"/>
                      </a:cubicBezTo>
                      <a:cubicBezTo>
                        <a:pt x="226" y="50"/>
                        <a:pt x="228" y="49"/>
                        <a:pt x="230" y="47"/>
                      </a:cubicBezTo>
                      <a:cubicBezTo>
                        <a:pt x="231" y="45"/>
                        <a:pt x="230" y="45"/>
                        <a:pt x="227" y="44"/>
                      </a:cubicBezTo>
                      <a:cubicBezTo>
                        <a:pt x="224" y="44"/>
                        <a:pt x="222" y="46"/>
                        <a:pt x="220" y="47"/>
                      </a:cubicBezTo>
                      <a:cubicBezTo>
                        <a:pt x="217" y="48"/>
                        <a:pt x="213" y="49"/>
                        <a:pt x="209" y="49"/>
                      </a:cubicBezTo>
                      <a:cubicBezTo>
                        <a:pt x="209" y="48"/>
                        <a:pt x="209" y="48"/>
                        <a:pt x="209" y="47"/>
                      </a:cubicBezTo>
                      <a:cubicBezTo>
                        <a:pt x="209" y="46"/>
                        <a:pt x="210" y="46"/>
                        <a:pt x="210" y="45"/>
                      </a:cubicBezTo>
                      <a:cubicBezTo>
                        <a:pt x="210" y="44"/>
                        <a:pt x="208" y="44"/>
                        <a:pt x="206" y="44"/>
                      </a:cubicBezTo>
                      <a:cubicBezTo>
                        <a:pt x="205" y="44"/>
                        <a:pt x="203" y="43"/>
                        <a:pt x="202" y="43"/>
                      </a:cubicBezTo>
                      <a:cubicBezTo>
                        <a:pt x="202" y="42"/>
                        <a:pt x="208" y="42"/>
                        <a:pt x="208" y="42"/>
                      </a:cubicBezTo>
                      <a:cubicBezTo>
                        <a:pt x="211" y="42"/>
                        <a:pt x="214" y="42"/>
                        <a:pt x="217" y="42"/>
                      </a:cubicBezTo>
                      <a:cubicBezTo>
                        <a:pt x="219" y="42"/>
                        <a:pt x="222" y="43"/>
                        <a:pt x="223" y="42"/>
                      </a:cubicBezTo>
                      <a:cubicBezTo>
                        <a:pt x="223" y="41"/>
                        <a:pt x="223" y="40"/>
                        <a:pt x="223" y="40"/>
                      </a:cubicBezTo>
                      <a:cubicBezTo>
                        <a:pt x="224" y="39"/>
                        <a:pt x="227" y="40"/>
                        <a:pt x="229" y="40"/>
                      </a:cubicBezTo>
                      <a:cubicBezTo>
                        <a:pt x="231" y="39"/>
                        <a:pt x="231" y="38"/>
                        <a:pt x="233" y="38"/>
                      </a:cubicBezTo>
                      <a:cubicBezTo>
                        <a:pt x="235" y="37"/>
                        <a:pt x="237" y="36"/>
                        <a:pt x="238" y="35"/>
                      </a:cubicBezTo>
                      <a:cubicBezTo>
                        <a:pt x="239" y="35"/>
                        <a:pt x="240" y="34"/>
                        <a:pt x="241" y="34"/>
                      </a:cubicBezTo>
                      <a:cubicBezTo>
                        <a:pt x="241" y="34"/>
                        <a:pt x="242" y="34"/>
                        <a:pt x="243" y="33"/>
                      </a:cubicBezTo>
                      <a:cubicBezTo>
                        <a:pt x="243" y="33"/>
                        <a:pt x="244" y="32"/>
                        <a:pt x="244" y="32"/>
                      </a:cubicBezTo>
                      <a:cubicBezTo>
                        <a:pt x="246" y="31"/>
                        <a:pt x="246" y="31"/>
                        <a:pt x="248" y="30"/>
                      </a:cubicBezTo>
                      <a:cubicBezTo>
                        <a:pt x="250" y="30"/>
                        <a:pt x="247" y="27"/>
                        <a:pt x="247" y="27"/>
                      </a:cubicBezTo>
                      <a:cubicBezTo>
                        <a:pt x="246" y="25"/>
                        <a:pt x="245" y="25"/>
                        <a:pt x="243" y="24"/>
                      </a:cubicBezTo>
                      <a:cubicBezTo>
                        <a:pt x="241" y="23"/>
                        <a:pt x="241" y="22"/>
                        <a:pt x="238" y="22"/>
                      </a:cubicBezTo>
                      <a:cubicBezTo>
                        <a:pt x="237" y="22"/>
                        <a:pt x="235" y="22"/>
                        <a:pt x="233" y="21"/>
                      </a:cubicBezTo>
                      <a:cubicBezTo>
                        <a:pt x="232" y="20"/>
                        <a:pt x="232" y="20"/>
                        <a:pt x="232" y="19"/>
                      </a:cubicBezTo>
                      <a:cubicBezTo>
                        <a:pt x="232" y="17"/>
                        <a:pt x="230" y="16"/>
                        <a:pt x="228" y="15"/>
                      </a:cubicBezTo>
                      <a:cubicBezTo>
                        <a:pt x="225" y="13"/>
                        <a:pt x="231" y="12"/>
                        <a:pt x="227" y="11"/>
                      </a:cubicBezTo>
                      <a:cubicBezTo>
                        <a:pt x="225" y="11"/>
                        <a:pt x="224" y="11"/>
                        <a:pt x="223" y="12"/>
                      </a:cubicBezTo>
                      <a:cubicBezTo>
                        <a:pt x="222" y="13"/>
                        <a:pt x="221" y="11"/>
                        <a:pt x="221" y="11"/>
                      </a:cubicBezTo>
                      <a:cubicBezTo>
                        <a:pt x="220" y="9"/>
                        <a:pt x="215" y="8"/>
                        <a:pt x="216" y="10"/>
                      </a:cubicBezTo>
                      <a:cubicBezTo>
                        <a:pt x="216" y="11"/>
                        <a:pt x="218" y="14"/>
                        <a:pt x="215" y="12"/>
                      </a:cubicBezTo>
                      <a:cubicBezTo>
                        <a:pt x="212" y="10"/>
                        <a:pt x="210" y="10"/>
                        <a:pt x="209" y="12"/>
                      </a:cubicBezTo>
                      <a:cubicBezTo>
                        <a:pt x="208" y="14"/>
                        <a:pt x="204" y="13"/>
                        <a:pt x="203" y="15"/>
                      </a:cubicBezTo>
                      <a:cubicBezTo>
                        <a:pt x="202" y="15"/>
                        <a:pt x="203" y="15"/>
                        <a:pt x="201" y="15"/>
                      </a:cubicBezTo>
                      <a:cubicBezTo>
                        <a:pt x="200" y="15"/>
                        <a:pt x="199" y="16"/>
                        <a:pt x="198" y="15"/>
                      </a:cubicBezTo>
                      <a:cubicBezTo>
                        <a:pt x="197" y="14"/>
                        <a:pt x="198" y="14"/>
                        <a:pt x="199" y="14"/>
                      </a:cubicBezTo>
                      <a:cubicBezTo>
                        <a:pt x="201" y="13"/>
                        <a:pt x="201" y="13"/>
                        <a:pt x="202" y="12"/>
                      </a:cubicBezTo>
                      <a:cubicBezTo>
                        <a:pt x="204" y="11"/>
                        <a:pt x="209" y="9"/>
                        <a:pt x="205" y="8"/>
                      </a:cubicBezTo>
                      <a:cubicBezTo>
                        <a:pt x="203" y="7"/>
                        <a:pt x="200" y="6"/>
                        <a:pt x="197" y="6"/>
                      </a:cubicBezTo>
                      <a:cubicBezTo>
                        <a:pt x="195" y="6"/>
                        <a:pt x="194" y="5"/>
                        <a:pt x="192" y="5"/>
                      </a:cubicBezTo>
                      <a:cubicBezTo>
                        <a:pt x="189" y="4"/>
                        <a:pt x="186" y="5"/>
                        <a:pt x="184" y="4"/>
                      </a:cubicBezTo>
                      <a:cubicBezTo>
                        <a:pt x="183" y="3"/>
                        <a:pt x="176" y="0"/>
                        <a:pt x="175" y="2"/>
                      </a:cubicBezTo>
                      <a:cubicBezTo>
                        <a:pt x="175" y="2"/>
                        <a:pt x="176" y="4"/>
                        <a:pt x="175" y="4"/>
                      </a:cubicBezTo>
                      <a:cubicBezTo>
                        <a:pt x="174" y="4"/>
                        <a:pt x="173" y="3"/>
                        <a:pt x="172" y="3"/>
                      </a:cubicBezTo>
                      <a:cubicBezTo>
                        <a:pt x="170" y="2"/>
                        <a:pt x="168" y="2"/>
                        <a:pt x="166" y="3"/>
                      </a:cubicBezTo>
                      <a:cubicBezTo>
                        <a:pt x="163" y="4"/>
                        <a:pt x="160" y="5"/>
                        <a:pt x="162" y="7"/>
                      </a:cubicBezTo>
                      <a:cubicBezTo>
                        <a:pt x="162" y="7"/>
                        <a:pt x="166" y="10"/>
                        <a:pt x="166" y="10"/>
                      </a:cubicBezTo>
                      <a:cubicBezTo>
                        <a:pt x="164" y="11"/>
                        <a:pt x="158" y="7"/>
                        <a:pt x="158" y="6"/>
                      </a:cubicBezTo>
                      <a:cubicBezTo>
                        <a:pt x="156" y="4"/>
                        <a:pt x="152" y="3"/>
                        <a:pt x="148" y="3"/>
                      </a:cubicBezTo>
                      <a:cubicBezTo>
                        <a:pt x="146" y="3"/>
                        <a:pt x="143" y="4"/>
                        <a:pt x="141" y="4"/>
                      </a:cubicBezTo>
                      <a:cubicBezTo>
                        <a:pt x="140" y="4"/>
                        <a:pt x="137" y="3"/>
                        <a:pt x="136" y="4"/>
                      </a:cubicBezTo>
                      <a:cubicBezTo>
                        <a:pt x="136" y="5"/>
                        <a:pt x="137" y="6"/>
                        <a:pt x="138" y="7"/>
                      </a:cubicBezTo>
                      <a:cubicBezTo>
                        <a:pt x="140" y="7"/>
                        <a:pt x="140" y="8"/>
                        <a:pt x="142" y="9"/>
                      </a:cubicBezTo>
                      <a:cubicBezTo>
                        <a:pt x="144" y="10"/>
                        <a:pt x="146" y="10"/>
                        <a:pt x="147" y="11"/>
                      </a:cubicBezTo>
                      <a:cubicBezTo>
                        <a:pt x="149" y="12"/>
                        <a:pt x="150" y="14"/>
                        <a:pt x="150" y="15"/>
                      </a:cubicBezTo>
                      <a:cubicBezTo>
                        <a:pt x="150" y="16"/>
                        <a:pt x="151" y="17"/>
                        <a:pt x="149" y="17"/>
                      </a:cubicBezTo>
                      <a:cubicBezTo>
                        <a:pt x="147" y="17"/>
                        <a:pt x="147" y="16"/>
                        <a:pt x="146" y="15"/>
                      </a:cubicBezTo>
                      <a:cubicBezTo>
                        <a:pt x="145" y="12"/>
                        <a:pt x="141" y="11"/>
                        <a:pt x="138" y="8"/>
                      </a:cubicBezTo>
                      <a:cubicBezTo>
                        <a:pt x="137" y="8"/>
                        <a:pt x="137" y="7"/>
                        <a:pt x="136" y="6"/>
                      </a:cubicBezTo>
                      <a:cubicBezTo>
                        <a:pt x="135" y="6"/>
                        <a:pt x="135" y="6"/>
                        <a:pt x="134" y="6"/>
                      </a:cubicBezTo>
                      <a:cubicBezTo>
                        <a:pt x="133" y="6"/>
                        <a:pt x="133" y="6"/>
                        <a:pt x="132" y="7"/>
                      </a:cubicBezTo>
                      <a:cubicBezTo>
                        <a:pt x="130" y="8"/>
                        <a:pt x="127" y="6"/>
                        <a:pt x="125" y="5"/>
                      </a:cubicBezTo>
                      <a:cubicBezTo>
                        <a:pt x="122" y="5"/>
                        <a:pt x="119" y="5"/>
                        <a:pt x="118" y="6"/>
                      </a:cubicBezTo>
                      <a:cubicBezTo>
                        <a:pt x="117" y="8"/>
                        <a:pt x="119" y="8"/>
                        <a:pt x="119" y="10"/>
                      </a:cubicBezTo>
                      <a:cubicBezTo>
                        <a:pt x="120" y="11"/>
                        <a:pt x="114" y="8"/>
                        <a:pt x="114" y="8"/>
                      </a:cubicBezTo>
                      <a:cubicBezTo>
                        <a:pt x="110" y="7"/>
                        <a:pt x="111" y="9"/>
                        <a:pt x="112" y="10"/>
                      </a:cubicBezTo>
                      <a:cubicBezTo>
                        <a:pt x="113" y="11"/>
                        <a:pt x="115" y="16"/>
                        <a:pt x="115" y="16"/>
                      </a:cubicBezTo>
                      <a:cubicBezTo>
                        <a:pt x="112" y="17"/>
                        <a:pt x="110" y="14"/>
                        <a:pt x="108" y="13"/>
                      </a:cubicBezTo>
                      <a:cubicBezTo>
                        <a:pt x="107" y="13"/>
                        <a:pt x="106" y="14"/>
                        <a:pt x="107" y="14"/>
                      </a:cubicBezTo>
                      <a:cubicBezTo>
                        <a:pt x="107" y="15"/>
                        <a:pt x="107" y="15"/>
                        <a:pt x="106" y="16"/>
                      </a:cubicBezTo>
                      <a:cubicBezTo>
                        <a:pt x="106" y="17"/>
                        <a:pt x="104" y="17"/>
                        <a:pt x="104" y="18"/>
                      </a:cubicBezTo>
                      <a:cubicBezTo>
                        <a:pt x="104" y="19"/>
                        <a:pt x="106" y="22"/>
                        <a:pt x="109" y="23"/>
                      </a:cubicBezTo>
                      <a:cubicBezTo>
                        <a:pt x="110" y="24"/>
                        <a:pt x="112" y="25"/>
                        <a:pt x="113" y="26"/>
                      </a:cubicBezTo>
                      <a:cubicBezTo>
                        <a:pt x="114" y="26"/>
                        <a:pt x="118" y="28"/>
                        <a:pt x="114" y="28"/>
                      </a:cubicBezTo>
                      <a:cubicBezTo>
                        <a:pt x="112" y="28"/>
                        <a:pt x="109" y="27"/>
                        <a:pt x="107" y="26"/>
                      </a:cubicBezTo>
                      <a:cubicBezTo>
                        <a:pt x="106" y="25"/>
                        <a:pt x="105" y="24"/>
                        <a:pt x="103" y="23"/>
                      </a:cubicBezTo>
                      <a:cubicBezTo>
                        <a:pt x="102" y="23"/>
                        <a:pt x="101" y="24"/>
                        <a:pt x="100" y="24"/>
                      </a:cubicBezTo>
                      <a:cubicBezTo>
                        <a:pt x="98" y="23"/>
                        <a:pt x="97" y="22"/>
                        <a:pt x="95" y="21"/>
                      </a:cubicBezTo>
                      <a:cubicBezTo>
                        <a:pt x="94" y="21"/>
                        <a:pt x="93" y="19"/>
                        <a:pt x="92" y="19"/>
                      </a:cubicBezTo>
                      <a:cubicBezTo>
                        <a:pt x="90" y="18"/>
                        <a:pt x="87" y="18"/>
                        <a:pt x="85" y="18"/>
                      </a:cubicBezTo>
                      <a:cubicBezTo>
                        <a:pt x="79" y="19"/>
                        <a:pt x="83" y="20"/>
                        <a:pt x="85" y="22"/>
                      </a:cubicBezTo>
                      <a:cubicBezTo>
                        <a:pt x="85" y="22"/>
                        <a:pt x="86" y="24"/>
                        <a:pt x="84" y="24"/>
                      </a:cubicBezTo>
                      <a:cubicBezTo>
                        <a:pt x="83" y="24"/>
                        <a:pt x="81" y="24"/>
                        <a:pt x="81" y="25"/>
                      </a:cubicBezTo>
                      <a:cubicBezTo>
                        <a:pt x="80" y="27"/>
                        <a:pt x="86" y="27"/>
                        <a:pt x="87" y="29"/>
                      </a:cubicBezTo>
                      <a:cubicBezTo>
                        <a:pt x="89" y="30"/>
                        <a:pt x="86" y="30"/>
                        <a:pt x="84" y="30"/>
                      </a:cubicBezTo>
                      <a:cubicBezTo>
                        <a:pt x="83" y="29"/>
                        <a:pt x="82" y="29"/>
                        <a:pt x="81" y="29"/>
                      </a:cubicBezTo>
                      <a:cubicBezTo>
                        <a:pt x="79" y="29"/>
                        <a:pt x="79" y="30"/>
                        <a:pt x="77" y="29"/>
                      </a:cubicBezTo>
                      <a:cubicBezTo>
                        <a:pt x="76" y="29"/>
                        <a:pt x="75" y="28"/>
                        <a:pt x="73" y="28"/>
                      </a:cubicBezTo>
                      <a:cubicBezTo>
                        <a:pt x="71" y="28"/>
                        <a:pt x="69" y="29"/>
                        <a:pt x="68" y="30"/>
                      </a:cubicBezTo>
                      <a:cubicBezTo>
                        <a:pt x="65" y="30"/>
                        <a:pt x="64" y="31"/>
                        <a:pt x="62" y="32"/>
                      </a:cubicBezTo>
                      <a:cubicBezTo>
                        <a:pt x="62" y="33"/>
                        <a:pt x="61" y="35"/>
                        <a:pt x="59" y="34"/>
                      </a:cubicBezTo>
                      <a:cubicBezTo>
                        <a:pt x="57" y="34"/>
                        <a:pt x="52" y="35"/>
                        <a:pt x="52" y="37"/>
                      </a:cubicBezTo>
                      <a:cubicBezTo>
                        <a:pt x="52" y="38"/>
                        <a:pt x="50" y="39"/>
                        <a:pt x="49" y="39"/>
                      </a:cubicBezTo>
                      <a:cubicBezTo>
                        <a:pt x="48" y="40"/>
                        <a:pt x="48" y="42"/>
                        <a:pt x="50" y="42"/>
                      </a:cubicBezTo>
                      <a:cubicBezTo>
                        <a:pt x="53" y="42"/>
                        <a:pt x="56" y="41"/>
                        <a:pt x="58" y="41"/>
                      </a:cubicBezTo>
                      <a:cubicBezTo>
                        <a:pt x="63" y="40"/>
                        <a:pt x="58" y="43"/>
                        <a:pt x="57" y="44"/>
                      </a:cubicBezTo>
                      <a:cubicBezTo>
                        <a:pt x="57" y="44"/>
                        <a:pt x="56" y="46"/>
                        <a:pt x="58" y="46"/>
                      </a:cubicBezTo>
                      <a:cubicBezTo>
                        <a:pt x="60" y="46"/>
                        <a:pt x="62" y="45"/>
                        <a:pt x="64" y="44"/>
                      </a:cubicBezTo>
                      <a:cubicBezTo>
                        <a:pt x="65" y="44"/>
                        <a:pt x="68" y="42"/>
                        <a:pt x="71" y="42"/>
                      </a:cubicBezTo>
                      <a:cubicBezTo>
                        <a:pt x="69" y="44"/>
                        <a:pt x="67" y="45"/>
                        <a:pt x="64" y="46"/>
                      </a:cubicBezTo>
                      <a:cubicBezTo>
                        <a:pt x="63" y="46"/>
                        <a:pt x="62" y="47"/>
                        <a:pt x="62" y="48"/>
                      </a:cubicBezTo>
                      <a:cubicBezTo>
                        <a:pt x="62" y="49"/>
                        <a:pt x="64" y="49"/>
                        <a:pt x="63" y="50"/>
                      </a:cubicBezTo>
                      <a:cubicBezTo>
                        <a:pt x="63" y="51"/>
                        <a:pt x="62" y="51"/>
                        <a:pt x="61" y="51"/>
                      </a:cubicBezTo>
                      <a:cubicBezTo>
                        <a:pt x="60" y="52"/>
                        <a:pt x="60" y="52"/>
                        <a:pt x="59" y="53"/>
                      </a:cubicBezTo>
                      <a:cubicBezTo>
                        <a:pt x="57" y="55"/>
                        <a:pt x="60" y="56"/>
                        <a:pt x="63" y="56"/>
                      </a:cubicBezTo>
                      <a:cubicBezTo>
                        <a:pt x="66" y="57"/>
                        <a:pt x="68" y="55"/>
                        <a:pt x="71" y="55"/>
                      </a:cubicBezTo>
                      <a:cubicBezTo>
                        <a:pt x="75" y="54"/>
                        <a:pt x="78" y="54"/>
                        <a:pt x="81" y="53"/>
                      </a:cubicBezTo>
                      <a:cubicBezTo>
                        <a:pt x="84" y="52"/>
                        <a:pt x="87" y="51"/>
                        <a:pt x="89" y="49"/>
                      </a:cubicBezTo>
                      <a:cubicBezTo>
                        <a:pt x="90" y="49"/>
                        <a:pt x="91" y="48"/>
                        <a:pt x="93" y="48"/>
                      </a:cubicBezTo>
                      <a:cubicBezTo>
                        <a:pt x="94" y="48"/>
                        <a:pt x="94" y="49"/>
                        <a:pt x="93" y="49"/>
                      </a:cubicBezTo>
                      <a:cubicBezTo>
                        <a:pt x="89" y="51"/>
                        <a:pt x="87" y="53"/>
                        <a:pt x="83" y="55"/>
                      </a:cubicBezTo>
                      <a:cubicBezTo>
                        <a:pt x="78" y="56"/>
                        <a:pt x="73" y="55"/>
                        <a:pt x="68" y="57"/>
                      </a:cubicBezTo>
                      <a:cubicBezTo>
                        <a:pt x="64" y="58"/>
                        <a:pt x="63" y="59"/>
                        <a:pt x="67" y="60"/>
                      </a:cubicBezTo>
                      <a:cubicBezTo>
                        <a:pt x="69" y="61"/>
                        <a:pt x="75" y="64"/>
                        <a:pt x="78" y="62"/>
                      </a:cubicBezTo>
                      <a:cubicBezTo>
                        <a:pt x="80" y="60"/>
                        <a:pt x="81" y="58"/>
                        <a:pt x="84" y="57"/>
                      </a:cubicBezTo>
                      <a:cubicBezTo>
                        <a:pt x="89" y="55"/>
                        <a:pt x="93" y="53"/>
                        <a:pt x="99" y="53"/>
                      </a:cubicBezTo>
                      <a:cubicBezTo>
                        <a:pt x="101" y="53"/>
                        <a:pt x="108" y="52"/>
                        <a:pt x="103" y="54"/>
                      </a:cubicBezTo>
                      <a:cubicBezTo>
                        <a:pt x="98" y="55"/>
                        <a:pt x="93" y="56"/>
                        <a:pt x="89" y="58"/>
                      </a:cubicBezTo>
                      <a:cubicBezTo>
                        <a:pt x="87" y="59"/>
                        <a:pt x="85" y="60"/>
                        <a:pt x="85" y="62"/>
                      </a:cubicBezTo>
                      <a:cubicBezTo>
                        <a:pt x="85" y="63"/>
                        <a:pt x="83" y="65"/>
                        <a:pt x="85" y="66"/>
                      </a:cubicBezTo>
                      <a:cubicBezTo>
                        <a:pt x="87" y="68"/>
                        <a:pt x="94" y="67"/>
                        <a:pt x="96" y="66"/>
                      </a:cubicBezTo>
                      <a:cubicBezTo>
                        <a:pt x="97" y="65"/>
                        <a:pt x="101" y="61"/>
                        <a:pt x="103" y="62"/>
                      </a:cubicBezTo>
                      <a:cubicBezTo>
                        <a:pt x="105" y="63"/>
                        <a:pt x="101" y="65"/>
                        <a:pt x="104" y="66"/>
                      </a:cubicBezTo>
                      <a:cubicBezTo>
                        <a:pt x="107" y="66"/>
                        <a:pt x="109" y="65"/>
                        <a:pt x="111" y="64"/>
                      </a:cubicBezTo>
                      <a:cubicBezTo>
                        <a:pt x="116" y="63"/>
                        <a:pt x="122" y="63"/>
                        <a:pt x="124" y="60"/>
                      </a:cubicBezTo>
                      <a:cubicBezTo>
                        <a:pt x="124" y="59"/>
                        <a:pt x="126" y="58"/>
                        <a:pt x="127" y="57"/>
                      </a:cubicBezTo>
                      <a:cubicBezTo>
                        <a:pt x="128" y="56"/>
                        <a:pt x="127" y="55"/>
                        <a:pt x="127" y="54"/>
                      </a:cubicBezTo>
                      <a:cubicBezTo>
                        <a:pt x="127" y="50"/>
                        <a:pt x="129" y="48"/>
                        <a:pt x="133" y="46"/>
                      </a:cubicBezTo>
                      <a:cubicBezTo>
                        <a:pt x="135" y="45"/>
                        <a:pt x="138" y="43"/>
                        <a:pt x="141" y="43"/>
                      </a:cubicBezTo>
                      <a:cubicBezTo>
                        <a:pt x="143" y="43"/>
                        <a:pt x="143" y="44"/>
                        <a:pt x="143" y="44"/>
                      </a:cubicBezTo>
                      <a:cubicBezTo>
                        <a:pt x="142" y="46"/>
                        <a:pt x="140" y="46"/>
                        <a:pt x="138" y="47"/>
                      </a:cubicBezTo>
                      <a:cubicBezTo>
                        <a:pt x="136" y="48"/>
                        <a:pt x="127" y="55"/>
                        <a:pt x="131" y="56"/>
                      </a:cubicBezTo>
                      <a:cubicBezTo>
                        <a:pt x="134" y="56"/>
                        <a:pt x="137" y="56"/>
                        <a:pt x="139" y="56"/>
                      </a:cubicBezTo>
                      <a:cubicBezTo>
                        <a:pt x="142" y="56"/>
                        <a:pt x="147" y="56"/>
                        <a:pt x="149" y="57"/>
                      </a:cubicBezTo>
                      <a:cubicBezTo>
                        <a:pt x="152" y="58"/>
                        <a:pt x="145" y="59"/>
                        <a:pt x="144" y="59"/>
                      </a:cubicBezTo>
                      <a:cubicBezTo>
                        <a:pt x="139" y="58"/>
                        <a:pt x="136" y="59"/>
                        <a:pt x="131" y="61"/>
                      </a:cubicBezTo>
                      <a:cubicBezTo>
                        <a:pt x="130" y="62"/>
                        <a:pt x="128" y="62"/>
                        <a:pt x="127" y="63"/>
                      </a:cubicBezTo>
                      <a:cubicBezTo>
                        <a:pt x="126" y="64"/>
                        <a:pt x="124" y="65"/>
                        <a:pt x="123" y="66"/>
                      </a:cubicBezTo>
                      <a:cubicBezTo>
                        <a:pt x="121" y="67"/>
                        <a:pt x="118" y="67"/>
                        <a:pt x="116" y="67"/>
                      </a:cubicBezTo>
                      <a:cubicBezTo>
                        <a:pt x="113" y="68"/>
                        <a:pt x="111" y="69"/>
                        <a:pt x="109" y="70"/>
                      </a:cubicBezTo>
                      <a:cubicBezTo>
                        <a:pt x="103" y="72"/>
                        <a:pt x="107" y="74"/>
                        <a:pt x="109" y="76"/>
                      </a:cubicBezTo>
                      <a:cubicBezTo>
                        <a:pt x="110" y="78"/>
                        <a:pt x="112" y="79"/>
                        <a:pt x="113" y="81"/>
                      </a:cubicBezTo>
                      <a:cubicBezTo>
                        <a:pt x="114" y="82"/>
                        <a:pt x="114" y="84"/>
                        <a:pt x="116" y="85"/>
                      </a:cubicBezTo>
                      <a:cubicBezTo>
                        <a:pt x="119" y="86"/>
                        <a:pt x="123" y="88"/>
                        <a:pt x="117" y="87"/>
                      </a:cubicBezTo>
                      <a:cubicBezTo>
                        <a:pt x="115" y="87"/>
                        <a:pt x="114" y="85"/>
                        <a:pt x="112" y="85"/>
                      </a:cubicBezTo>
                      <a:cubicBezTo>
                        <a:pt x="109" y="83"/>
                        <a:pt x="110" y="82"/>
                        <a:pt x="108" y="80"/>
                      </a:cubicBezTo>
                      <a:cubicBezTo>
                        <a:pt x="106" y="78"/>
                        <a:pt x="104" y="75"/>
                        <a:pt x="100" y="73"/>
                      </a:cubicBezTo>
                      <a:cubicBezTo>
                        <a:pt x="95" y="71"/>
                        <a:pt x="89" y="71"/>
                        <a:pt x="84" y="71"/>
                      </a:cubicBezTo>
                      <a:cubicBezTo>
                        <a:pt x="80" y="70"/>
                        <a:pt x="81" y="76"/>
                        <a:pt x="81" y="77"/>
                      </a:cubicBezTo>
                      <a:cubicBezTo>
                        <a:pt x="81" y="79"/>
                        <a:pt x="80" y="82"/>
                        <a:pt x="84" y="83"/>
                      </a:cubicBezTo>
                      <a:cubicBezTo>
                        <a:pt x="86" y="83"/>
                        <a:pt x="87" y="85"/>
                        <a:pt x="88" y="86"/>
                      </a:cubicBezTo>
                      <a:cubicBezTo>
                        <a:pt x="88" y="87"/>
                        <a:pt x="90" y="88"/>
                        <a:pt x="91" y="89"/>
                      </a:cubicBezTo>
                      <a:cubicBezTo>
                        <a:pt x="94" y="91"/>
                        <a:pt x="88" y="89"/>
                        <a:pt x="87" y="88"/>
                      </a:cubicBezTo>
                      <a:cubicBezTo>
                        <a:pt x="84" y="87"/>
                        <a:pt x="80" y="88"/>
                        <a:pt x="77" y="87"/>
                      </a:cubicBezTo>
                      <a:cubicBezTo>
                        <a:pt x="74" y="87"/>
                        <a:pt x="76" y="80"/>
                        <a:pt x="76" y="78"/>
                      </a:cubicBezTo>
                      <a:cubicBezTo>
                        <a:pt x="76" y="77"/>
                        <a:pt x="73" y="77"/>
                        <a:pt x="75" y="75"/>
                      </a:cubicBezTo>
                      <a:cubicBezTo>
                        <a:pt x="76" y="74"/>
                        <a:pt x="75" y="73"/>
                        <a:pt x="75" y="71"/>
                      </a:cubicBezTo>
                      <a:cubicBezTo>
                        <a:pt x="75" y="70"/>
                        <a:pt x="71" y="67"/>
                        <a:pt x="68" y="70"/>
                      </a:cubicBezTo>
                      <a:cubicBezTo>
                        <a:pt x="67" y="72"/>
                        <a:pt x="68" y="74"/>
                        <a:pt x="70" y="75"/>
                      </a:cubicBezTo>
                      <a:cubicBezTo>
                        <a:pt x="71" y="77"/>
                        <a:pt x="70" y="79"/>
                        <a:pt x="67" y="77"/>
                      </a:cubicBezTo>
                      <a:cubicBezTo>
                        <a:pt x="66" y="76"/>
                        <a:pt x="64" y="75"/>
                        <a:pt x="64" y="74"/>
                      </a:cubicBezTo>
                      <a:cubicBezTo>
                        <a:pt x="64" y="72"/>
                        <a:pt x="66" y="71"/>
                        <a:pt x="66" y="70"/>
                      </a:cubicBezTo>
                      <a:cubicBezTo>
                        <a:pt x="67" y="68"/>
                        <a:pt x="65" y="67"/>
                        <a:pt x="64" y="67"/>
                      </a:cubicBezTo>
                      <a:cubicBezTo>
                        <a:pt x="63" y="67"/>
                        <a:pt x="62" y="67"/>
                        <a:pt x="60" y="67"/>
                      </a:cubicBezTo>
                      <a:cubicBezTo>
                        <a:pt x="59" y="66"/>
                        <a:pt x="57" y="67"/>
                        <a:pt x="56" y="67"/>
                      </a:cubicBezTo>
                      <a:cubicBezTo>
                        <a:pt x="53" y="67"/>
                        <a:pt x="53" y="63"/>
                        <a:pt x="52" y="62"/>
                      </a:cubicBezTo>
                      <a:cubicBezTo>
                        <a:pt x="51" y="60"/>
                        <a:pt x="48" y="59"/>
                        <a:pt x="47" y="57"/>
                      </a:cubicBezTo>
                      <a:cubicBezTo>
                        <a:pt x="47" y="54"/>
                        <a:pt x="49" y="52"/>
                        <a:pt x="46" y="50"/>
                      </a:cubicBezTo>
                      <a:cubicBezTo>
                        <a:pt x="43" y="48"/>
                        <a:pt x="41" y="48"/>
                        <a:pt x="36" y="49"/>
                      </a:cubicBezTo>
                      <a:cubicBezTo>
                        <a:pt x="34" y="49"/>
                        <a:pt x="31" y="49"/>
                        <a:pt x="30" y="50"/>
                      </a:cubicBezTo>
                      <a:cubicBezTo>
                        <a:pt x="28" y="51"/>
                        <a:pt x="27" y="53"/>
                        <a:pt x="29" y="53"/>
                      </a:cubicBezTo>
                      <a:cubicBezTo>
                        <a:pt x="31" y="54"/>
                        <a:pt x="42" y="52"/>
                        <a:pt x="40" y="55"/>
                      </a:cubicBezTo>
                      <a:cubicBezTo>
                        <a:pt x="39" y="55"/>
                        <a:pt x="36" y="55"/>
                        <a:pt x="35" y="56"/>
                      </a:cubicBezTo>
                      <a:cubicBezTo>
                        <a:pt x="35" y="57"/>
                        <a:pt x="36" y="59"/>
                        <a:pt x="32" y="58"/>
                      </a:cubicBezTo>
                      <a:cubicBezTo>
                        <a:pt x="27" y="57"/>
                        <a:pt x="22" y="63"/>
                        <a:pt x="25" y="65"/>
                      </a:cubicBezTo>
                      <a:cubicBezTo>
                        <a:pt x="27" y="65"/>
                        <a:pt x="29" y="66"/>
                        <a:pt x="28" y="67"/>
                      </a:cubicBezTo>
                      <a:cubicBezTo>
                        <a:pt x="27" y="69"/>
                        <a:pt x="24" y="67"/>
                        <a:pt x="22" y="67"/>
                      </a:cubicBezTo>
                      <a:cubicBezTo>
                        <a:pt x="19" y="67"/>
                        <a:pt x="19" y="70"/>
                        <a:pt x="20" y="71"/>
                      </a:cubicBezTo>
                      <a:cubicBezTo>
                        <a:pt x="21" y="73"/>
                        <a:pt x="18" y="74"/>
                        <a:pt x="21" y="75"/>
                      </a:cubicBezTo>
                      <a:cubicBezTo>
                        <a:pt x="22" y="75"/>
                        <a:pt x="25" y="76"/>
                        <a:pt x="24" y="77"/>
                      </a:cubicBezTo>
                      <a:cubicBezTo>
                        <a:pt x="24" y="78"/>
                        <a:pt x="20" y="78"/>
                        <a:pt x="19" y="78"/>
                      </a:cubicBezTo>
                      <a:cubicBezTo>
                        <a:pt x="16" y="79"/>
                        <a:pt x="17" y="81"/>
                        <a:pt x="17" y="82"/>
                      </a:cubicBezTo>
                      <a:cubicBezTo>
                        <a:pt x="17" y="84"/>
                        <a:pt x="14" y="85"/>
                        <a:pt x="15" y="87"/>
                      </a:cubicBezTo>
                      <a:cubicBezTo>
                        <a:pt x="15" y="88"/>
                        <a:pt x="18" y="89"/>
                        <a:pt x="20" y="8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defRPr/>
                  </a:pPr>
                  <a:endParaRPr lang="en-US">
                    <a:solidFill>
                      <a:srgbClr val="505050"/>
                    </a:solidFill>
                  </a:endParaRPr>
                </a:p>
              </p:txBody>
            </p:sp>
            <p:sp>
              <p:nvSpPr>
                <p:cNvPr id="94" name="Freeform 791"/>
                <p:cNvSpPr>
                  <a:spLocks/>
                </p:cNvSpPr>
                <p:nvPr/>
              </p:nvSpPr>
              <p:spPr bwMode="auto">
                <a:xfrm>
                  <a:off x="3406776" y="3875088"/>
                  <a:ext cx="4763" cy="7938"/>
                </a:xfrm>
                <a:custGeom>
                  <a:avLst/>
                  <a:gdLst>
                    <a:gd name="T0" fmla="*/ 0 w 7"/>
                    <a:gd name="T1" fmla="*/ 2 h 11"/>
                    <a:gd name="T2" fmla="*/ 4 w 7"/>
                    <a:gd name="T3" fmla="*/ 8 h 11"/>
                    <a:gd name="T4" fmla="*/ 4 w 7"/>
                    <a:gd name="T5" fmla="*/ 3 h 11"/>
                    <a:gd name="T6" fmla="*/ 0 w 7"/>
                    <a:gd name="T7" fmla="*/ 2 h 11"/>
                  </a:gdLst>
                  <a:ahLst/>
                  <a:cxnLst>
                    <a:cxn ang="0">
                      <a:pos x="T0" y="T1"/>
                    </a:cxn>
                    <a:cxn ang="0">
                      <a:pos x="T2" y="T3"/>
                    </a:cxn>
                    <a:cxn ang="0">
                      <a:pos x="T4" y="T5"/>
                    </a:cxn>
                    <a:cxn ang="0">
                      <a:pos x="T6" y="T7"/>
                    </a:cxn>
                  </a:cxnLst>
                  <a:rect l="0" t="0" r="r" b="b"/>
                  <a:pathLst>
                    <a:path w="7" h="11">
                      <a:moveTo>
                        <a:pt x="0" y="2"/>
                      </a:moveTo>
                      <a:cubicBezTo>
                        <a:pt x="0" y="4"/>
                        <a:pt x="1" y="6"/>
                        <a:pt x="4" y="8"/>
                      </a:cubicBezTo>
                      <a:cubicBezTo>
                        <a:pt x="7" y="11"/>
                        <a:pt x="5" y="4"/>
                        <a:pt x="4" y="3"/>
                      </a:cubicBezTo>
                      <a:cubicBezTo>
                        <a:pt x="3" y="2"/>
                        <a:pt x="0" y="0"/>
                        <a:pt x="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defRPr/>
                  </a:pPr>
                  <a:endParaRPr lang="en-US">
                    <a:solidFill>
                      <a:srgbClr val="505050"/>
                    </a:solidFill>
                  </a:endParaRPr>
                </a:p>
              </p:txBody>
            </p:sp>
            <p:sp>
              <p:nvSpPr>
                <p:cNvPr id="95" name="Freeform 792"/>
                <p:cNvSpPr>
                  <a:spLocks/>
                </p:cNvSpPr>
                <p:nvPr/>
              </p:nvSpPr>
              <p:spPr bwMode="auto">
                <a:xfrm>
                  <a:off x="2982913" y="3878263"/>
                  <a:ext cx="31750" cy="31750"/>
                </a:xfrm>
                <a:custGeom>
                  <a:avLst/>
                  <a:gdLst>
                    <a:gd name="T0" fmla="*/ 23 w 41"/>
                    <a:gd name="T1" fmla="*/ 1 h 42"/>
                    <a:gd name="T2" fmla="*/ 10 w 41"/>
                    <a:gd name="T3" fmla="*/ 3 h 42"/>
                    <a:gd name="T4" fmla="*/ 14 w 41"/>
                    <a:gd name="T5" fmla="*/ 6 h 42"/>
                    <a:gd name="T6" fmla="*/ 7 w 41"/>
                    <a:gd name="T7" fmla="*/ 10 h 42"/>
                    <a:gd name="T8" fmla="*/ 10 w 41"/>
                    <a:gd name="T9" fmla="*/ 15 h 42"/>
                    <a:gd name="T10" fmla="*/ 2 w 41"/>
                    <a:gd name="T11" fmla="*/ 21 h 42"/>
                    <a:gd name="T12" fmla="*/ 0 w 41"/>
                    <a:gd name="T13" fmla="*/ 29 h 42"/>
                    <a:gd name="T14" fmla="*/ 9 w 41"/>
                    <a:gd name="T15" fmla="*/ 27 h 42"/>
                    <a:gd name="T16" fmla="*/ 18 w 41"/>
                    <a:gd name="T17" fmla="*/ 25 h 42"/>
                    <a:gd name="T18" fmla="*/ 10 w 41"/>
                    <a:gd name="T19" fmla="*/ 32 h 42"/>
                    <a:gd name="T20" fmla="*/ 10 w 41"/>
                    <a:gd name="T21" fmla="*/ 36 h 42"/>
                    <a:gd name="T22" fmla="*/ 14 w 41"/>
                    <a:gd name="T23" fmla="*/ 40 h 42"/>
                    <a:gd name="T24" fmla="*/ 27 w 41"/>
                    <a:gd name="T25" fmla="*/ 37 h 42"/>
                    <a:gd name="T26" fmla="*/ 31 w 41"/>
                    <a:gd name="T27" fmla="*/ 33 h 42"/>
                    <a:gd name="T28" fmla="*/ 34 w 41"/>
                    <a:gd name="T29" fmla="*/ 28 h 42"/>
                    <a:gd name="T30" fmla="*/ 40 w 41"/>
                    <a:gd name="T31" fmla="*/ 24 h 42"/>
                    <a:gd name="T32" fmla="*/ 36 w 41"/>
                    <a:gd name="T33" fmla="*/ 15 h 42"/>
                    <a:gd name="T34" fmla="*/ 34 w 41"/>
                    <a:gd name="T35" fmla="*/ 4 h 42"/>
                    <a:gd name="T36" fmla="*/ 29 w 41"/>
                    <a:gd name="T37" fmla="*/ 2 h 42"/>
                    <a:gd name="T38" fmla="*/ 23 w 41"/>
                    <a:gd name="T39" fmla="*/ 1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1" h="42">
                      <a:moveTo>
                        <a:pt x="23" y="1"/>
                      </a:moveTo>
                      <a:cubicBezTo>
                        <a:pt x="19" y="1"/>
                        <a:pt x="14" y="0"/>
                        <a:pt x="10" y="3"/>
                      </a:cubicBezTo>
                      <a:cubicBezTo>
                        <a:pt x="5" y="6"/>
                        <a:pt x="12" y="6"/>
                        <a:pt x="14" y="6"/>
                      </a:cubicBezTo>
                      <a:cubicBezTo>
                        <a:pt x="19" y="8"/>
                        <a:pt x="7" y="10"/>
                        <a:pt x="7" y="10"/>
                      </a:cubicBezTo>
                      <a:cubicBezTo>
                        <a:pt x="2" y="13"/>
                        <a:pt x="10" y="14"/>
                        <a:pt x="10" y="15"/>
                      </a:cubicBezTo>
                      <a:cubicBezTo>
                        <a:pt x="10" y="18"/>
                        <a:pt x="4" y="18"/>
                        <a:pt x="2" y="21"/>
                      </a:cubicBezTo>
                      <a:cubicBezTo>
                        <a:pt x="0" y="23"/>
                        <a:pt x="0" y="27"/>
                        <a:pt x="0" y="29"/>
                      </a:cubicBezTo>
                      <a:cubicBezTo>
                        <a:pt x="0" y="32"/>
                        <a:pt x="7" y="29"/>
                        <a:pt x="9" y="27"/>
                      </a:cubicBezTo>
                      <a:cubicBezTo>
                        <a:pt x="11" y="27"/>
                        <a:pt x="17" y="24"/>
                        <a:pt x="18" y="25"/>
                      </a:cubicBezTo>
                      <a:cubicBezTo>
                        <a:pt x="19" y="27"/>
                        <a:pt x="11" y="31"/>
                        <a:pt x="10" y="32"/>
                      </a:cubicBezTo>
                      <a:cubicBezTo>
                        <a:pt x="9" y="34"/>
                        <a:pt x="9" y="35"/>
                        <a:pt x="10" y="36"/>
                      </a:cubicBezTo>
                      <a:cubicBezTo>
                        <a:pt x="11" y="37"/>
                        <a:pt x="13" y="39"/>
                        <a:pt x="14" y="40"/>
                      </a:cubicBezTo>
                      <a:cubicBezTo>
                        <a:pt x="18" y="42"/>
                        <a:pt x="24" y="40"/>
                        <a:pt x="27" y="37"/>
                      </a:cubicBezTo>
                      <a:cubicBezTo>
                        <a:pt x="28" y="36"/>
                        <a:pt x="30" y="35"/>
                        <a:pt x="31" y="33"/>
                      </a:cubicBezTo>
                      <a:cubicBezTo>
                        <a:pt x="32" y="32"/>
                        <a:pt x="32" y="30"/>
                        <a:pt x="34" y="28"/>
                      </a:cubicBezTo>
                      <a:cubicBezTo>
                        <a:pt x="36" y="26"/>
                        <a:pt x="41" y="27"/>
                        <a:pt x="40" y="24"/>
                      </a:cubicBezTo>
                      <a:cubicBezTo>
                        <a:pt x="38" y="20"/>
                        <a:pt x="35" y="19"/>
                        <a:pt x="36" y="15"/>
                      </a:cubicBezTo>
                      <a:cubicBezTo>
                        <a:pt x="36" y="11"/>
                        <a:pt x="38" y="7"/>
                        <a:pt x="34" y="4"/>
                      </a:cubicBezTo>
                      <a:cubicBezTo>
                        <a:pt x="33" y="3"/>
                        <a:pt x="31" y="3"/>
                        <a:pt x="29" y="2"/>
                      </a:cubicBezTo>
                      <a:cubicBezTo>
                        <a:pt x="27" y="2"/>
                        <a:pt x="26" y="1"/>
                        <a:pt x="23"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defRPr/>
                  </a:pPr>
                  <a:endParaRPr lang="en-US">
                    <a:solidFill>
                      <a:srgbClr val="505050"/>
                    </a:solidFill>
                  </a:endParaRPr>
                </a:p>
              </p:txBody>
            </p:sp>
            <p:sp>
              <p:nvSpPr>
                <p:cNvPr id="96" name="Freeform 793"/>
                <p:cNvSpPr>
                  <a:spLocks/>
                </p:cNvSpPr>
                <p:nvPr/>
              </p:nvSpPr>
              <p:spPr bwMode="auto">
                <a:xfrm>
                  <a:off x="3151188" y="3768725"/>
                  <a:ext cx="280988" cy="377825"/>
                </a:xfrm>
                <a:custGeom>
                  <a:avLst/>
                  <a:gdLst>
                    <a:gd name="T0" fmla="*/ 66 w 372"/>
                    <a:gd name="T1" fmla="*/ 43 h 500"/>
                    <a:gd name="T2" fmla="*/ 33 w 372"/>
                    <a:gd name="T3" fmla="*/ 60 h 500"/>
                    <a:gd name="T4" fmla="*/ 51 w 372"/>
                    <a:gd name="T5" fmla="*/ 71 h 500"/>
                    <a:gd name="T6" fmla="*/ 25 w 372"/>
                    <a:gd name="T7" fmla="*/ 90 h 500"/>
                    <a:gd name="T8" fmla="*/ 22 w 372"/>
                    <a:gd name="T9" fmla="*/ 122 h 500"/>
                    <a:gd name="T10" fmla="*/ 37 w 372"/>
                    <a:gd name="T11" fmla="*/ 128 h 500"/>
                    <a:gd name="T12" fmla="*/ 31 w 372"/>
                    <a:gd name="T13" fmla="*/ 147 h 500"/>
                    <a:gd name="T14" fmla="*/ 71 w 372"/>
                    <a:gd name="T15" fmla="*/ 158 h 500"/>
                    <a:gd name="T16" fmla="*/ 120 w 372"/>
                    <a:gd name="T17" fmla="*/ 186 h 500"/>
                    <a:gd name="T18" fmla="*/ 149 w 372"/>
                    <a:gd name="T19" fmla="*/ 233 h 500"/>
                    <a:gd name="T20" fmla="*/ 162 w 372"/>
                    <a:gd name="T21" fmla="*/ 262 h 500"/>
                    <a:gd name="T22" fmla="*/ 170 w 372"/>
                    <a:gd name="T23" fmla="*/ 282 h 500"/>
                    <a:gd name="T24" fmla="*/ 180 w 372"/>
                    <a:gd name="T25" fmla="*/ 313 h 500"/>
                    <a:gd name="T26" fmla="*/ 191 w 372"/>
                    <a:gd name="T27" fmla="*/ 334 h 500"/>
                    <a:gd name="T28" fmla="*/ 175 w 372"/>
                    <a:gd name="T29" fmla="*/ 348 h 500"/>
                    <a:gd name="T30" fmla="*/ 190 w 372"/>
                    <a:gd name="T31" fmla="*/ 394 h 500"/>
                    <a:gd name="T32" fmla="*/ 220 w 372"/>
                    <a:gd name="T33" fmla="*/ 468 h 500"/>
                    <a:gd name="T34" fmla="*/ 252 w 372"/>
                    <a:gd name="T35" fmla="*/ 496 h 500"/>
                    <a:gd name="T36" fmla="*/ 271 w 372"/>
                    <a:gd name="T37" fmla="*/ 446 h 500"/>
                    <a:gd name="T38" fmla="*/ 275 w 372"/>
                    <a:gd name="T39" fmla="*/ 405 h 500"/>
                    <a:gd name="T40" fmla="*/ 295 w 372"/>
                    <a:gd name="T41" fmla="*/ 396 h 500"/>
                    <a:gd name="T42" fmla="*/ 320 w 372"/>
                    <a:gd name="T43" fmla="*/ 364 h 500"/>
                    <a:gd name="T44" fmla="*/ 358 w 372"/>
                    <a:gd name="T45" fmla="*/ 346 h 500"/>
                    <a:gd name="T46" fmla="*/ 346 w 372"/>
                    <a:gd name="T47" fmla="*/ 319 h 500"/>
                    <a:gd name="T48" fmla="*/ 334 w 372"/>
                    <a:gd name="T49" fmla="*/ 294 h 500"/>
                    <a:gd name="T50" fmla="*/ 365 w 372"/>
                    <a:gd name="T51" fmla="*/ 325 h 500"/>
                    <a:gd name="T52" fmla="*/ 353 w 372"/>
                    <a:gd name="T53" fmla="*/ 289 h 500"/>
                    <a:gd name="T54" fmla="*/ 343 w 372"/>
                    <a:gd name="T55" fmla="*/ 260 h 500"/>
                    <a:gd name="T56" fmla="*/ 356 w 372"/>
                    <a:gd name="T57" fmla="*/ 247 h 500"/>
                    <a:gd name="T58" fmla="*/ 352 w 372"/>
                    <a:gd name="T59" fmla="*/ 226 h 500"/>
                    <a:gd name="T60" fmla="*/ 340 w 372"/>
                    <a:gd name="T61" fmla="*/ 200 h 500"/>
                    <a:gd name="T62" fmla="*/ 355 w 372"/>
                    <a:gd name="T63" fmla="*/ 193 h 500"/>
                    <a:gd name="T64" fmla="*/ 335 w 372"/>
                    <a:gd name="T65" fmla="*/ 168 h 500"/>
                    <a:gd name="T66" fmla="*/ 332 w 372"/>
                    <a:gd name="T67" fmla="*/ 142 h 500"/>
                    <a:gd name="T68" fmla="*/ 326 w 372"/>
                    <a:gd name="T69" fmla="*/ 120 h 500"/>
                    <a:gd name="T70" fmla="*/ 321 w 372"/>
                    <a:gd name="T71" fmla="*/ 108 h 500"/>
                    <a:gd name="T72" fmla="*/ 337 w 372"/>
                    <a:gd name="T73" fmla="*/ 105 h 500"/>
                    <a:gd name="T74" fmla="*/ 320 w 372"/>
                    <a:gd name="T75" fmla="*/ 75 h 500"/>
                    <a:gd name="T76" fmla="*/ 311 w 372"/>
                    <a:gd name="T77" fmla="*/ 79 h 500"/>
                    <a:gd name="T78" fmla="*/ 299 w 372"/>
                    <a:gd name="T79" fmla="*/ 85 h 500"/>
                    <a:gd name="T80" fmla="*/ 294 w 372"/>
                    <a:gd name="T81" fmla="*/ 83 h 500"/>
                    <a:gd name="T82" fmla="*/ 268 w 372"/>
                    <a:gd name="T83" fmla="*/ 67 h 500"/>
                    <a:gd name="T84" fmla="*/ 230 w 372"/>
                    <a:gd name="T85" fmla="*/ 52 h 500"/>
                    <a:gd name="T86" fmla="*/ 279 w 372"/>
                    <a:gd name="T87" fmla="*/ 54 h 500"/>
                    <a:gd name="T88" fmla="*/ 261 w 372"/>
                    <a:gd name="T89" fmla="*/ 35 h 500"/>
                    <a:gd name="T90" fmla="*/ 211 w 372"/>
                    <a:gd name="T91" fmla="*/ 21 h 500"/>
                    <a:gd name="T92" fmla="*/ 248 w 372"/>
                    <a:gd name="T93" fmla="*/ 23 h 500"/>
                    <a:gd name="T94" fmla="*/ 209 w 372"/>
                    <a:gd name="T95" fmla="*/ 4 h 500"/>
                    <a:gd name="T96" fmla="*/ 185 w 372"/>
                    <a:gd name="T97" fmla="*/ 7 h 500"/>
                    <a:gd name="T98" fmla="*/ 170 w 372"/>
                    <a:gd name="T99" fmla="*/ 9 h 500"/>
                    <a:gd name="T100" fmla="*/ 157 w 372"/>
                    <a:gd name="T101" fmla="*/ 6 h 500"/>
                    <a:gd name="T102" fmla="*/ 154 w 372"/>
                    <a:gd name="T103" fmla="*/ 13 h 500"/>
                    <a:gd name="T104" fmla="*/ 151 w 372"/>
                    <a:gd name="T105" fmla="*/ 14 h 500"/>
                    <a:gd name="T106" fmla="*/ 164 w 372"/>
                    <a:gd name="T107" fmla="*/ 40 h 500"/>
                    <a:gd name="T108" fmla="*/ 132 w 372"/>
                    <a:gd name="T109" fmla="*/ 29 h 500"/>
                    <a:gd name="T110" fmla="*/ 116 w 372"/>
                    <a:gd name="T111" fmla="*/ 23 h 500"/>
                    <a:gd name="T112" fmla="*/ 111 w 372"/>
                    <a:gd name="T113" fmla="*/ 23 h 500"/>
                    <a:gd name="T114" fmla="*/ 78 w 372"/>
                    <a:gd name="T115" fmla="*/ 25 h 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72" h="500">
                      <a:moveTo>
                        <a:pt x="91" y="36"/>
                      </a:moveTo>
                      <a:cubicBezTo>
                        <a:pt x="89" y="35"/>
                        <a:pt x="88" y="33"/>
                        <a:pt x="86" y="32"/>
                      </a:cubicBezTo>
                      <a:cubicBezTo>
                        <a:pt x="84" y="31"/>
                        <a:pt x="83" y="30"/>
                        <a:pt x="81" y="29"/>
                      </a:cubicBezTo>
                      <a:cubicBezTo>
                        <a:pt x="76" y="28"/>
                        <a:pt x="75" y="25"/>
                        <a:pt x="72" y="23"/>
                      </a:cubicBezTo>
                      <a:cubicBezTo>
                        <a:pt x="69" y="22"/>
                        <a:pt x="66" y="23"/>
                        <a:pt x="64" y="24"/>
                      </a:cubicBezTo>
                      <a:cubicBezTo>
                        <a:pt x="62" y="26"/>
                        <a:pt x="66" y="29"/>
                        <a:pt x="68" y="31"/>
                      </a:cubicBezTo>
                      <a:cubicBezTo>
                        <a:pt x="71" y="33"/>
                        <a:pt x="70" y="35"/>
                        <a:pt x="69" y="37"/>
                      </a:cubicBezTo>
                      <a:cubicBezTo>
                        <a:pt x="68" y="39"/>
                        <a:pt x="71" y="44"/>
                        <a:pt x="66" y="43"/>
                      </a:cubicBezTo>
                      <a:cubicBezTo>
                        <a:pt x="62" y="43"/>
                        <a:pt x="59" y="39"/>
                        <a:pt x="54" y="40"/>
                      </a:cubicBezTo>
                      <a:cubicBezTo>
                        <a:pt x="53" y="40"/>
                        <a:pt x="52" y="41"/>
                        <a:pt x="51" y="42"/>
                      </a:cubicBezTo>
                      <a:cubicBezTo>
                        <a:pt x="49" y="43"/>
                        <a:pt x="48" y="43"/>
                        <a:pt x="47" y="45"/>
                      </a:cubicBezTo>
                      <a:cubicBezTo>
                        <a:pt x="45" y="47"/>
                        <a:pt x="46" y="50"/>
                        <a:pt x="42" y="51"/>
                      </a:cubicBezTo>
                      <a:cubicBezTo>
                        <a:pt x="41" y="51"/>
                        <a:pt x="40" y="50"/>
                        <a:pt x="38" y="50"/>
                      </a:cubicBezTo>
                      <a:cubicBezTo>
                        <a:pt x="37" y="49"/>
                        <a:pt x="38" y="53"/>
                        <a:pt x="38" y="53"/>
                      </a:cubicBezTo>
                      <a:cubicBezTo>
                        <a:pt x="38" y="54"/>
                        <a:pt x="35" y="55"/>
                        <a:pt x="35" y="56"/>
                      </a:cubicBezTo>
                      <a:cubicBezTo>
                        <a:pt x="33" y="57"/>
                        <a:pt x="33" y="59"/>
                        <a:pt x="33" y="60"/>
                      </a:cubicBezTo>
                      <a:cubicBezTo>
                        <a:pt x="33" y="61"/>
                        <a:pt x="33" y="62"/>
                        <a:pt x="34" y="64"/>
                      </a:cubicBezTo>
                      <a:cubicBezTo>
                        <a:pt x="35" y="65"/>
                        <a:pt x="38" y="64"/>
                        <a:pt x="40" y="65"/>
                      </a:cubicBezTo>
                      <a:cubicBezTo>
                        <a:pt x="42" y="66"/>
                        <a:pt x="44" y="67"/>
                        <a:pt x="46" y="67"/>
                      </a:cubicBezTo>
                      <a:cubicBezTo>
                        <a:pt x="47" y="67"/>
                        <a:pt x="46" y="66"/>
                        <a:pt x="47" y="66"/>
                      </a:cubicBezTo>
                      <a:cubicBezTo>
                        <a:pt x="49" y="66"/>
                        <a:pt x="51" y="66"/>
                        <a:pt x="52" y="67"/>
                      </a:cubicBezTo>
                      <a:cubicBezTo>
                        <a:pt x="53" y="67"/>
                        <a:pt x="52" y="68"/>
                        <a:pt x="51" y="68"/>
                      </a:cubicBezTo>
                      <a:cubicBezTo>
                        <a:pt x="51" y="68"/>
                        <a:pt x="52" y="69"/>
                        <a:pt x="53" y="69"/>
                      </a:cubicBezTo>
                      <a:cubicBezTo>
                        <a:pt x="56" y="71"/>
                        <a:pt x="53" y="71"/>
                        <a:pt x="51" y="71"/>
                      </a:cubicBezTo>
                      <a:cubicBezTo>
                        <a:pt x="46" y="72"/>
                        <a:pt x="52" y="74"/>
                        <a:pt x="53" y="76"/>
                      </a:cubicBezTo>
                      <a:cubicBezTo>
                        <a:pt x="56" y="78"/>
                        <a:pt x="54" y="81"/>
                        <a:pt x="51" y="82"/>
                      </a:cubicBezTo>
                      <a:cubicBezTo>
                        <a:pt x="47" y="83"/>
                        <a:pt x="47" y="87"/>
                        <a:pt x="43" y="87"/>
                      </a:cubicBezTo>
                      <a:cubicBezTo>
                        <a:pt x="42" y="87"/>
                        <a:pt x="41" y="87"/>
                        <a:pt x="40" y="87"/>
                      </a:cubicBezTo>
                      <a:cubicBezTo>
                        <a:pt x="39" y="86"/>
                        <a:pt x="39" y="86"/>
                        <a:pt x="38" y="86"/>
                      </a:cubicBezTo>
                      <a:cubicBezTo>
                        <a:pt x="37" y="86"/>
                        <a:pt x="36" y="87"/>
                        <a:pt x="35" y="87"/>
                      </a:cubicBezTo>
                      <a:cubicBezTo>
                        <a:pt x="34" y="88"/>
                        <a:pt x="31" y="87"/>
                        <a:pt x="29" y="87"/>
                      </a:cubicBezTo>
                      <a:cubicBezTo>
                        <a:pt x="26" y="87"/>
                        <a:pt x="27" y="89"/>
                        <a:pt x="25" y="90"/>
                      </a:cubicBezTo>
                      <a:cubicBezTo>
                        <a:pt x="23" y="91"/>
                        <a:pt x="22" y="92"/>
                        <a:pt x="21" y="92"/>
                      </a:cubicBezTo>
                      <a:cubicBezTo>
                        <a:pt x="19" y="93"/>
                        <a:pt x="16" y="94"/>
                        <a:pt x="14" y="94"/>
                      </a:cubicBezTo>
                      <a:cubicBezTo>
                        <a:pt x="10" y="96"/>
                        <a:pt x="5" y="96"/>
                        <a:pt x="1" y="99"/>
                      </a:cubicBezTo>
                      <a:cubicBezTo>
                        <a:pt x="0" y="99"/>
                        <a:pt x="0" y="102"/>
                        <a:pt x="0" y="103"/>
                      </a:cubicBezTo>
                      <a:cubicBezTo>
                        <a:pt x="0" y="105"/>
                        <a:pt x="1" y="106"/>
                        <a:pt x="2" y="108"/>
                      </a:cubicBezTo>
                      <a:cubicBezTo>
                        <a:pt x="4" y="111"/>
                        <a:pt x="5" y="113"/>
                        <a:pt x="10" y="115"/>
                      </a:cubicBezTo>
                      <a:cubicBezTo>
                        <a:pt x="14" y="116"/>
                        <a:pt x="21" y="115"/>
                        <a:pt x="23" y="119"/>
                      </a:cubicBezTo>
                      <a:cubicBezTo>
                        <a:pt x="23" y="120"/>
                        <a:pt x="22" y="121"/>
                        <a:pt x="22" y="122"/>
                      </a:cubicBezTo>
                      <a:cubicBezTo>
                        <a:pt x="22" y="124"/>
                        <a:pt x="26" y="124"/>
                        <a:pt x="28" y="125"/>
                      </a:cubicBezTo>
                      <a:cubicBezTo>
                        <a:pt x="30" y="125"/>
                        <a:pt x="32" y="125"/>
                        <a:pt x="33" y="124"/>
                      </a:cubicBezTo>
                      <a:cubicBezTo>
                        <a:pt x="33" y="123"/>
                        <a:pt x="34" y="122"/>
                        <a:pt x="35" y="122"/>
                      </a:cubicBezTo>
                      <a:cubicBezTo>
                        <a:pt x="37" y="121"/>
                        <a:pt x="39" y="122"/>
                        <a:pt x="40" y="123"/>
                      </a:cubicBezTo>
                      <a:cubicBezTo>
                        <a:pt x="43" y="124"/>
                        <a:pt x="43" y="121"/>
                        <a:pt x="44" y="120"/>
                      </a:cubicBezTo>
                      <a:cubicBezTo>
                        <a:pt x="46" y="118"/>
                        <a:pt x="52" y="122"/>
                        <a:pt x="53" y="124"/>
                      </a:cubicBezTo>
                      <a:cubicBezTo>
                        <a:pt x="56" y="129"/>
                        <a:pt x="48" y="125"/>
                        <a:pt x="48" y="128"/>
                      </a:cubicBezTo>
                      <a:cubicBezTo>
                        <a:pt x="49" y="132"/>
                        <a:pt x="39" y="127"/>
                        <a:pt x="37" y="128"/>
                      </a:cubicBezTo>
                      <a:cubicBezTo>
                        <a:pt x="34" y="128"/>
                        <a:pt x="33" y="132"/>
                        <a:pt x="29" y="131"/>
                      </a:cubicBezTo>
                      <a:cubicBezTo>
                        <a:pt x="28" y="130"/>
                        <a:pt x="25" y="128"/>
                        <a:pt x="24" y="129"/>
                      </a:cubicBezTo>
                      <a:cubicBezTo>
                        <a:pt x="22" y="130"/>
                        <a:pt x="20" y="129"/>
                        <a:pt x="18" y="130"/>
                      </a:cubicBezTo>
                      <a:cubicBezTo>
                        <a:pt x="14" y="131"/>
                        <a:pt x="12" y="135"/>
                        <a:pt x="15" y="137"/>
                      </a:cubicBezTo>
                      <a:cubicBezTo>
                        <a:pt x="18" y="139"/>
                        <a:pt x="22" y="138"/>
                        <a:pt x="25" y="140"/>
                      </a:cubicBezTo>
                      <a:cubicBezTo>
                        <a:pt x="27" y="141"/>
                        <a:pt x="29" y="143"/>
                        <a:pt x="32" y="143"/>
                      </a:cubicBezTo>
                      <a:cubicBezTo>
                        <a:pt x="33" y="142"/>
                        <a:pt x="38" y="142"/>
                        <a:pt x="39" y="144"/>
                      </a:cubicBezTo>
                      <a:cubicBezTo>
                        <a:pt x="41" y="147"/>
                        <a:pt x="34" y="147"/>
                        <a:pt x="31" y="147"/>
                      </a:cubicBezTo>
                      <a:cubicBezTo>
                        <a:pt x="29" y="148"/>
                        <a:pt x="22" y="150"/>
                        <a:pt x="27" y="151"/>
                      </a:cubicBezTo>
                      <a:cubicBezTo>
                        <a:pt x="29" y="152"/>
                        <a:pt x="32" y="152"/>
                        <a:pt x="34" y="153"/>
                      </a:cubicBezTo>
                      <a:cubicBezTo>
                        <a:pt x="36" y="154"/>
                        <a:pt x="36" y="156"/>
                        <a:pt x="39" y="157"/>
                      </a:cubicBezTo>
                      <a:cubicBezTo>
                        <a:pt x="41" y="158"/>
                        <a:pt x="44" y="158"/>
                        <a:pt x="46" y="159"/>
                      </a:cubicBezTo>
                      <a:cubicBezTo>
                        <a:pt x="49" y="159"/>
                        <a:pt x="51" y="161"/>
                        <a:pt x="54" y="161"/>
                      </a:cubicBezTo>
                      <a:cubicBezTo>
                        <a:pt x="54" y="160"/>
                        <a:pt x="53" y="155"/>
                        <a:pt x="56" y="156"/>
                      </a:cubicBezTo>
                      <a:cubicBezTo>
                        <a:pt x="58" y="157"/>
                        <a:pt x="60" y="159"/>
                        <a:pt x="62" y="159"/>
                      </a:cubicBezTo>
                      <a:cubicBezTo>
                        <a:pt x="62" y="155"/>
                        <a:pt x="66" y="156"/>
                        <a:pt x="71" y="158"/>
                      </a:cubicBezTo>
                      <a:cubicBezTo>
                        <a:pt x="72" y="158"/>
                        <a:pt x="77" y="160"/>
                        <a:pt x="77" y="158"/>
                      </a:cubicBezTo>
                      <a:cubicBezTo>
                        <a:pt x="76" y="157"/>
                        <a:pt x="74" y="155"/>
                        <a:pt x="75" y="154"/>
                      </a:cubicBezTo>
                      <a:cubicBezTo>
                        <a:pt x="76" y="154"/>
                        <a:pt x="80" y="156"/>
                        <a:pt x="82" y="156"/>
                      </a:cubicBezTo>
                      <a:cubicBezTo>
                        <a:pt x="84" y="157"/>
                        <a:pt x="87" y="159"/>
                        <a:pt x="89" y="160"/>
                      </a:cubicBezTo>
                      <a:cubicBezTo>
                        <a:pt x="92" y="161"/>
                        <a:pt x="95" y="161"/>
                        <a:pt x="97" y="163"/>
                      </a:cubicBezTo>
                      <a:cubicBezTo>
                        <a:pt x="101" y="164"/>
                        <a:pt x="104" y="166"/>
                        <a:pt x="108" y="168"/>
                      </a:cubicBezTo>
                      <a:cubicBezTo>
                        <a:pt x="113" y="170"/>
                        <a:pt x="116" y="176"/>
                        <a:pt x="118" y="180"/>
                      </a:cubicBezTo>
                      <a:cubicBezTo>
                        <a:pt x="118" y="182"/>
                        <a:pt x="119" y="184"/>
                        <a:pt x="120" y="186"/>
                      </a:cubicBezTo>
                      <a:cubicBezTo>
                        <a:pt x="122" y="188"/>
                        <a:pt x="125" y="190"/>
                        <a:pt x="126" y="192"/>
                      </a:cubicBezTo>
                      <a:cubicBezTo>
                        <a:pt x="127" y="193"/>
                        <a:pt x="129" y="196"/>
                        <a:pt x="130" y="197"/>
                      </a:cubicBezTo>
                      <a:cubicBezTo>
                        <a:pt x="133" y="198"/>
                        <a:pt x="134" y="199"/>
                        <a:pt x="134" y="201"/>
                      </a:cubicBezTo>
                      <a:cubicBezTo>
                        <a:pt x="136" y="203"/>
                        <a:pt x="136" y="205"/>
                        <a:pt x="137" y="208"/>
                      </a:cubicBezTo>
                      <a:cubicBezTo>
                        <a:pt x="138" y="210"/>
                        <a:pt x="139" y="213"/>
                        <a:pt x="138" y="216"/>
                      </a:cubicBezTo>
                      <a:cubicBezTo>
                        <a:pt x="138" y="218"/>
                        <a:pt x="136" y="219"/>
                        <a:pt x="140" y="220"/>
                      </a:cubicBezTo>
                      <a:cubicBezTo>
                        <a:pt x="142" y="221"/>
                        <a:pt x="145" y="223"/>
                        <a:pt x="146" y="226"/>
                      </a:cubicBezTo>
                      <a:cubicBezTo>
                        <a:pt x="147" y="228"/>
                        <a:pt x="143" y="232"/>
                        <a:pt x="149" y="233"/>
                      </a:cubicBezTo>
                      <a:cubicBezTo>
                        <a:pt x="152" y="234"/>
                        <a:pt x="153" y="235"/>
                        <a:pt x="151" y="238"/>
                      </a:cubicBezTo>
                      <a:cubicBezTo>
                        <a:pt x="150" y="239"/>
                        <a:pt x="148" y="239"/>
                        <a:pt x="147" y="241"/>
                      </a:cubicBezTo>
                      <a:cubicBezTo>
                        <a:pt x="147" y="242"/>
                        <a:pt x="150" y="245"/>
                        <a:pt x="151" y="246"/>
                      </a:cubicBezTo>
                      <a:cubicBezTo>
                        <a:pt x="153" y="250"/>
                        <a:pt x="147" y="249"/>
                        <a:pt x="149" y="254"/>
                      </a:cubicBezTo>
                      <a:cubicBezTo>
                        <a:pt x="149" y="256"/>
                        <a:pt x="151" y="257"/>
                        <a:pt x="151" y="260"/>
                      </a:cubicBezTo>
                      <a:cubicBezTo>
                        <a:pt x="152" y="262"/>
                        <a:pt x="150" y="264"/>
                        <a:pt x="153" y="266"/>
                      </a:cubicBezTo>
                      <a:cubicBezTo>
                        <a:pt x="157" y="270"/>
                        <a:pt x="161" y="270"/>
                        <a:pt x="161" y="266"/>
                      </a:cubicBezTo>
                      <a:cubicBezTo>
                        <a:pt x="161" y="264"/>
                        <a:pt x="160" y="262"/>
                        <a:pt x="162" y="262"/>
                      </a:cubicBezTo>
                      <a:cubicBezTo>
                        <a:pt x="163" y="261"/>
                        <a:pt x="166" y="261"/>
                        <a:pt x="168" y="262"/>
                      </a:cubicBezTo>
                      <a:cubicBezTo>
                        <a:pt x="171" y="263"/>
                        <a:pt x="168" y="266"/>
                        <a:pt x="169" y="268"/>
                      </a:cubicBezTo>
                      <a:cubicBezTo>
                        <a:pt x="169" y="270"/>
                        <a:pt x="173" y="269"/>
                        <a:pt x="174" y="269"/>
                      </a:cubicBezTo>
                      <a:cubicBezTo>
                        <a:pt x="177" y="270"/>
                        <a:pt x="177" y="272"/>
                        <a:pt x="177" y="274"/>
                      </a:cubicBezTo>
                      <a:cubicBezTo>
                        <a:pt x="178" y="276"/>
                        <a:pt x="179" y="277"/>
                        <a:pt x="182" y="278"/>
                      </a:cubicBezTo>
                      <a:cubicBezTo>
                        <a:pt x="184" y="279"/>
                        <a:pt x="185" y="281"/>
                        <a:pt x="186" y="284"/>
                      </a:cubicBezTo>
                      <a:cubicBezTo>
                        <a:pt x="188" y="291"/>
                        <a:pt x="182" y="286"/>
                        <a:pt x="178" y="285"/>
                      </a:cubicBezTo>
                      <a:cubicBezTo>
                        <a:pt x="175" y="284"/>
                        <a:pt x="173" y="284"/>
                        <a:pt x="170" y="282"/>
                      </a:cubicBezTo>
                      <a:cubicBezTo>
                        <a:pt x="168" y="281"/>
                        <a:pt x="166" y="279"/>
                        <a:pt x="164" y="279"/>
                      </a:cubicBezTo>
                      <a:cubicBezTo>
                        <a:pt x="158" y="278"/>
                        <a:pt x="164" y="287"/>
                        <a:pt x="164" y="290"/>
                      </a:cubicBezTo>
                      <a:cubicBezTo>
                        <a:pt x="164" y="292"/>
                        <a:pt x="162" y="293"/>
                        <a:pt x="161" y="294"/>
                      </a:cubicBezTo>
                      <a:cubicBezTo>
                        <a:pt x="160" y="296"/>
                        <a:pt x="160" y="299"/>
                        <a:pt x="160" y="301"/>
                      </a:cubicBezTo>
                      <a:cubicBezTo>
                        <a:pt x="160" y="303"/>
                        <a:pt x="161" y="307"/>
                        <a:pt x="164" y="307"/>
                      </a:cubicBezTo>
                      <a:cubicBezTo>
                        <a:pt x="168" y="308"/>
                        <a:pt x="165" y="310"/>
                        <a:pt x="167" y="312"/>
                      </a:cubicBezTo>
                      <a:cubicBezTo>
                        <a:pt x="169" y="315"/>
                        <a:pt x="170" y="314"/>
                        <a:pt x="173" y="313"/>
                      </a:cubicBezTo>
                      <a:cubicBezTo>
                        <a:pt x="175" y="313"/>
                        <a:pt x="178" y="313"/>
                        <a:pt x="180" y="313"/>
                      </a:cubicBezTo>
                      <a:cubicBezTo>
                        <a:pt x="186" y="312"/>
                        <a:pt x="182" y="307"/>
                        <a:pt x="179" y="304"/>
                      </a:cubicBezTo>
                      <a:cubicBezTo>
                        <a:pt x="173" y="299"/>
                        <a:pt x="182" y="300"/>
                        <a:pt x="184" y="300"/>
                      </a:cubicBezTo>
                      <a:cubicBezTo>
                        <a:pt x="189" y="298"/>
                        <a:pt x="193" y="303"/>
                        <a:pt x="193" y="307"/>
                      </a:cubicBezTo>
                      <a:cubicBezTo>
                        <a:pt x="194" y="310"/>
                        <a:pt x="193" y="313"/>
                        <a:pt x="192" y="315"/>
                      </a:cubicBezTo>
                      <a:cubicBezTo>
                        <a:pt x="192" y="317"/>
                        <a:pt x="192" y="321"/>
                        <a:pt x="190" y="322"/>
                      </a:cubicBezTo>
                      <a:cubicBezTo>
                        <a:pt x="186" y="323"/>
                        <a:pt x="193" y="330"/>
                        <a:pt x="187" y="330"/>
                      </a:cubicBezTo>
                      <a:cubicBezTo>
                        <a:pt x="185" y="330"/>
                        <a:pt x="178" y="331"/>
                        <a:pt x="181" y="335"/>
                      </a:cubicBezTo>
                      <a:cubicBezTo>
                        <a:pt x="183" y="337"/>
                        <a:pt x="188" y="333"/>
                        <a:pt x="191" y="334"/>
                      </a:cubicBezTo>
                      <a:cubicBezTo>
                        <a:pt x="193" y="335"/>
                        <a:pt x="192" y="338"/>
                        <a:pt x="194" y="339"/>
                      </a:cubicBezTo>
                      <a:cubicBezTo>
                        <a:pt x="195" y="340"/>
                        <a:pt x="196" y="340"/>
                        <a:pt x="197" y="341"/>
                      </a:cubicBezTo>
                      <a:cubicBezTo>
                        <a:pt x="198" y="343"/>
                        <a:pt x="199" y="344"/>
                        <a:pt x="197" y="344"/>
                      </a:cubicBezTo>
                      <a:cubicBezTo>
                        <a:pt x="195" y="344"/>
                        <a:pt x="194" y="341"/>
                        <a:pt x="192" y="340"/>
                      </a:cubicBezTo>
                      <a:cubicBezTo>
                        <a:pt x="189" y="340"/>
                        <a:pt x="186" y="341"/>
                        <a:pt x="184" y="339"/>
                      </a:cubicBezTo>
                      <a:cubicBezTo>
                        <a:pt x="181" y="338"/>
                        <a:pt x="180" y="338"/>
                        <a:pt x="178" y="340"/>
                      </a:cubicBezTo>
                      <a:cubicBezTo>
                        <a:pt x="177" y="341"/>
                        <a:pt x="175" y="341"/>
                        <a:pt x="173" y="343"/>
                      </a:cubicBezTo>
                      <a:cubicBezTo>
                        <a:pt x="171" y="344"/>
                        <a:pt x="173" y="347"/>
                        <a:pt x="175" y="348"/>
                      </a:cubicBezTo>
                      <a:cubicBezTo>
                        <a:pt x="176" y="350"/>
                        <a:pt x="175" y="352"/>
                        <a:pt x="177" y="354"/>
                      </a:cubicBezTo>
                      <a:cubicBezTo>
                        <a:pt x="178" y="356"/>
                        <a:pt x="177" y="357"/>
                        <a:pt x="175" y="357"/>
                      </a:cubicBezTo>
                      <a:cubicBezTo>
                        <a:pt x="173" y="356"/>
                        <a:pt x="174" y="358"/>
                        <a:pt x="175" y="359"/>
                      </a:cubicBezTo>
                      <a:cubicBezTo>
                        <a:pt x="176" y="361"/>
                        <a:pt x="179" y="363"/>
                        <a:pt x="182" y="363"/>
                      </a:cubicBezTo>
                      <a:cubicBezTo>
                        <a:pt x="182" y="365"/>
                        <a:pt x="180" y="366"/>
                        <a:pt x="180" y="368"/>
                      </a:cubicBezTo>
                      <a:cubicBezTo>
                        <a:pt x="179" y="371"/>
                        <a:pt x="178" y="373"/>
                        <a:pt x="180" y="376"/>
                      </a:cubicBezTo>
                      <a:cubicBezTo>
                        <a:pt x="182" y="379"/>
                        <a:pt x="184" y="382"/>
                        <a:pt x="186" y="385"/>
                      </a:cubicBezTo>
                      <a:cubicBezTo>
                        <a:pt x="189" y="388"/>
                        <a:pt x="189" y="390"/>
                        <a:pt x="190" y="394"/>
                      </a:cubicBezTo>
                      <a:cubicBezTo>
                        <a:pt x="191" y="397"/>
                        <a:pt x="192" y="401"/>
                        <a:pt x="193" y="405"/>
                      </a:cubicBezTo>
                      <a:cubicBezTo>
                        <a:pt x="193" y="408"/>
                        <a:pt x="192" y="411"/>
                        <a:pt x="193" y="414"/>
                      </a:cubicBezTo>
                      <a:cubicBezTo>
                        <a:pt x="195" y="416"/>
                        <a:pt x="196" y="413"/>
                        <a:pt x="197" y="412"/>
                      </a:cubicBezTo>
                      <a:cubicBezTo>
                        <a:pt x="198" y="410"/>
                        <a:pt x="199" y="407"/>
                        <a:pt x="202" y="407"/>
                      </a:cubicBezTo>
                      <a:cubicBezTo>
                        <a:pt x="207" y="408"/>
                        <a:pt x="200" y="417"/>
                        <a:pt x="200" y="420"/>
                      </a:cubicBezTo>
                      <a:cubicBezTo>
                        <a:pt x="199" y="428"/>
                        <a:pt x="205" y="433"/>
                        <a:pt x="208" y="440"/>
                      </a:cubicBezTo>
                      <a:cubicBezTo>
                        <a:pt x="211" y="444"/>
                        <a:pt x="211" y="450"/>
                        <a:pt x="213" y="455"/>
                      </a:cubicBezTo>
                      <a:cubicBezTo>
                        <a:pt x="215" y="460"/>
                        <a:pt x="219" y="463"/>
                        <a:pt x="220" y="468"/>
                      </a:cubicBezTo>
                      <a:cubicBezTo>
                        <a:pt x="221" y="470"/>
                        <a:pt x="223" y="472"/>
                        <a:pt x="225" y="473"/>
                      </a:cubicBezTo>
                      <a:cubicBezTo>
                        <a:pt x="227" y="474"/>
                        <a:pt x="230" y="475"/>
                        <a:pt x="230" y="478"/>
                      </a:cubicBezTo>
                      <a:cubicBezTo>
                        <a:pt x="230" y="478"/>
                        <a:pt x="230" y="485"/>
                        <a:pt x="231" y="483"/>
                      </a:cubicBezTo>
                      <a:cubicBezTo>
                        <a:pt x="233" y="481"/>
                        <a:pt x="232" y="478"/>
                        <a:pt x="236" y="479"/>
                      </a:cubicBezTo>
                      <a:cubicBezTo>
                        <a:pt x="238" y="479"/>
                        <a:pt x="241" y="479"/>
                        <a:pt x="242" y="481"/>
                      </a:cubicBezTo>
                      <a:cubicBezTo>
                        <a:pt x="243" y="484"/>
                        <a:pt x="243" y="485"/>
                        <a:pt x="245" y="486"/>
                      </a:cubicBezTo>
                      <a:cubicBezTo>
                        <a:pt x="246" y="487"/>
                        <a:pt x="250" y="487"/>
                        <a:pt x="250" y="489"/>
                      </a:cubicBezTo>
                      <a:cubicBezTo>
                        <a:pt x="251" y="492"/>
                        <a:pt x="249" y="494"/>
                        <a:pt x="252" y="496"/>
                      </a:cubicBezTo>
                      <a:cubicBezTo>
                        <a:pt x="254" y="499"/>
                        <a:pt x="255" y="495"/>
                        <a:pt x="256" y="494"/>
                      </a:cubicBezTo>
                      <a:cubicBezTo>
                        <a:pt x="258" y="492"/>
                        <a:pt x="260" y="493"/>
                        <a:pt x="262" y="495"/>
                      </a:cubicBezTo>
                      <a:cubicBezTo>
                        <a:pt x="267" y="500"/>
                        <a:pt x="265" y="485"/>
                        <a:pt x="265" y="482"/>
                      </a:cubicBezTo>
                      <a:cubicBezTo>
                        <a:pt x="265" y="479"/>
                        <a:pt x="265" y="476"/>
                        <a:pt x="267" y="474"/>
                      </a:cubicBezTo>
                      <a:cubicBezTo>
                        <a:pt x="268" y="471"/>
                        <a:pt x="270" y="470"/>
                        <a:pt x="269" y="467"/>
                      </a:cubicBezTo>
                      <a:cubicBezTo>
                        <a:pt x="268" y="464"/>
                        <a:pt x="268" y="461"/>
                        <a:pt x="267" y="458"/>
                      </a:cubicBezTo>
                      <a:cubicBezTo>
                        <a:pt x="267" y="455"/>
                        <a:pt x="264" y="453"/>
                        <a:pt x="265" y="450"/>
                      </a:cubicBezTo>
                      <a:cubicBezTo>
                        <a:pt x="266" y="447"/>
                        <a:pt x="272" y="450"/>
                        <a:pt x="271" y="446"/>
                      </a:cubicBezTo>
                      <a:cubicBezTo>
                        <a:pt x="271" y="443"/>
                        <a:pt x="271" y="440"/>
                        <a:pt x="272" y="439"/>
                      </a:cubicBezTo>
                      <a:cubicBezTo>
                        <a:pt x="274" y="438"/>
                        <a:pt x="275" y="436"/>
                        <a:pt x="276" y="433"/>
                      </a:cubicBezTo>
                      <a:cubicBezTo>
                        <a:pt x="276" y="430"/>
                        <a:pt x="277" y="427"/>
                        <a:pt x="274" y="425"/>
                      </a:cubicBezTo>
                      <a:cubicBezTo>
                        <a:pt x="273" y="423"/>
                        <a:pt x="272" y="420"/>
                        <a:pt x="274" y="419"/>
                      </a:cubicBezTo>
                      <a:cubicBezTo>
                        <a:pt x="279" y="418"/>
                        <a:pt x="274" y="415"/>
                        <a:pt x="272" y="414"/>
                      </a:cubicBezTo>
                      <a:cubicBezTo>
                        <a:pt x="268" y="410"/>
                        <a:pt x="272" y="408"/>
                        <a:pt x="274" y="408"/>
                      </a:cubicBezTo>
                      <a:cubicBezTo>
                        <a:pt x="275" y="408"/>
                        <a:pt x="277" y="409"/>
                        <a:pt x="278" y="408"/>
                      </a:cubicBezTo>
                      <a:cubicBezTo>
                        <a:pt x="278" y="407"/>
                        <a:pt x="276" y="405"/>
                        <a:pt x="275" y="405"/>
                      </a:cubicBezTo>
                      <a:cubicBezTo>
                        <a:pt x="274" y="404"/>
                        <a:pt x="277" y="404"/>
                        <a:pt x="277" y="403"/>
                      </a:cubicBezTo>
                      <a:cubicBezTo>
                        <a:pt x="278" y="402"/>
                        <a:pt x="277" y="400"/>
                        <a:pt x="278" y="399"/>
                      </a:cubicBezTo>
                      <a:cubicBezTo>
                        <a:pt x="279" y="397"/>
                        <a:pt x="281" y="397"/>
                        <a:pt x="283" y="397"/>
                      </a:cubicBezTo>
                      <a:cubicBezTo>
                        <a:pt x="284" y="397"/>
                        <a:pt x="285" y="395"/>
                        <a:pt x="286" y="395"/>
                      </a:cubicBezTo>
                      <a:cubicBezTo>
                        <a:pt x="290" y="394"/>
                        <a:pt x="288" y="392"/>
                        <a:pt x="289" y="388"/>
                      </a:cubicBezTo>
                      <a:cubicBezTo>
                        <a:pt x="289" y="387"/>
                        <a:pt x="292" y="386"/>
                        <a:pt x="292" y="388"/>
                      </a:cubicBezTo>
                      <a:cubicBezTo>
                        <a:pt x="292" y="390"/>
                        <a:pt x="291" y="391"/>
                        <a:pt x="291" y="392"/>
                      </a:cubicBezTo>
                      <a:cubicBezTo>
                        <a:pt x="290" y="394"/>
                        <a:pt x="293" y="396"/>
                        <a:pt x="295" y="396"/>
                      </a:cubicBezTo>
                      <a:cubicBezTo>
                        <a:pt x="297" y="397"/>
                        <a:pt x="296" y="394"/>
                        <a:pt x="298" y="393"/>
                      </a:cubicBezTo>
                      <a:cubicBezTo>
                        <a:pt x="299" y="392"/>
                        <a:pt x="301" y="395"/>
                        <a:pt x="302" y="394"/>
                      </a:cubicBezTo>
                      <a:cubicBezTo>
                        <a:pt x="304" y="393"/>
                        <a:pt x="305" y="392"/>
                        <a:pt x="306" y="391"/>
                      </a:cubicBezTo>
                      <a:cubicBezTo>
                        <a:pt x="306" y="388"/>
                        <a:pt x="307" y="387"/>
                        <a:pt x="309" y="386"/>
                      </a:cubicBezTo>
                      <a:cubicBezTo>
                        <a:pt x="310" y="385"/>
                        <a:pt x="312" y="385"/>
                        <a:pt x="312" y="382"/>
                      </a:cubicBezTo>
                      <a:cubicBezTo>
                        <a:pt x="312" y="379"/>
                        <a:pt x="314" y="375"/>
                        <a:pt x="313" y="371"/>
                      </a:cubicBezTo>
                      <a:cubicBezTo>
                        <a:pt x="313" y="368"/>
                        <a:pt x="312" y="367"/>
                        <a:pt x="315" y="366"/>
                      </a:cubicBezTo>
                      <a:cubicBezTo>
                        <a:pt x="317" y="366"/>
                        <a:pt x="319" y="365"/>
                        <a:pt x="320" y="364"/>
                      </a:cubicBezTo>
                      <a:cubicBezTo>
                        <a:pt x="323" y="362"/>
                        <a:pt x="323" y="362"/>
                        <a:pt x="321" y="359"/>
                      </a:cubicBezTo>
                      <a:cubicBezTo>
                        <a:pt x="320" y="357"/>
                        <a:pt x="319" y="356"/>
                        <a:pt x="320" y="353"/>
                      </a:cubicBezTo>
                      <a:cubicBezTo>
                        <a:pt x="322" y="354"/>
                        <a:pt x="323" y="356"/>
                        <a:pt x="325" y="358"/>
                      </a:cubicBezTo>
                      <a:cubicBezTo>
                        <a:pt x="327" y="361"/>
                        <a:pt x="330" y="361"/>
                        <a:pt x="332" y="360"/>
                      </a:cubicBezTo>
                      <a:cubicBezTo>
                        <a:pt x="333" y="359"/>
                        <a:pt x="334" y="358"/>
                        <a:pt x="335" y="358"/>
                      </a:cubicBezTo>
                      <a:cubicBezTo>
                        <a:pt x="336" y="357"/>
                        <a:pt x="338" y="357"/>
                        <a:pt x="339" y="357"/>
                      </a:cubicBezTo>
                      <a:cubicBezTo>
                        <a:pt x="342" y="356"/>
                        <a:pt x="346" y="355"/>
                        <a:pt x="349" y="356"/>
                      </a:cubicBezTo>
                      <a:cubicBezTo>
                        <a:pt x="354" y="357"/>
                        <a:pt x="355" y="349"/>
                        <a:pt x="358" y="346"/>
                      </a:cubicBezTo>
                      <a:cubicBezTo>
                        <a:pt x="359" y="345"/>
                        <a:pt x="362" y="346"/>
                        <a:pt x="363" y="344"/>
                      </a:cubicBezTo>
                      <a:cubicBezTo>
                        <a:pt x="364" y="341"/>
                        <a:pt x="364" y="340"/>
                        <a:pt x="366" y="339"/>
                      </a:cubicBezTo>
                      <a:cubicBezTo>
                        <a:pt x="368" y="338"/>
                        <a:pt x="370" y="337"/>
                        <a:pt x="370" y="335"/>
                      </a:cubicBezTo>
                      <a:cubicBezTo>
                        <a:pt x="370" y="332"/>
                        <a:pt x="367" y="331"/>
                        <a:pt x="365" y="329"/>
                      </a:cubicBezTo>
                      <a:cubicBezTo>
                        <a:pt x="363" y="328"/>
                        <a:pt x="362" y="327"/>
                        <a:pt x="361" y="327"/>
                      </a:cubicBezTo>
                      <a:cubicBezTo>
                        <a:pt x="359" y="326"/>
                        <a:pt x="357" y="324"/>
                        <a:pt x="355" y="323"/>
                      </a:cubicBezTo>
                      <a:cubicBezTo>
                        <a:pt x="353" y="322"/>
                        <a:pt x="351" y="325"/>
                        <a:pt x="348" y="322"/>
                      </a:cubicBezTo>
                      <a:cubicBezTo>
                        <a:pt x="347" y="321"/>
                        <a:pt x="347" y="320"/>
                        <a:pt x="346" y="319"/>
                      </a:cubicBezTo>
                      <a:cubicBezTo>
                        <a:pt x="346" y="319"/>
                        <a:pt x="343" y="317"/>
                        <a:pt x="344" y="316"/>
                      </a:cubicBezTo>
                      <a:cubicBezTo>
                        <a:pt x="345" y="316"/>
                        <a:pt x="350" y="317"/>
                        <a:pt x="346" y="314"/>
                      </a:cubicBezTo>
                      <a:cubicBezTo>
                        <a:pt x="345" y="313"/>
                        <a:pt x="341" y="311"/>
                        <a:pt x="340" y="309"/>
                      </a:cubicBezTo>
                      <a:cubicBezTo>
                        <a:pt x="340" y="308"/>
                        <a:pt x="343" y="310"/>
                        <a:pt x="343" y="310"/>
                      </a:cubicBezTo>
                      <a:cubicBezTo>
                        <a:pt x="345" y="310"/>
                        <a:pt x="345" y="310"/>
                        <a:pt x="346" y="309"/>
                      </a:cubicBezTo>
                      <a:cubicBezTo>
                        <a:pt x="347" y="308"/>
                        <a:pt x="350" y="308"/>
                        <a:pt x="348" y="305"/>
                      </a:cubicBezTo>
                      <a:cubicBezTo>
                        <a:pt x="346" y="302"/>
                        <a:pt x="343" y="302"/>
                        <a:pt x="341" y="301"/>
                      </a:cubicBezTo>
                      <a:cubicBezTo>
                        <a:pt x="338" y="299"/>
                        <a:pt x="336" y="296"/>
                        <a:pt x="334" y="294"/>
                      </a:cubicBezTo>
                      <a:cubicBezTo>
                        <a:pt x="331" y="293"/>
                        <a:pt x="327" y="290"/>
                        <a:pt x="327" y="287"/>
                      </a:cubicBezTo>
                      <a:cubicBezTo>
                        <a:pt x="328" y="287"/>
                        <a:pt x="329" y="288"/>
                        <a:pt x="330" y="289"/>
                      </a:cubicBezTo>
                      <a:cubicBezTo>
                        <a:pt x="330" y="290"/>
                        <a:pt x="331" y="290"/>
                        <a:pt x="332" y="291"/>
                      </a:cubicBezTo>
                      <a:cubicBezTo>
                        <a:pt x="334" y="292"/>
                        <a:pt x="336" y="293"/>
                        <a:pt x="338" y="295"/>
                      </a:cubicBezTo>
                      <a:cubicBezTo>
                        <a:pt x="340" y="297"/>
                        <a:pt x="342" y="299"/>
                        <a:pt x="343" y="300"/>
                      </a:cubicBezTo>
                      <a:cubicBezTo>
                        <a:pt x="345" y="302"/>
                        <a:pt x="347" y="302"/>
                        <a:pt x="349" y="303"/>
                      </a:cubicBezTo>
                      <a:cubicBezTo>
                        <a:pt x="353" y="305"/>
                        <a:pt x="354" y="312"/>
                        <a:pt x="355" y="315"/>
                      </a:cubicBezTo>
                      <a:cubicBezTo>
                        <a:pt x="356" y="318"/>
                        <a:pt x="364" y="329"/>
                        <a:pt x="365" y="325"/>
                      </a:cubicBezTo>
                      <a:cubicBezTo>
                        <a:pt x="366" y="323"/>
                        <a:pt x="366" y="321"/>
                        <a:pt x="368" y="324"/>
                      </a:cubicBezTo>
                      <a:cubicBezTo>
                        <a:pt x="369" y="325"/>
                        <a:pt x="369" y="326"/>
                        <a:pt x="370" y="327"/>
                      </a:cubicBezTo>
                      <a:cubicBezTo>
                        <a:pt x="370" y="327"/>
                        <a:pt x="372" y="330"/>
                        <a:pt x="372" y="329"/>
                      </a:cubicBezTo>
                      <a:cubicBezTo>
                        <a:pt x="372" y="326"/>
                        <a:pt x="370" y="323"/>
                        <a:pt x="370" y="320"/>
                      </a:cubicBezTo>
                      <a:cubicBezTo>
                        <a:pt x="370" y="318"/>
                        <a:pt x="370" y="316"/>
                        <a:pt x="369" y="313"/>
                      </a:cubicBezTo>
                      <a:cubicBezTo>
                        <a:pt x="369" y="311"/>
                        <a:pt x="367" y="309"/>
                        <a:pt x="367" y="307"/>
                      </a:cubicBezTo>
                      <a:cubicBezTo>
                        <a:pt x="366" y="301"/>
                        <a:pt x="363" y="299"/>
                        <a:pt x="359" y="295"/>
                      </a:cubicBezTo>
                      <a:cubicBezTo>
                        <a:pt x="357" y="293"/>
                        <a:pt x="355" y="291"/>
                        <a:pt x="353" y="289"/>
                      </a:cubicBezTo>
                      <a:cubicBezTo>
                        <a:pt x="352" y="287"/>
                        <a:pt x="350" y="286"/>
                        <a:pt x="348" y="284"/>
                      </a:cubicBezTo>
                      <a:cubicBezTo>
                        <a:pt x="347" y="283"/>
                        <a:pt x="346" y="281"/>
                        <a:pt x="346" y="279"/>
                      </a:cubicBezTo>
                      <a:cubicBezTo>
                        <a:pt x="345" y="277"/>
                        <a:pt x="343" y="277"/>
                        <a:pt x="341" y="276"/>
                      </a:cubicBezTo>
                      <a:cubicBezTo>
                        <a:pt x="339" y="276"/>
                        <a:pt x="339" y="274"/>
                        <a:pt x="340" y="273"/>
                      </a:cubicBezTo>
                      <a:cubicBezTo>
                        <a:pt x="341" y="273"/>
                        <a:pt x="343" y="273"/>
                        <a:pt x="343" y="272"/>
                      </a:cubicBezTo>
                      <a:cubicBezTo>
                        <a:pt x="346" y="270"/>
                        <a:pt x="339" y="268"/>
                        <a:pt x="338" y="266"/>
                      </a:cubicBezTo>
                      <a:cubicBezTo>
                        <a:pt x="337" y="263"/>
                        <a:pt x="341" y="263"/>
                        <a:pt x="342" y="262"/>
                      </a:cubicBezTo>
                      <a:cubicBezTo>
                        <a:pt x="342" y="261"/>
                        <a:pt x="341" y="259"/>
                        <a:pt x="343" y="260"/>
                      </a:cubicBezTo>
                      <a:cubicBezTo>
                        <a:pt x="345" y="262"/>
                        <a:pt x="348" y="264"/>
                        <a:pt x="350" y="266"/>
                      </a:cubicBezTo>
                      <a:cubicBezTo>
                        <a:pt x="353" y="269"/>
                        <a:pt x="358" y="271"/>
                        <a:pt x="360" y="270"/>
                      </a:cubicBezTo>
                      <a:cubicBezTo>
                        <a:pt x="361" y="269"/>
                        <a:pt x="361" y="267"/>
                        <a:pt x="362" y="266"/>
                      </a:cubicBezTo>
                      <a:cubicBezTo>
                        <a:pt x="363" y="265"/>
                        <a:pt x="364" y="264"/>
                        <a:pt x="363" y="261"/>
                      </a:cubicBezTo>
                      <a:cubicBezTo>
                        <a:pt x="362" y="260"/>
                        <a:pt x="360" y="258"/>
                        <a:pt x="359" y="257"/>
                      </a:cubicBezTo>
                      <a:cubicBezTo>
                        <a:pt x="357" y="256"/>
                        <a:pt x="354" y="255"/>
                        <a:pt x="353" y="253"/>
                      </a:cubicBezTo>
                      <a:cubicBezTo>
                        <a:pt x="352" y="252"/>
                        <a:pt x="352" y="250"/>
                        <a:pt x="352" y="249"/>
                      </a:cubicBezTo>
                      <a:cubicBezTo>
                        <a:pt x="352" y="247"/>
                        <a:pt x="354" y="247"/>
                        <a:pt x="356" y="247"/>
                      </a:cubicBezTo>
                      <a:cubicBezTo>
                        <a:pt x="358" y="248"/>
                        <a:pt x="359" y="249"/>
                        <a:pt x="361" y="250"/>
                      </a:cubicBezTo>
                      <a:cubicBezTo>
                        <a:pt x="363" y="251"/>
                        <a:pt x="365" y="252"/>
                        <a:pt x="365" y="251"/>
                      </a:cubicBezTo>
                      <a:cubicBezTo>
                        <a:pt x="366" y="249"/>
                        <a:pt x="363" y="244"/>
                        <a:pt x="361" y="243"/>
                      </a:cubicBezTo>
                      <a:cubicBezTo>
                        <a:pt x="359" y="243"/>
                        <a:pt x="358" y="243"/>
                        <a:pt x="356" y="241"/>
                      </a:cubicBezTo>
                      <a:cubicBezTo>
                        <a:pt x="355" y="239"/>
                        <a:pt x="355" y="238"/>
                        <a:pt x="354" y="236"/>
                      </a:cubicBezTo>
                      <a:cubicBezTo>
                        <a:pt x="351" y="231"/>
                        <a:pt x="359" y="236"/>
                        <a:pt x="356" y="232"/>
                      </a:cubicBezTo>
                      <a:cubicBezTo>
                        <a:pt x="354" y="229"/>
                        <a:pt x="352" y="229"/>
                        <a:pt x="349" y="226"/>
                      </a:cubicBezTo>
                      <a:cubicBezTo>
                        <a:pt x="348" y="224"/>
                        <a:pt x="351" y="226"/>
                        <a:pt x="352" y="226"/>
                      </a:cubicBezTo>
                      <a:cubicBezTo>
                        <a:pt x="353" y="228"/>
                        <a:pt x="355" y="230"/>
                        <a:pt x="357" y="231"/>
                      </a:cubicBezTo>
                      <a:cubicBezTo>
                        <a:pt x="360" y="234"/>
                        <a:pt x="358" y="229"/>
                        <a:pt x="358" y="227"/>
                      </a:cubicBezTo>
                      <a:cubicBezTo>
                        <a:pt x="357" y="225"/>
                        <a:pt x="357" y="222"/>
                        <a:pt x="356" y="219"/>
                      </a:cubicBezTo>
                      <a:cubicBezTo>
                        <a:pt x="354" y="217"/>
                        <a:pt x="350" y="216"/>
                        <a:pt x="350" y="214"/>
                      </a:cubicBezTo>
                      <a:cubicBezTo>
                        <a:pt x="350" y="213"/>
                        <a:pt x="352" y="213"/>
                        <a:pt x="352" y="212"/>
                      </a:cubicBezTo>
                      <a:cubicBezTo>
                        <a:pt x="353" y="212"/>
                        <a:pt x="351" y="210"/>
                        <a:pt x="350" y="208"/>
                      </a:cubicBezTo>
                      <a:cubicBezTo>
                        <a:pt x="347" y="204"/>
                        <a:pt x="345" y="206"/>
                        <a:pt x="342" y="203"/>
                      </a:cubicBezTo>
                      <a:cubicBezTo>
                        <a:pt x="341" y="202"/>
                        <a:pt x="342" y="200"/>
                        <a:pt x="340" y="200"/>
                      </a:cubicBezTo>
                      <a:cubicBezTo>
                        <a:pt x="338" y="199"/>
                        <a:pt x="337" y="199"/>
                        <a:pt x="337" y="197"/>
                      </a:cubicBezTo>
                      <a:cubicBezTo>
                        <a:pt x="335" y="195"/>
                        <a:pt x="335" y="193"/>
                        <a:pt x="338" y="195"/>
                      </a:cubicBezTo>
                      <a:cubicBezTo>
                        <a:pt x="340" y="196"/>
                        <a:pt x="341" y="197"/>
                        <a:pt x="342" y="196"/>
                      </a:cubicBezTo>
                      <a:cubicBezTo>
                        <a:pt x="343" y="195"/>
                        <a:pt x="341" y="193"/>
                        <a:pt x="342" y="192"/>
                      </a:cubicBezTo>
                      <a:cubicBezTo>
                        <a:pt x="343" y="192"/>
                        <a:pt x="345" y="192"/>
                        <a:pt x="347" y="194"/>
                      </a:cubicBezTo>
                      <a:cubicBezTo>
                        <a:pt x="348" y="196"/>
                        <a:pt x="350" y="197"/>
                        <a:pt x="352" y="197"/>
                      </a:cubicBezTo>
                      <a:cubicBezTo>
                        <a:pt x="353" y="198"/>
                        <a:pt x="355" y="199"/>
                        <a:pt x="355" y="198"/>
                      </a:cubicBezTo>
                      <a:cubicBezTo>
                        <a:pt x="356" y="197"/>
                        <a:pt x="355" y="194"/>
                        <a:pt x="355" y="193"/>
                      </a:cubicBezTo>
                      <a:cubicBezTo>
                        <a:pt x="354" y="191"/>
                        <a:pt x="353" y="189"/>
                        <a:pt x="351" y="188"/>
                      </a:cubicBezTo>
                      <a:cubicBezTo>
                        <a:pt x="349" y="186"/>
                        <a:pt x="349" y="187"/>
                        <a:pt x="347" y="186"/>
                      </a:cubicBezTo>
                      <a:cubicBezTo>
                        <a:pt x="346" y="186"/>
                        <a:pt x="346" y="185"/>
                        <a:pt x="345" y="184"/>
                      </a:cubicBezTo>
                      <a:cubicBezTo>
                        <a:pt x="344" y="184"/>
                        <a:pt x="343" y="183"/>
                        <a:pt x="342" y="183"/>
                      </a:cubicBezTo>
                      <a:cubicBezTo>
                        <a:pt x="341" y="182"/>
                        <a:pt x="338" y="180"/>
                        <a:pt x="338" y="179"/>
                      </a:cubicBezTo>
                      <a:cubicBezTo>
                        <a:pt x="339" y="177"/>
                        <a:pt x="346" y="180"/>
                        <a:pt x="343" y="176"/>
                      </a:cubicBezTo>
                      <a:cubicBezTo>
                        <a:pt x="342" y="175"/>
                        <a:pt x="341" y="174"/>
                        <a:pt x="340" y="173"/>
                      </a:cubicBezTo>
                      <a:cubicBezTo>
                        <a:pt x="338" y="172"/>
                        <a:pt x="337" y="169"/>
                        <a:pt x="335" y="168"/>
                      </a:cubicBezTo>
                      <a:cubicBezTo>
                        <a:pt x="333" y="167"/>
                        <a:pt x="334" y="174"/>
                        <a:pt x="331" y="170"/>
                      </a:cubicBezTo>
                      <a:cubicBezTo>
                        <a:pt x="330" y="169"/>
                        <a:pt x="330" y="167"/>
                        <a:pt x="330" y="166"/>
                      </a:cubicBezTo>
                      <a:cubicBezTo>
                        <a:pt x="330" y="164"/>
                        <a:pt x="331" y="163"/>
                        <a:pt x="330" y="161"/>
                      </a:cubicBezTo>
                      <a:cubicBezTo>
                        <a:pt x="329" y="157"/>
                        <a:pt x="327" y="154"/>
                        <a:pt x="327" y="151"/>
                      </a:cubicBezTo>
                      <a:cubicBezTo>
                        <a:pt x="327" y="149"/>
                        <a:pt x="327" y="148"/>
                        <a:pt x="329" y="148"/>
                      </a:cubicBezTo>
                      <a:cubicBezTo>
                        <a:pt x="331" y="148"/>
                        <a:pt x="332" y="148"/>
                        <a:pt x="331" y="147"/>
                      </a:cubicBezTo>
                      <a:cubicBezTo>
                        <a:pt x="331" y="146"/>
                        <a:pt x="330" y="144"/>
                        <a:pt x="330" y="143"/>
                      </a:cubicBezTo>
                      <a:cubicBezTo>
                        <a:pt x="330" y="142"/>
                        <a:pt x="331" y="142"/>
                        <a:pt x="332" y="142"/>
                      </a:cubicBezTo>
                      <a:cubicBezTo>
                        <a:pt x="333" y="141"/>
                        <a:pt x="334" y="141"/>
                        <a:pt x="333" y="139"/>
                      </a:cubicBezTo>
                      <a:cubicBezTo>
                        <a:pt x="332" y="138"/>
                        <a:pt x="331" y="138"/>
                        <a:pt x="331" y="137"/>
                      </a:cubicBezTo>
                      <a:cubicBezTo>
                        <a:pt x="330" y="137"/>
                        <a:pt x="329" y="136"/>
                        <a:pt x="328" y="135"/>
                      </a:cubicBezTo>
                      <a:cubicBezTo>
                        <a:pt x="327" y="133"/>
                        <a:pt x="325" y="127"/>
                        <a:pt x="328" y="128"/>
                      </a:cubicBezTo>
                      <a:cubicBezTo>
                        <a:pt x="329" y="128"/>
                        <a:pt x="330" y="129"/>
                        <a:pt x="332" y="129"/>
                      </a:cubicBezTo>
                      <a:cubicBezTo>
                        <a:pt x="333" y="130"/>
                        <a:pt x="333" y="127"/>
                        <a:pt x="333" y="127"/>
                      </a:cubicBezTo>
                      <a:cubicBezTo>
                        <a:pt x="333" y="125"/>
                        <a:pt x="335" y="122"/>
                        <a:pt x="331" y="120"/>
                      </a:cubicBezTo>
                      <a:cubicBezTo>
                        <a:pt x="329" y="120"/>
                        <a:pt x="328" y="120"/>
                        <a:pt x="326" y="120"/>
                      </a:cubicBezTo>
                      <a:cubicBezTo>
                        <a:pt x="325" y="119"/>
                        <a:pt x="323" y="118"/>
                        <a:pt x="323" y="119"/>
                      </a:cubicBezTo>
                      <a:cubicBezTo>
                        <a:pt x="323" y="120"/>
                        <a:pt x="325" y="126"/>
                        <a:pt x="322" y="124"/>
                      </a:cubicBezTo>
                      <a:cubicBezTo>
                        <a:pt x="319" y="123"/>
                        <a:pt x="318" y="118"/>
                        <a:pt x="318" y="116"/>
                      </a:cubicBezTo>
                      <a:cubicBezTo>
                        <a:pt x="317" y="114"/>
                        <a:pt x="318" y="112"/>
                        <a:pt x="322" y="114"/>
                      </a:cubicBezTo>
                      <a:cubicBezTo>
                        <a:pt x="324" y="115"/>
                        <a:pt x="332" y="120"/>
                        <a:pt x="333" y="119"/>
                      </a:cubicBezTo>
                      <a:cubicBezTo>
                        <a:pt x="335" y="118"/>
                        <a:pt x="336" y="116"/>
                        <a:pt x="335" y="114"/>
                      </a:cubicBezTo>
                      <a:cubicBezTo>
                        <a:pt x="333" y="110"/>
                        <a:pt x="327" y="108"/>
                        <a:pt x="324" y="107"/>
                      </a:cubicBezTo>
                      <a:cubicBezTo>
                        <a:pt x="323" y="106"/>
                        <a:pt x="323" y="108"/>
                        <a:pt x="321" y="108"/>
                      </a:cubicBezTo>
                      <a:cubicBezTo>
                        <a:pt x="320" y="107"/>
                        <a:pt x="319" y="107"/>
                        <a:pt x="317" y="105"/>
                      </a:cubicBezTo>
                      <a:cubicBezTo>
                        <a:pt x="315" y="102"/>
                        <a:pt x="320" y="105"/>
                        <a:pt x="321" y="105"/>
                      </a:cubicBezTo>
                      <a:cubicBezTo>
                        <a:pt x="323" y="105"/>
                        <a:pt x="320" y="101"/>
                        <a:pt x="321" y="101"/>
                      </a:cubicBezTo>
                      <a:cubicBezTo>
                        <a:pt x="323" y="102"/>
                        <a:pt x="324" y="103"/>
                        <a:pt x="326" y="104"/>
                      </a:cubicBezTo>
                      <a:cubicBezTo>
                        <a:pt x="327" y="105"/>
                        <a:pt x="329" y="105"/>
                        <a:pt x="330" y="106"/>
                      </a:cubicBezTo>
                      <a:cubicBezTo>
                        <a:pt x="331" y="106"/>
                        <a:pt x="333" y="108"/>
                        <a:pt x="334" y="107"/>
                      </a:cubicBezTo>
                      <a:cubicBezTo>
                        <a:pt x="335" y="107"/>
                        <a:pt x="334" y="105"/>
                        <a:pt x="335" y="105"/>
                      </a:cubicBezTo>
                      <a:cubicBezTo>
                        <a:pt x="335" y="105"/>
                        <a:pt x="337" y="105"/>
                        <a:pt x="337" y="105"/>
                      </a:cubicBezTo>
                      <a:cubicBezTo>
                        <a:pt x="338" y="103"/>
                        <a:pt x="335" y="102"/>
                        <a:pt x="335" y="100"/>
                      </a:cubicBezTo>
                      <a:cubicBezTo>
                        <a:pt x="335" y="99"/>
                        <a:pt x="336" y="99"/>
                        <a:pt x="337" y="99"/>
                      </a:cubicBezTo>
                      <a:cubicBezTo>
                        <a:pt x="338" y="100"/>
                        <a:pt x="339" y="100"/>
                        <a:pt x="339" y="99"/>
                      </a:cubicBezTo>
                      <a:cubicBezTo>
                        <a:pt x="339" y="96"/>
                        <a:pt x="342" y="95"/>
                        <a:pt x="342" y="93"/>
                      </a:cubicBezTo>
                      <a:cubicBezTo>
                        <a:pt x="344" y="91"/>
                        <a:pt x="338" y="87"/>
                        <a:pt x="335" y="85"/>
                      </a:cubicBezTo>
                      <a:cubicBezTo>
                        <a:pt x="333" y="83"/>
                        <a:pt x="331" y="82"/>
                        <a:pt x="329" y="80"/>
                      </a:cubicBezTo>
                      <a:cubicBezTo>
                        <a:pt x="328" y="79"/>
                        <a:pt x="326" y="77"/>
                        <a:pt x="324" y="76"/>
                      </a:cubicBezTo>
                      <a:cubicBezTo>
                        <a:pt x="322" y="75"/>
                        <a:pt x="321" y="75"/>
                        <a:pt x="320" y="75"/>
                      </a:cubicBezTo>
                      <a:cubicBezTo>
                        <a:pt x="319" y="75"/>
                        <a:pt x="319" y="76"/>
                        <a:pt x="318" y="76"/>
                      </a:cubicBezTo>
                      <a:cubicBezTo>
                        <a:pt x="318" y="76"/>
                        <a:pt x="317" y="75"/>
                        <a:pt x="316" y="76"/>
                      </a:cubicBezTo>
                      <a:cubicBezTo>
                        <a:pt x="315" y="76"/>
                        <a:pt x="314" y="76"/>
                        <a:pt x="314" y="77"/>
                      </a:cubicBezTo>
                      <a:cubicBezTo>
                        <a:pt x="315" y="78"/>
                        <a:pt x="315" y="79"/>
                        <a:pt x="315" y="80"/>
                      </a:cubicBezTo>
                      <a:cubicBezTo>
                        <a:pt x="315" y="81"/>
                        <a:pt x="309" y="75"/>
                        <a:pt x="308" y="74"/>
                      </a:cubicBezTo>
                      <a:cubicBezTo>
                        <a:pt x="307" y="73"/>
                        <a:pt x="305" y="72"/>
                        <a:pt x="305" y="73"/>
                      </a:cubicBezTo>
                      <a:cubicBezTo>
                        <a:pt x="303" y="73"/>
                        <a:pt x="306" y="74"/>
                        <a:pt x="307" y="75"/>
                      </a:cubicBezTo>
                      <a:cubicBezTo>
                        <a:pt x="308" y="76"/>
                        <a:pt x="309" y="77"/>
                        <a:pt x="311" y="79"/>
                      </a:cubicBezTo>
                      <a:cubicBezTo>
                        <a:pt x="312" y="80"/>
                        <a:pt x="314" y="81"/>
                        <a:pt x="315" y="82"/>
                      </a:cubicBezTo>
                      <a:cubicBezTo>
                        <a:pt x="317" y="85"/>
                        <a:pt x="314" y="85"/>
                        <a:pt x="311" y="83"/>
                      </a:cubicBezTo>
                      <a:cubicBezTo>
                        <a:pt x="310" y="82"/>
                        <a:pt x="308" y="80"/>
                        <a:pt x="308" y="80"/>
                      </a:cubicBezTo>
                      <a:cubicBezTo>
                        <a:pt x="306" y="80"/>
                        <a:pt x="306" y="80"/>
                        <a:pt x="304" y="78"/>
                      </a:cubicBezTo>
                      <a:cubicBezTo>
                        <a:pt x="303" y="77"/>
                        <a:pt x="302" y="76"/>
                        <a:pt x="301" y="75"/>
                      </a:cubicBezTo>
                      <a:cubicBezTo>
                        <a:pt x="300" y="74"/>
                        <a:pt x="297" y="73"/>
                        <a:pt x="299" y="75"/>
                      </a:cubicBezTo>
                      <a:cubicBezTo>
                        <a:pt x="302" y="78"/>
                        <a:pt x="301" y="79"/>
                        <a:pt x="300" y="81"/>
                      </a:cubicBezTo>
                      <a:cubicBezTo>
                        <a:pt x="300" y="83"/>
                        <a:pt x="299" y="83"/>
                        <a:pt x="299" y="85"/>
                      </a:cubicBezTo>
                      <a:cubicBezTo>
                        <a:pt x="299" y="86"/>
                        <a:pt x="299" y="87"/>
                        <a:pt x="299" y="89"/>
                      </a:cubicBezTo>
                      <a:cubicBezTo>
                        <a:pt x="299" y="90"/>
                        <a:pt x="298" y="90"/>
                        <a:pt x="297" y="91"/>
                      </a:cubicBezTo>
                      <a:cubicBezTo>
                        <a:pt x="296" y="91"/>
                        <a:pt x="296" y="93"/>
                        <a:pt x="296" y="94"/>
                      </a:cubicBezTo>
                      <a:cubicBezTo>
                        <a:pt x="295" y="94"/>
                        <a:pt x="294" y="96"/>
                        <a:pt x="293" y="96"/>
                      </a:cubicBezTo>
                      <a:cubicBezTo>
                        <a:pt x="293" y="96"/>
                        <a:pt x="292" y="94"/>
                        <a:pt x="292" y="94"/>
                      </a:cubicBezTo>
                      <a:cubicBezTo>
                        <a:pt x="292" y="93"/>
                        <a:pt x="292" y="91"/>
                        <a:pt x="293" y="90"/>
                      </a:cubicBezTo>
                      <a:cubicBezTo>
                        <a:pt x="294" y="89"/>
                        <a:pt x="294" y="88"/>
                        <a:pt x="294" y="86"/>
                      </a:cubicBezTo>
                      <a:cubicBezTo>
                        <a:pt x="294" y="85"/>
                        <a:pt x="293" y="84"/>
                        <a:pt x="294" y="83"/>
                      </a:cubicBezTo>
                      <a:cubicBezTo>
                        <a:pt x="294" y="81"/>
                        <a:pt x="294" y="81"/>
                        <a:pt x="294" y="79"/>
                      </a:cubicBezTo>
                      <a:cubicBezTo>
                        <a:pt x="292" y="76"/>
                        <a:pt x="291" y="72"/>
                        <a:pt x="290" y="69"/>
                      </a:cubicBezTo>
                      <a:cubicBezTo>
                        <a:pt x="290" y="68"/>
                        <a:pt x="289" y="65"/>
                        <a:pt x="287" y="63"/>
                      </a:cubicBezTo>
                      <a:cubicBezTo>
                        <a:pt x="284" y="61"/>
                        <a:pt x="280" y="61"/>
                        <a:pt x="280" y="63"/>
                      </a:cubicBezTo>
                      <a:cubicBezTo>
                        <a:pt x="279" y="65"/>
                        <a:pt x="282" y="68"/>
                        <a:pt x="279" y="69"/>
                      </a:cubicBezTo>
                      <a:cubicBezTo>
                        <a:pt x="277" y="70"/>
                        <a:pt x="273" y="69"/>
                        <a:pt x="271" y="70"/>
                      </a:cubicBezTo>
                      <a:cubicBezTo>
                        <a:pt x="271" y="70"/>
                        <a:pt x="267" y="73"/>
                        <a:pt x="265" y="71"/>
                      </a:cubicBezTo>
                      <a:cubicBezTo>
                        <a:pt x="264" y="69"/>
                        <a:pt x="267" y="67"/>
                        <a:pt x="268" y="67"/>
                      </a:cubicBezTo>
                      <a:cubicBezTo>
                        <a:pt x="271" y="66"/>
                        <a:pt x="274" y="67"/>
                        <a:pt x="273" y="64"/>
                      </a:cubicBezTo>
                      <a:cubicBezTo>
                        <a:pt x="272" y="61"/>
                        <a:pt x="271" y="60"/>
                        <a:pt x="268" y="59"/>
                      </a:cubicBezTo>
                      <a:cubicBezTo>
                        <a:pt x="264" y="58"/>
                        <a:pt x="261" y="57"/>
                        <a:pt x="257" y="55"/>
                      </a:cubicBezTo>
                      <a:cubicBezTo>
                        <a:pt x="252" y="54"/>
                        <a:pt x="250" y="54"/>
                        <a:pt x="247" y="55"/>
                      </a:cubicBezTo>
                      <a:cubicBezTo>
                        <a:pt x="246" y="56"/>
                        <a:pt x="244" y="56"/>
                        <a:pt x="242" y="55"/>
                      </a:cubicBezTo>
                      <a:cubicBezTo>
                        <a:pt x="240" y="55"/>
                        <a:pt x="237" y="54"/>
                        <a:pt x="236" y="55"/>
                      </a:cubicBezTo>
                      <a:cubicBezTo>
                        <a:pt x="236" y="56"/>
                        <a:pt x="235" y="59"/>
                        <a:pt x="232" y="57"/>
                      </a:cubicBezTo>
                      <a:cubicBezTo>
                        <a:pt x="230" y="56"/>
                        <a:pt x="230" y="52"/>
                        <a:pt x="230" y="52"/>
                      </a:cubicBezTo>
                      <a:cubicBezTo>
                        <a:pt x="230" y="51"/>
                        <a:pt x="232" y="51"/>
                        <a:pt x="234" y="51"/>
                      </a:cubicBezTo>
                      <a:cubicBezTo>
                        <a:pt x="235" y="51"/>
                        <a:pt x="237" y="51"/>
                        <a:pt x="239" y="51"/>
                      </a:cubicBezTo>
                      <a:cubicBezTo>
                        <a:pt x="243" y="52"/>
                        <a:pt x="243" y="49"/>
                        <a:pt x="248" y="51"/>
                      </a:cubicBezTo>
                      <a:cubicBezTo>
                        <a:pt x="250" y="51"/>
                        <a:pt x="251" y="51"/>
                        <a:pt x="253" y="51"/>
                      </a:cubicBezTo>
                      <a:cubicBezTo>
                        <a:pt x="255" y="52"/>
                        <a:pt x="258" y="52"/>
                        <a:pt x="260" y="53"/>
                      </a:cubicBezTo>
                      <a:cubicBezTo>
                        <a:pt x="265" y="55"/>
                        <a:pt x="267" y="55"/>
                        <a:pt x="271" y="55"/>
                      </a:cubicBezTo>
                      <a:cubicBezTo>
                        <a:pt x="273" y="56"/>
                        <a:pt x="274" y="54"/>
                        <a:pt x="276" y="54"/>
                      </a:cubicBezTo>
                      <a:cubicBezTo>
                        <a:pt x="277" y="54"/>
                        <a:pt x="278" y="54"/>
                        <a:pt x="279" y="54"/>
                      </a:cubicBezTo>
                      <a:cubicBezTo>
                        <a:pt x="280" y="54"/>
                        <a:pt x="280" y="54"/>
                        <a:pt x="281" y="53"/>
                      </a:cubicBezTo>
                      <a:cubicBezTo>
                        <a:pt x="281" y="52"/>
                        <a:pt x="282" y="51"/>
                        <a:pt x="283" y="51"/>
                      </a:cubicBezTo>
                      <a:cubicBezTo>
                        <a:pt x="283" y="50"/>
                        <a:pt x="284" y="50"/>
                        <a:pt x="284" y="49"/>
                      </a:cubicBezTo>
                      <a:cubicBezTo>
                        <a:pt x="284" y="48"/>
                        <a:pt x="281" y="46"/>
                        <a:pt x="280" y="44"/>
                      </a:cubicBezTo>
                      <a:cubicBezTo>
                        <a:pt x="279" y="43"/>
                        <a:pt x="277" y="41"/>
                        <a:pt x="275" y="40"/>
                      </a:cubicBezTo>
                      <a:cubicBezTo>
                        <a:pt x="273" y="40"/>
                        <a:pt x="271" y="39"/>
                        <a:pt x="270" y="37"/>
                      </a:cubicBezTo>
                      <a:cubicBezTo>
                        <a:pt x="267" y="35"/>
                        <a:pt x="267" y="35"/>
                        <a:pt x="266" y="36"/>
                      </a:cubicBezTo>
                      <a:cubicBezTo>
                        <a:pt x="265" y="37"/>
                        <a:pt x="261" y="37"/>
                        <a:pt x="261" y="35"/>
                      </a:cubicBezTo>
                      <a:cubicBezTo>
                        <a:pt x="260" y="33"/>
                        <a:pt x="262" y="32"/>
                        <a:pt x="261" y="30"/>
                      </a:cubicBezTo>
                      <a:cubicBezTo>
                        <a:pt x="260" y="29"/>
                        <a:pt x="259" y="27"/>
                        <a:pt x="257" y="27"/>
                      </a:cubicBezTo>
                      <a:cubicBezTo>
                        <a:pt x="255" y="26"/>
                        <a:pt x="253" y="26"/>
                        <a:pt x="252" y="26"/>
                      </a:cubicBezTo>
                      <a:cubicBezTo>
                        <a:pt x="251" y="26"/>
                        <a:pt x="250" y="27"/>
                        <a:pt x="249" y="27"/>
                      </a:cubicBezTo>
                      <a:cubicBezTo>
                        <a:pt x="247" y="26"/>
                        <a:pt x="242" y="25"/>
                        <a:pt x="240" y="24"/>
                      </a:cubicBezTo>
                      <a:cubicBezTo>
                        <a:pt x="236" y="22"/>
                        <a:pt x="232" y="21"/>
                        <a:pt x="229" y="22"/>
                      </a:cubicBezTo>
                      <a:cubicBezTo>
                        <a:pt x="227" y="22"/>
                        <a:pt x="224" y="22"/>
                        <a:pt x="221" y="22"/>
                      </a:cubicBezTo>
                      <a:cubicBezTo>
                        <a:pt x="218" y="22"/>
                        <a:pt x="214" y="20"/>
                        <a:pt x="211" y="21"/>
                      </a:cubicBezTo>
                      <a:cubicBezTo>
                        <a:pt x="210" y="21"/>
                        <a:pt x="208" y="22"/>
                        <a:pt x="206" y="21"/>
                      </a:cubicBezTo>
                      <a:cubicBezTo>
                        <a:pt x="205" y="20"/>
                        <a:pt x="209" y="20"/>
                        <a:pt x="211" y="20"/>
                      </a:cubicBezTo>
                      <a:cubicBezTo>
                        <a:pt x="212" y="20"/>
                        <a:pt x="213" y="20"/>
                        <a:pt x="215" y="20"/>
                      </a:cubicBezTo>
                      <a:cubicBezTo>
                        <a:pt x="218" y="21"/>
                        <a:pt x="219" y="20"/>
                        <a:pt x="221" y="20"/>
                      </a:cubicBezTo>
                      <a:cubicBezTo>
                        <a:pt x="222" y="20"/>
                        <a:pt x="224" y="21"/>
                        <a:pt x="226" y="20"/>
                      </a:cubicBezTo>
                      <a:cubicBezTo>
                        <a:pt x="227" y="20"/>
                        <a:pt x="227" y="19"/>
                        <a:pt x="229" y="20"/>
                      </a:cubicBezTo>
                      <a:cubicBezTo>
                        <a:pt x="234" y="21"/>
                        <a:pt x="239" y="22"/>
                        <a:pt x="244" y="23"/>
                      </a:cubicBezTo>
                      <a:cubicBezTo>
                        <a:pt x="246" y="24"/>
                        <a:pt x="247" y="23"/>
                        <a:pt x="248" y="23"/>
                      </a:cubicBezTo>
                      <a:cubicBezTo>
                        <a:pt x="249" y="23"/>
                        <a:pt x="251" y="23"/>
                        <a:pt x="251" y="23"/>
                      </a:cubicBezTo>
                      <a:cubicBezTo>
                        <a:pt x="253" y="22"/>
                        <a:pt x="253" y="20"/>
                        <a:pt x="249" y="18"/>
                      </a:cubicBezTo>
                      <a:cubicBezTo>
                        <a:pt x="247" y="17"/>
                        <a:pt x="243" y="15"/>
                        <a:pt x="240" y="14"/>
                      </a:cubicBezTo>
                      <a:cubicBezTo>
                        <a:pt x="239" y="14"/>
                        <a:pt x="238" y="14"/>
                        <a:pt x="236" y="14"/>
                      </a:cubicBezTo>
                      <a:cubicBezTo>
                        <a:pt x="234" y="13"/>
                        <a:pt x="234" y="11"/>
                        <a:pt x="232" y="10"/>
                      </a:cubicBezTo>
                      <a:cubicBezTo>
                        <a:pt x="228" y="8"/>
                        <a:pt x="224" y="6"/>
                        <a:pt x="220" y="6"/>
                      </a:cubicBezTo>
                      <a:cubicBezTo>
                        <a:pt x="218" y="5"/>
                        <a:pt x="215" y="5"/>
                        <a:pt x="213" y="4"/>
                      </a:cubicBezTo>
                      <a:cubicBezTo>
                        <a:pt x="211" y="3"/>
                        <a:pt x="210" y="3"/>
                        <a:pt x="209" y="4"/>
                      </a:cubicBezTo>
                      <a:cubicBezTo>
                        <a:pt x="206" y="4"/>
                        <a:pt x="204" y="2"/>
                        <a:pt x="201" y="1"/>
                      </a:cubicBezTo>
                      <a:cubicBezTo>
                        <a:pt x="199" y="1"/>
                        <a:pt x="199" y="2"/>
                        <a:pt x="197" y="2"/>
                      </a:cubicBezTo>
                      <a:cubicBezTo>
                        <a:pt x="196" y="2"/>
                        <a:pt x="193" y="1"/>
                        <a:pt x="192" y="1"/>
                      </a:cubicBezTo>
                      <a:cubicBezTo>
                        <a:pt x="192" y="1"/>
                        <a:pt x="194" y="4"/>
                        <a:pt x="194" y="5"/>
                      </a:cubicBezTo>
                      <a:cubicBezTo>
                        <a:pt x="194" y="7"/>
                        <a:pt x="190" y="3"/>
                        <a:pt x="190" y="3"/>
                      </a:cubicBezTo>
                      <a:cubicBezTo>
                        <a:pt x="188" y="1"/>
                        <a:pt x="186" y="0"/>
                        <a:pt x="185" y="1"/>
                      </a:cubicBezTo>
                      <a:cubicBezTo>
                        <a:pt x="184" y="2"/>
                        <a:pt x="180" y="1"/>
                        <a:pt x="182" y="4"/>
                      </a:cubicBezTo>
                      <a:cubicBezTo>
                        <a:pt x="182" y="5"/>
                        <a:pt x="184" y="6"/>
                        <a:pt x="185" y="7"/>
                      </a:cubicBezTo>
                      <a:cubicBezTo>
                        <a:pt x="187" y="8"/>
                        <a:pt x="189" y="8"/>
                        <a:pt x="191" y="10"/>
                      </a:cubicBezTo>
                      <a:cubicBezTo>
                        <a:pt x="194" y="13"/>
                        <a:pt x="185" y="10"/>
                        <a:pt x="188" y="13"/>
                      </a:cubicBezTo>
                      <a:cubicBezTo>
                        <a:pt x="192" y="16"/>
                        <a:pt x="187" y="14"/>
                        <a:pt x="185" y="14"/>
                      </a:cubicBezTo>
                      <a:cubicBezTo>
                        <a:pt x="184" y="15"/>
                        <a:pt x="187" y="17"/>
                        <a:pt x="187" y="17"/>
                      </a:cubicBezTo>
                      <a:cubicBezTo>
                        <a:pt x="188" y="18"/>
                        <a:pt x="190" y="20"/>
                        <a:pt x="188" y="19"/>
                      </a:cubicBezTo>
                      <a:cubicBezTo>
                        <a:pt x="186" y="18"/>
                        <a:pt x="186" y="17"/>
                        <a:pt x="184" y="16"/>
                      </a:cubicBezTo>
                      <a:cubicBezTo>
                        <a:pt x="182" y="14"/>
                        <a:pt x="179" y="14"/>
                        <a:pt x="176" y="12"/>
                      </a:cubicBezTo>
                      <a:cubicBezTo>
                        <a:pt x="174" y="11"/>
                        <a:pt x="172" y="10"/>
                        <a:pt x="170" y="9"/>
                      </a:cubicBezTo>
                      <a:cubicBezTo>
                        <a:pt x="168" y="7"/>
                        <a:pt x="168" y="6"/>
                        <a:pt x="167" y="5"/>
                      </a:cubicBezTo>
                      <a:cubicBezTo>
                        <a:pt x="166" y="4"/>
                        <a:pt x="165" y="3"/>
                        <a:pt x="163" y="2"/>
                      </a:cubicBezTo>
                      <a:cubicBezTo>
                        <a:pt x="161" y="2"/>
                        <a:pt x="160" y="2"/>
                        <a:pt x="160" y="3"/>
                      </a:cubicBezTo>
                      <a:cubicBezTo>
                        <a:pt x="161" y="3"/>
                        <a:pt x="162" y="5"/>
                        <a:pt x="161" y="5"/>
                      </a:cubicBezTo>
                      <a:cubicBezTo>
                        <a:pt x="161" y="5"/>
                        <a:pt x="156" y="3"/>
                        <a:pt x="157" y="4"/>
                      </a:cubicBezTo>
                      <a:cubicBezTo>
                        <a:pt x="157" y="4"/>
                        <a:pt x="158" y="4"/>
                        <a:pt x="158" y="5"/>
                      </a:cubicBezTo>
                      <a:cubicBezTo>
                        <a:pt x="159" y="5"/>
                        <a:pt x="159" y="6"/>
                        <a:pt x="160" y="6"/>
                      </a:cubicBezTo>
                      <a:cubicBezTo>
                        <a:pt x="160" y="7"/>
                        <a:pt x="158" y="6"/>
                        <a:pt x="157" y="6"/>
                      </a:cubicBezTo>
                      <a:cubicBezTo>
                        <a:pt x="156" y="6"/>
                        <a:pt x="145" y="2"/>
                        <a:pt x="149" y="5"/>
                      </a:cubicBezTo>
                      <a:cubicBezTo>
                        <a:pt x="150" y="6"/>
                        <a:pt x="152" y="8"/>
                        <a:pt x="149" y="8"/>
                      </a:cubicBezTo>
                      <a:cubicBezTo>
                        <a:pt x="148" y="8"/>
                        <a:pt x="146" y="5"/>
                        <a:pt x="145" y="5"/>
                      </a:cubicBezTo>
                      <a:cubicBezTo>
                        <a:pt x="143" y="4"/>
                        <a:pt x="141" y="4"/>
                        <a:pt x="142" y="5"/>
                      </a:cubicBezTo>
                      <a:cubicBezTo>
                        <a:pt x="142" y="6"/>
                        <a:pt x="145" y="7"/>
                        <a:pt x="145" y="8"/>
                      </a:cubicBezTo>
                      <a:cubicBezTo>
                        <a:pt x="145" y="9"/>
                        <a:pt x="143" y="9"/>
                        <a:pt x="144" y="10"/>
                      </a:cubicBezTo>
                      <a:cubicBezTo>
                        <a:pt x="145" y="12"/>
                        <a:pt x="148" y="11"/>
                        <a:pt x="149" y="11"/>
                      </a:cubicBezTo>
                      <a:cubicBezTo>
                        <a:pt x="151" y="11"/>
                        <a:pt x="152" y="12"/>
                        <a:pt x="154" y="13"/>
                      </a:cubicBezTo>
                      <a:cubicBezTo>
                        <a:pt x="157" y="13"/>
                        <a:pt x="161" y="14"/>
                        <a:pt x="164" y="14"/>
                      </a:cubicBezTo>
                      <a:cubicBezTo>
                        <a:pt x="167" y="15"/>
                        <a:pt x="169" y="16"/>
                        <a:pt x="172" y="17"/>
                      </a:cubicBezTo>
                      <a:cubicBezTo>
                        <a:pt x="174" y="18"/>
                        <a:pt x="177" y="19"/>
                        <a:pt x="180" y="20"/>
                      </a:cubicBezTo>
                      <a:cubicBezTo>
                        <a:pt x="184" y="23"/>
                        <a:pt x="184" y="24"/>
                        <a:pt x="184" y="27"/>
                      </a:cubicBezTo>
                      <a:cubicBezTo>
                        <a:pt x="182" y="27"/>
                        <a:pt x="180" y="24"/>
                        <a:pt x="178" y="23"/>
                      </a:cubicBezTo>
                      <a:cubicBezTo>
                        <a:pt x="176" y="21"/>
                        <a:pt x="173" y="20"/>
                        <a:pt x="170" y="19"/>
                      </a:cubicBezTo>
                      <a:cubicBezTo>
                        <a:pt x="168" y="18"/>
                        <a:pt x="164" y="15"/>
                        <a:pt x="161" y="16"/>
                      </a:cubicBezTo>
                      <a:cubicBezTo>
                        <a:pt x="158" y="16"/>
                        <a:pt x="154" y="14"/>
                        <a:pt x="151" y="14"/>
                      </a:cubicBezTo>
                      <a:cubicBezTo>
                        <a:pt x="151" y="15"/>
                        <a:pt x="155" y="18"/>
                        <a:pt x="156" y="20"/>
                      </a:cubicBezTo>
                      <a:cubicBezTo>
                        <a:pt x="159" y="22"/>
                        <a:pt x="163" y="24"/>
                        <a:pt x="163" y="27"/>
                      </a:cubicBezTo>
                      <a:cubicBezTo>
                        <a:pt x="163" y="28"/>
                        <a:pt x="162" y="28"/>
                        <a:pt x="160" y="27"/>
                      </a:cubicBezTo>
                      <a:cubicBezTo>
                        <a:pt x="159" y="27"/>
                        <a:pt x="158" y="27"/>
                        <a:pt x="159" y="28"/>
                      </a:cubicBezTo>
                      <a:cubicBezTo>
                        <a:pt x="160" y="30"/>
                        <a:pt x="160" y="30"/>
                        <a:pt x="160" y="32"/>
                      </a:cubicBezTo>
                      <a:cubicBezTo>
                        <a:pt x="161" y="33"/>
                        <a:pt x="160" y="35"/>
                        <a:pt x="162" y="37"/>
                      </a:cubicBezTo>
                      <a:cubicBezTo>
                        <a:pt x="163" y="37"/>
                        <a:pt x="164" y="38"/>
                        <a:pt x="165" y="39"/>
                      </a:cubicBezTo>
                      <a:cubicBezTo>
                        <a:pt x="165" y="40"/>
                        <a:pt x="166" y="41"/>
                        <a:pt x="164" y="40"/>
                      </a:cubicBezTo>
                      <a:cubicBezTo>
                        <a:pt x="162" y="39"/>
                        <a:pt x="160" y="38"/>
                        <a:pt x="159" y="37"/>
                      </a:cubicBezTo>
                      <a:cubicBezTo>
                        <a:pt x="157" y="35"/>
                        <a:pt x="157" y="34"/>
                        <a:pt x="155" y="32"/>
                      </a:cubicBezTo>
                      <a:cubicBezTo>
                        <a:pt x="151" y="30"/>
                        <a:pt x="147" y="27"/>
                        <a:pt x="143" y="25"/>
                      </a:cubicBezTo>
                      <a:cubicBezTo>
                        <a:pt x="141" y="24"/>
                        <a:pt x="139" y="23"/>
                        <a:pt x="137" y="22"/>
                      </a:cubicBezTo>
                      <a:cubicBezTo>
                        <a:pt x="135" y="21"/>
                        <a:pt x="134" y="19"/>
                        <a:pt x="132" y="18"/>
                      </a:cubicBezTo>
                      <a:cubicBezTo>
                        <a:pt x="130" y="17"/>
                        <a:pt x="125" y="16"/>
                        <a:pt x="123" y="16"/>
                      </a:cubicBezTo>
                      <a:cubicBezTo>
                        <a:pt x="118" y="16"/>
                        <a:pt x="123" y="19"/>
                        <a:pt x="124" y="21"/>
                      </a:cubicBezTo>
                      <a:cubicBezTo>
                        <a:pt x="126" y="23"/>
                        <a:pt x="128" y="27"/>
                        <a:pt x="132" y="29"/>
                      </a:cubicBezTo>
                      <a:cubicBezTo>
                        <a:pt x="133" y="30"/>
                        <a:pt x="136" y="30"/>
                        <a:pt x="136" y="32"/>
                      </a:cubicBezTo>
                      <a:cubicBezTo>
                        <a:pt x="137" y="33"/>
                        <a:pt x="135" y="33"/>
                        <a:pt x="133" y="32"/>
                      </a:cubicBezTo>
                      <a:cubicBezTo>
                        <a:pt x="130" y="31"/>
                        <a:pt x="125" y="31"/>
                        <a:pt x="129" y="33"/>
                      </a:cubicBezTo>
                      <a:cubicBezTo>
                        <a:pt x="129" y="34"/>
                        <a:pt x="131" y="35"/>
                        <a:pt x="129" y="35"/>
                      </a:cubicBezTo>
                      <a:cubicBezTo>
                        <a:pt x="128" y="35"/>
                        <a:pt x="126" y="34"/>
                        <a:pt x="125" y="33"/>
                      </a:cubicBezTo>
                      <a:cubicBezTo>
                        <a:pt x="123" y="32"/>
                        <a:pt x="122" y="30"/>
                        <a:pt x="122" y="28"/>
                      </a:cubicBezTo>
                      <a:cubicBezTo>
                        <a:pt x="122" y="28"/>
                        <a:pt x="122" y="27"/>
                        <a:pt x="120" y="26"/>
                      </a:cubicBezTo>
                      <a:cubicBezTo>
                        <a:pt x="118" y="25"/>
                        <a:pt x="117" y="24"/>
                        <a:pt x="116" y="23"/>
                      </a:cubicBezTo>
                      <a:cubicBezTo>
                        <a:pt x="115" y="21"/>
                        <a:pt x="111" y="18"/>
                        <a:pt x="112" y="21"/>
                      </a:cubicBezTo>
                      <a:cubicBezTo>
                        <a:pt x="112" y="22"/>
                        <a:pt x="113" y="23"/>
                        <a:pt x="114" y="24"/>
                      </a:cubicBezTo>
                      <a:cubicBezTo>
                        <a:pt x="116" y="26"/>
                        <a:pt x="115" y="26"/>
                        <a:pt x="114" y="27"/>
                      </a:cubicBezTo>
                      <a:cubicBezTo>
                        <a:pt x="113" y="29"/>
                        <a:pt x="116" y="33"/>
                        <a:pt x="115" y="35"/>
                      </a:cubicBezTo>
                      <a:cubicBezTo>
                        <a:pt x="115" y="35"/>
                        <a:pt x="114" y="37"/>
                        <a:pt x="113" y="37"/>
                      </a:cubicBezTo>
                      <a:cubicBezTo>
                        <a:pt x="112" y="37"/>
                        <a:pt x="112" y="34"/>
                        <a:pt x="112" y="34"/>
                      </a:cubicBezTo>
                      <a:cubicBezTo>
                        <a:pt x="112" y="31"/>
                        <a:pt x="111" y="29"/>
                        <a:pt x="111" y="26"/>
                      </a:cubicBezTo>
                      <a:cubicBezTo>
                        <a:pt x="111" y="25"/>
                        <a:pt x="111" y="24"/>
                        <a:pt x="111" y="23"/>
                      </a:cubicBezTo>
                      <a:cubicBezTo>
                        <a:pt x="111" y="22"/>
                        <a:pt x="109" y="22"/>
                        <a:pt x="108" y="21"/>
                      </a:cubicBezTo>
                      <a:cubicBezTo>
                        <a:pt x="105" y="19"/>
                        <a:pt x="106" y="17"/>
                        <a:pt x="101" y="17"/>
                      </a:cubicBezTo>
                      <a:cubicBezTo>
                        <a:pt x="99" y="17"/>
                        <a:pt x="98" y="18"/>
                        <a:pt x="97" y="18"/>
                      </a:cubicBezTo>
                      <a:cubicBezTo>
                        <a:pt x="96" y="19"/>
                        <a:pt x="95" y="19"/>
                        <a:pt x="92" y="19"/>
                      </a:cubicBezTo>
                      <a:cubicBezTo>
                        <a:pt x="90" y="19"/>
                        <a:pt x="89" y="20"/>
                        <a:pt x="88" y="20"/>
                      </a:cubicBezTo>
                      <a:cubicBezTo>
                        <a:pt x="86" y="21"/>
                        <a:pt x="83" y="21"/>
                        <a:pt x="81" y="21"/>
                      </a:cubicBezTo>
                      <a:cubicBezTo>
                        <a:pt x="79" y="21"/>
                        <a:pt x="76" y="21"/>
                        <a:pt x="75" y="21"/>
                      </a:cubicBezTo>
                      <a:cubicBezTo>
                        <a:pt x="74" y="22"/>
                        <a:pt x="77" y="24"/>
                        <a:pt x="78" y="25"/>
                      </a:cubicBezTo>
                      <a:cubicBezTo>
                        <a:pt x="81" y="27"/>
                        <a:pt x="85" y="30"/>
                        <a:pt x="89" y="32"/>
                      </a:cubicBezTo>
                      <a:cubicBezTo>
                        <a:pt x="91" y="33"/>
                        <a:pt x="93" y="34"/>
                        <a:pt x="94" y="36"/>
                      </a:cubicBezTo>
                      <a:cubicBezTo>
                        <a:pt x="95" y="38"/>
                        <a:pt x="93" y="37"/>
                        <a:pt x="9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defRPr/>
                  </a:pPr>
                  <a:endParaRPr lang="en-US">
                    <a:solidFill>
                      <a:srgbClr val="505050"/>
                    </a:solidFill>
                  </a:endParaRPr>
                </a:p>
              </p:txBody>
            </p:sp>
            <p:sp>
              <p:nvSpPr>
                <p:cNvPr id="97" name="Freeform 794"/>
                <p:cNvSpPr>
                  <a:spLocks/>
                </p:cNvSpPr>
                <p:nvPr/>
              </p:nvSpPr>
              <p:spPr bwMode="auto">
                <a:xfrm>
                  <a:off x="2846388" y="3932238"/>
                  <a:ext cx="58738" cy="63500"/>
                </a:xfrm>
                <a:custGeom>
                  <a:avLst/>
                  <a:gdLst>
                    <a:gd name="T0" fmla="*/ 4 w 78"/>
                    <a:gd name="T1" fmla="*/ 59 h 83"/>
                    <a:gd name="T2" fmla="*/ 3 w 78"/>
                    <a:gd name="T3" fmla="*/ 65 h 83"/>
                    <a:gd name="T4" fmla="*/ 11 w 78"/>
                    <a:gd name="T5" fmla="*/ 73 h 83"/>
                    <a:gd name="T6" fmla="*/ 13 w 78"/>
                    <a:gd name="T7" fmla="*/ 79 h 83"/>
                    <a:gd name="T8" fmla="*/ 16 w 78"/>
                    <a:gd name="T9" fmla="*/ 82 h 83"/>
                    <a:gd name="T10" fmla="*/ 23 w 78"/>
                    <a:gd name="T11" fmla="*/ 74 h 83"/>
                    <a:gd name="T12" fmla="*/ 35 w 78"/>
                    <a:gd name="T13" fmla="*/ 65 h 83"/>
                    <a:gd name="T14" fmla="*/ 41 w 78"/>
                    <a:gd name="T15" fmla="*/ 50 h 83"/>
                    <a:gd name="T16" fmla="*/ 46 w 78"/>
                    <a:gd name="T17" fmla="*/ 46 h 83"/>
                    <a:gd name="T18" fmla="*/ 51 w 78"/>
                    <a:gd name="T19" fmla="*/ 39 h 83"/>
                    <a:gd name="T20" fmla="*/ 58 w 78"/>
                    <a:gd name="T21" fmla="*/ 34 h 83"/>
                    <a:gd name="T22" fmla="*/ 62 w 78"/>
                    <a:gd name="T23" fmla="*/ 29 h 83"/>
                    <a:gd name="T24" fmla="*/ 71 w 78"/>
                    <a:gd name="T25" fmla="*/ 24 h 83"/>
                    <a:gd name="T26" fmla="*/ 77 w 78"/>
                    <a:gd name="T27" fmla="*/ 18 h 83"/>
                    <a:gd name="T28" fmla="*/ 74 w 78"/>
                    <a:gd name="T29" fmla="*/ 12 h 83"/>
                    <a:gd name="T30" fmla="*/ 59 w 78"/>
                    <a:gd name="T31" fmla="*/ 7 h 83"/>
                    <a:gd name="T32" fmla="*/ 55 w 78"/>
                    <a:gd name="T33" fmla="*/ 10 h 83"/>
                    <a:gd name="T34" fmla="*/ 50 w 78"/>
                    <a:gd name="T35" fmla="*/ 8 h 83"/>
                    <a:gd name="T36" fmla="*/ 45 w 78"/>
                    <a:gd name="T37" fmla="*/ 6 h 83"/>
                    <a:gd name="T38" fmla="*/ 42 w 78"/>
                    <a:gd name="T39" fmla="*/ 2 h 83"/>
                    <a:gd name="T40" fmla="*/ 37 w 78"/>
                    <a:gd name="T41" fmla="*/ 5 h 83"/>
                    <a:gd name="T42" fmla="*/ 31 w 78"/>
                    <a:gd name="T43" fmla="*/ 7 h 83"/>
                    <a:gd name="T44" fmla="*/ 25 w 78"/>
                    <a:gd name="T45" fmla="*/ 10 h 83"/>
                    <a:gd name="T46" fmla="*/ 20 w 78"/>
                    <a:gd name="T47" fmla="*/ 13 h 83"/>
                    <a:gd name="T48" fmla="*/ 18 w 78"/>
                    <a:gd name="T49" fmla="*/ 18 h 83"/>
                    <a:gd name="T50" fmla="*/ 21 w 78"/>
                    <a:gd name="T51" fmla="*/ 23 h 83"/>
                    <a:gd name="T52" fmla="*/ 18 w 78"/>
                    <a:gd name="T53" fmla="*/ 29 h 83"/>
                    <a:gd name="T54" fmla="*/ 14 w 78"/>
                    <a:gd name="T55" fmla="*/ 27 h 83"/>
                    <a:gd name="T56" fmla="*/ 13 w 78"/>
                    <a:gd name="T57" fmla="*/ 37 h 83"/>
                    <a:gd name="T58" fmla="*/ 9 w 78"/>
                    <a:gd name="T59" fmla="*/ 49 h 83"/>
                    <a:gd name="T60" fmla="*/ 4 w 78"/>
                    <a:gd name="T61" fmla="*/ 5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8" h="83">
                      <a:moveTo>
                        <a:pt x="4" y="59"/>
                      </a:moveTo>
                      <a:cubicBezTo>
                        <a:pt x="2" y="61"/>
                        <a:pt x="0" y="65"/>
                        <a:pt x="3" y="65"/>
                      </a:cubicBezTo>
                      <a:cubicBezTo>
                        <a:pt x="8" y="66"/>
                        <a:pt x="8" y="70"/>
                        <a:pt x="11" y="73"/>
                      </a:cubicBezTo>
                      <a:cubicBezTo>
                        <a:pt x="12" y="75"/>
                        <a:pt x="13" y="77"/>
                        <a:pt x="13" y="79"/>
                      </a:cubicBezTo>
                      <a:cubicBezTo>
                        <a:pt x="13" y="80"/>
                        <a:pt x="13" y="83"/>
                        <a:pt x="16" y="82"/>
                      </a:cubicBezTo>
                      <a:cubicBezTo>
                        <a:pt x="18" y="79"/>
                        <a:pt x="20" y="76"/>
                        <a:pt x="23" y="74"/>
                      </a:cubicBezTo>
                      <a:cubicBezTo>
                        <a:pt x="28" y="71"/>
                        <a:pt x="32" y="71"/>
                        <a:pt x="35" y="65"/>
                      </a:cubicBezTo>
                      <a:cubicBezTo>
                        <a:pt x="37" y="60"/>
                        <a:pt x="36" y="53"/>
                        <a:pt x="41" y="50"/>
                      </a:cubicBezTo>
                      <a:cubicBezTo>
                        <a:pt x="43" y="49"/>
                        <a:pt x="45" y="48"/>
                        <a:pt x="46" y="46"/>
                      </a:cubicBezTo>
                      <a:cubicBezTo>
                        <a:pt x="48" y="44"/>
                        <a:pt x="49" y="41"/>
                        <a:pt x="51" y="39"/>
                      </a:cubicBezTo>
                      <a:cubicBezTo>
                        <a:pt x="53" y="37"/>
                        <a:pt x="55" y="35"/>
                        <a:pt x="58" y="34"/>
                      </a:cubicBezTo>
                      <a:cubicBezTo>
                        <a:pt x="59" y="32"/>
                        <a:pt x="60" y="30"/>
                        <a:pt x="62" y="29"/>
                      </a:cubicBezTo>
                      <a:cubicBezTo>
                        <a:pt x="64" y="27"/>
                        <a:pt x="68" y="25"/>
                        <a:pt x="71" y="24"/>
                      </a:cubicBezTo>
                      <a:cubicBezTo>
                        <a:pt x="73" y="22"/>
                        <a:pt x="76" y="21"/>
                        <a:pt x="77" y="18"/>
                      </a:cubicBezTo>
                      <a:cubicBezTo>
                        <a:pt x="78" y="16"/>
                        <a:pt x="75" y="14"/>
                        <a:pt x="74" y="12"/>
                      </a:cubicBezTo>
                      <a:cubicBezTo>
                        <a:pt x="72" y="10"/>
                        <a:pt x="66" y="0"/>
                        <a:pt x="59" y="7"/>
                      </a:cubicBezTo>
                      <a:cubicBezTo>
                        <a:pt x="58" y="8"/>
                        <a:pt x="57" y="10"/>
                        <a:pt x="55" y="10"/>
                      </a:cubicBezTo>
                      <a:cubicBezTo>
                        <a:pt x="53" y="10"/>
                        <a:pt x="52" y="9"/>
                        <a:pt x="50" y="8"/>
                      </a:cubicBezTo>
                      <a:cubicBezTo>
                        <a:pt x="48" y="7"/>
                        <a:pt x="47" y="7"/>
                        <a:pt x="45" y="6"/>
                      </a:cubicBezTo>
                      <a:cubicBezTo>
                        <a:pt x="44" y="5"/>
                        <a:pt x="44" y="2"/>
                        <a:pt x="42" y="2"/>
                      </a:cubicBezTo>
                      <a:cubicBezTo>
                        <a:pt x="40" y="2"/>
                        <a:pt x="38" y="3"/>
                        <a:pt x="37" y="5"/>
                      </a:cubicBezTo>
                      <a:cubicBezTo>
                        <a:pt x="35" y="7"/>
                        <a:pt x="32" y="7"/>
                        <a:pt x="31" y="7"/>
                      </a:cubicBezTo>
                      <a:cubicBezTo>
                        <a:pt x="29" y="8"/>
                        <a:pt x="27" y="9"/>
                        <a:pt x="25" y="10"/>
                      </a:cubicBezTo>
                      <a:cubicBezTo>
                        <a:pt x="23" y="11"/>
                        <a:pt x="22" y="12"/>
                        <a:pt x="20" y="13"/>
                      </a:cubicBezTo>
                      <a:cubicBezTo>
                        <a:pt x="18" y="15"/>
                        <a:pt x="19" y="16"/>
                        <a:pt x="18" y="18"/>
                      </a:cubicBezTo>
                      <a:cubicBezTo>
                        <a:pt x="17" y="21"/>
                        <a:pt x="20" y="21"/>
                        <a:pt x="21" y="23"/>
                      </a:cubicBezTo>
                      <a:cubicBezTo>
                        <a:pt x="21" y="24"/>
                        <a:pt x="20" y="27"/>
                        <a:pt x="18" y="29"/>
                      </a:cubicBezTo>
                      <a:cubicBezTo>
                        <a:pt x="17" y="30"/>
                        <a:pt x="15" y="27"/>
                        <a:pt x="14" y="27"/>
                      </a:cubicBezTo>
                      <a:cubicBezTo>
                        <a:pt x="12" y="31"/>
                        <a:pt x="13" y="34"/>
                        <a:pt x="13" y="37"/>
                      </a:cubicBezTo>
                      <a:cubicBezTo>
                        <a:pt x="13" y="41"/>
                        <a:pt x="11" y="45"/>
                        <a:pt x="9" y="49"/>
                      </a:cubicBezTo>
                      <a:cubicBezTo>
                        <a:pt x="8" y="53"/>
                        <a:pt x="7" y="56"/>
                        <a:pt x="4"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defRPr/>
                  </a:pPr>
                  <a:endParaRPr lang="en-US">
                    <a:solidFill>
                      <a:srgbClr val="505050"/>
                    </a:solidFill>
                  </a:endParaRPr>
                </a:p>
              </p:txBody>
            </p:sp>
            <p:sp>
              <p:nvSpPr>
                <p:cNvPr id="98" name="Freeform 795"/>
                <p:cNvSpPr>
                  <a:spLocks noEditPoints="1"/>
                </p:cNvSpPr>
                <p:nvPr/>
              </p:nvSpPr>
              <p:spPr bwMode="auto">
                <a:xfrm>
                  <a:off x="2678113" y="3956050"/>
                  <a:ext cx="619125" cy="385763"/>
                </a:xfrm>
                <a:custGeom>
                  <a:avLst/>
                  <a:gdLst>
                    <a:gd name="T0" fmla="*/ 5 w 819"/>
                    <a:gd name="T1" fmla="*/ 203 h 509"/>
                    <a:gd name="T2" fmla="*/ 483 w 819"/>
                    <a:gd name="T3" fmla="*/ 442 h 509"/>
                    <a:gd name="T4" fmla="*/ 520 w 819"/>
                    <a:gd name="T5" fmla="*/ 433 h 509"/>
                    <a:gd name="T6" fmla="*/ 547 w 819"/>
                    <a:gd name="T7" fmla="*/ 466 h 509"/>
                    <a:gd name="T8" fmla="*/ 615 w 819"/>
                    <a:gd name="T9" fmla="*/ 495 h 509"/>
                    <a:gd name="T10" fmla="*/ 687 w 819"/>
                    <a:gd name="T11" fmla="*/ 482 h 509"/>
                    <a:gd name="T12" fmla="*/ 713 w 819"/>
                    <a:gd name="T13" fmla="*/ 489 h 509"/>
                    <a:gd name="T14" fmla="*/ 738 w 819"/>
                    <a:gd name="T15" fmla="*/ 458 h 509"/>
                    <a:gd name="T16" fmla="*/ 685 w 819"/>
                    <a:gd name="T17" fmla="*/ 430 h 509"/>
                    <a:gd name="T18" fmla="*/ 719 w 819"/>
                    <a:gd name="T19" fmla="*/ 401 h 509"/>
                    <a:gd name="T20" fmla="*/ 773 w 819"/>
                    <a:gd name="T21" fmla="*/ 419 h 509"/>
                    <a:gd name="T22" fmla="*/ 792 w 819"/>
                    <a:gd name="T23" fmla="*/ 435 h 509"/>
                    <a:gd name="T24" fmla="*/ 809 w 819"/>
                    <a:gd name="T25" fmla="*/ 430 h 509"/>
                    <a:gd name="T26" fmla="*/ 808 w 819"/>
                    <a:gd name="T27" fmla="*/ 418 h 509"/>
                    <a:gd name="T28" fmla="*/ 797 w 819"/>
                    <a:gd name="T29" fmla="*/ 375 h 509"/>
                    <a:gd name="T30" fmla="*/ 776 w 819"/>
                    <a:gd name="T31" fmla="*/ 330 h 509"/>
                    <a:gd name="T32" fmla="*/ 745 w 819"/>
                    <a:gd name="T33" fmla="*/ 282 h 509"/>
                    <a:gd name="T34" fmla="*/ 714 w 819"/>
                    <a:gd name="T35" fmla="*/ 248 h 509"/>
                    <a:gd name="T36" fmla="*/ 681 w 819"/>
                    <a:gd name="T37" fmla="*/ 256 h 509"/>
                    <a:gd name="T38" fmla="*/ 666 w 819"/>
                    <a:gd name="T39" fmla="*/ 219 h 509"/>
                    <a:gd name="T40" fmla="*/ 623 w 819"/>
                    <a:gd name="T41" fmla="*/ 196 h 509"/>
                    <a:gd name="T42" fmla="*/ 598 w 819"/>
                    <a:gd name="T43" fmla="*/ 226 h 509"/>
                    <a:gd name="T44" fmla="*/ 611 w 819"/>
                    <a:gd name="T45" fmla="*/ 311 h 509"/>
                    <a:gd name="T46" fmla="*/ 584 w 819"/>
                    <a:gd name="T47" fmla="*/ 380 h 509"/>
                    <a:gd name="T48" fmla="*/ 552 w 819"/>
                    <a:gd name="T49" fmla="*/ 342 h 509"/>
                    <a:gd name="T50" fmla="*/ 492 w 819"/>
                    <a:gd name="T51" fmla="*/ 294 h 509"/>
                    <a:gd name="T52" fmla="*/ 441 w 819"/>
                    <a:gd name="T53" fmla="*/ 260 h 509"/>
                    <a:gd name="T54" fmla="*/ 472 w 819"/>
                    <a:gd name="T55" fmla="*/ 176 h 509"/>
                    <a:gd name="T56" fmla="*/ 501 w 819"/>
                    <a:gd name="T57" fmla="*/ 136 h 509"/>
                    <a:gd name="T58" fmla="*/ 518 w 819"/>
                    <a:gd name="T59" fmla="*/ 112 h 509"/>
                    <a:gd name="T60" fmla="*/ 563 w 819"/>
                    <a:gd name="T61" fmla="*/ 88 h 509"/>
                    <a:gd name="T62" fmla="*/ 564 w 819"/>
                    <a:gd name="T63" fmla="*/ 54 h 509"/>
                    <a:gd name="T64" fmla="*/ 528 w 819"/>
                    <a:gd name="T65" fmla="*/ 49 h 509"/>
                    <a:gd name="T66" fmla="*/ 511 w 819"/>
                    <a:gd name="T67" fmla="*/ 95 h 509"/>
                    <a:gd name="T68" fmla="*/ 492 w 819"/>
                    <a:gd name="T69" fmla="*/ 56 h 509"/>
                    <a:gd name="T70" fmla="*/ 466 w 819"/>
                    <a:gd name="T71" fmla="*/ 45 h 509"/>
                    <a:gd name="T72" fmla="*/ 454 w 819"/>
                    <a:gd name="T73" fmla="*/ 5 h 509"/>
                    <a:gd name="T74" fmla="*/ 432 w 819"/>
                    <a:gd name="T75" fmla="*/ 33 h 509"/>
                    <a:gd name="T76" fmla="*/ 440 w 819"/>
                    <a:gd name="T77" fmla="*/ 85 h 509"/>
                    <a:gd name="T78" fmla="*/ 410 w 819"/>
                    <a:gd name="T79" fmla="*/ 90 h 509"/>
                    <a:gd name="T80" fmla="*/ 347 w 819"/>
                    <a:gd name="T81" fmla="*/ 88 h 509"/>
                    <a:gd name="T82" fmla="*/ 282 w 819"/>
                    <a:gd name="T83" fmla="*/ 97 h 509"/>
                    <a:gd name="T84" fmla="*/ 251 w 819"/>
                    <a:gd name="T85" fmla="*/ 73 h 509"/>
                    <a:gd name="T86" fmla="*/ 218 w 819"/>
                    <a:gd name="T87" fmla="*/ 75 h 509"/>
                    <a:gd name="T88" fmla="*/ 186 w 819"/>
                    <a:gd name="T89" fmla="*/ 76 h 509"/>
                    <a:gd name="T90" fmla="*/ 153 w 819"/>
                    <a:gd name="T91" fmla="*/ 101 h 509"/>
                    <a:gd name="T92" fmla="*/ 128 w 819"/>
                    <a:gd name="T93" fmla="*/ 97 h 509"/>
                    <a:gd name="T94" fmla="*/ 81 w 819"/>
                    <a:gd name="T95" fmla="*/ 98 h 509"/>
                    <a:gd name="T96" fmla="*/ 65 w 819"/>
                    <a:gd name="T97" fmla="*/ 95 h 509"/>
                    <a:gd name="T98" fmla="*/ 48 w 819"/>
                    <a:gd name="T99" fmla="*/ 98 h 509"/>
                    <a:gd name="T100" fmla="*/ 23 w 819"/>
                    <a:gd name="T101" fmla="*/ 136 h 509"/>
                    <a:gd name="T102" fmla="*/ 21 w 819"/>
                    <a:gd name="T103" fmla="*/ 161 h 509"/>
                    <a:gd name="T104" fmla="*/ 500 w 819"/>
                    <a:gd name="T105" fmla="*/ 404 h 509"/>
                    <a:gd name="T106" fmla="*/ 411 w 819"/>
                    <a:gd name="T107" fmla="*/ 375 h 509"/>
                    <a:gd name="T108" fmla="*/ 396 w 819"/>
                    <a:gd name="T109" fmla="*/ 382 h 509"/>
                    <a:gd name="T110" fmla="*/ 304 w 819"/>
                    <a:gd name="T111" fmla="*/ 268 h 509"/>
                    <a:gd name="T112" fmla="*/ 282 w 819"/>
                    <a:gd name="T113" fmla="*/ 206 h 509"/>
                    <a:gd name="T114" fmla="*/ 301 w 819"/>
                    <a:gd name="T115" fmla="*/ 211 h 509"/>
                    <a:gd name="T116" fmla="*/ 247 w 819"/>
                    <a:gd name="T117" fmla="*/ 228 h 509"/>
                    <a:gd name="T118" fmla="*/ 251 w 819"/>
                    <a:gd name="T119" fmla="*/ 124 h 509"/>
                    <a:gd name="T120" fmla="*/ 251 w 819"/>
                    <a:gd name="T121" fmla="*/ 145 h 509"/>
                    <a:gd name="T122" fmla="*/ 224 w 819"/>
                    <a:gd name="T123" fmla="*/ 162 h 509"/>
                    <a:gd name="T124" fmla="*/ 221 w 819"/>
                    <a:gd name="T125" fmla="*/ 139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19" h="509">
                      <a:moveTo>
                        <a:pt x="19" y="176"/>
                      </a:moveTo>
                      <a:cubicBezTo>
                        <a:pt x="18" y="173"/>
                        <a:pt x="12" y="180"/>
                        <a:pt x="11" y="182"/>
                      </a:cubicBezTo>
                      <a:cubicBezTo>
                        <a:pt x="9" y="184"/>
                        <a:pt x="8" y="186"/>
                        <a:pt x="6" y="187"/>
                      </a:cubicBezTo>
                      <a:cubicBezTo>
                        <a:pt x="5" y="188"/>
                        <a:pt x="3" y="189"/>
                        <a:pt x="2" y="190"/>
                      </a:cubicBezTo>
                      <a:cubicBezTo>
                        <a:pt x="0" y="195"/>
                        <a:pt x="3" y="197"/>
                        <a:pt x="5" y="198"/>
                      </a:cubicBezTo>
                      <a:cubicBezTo>
                        <a:pt x="6" y="198"/>
                        <a:pt x="7" y="198"/>
                        <a:pt x="6" y="200"/>
                      </a:cubicBezTo>
                      <a:cubicBezTo>
                        <a:pt x="6" y="201"/>
                        <a:pt x="5" y="202"/>
                        <a:pt x="5" y="203"/>
                      </a:cubicBezTo>
                      <a:cubicBezTo>
                        <a:pt x="11" y="202"/>
                        <a:pt x="18" y="201"/>
                        <a:pt x="25" y="201"/>
                      </a:cubicBezTo>
                      <a:cubicBezTo>
                        <a:pt x="25" y="201"/>
                        <a:pt x="26" y="201"/>
                        <a:pt x="26" y="200"/>
                      </a:cubicBezTo>
                      <a:cubicBezTo>
                        <a:pt x="27" y="199"/>
                        <a:pt x="27" y="200"/>
                        <a:pt x="27" y="201"/>
                      </a:cubicBezTo>
                      <a:cubicBezTo>
                        <a:pt x="29" y="201"/>
                        <a:pt x="31" y="201"/>
                        <a:pt x="34" y="201"/>
                      </a:cubicBezTo>
                      <a:cubicBezTo>
                        <a:pt x="81" y="204"/>
                        <a:pt x="130" y="229"/>
                        <a:pt x="191" y="268"/>
                      </a:cubicBezTo>
                      <a:cubicBezTo>
                        <a:pt x="253" y="307"/>
                        <a:pt x="328" y="361"/>
                        <a:pt x="415" y="408"/>
                      </a:cubicBezTo>
                      <a:cubicBezTo>
                        <a:pt x="437" y="420"/>
                        <a:pt x="460" y="431"/>
                        <a:pt x="483" y="442"/>
                      </a:cubicBezTo>
                      <a:cubicBezTo>
                        <a:pt x="484" y="442"/>
                        <a:pt x="484" y="442"/>
                        <a:pt x="484" y="442"/>
                      </a:cubicBezTo>
                      <a:cubicBezTo>
                        <a:pt x="487" y="440"/>
                        <a:pt x="488" y="438"/>
                        <a:pt x="491" y="437"/>
                      </a:cubicBezTo>
                      <a:cubicBezTo>
                        <a:pt x="493" y="436"/>
                        <a:pt x="495" y="435"/>
                        <a:pt x="498" y="434"/>
                      </a:cubicBezTo>
                      <a:cubicBezTo>
                        <a:pt x="502" y="431"/>
                        <a:pt x="500" y="424"/>
                        <a:pt x="506" y="425"/>
                      </a:cubicBezTo>
                      <a:cubicBezTo>
                        <a:pt x="508" y="425"/>
                        <a:pt x="510" y="426"/>
                        <a:pt x="511" y="428"/>
                      </a:cubicBezTo>
                      <a:cubicBezTo>
                        <a:pt x="512" y="430"/>
                        <a:pt x="513" y="431"/>
                        <a:pt x="513" y="429"/>
                      </a:cubicBezTo>
                      <a:cubicBezTo>
                        <a:pt x="515" y="424"/>
                        <a:pt x="519" y="430"/>
                        <a:pt x="520" y="433"/>
                      </a:cubicBezTo>
                      <a:cubicBezTo>
                        <a:pt x="522" y="438"/>
                        <a:pt x="521" y="439"/>
                        <a:pt x="527" y="439"/>
                      </a:cubicBezTo>
                      <a:cubicBezTo>
                        <a:pt x="533" y="439"/>
                        <a:pt x="534" y="442"/>
                        <a:pt x="536" y="447"/>
                      </a:cubicBezTo>
                      <a:cubicBezTo>
                        <a:pt x="539" y="457"/>
                        <a:pt x="527" y="454"/>
                        <a:pt x="521" y="454"/>
                      </a:cubicBezTo>
                      <a:cubicBezTo>
                        <a:pt x="518" y="453"/>
                        <a:pt x="516" y="455"/>
                        <a:pt x="514" y="456"/>
                      </a:cubicBezTo>
                      <a:cubicBezTo>
                        <a:pt x="521" y="459"/>
                        <a:pt x="528" y="462"/>
                        <a:pt x="534" y="465"/>
                      </a:cubicBezTo>
                      <a:cubicBezTo>
                        <a:pt x="536" y="464"/>
                        <a:pt x="537" y="463"/>
                        <a:pt x="538" y="462"/>
                      </a:cubicBezTo>
                      <a:cubicBezTo>
                        <a:pt x="540" y="464"/>
                        <a:pt x="544" y="464"/>
                        <a:pt x="547" y="466"/>
                      </a:cubicBezTo>
                      <a:cubicBezTo>
                        <a:pt x="549" y="467"/>
                        <a:pt x="552" y="470"/>
                        <a:pt x="555" y="472"/>
                      </a:cubicBezTo>
                      <a:cubicBezTo>
                        <a:pt x="560" y="475"/>
                        <a:pt x="559" y="470"/>
                        <a:pt x="561" y="467"/>
                      </a:cubicBezTo>
                      <a:cubicBezTo>
                        <a:pt x="564" y="464"/>
                        <a:pt x="572" y="465"/>
                        <a:pt x="575" y="467"/>
                      </a:cubicBezTo>
                      <a:cubicBezTo>
                        <a:pt x="579" y="471"/>
                        <a:pt x="580" y="477"/>
                        <a:pt x="578" y="482"/>
                      </a:cubicBezTo>
                      <a:cubicBezTo>
                        <a:pt x="585" y="485"/>
                        <a:pt x="592" y="487"/>
                        <a:pt x="600" y="490"/>
                      </a:cubicBezTo>
                      <a:cubicBezTo>
                        <a:pt x="605" y="487"/>
                        <a:pt x="614" y="483"/>
                        <a:pt x="615" y="492"/>
                      </a:cubicBezTo>
                      <a:cubicBezTo>
                        <a:pt x="615" y="493"/>
                        <a:pt x="615" y="494"/>
                        <a:pt x="615" y="495"/>
                      </a:cubicBezTo>
                      <a:cubicBezTo>
                        <a:pt x="630" y="500"/>
                        <a:pt x="646" y="505"/>
                        <a:pt x="661" y="509"/>
                      </a:cubicBezTo>
                      <a:cubicBezTo>
                        <a:pt x="660" y="508"/>
                        <a:pt x="662" y="506"/>
                        <a:pt x="662" y="504"/>
                      </a:cubicBezTo>
                      <a:cubicBezTo>
                        <a:pt x="663" y="502"/>
                        <a:pt x="664" y="502"/>
                        <a:pt x="666" y="502"/>
                      </a:cubicBezTo>
                      <a:cubicBezTo>
                        <a:pt x="670" y="502"/>
                        <a:pt x="668" y="500"/>
                        <a:pt x="669" y="497"/>
                      </a:cubicBezTo>
                      <a:cubicBezTo>
                        <a:pt x="669" y="495"/>
                        <a:pt x="671" y="493"/>
                        <a:pt x="672" y="491"/>
                      </a:cubicBezTo>
                      <a:cubicBezTo>
                        <a:pt x="673" y="488"/>
                        <a:pt x="675" y="491"/>
                        <a:pt x="677" y="491"/>
                      </a:cubicBezTo>
                      <a:cubicBezTo>
                        <a:pt x="680" y="493"/>
                        <a:pt x="683" y="483"/>
                        <a:pt x="687" y="482"/>
                      </a:cubicBezTo>
                      <a:cubicBezTo>
                        <a:pt x="689" y="482"/>
                        <a:pt x="705" y="480"/>
                        <a:pt x="705" y="477"/>
                      </a:cubicBezTo>
                      <a:cubicBezTo>
                        <a:pt x="704" y="472"/>
                        <a:pt x="710" y="472"/>
                        <a:pt x="713" y="470"/>
                      </a:cubicBezTo>
                      <a:cubicBezTo>
                        <a:pt x="716" y="468"/>
                        <a:pt x="718" y="466"/>
                        <a:pt x="721" y="464"/>
                      </a:cubicBezTo>
                      <a:cubicBezTo>
                        <a:pt x="722" y="464"/>
                        <a:pt x="725" y="469"/>
                        <a:pt x="725" y="470"/>
                      </a:cubicBezTo>
                      <a:cubicBezTo>
                        <a:pt x="723" y="472"/>
                        <a:pt x="720" y="473"/>
                        <a:pt x="718" y="474"/>
                      </a:cubicBezTo>
                      <a:cubicBezTo>
                        <a:pt x="715" y="476"/>
                        <a:pt x="713" y="478"/>
                        <a:pt x="712" y="481"/>
                      </a:cubicBezTo>
                      <a:cubicBezTo>
                        <a:pt x="710" y="484"/>
                        <a:pt x="711" y="487"/>
                        <a:pt x="713" y="489"/>
                      </a:cubicBezTo>
                      <a:cubicBezTo>
                        <a:pt x="714" y="491"/>
                        <a:pt x="714" y="494"/>
                        <a:pt x="716" y="494"/>
                      </a:cubicBezTo>
                      <a:cubicBezTo>
                        <a:pt x="720" y="495"/>
                        <a:pt x="724" y="486"/>
                        <a:pt x="726" y="484"/>
                      </a:cubicBezTo>
                      <a:cubicBezTo>
                        <a:pt x="727" y="482"/>
                        <a:pt x="728" y="480"/>
                        <a:pt x="730" y="478"/>
                      </a:cubicBezTo>
                      <a:cubicBezTo>
                        <a:pt x="732" y="475"/>
                        <a:pt x="738" y="476"/>
                        <a:pt x="742" y="475"/>
                      </a:cubicBezTo>
                      <a:cubicBezTo>
                        <a:pt x="744" y="474"/>
                        <a:pt x="757" y="469"/>
                        <a:pt x="755" y="465"/>
                      </a:cubicBezTo>
                      <a:cubicBezTo>
                        <a:pt x="753" y="462"/>
                        <a:pt x="748" y="465"/>
                        <a:pt x="747" y="461"/>
                      </a:cubicBezTo>
                      <a:cubicBezTo>
                        <a:pt x="746" y="457"/>
                        <a:pt x="742" y="458"/>
                        <a:pt x="738" y="458"/>
                      </a:cubicBezTo>
                      <a:cubicBezTo>
                        <a:pt x="735" y="458"/>
                        <a:pt x="731" y="454"/>
                        <a:pt x="728" y="452"/>
                      </a:cubicBezTo>
                      <a:cubicBezTo>
                        <a:pt x="723" y="450"/>
                        <a:pt x="723" y="444"/>
                        <a:pt x="724" y="439"/>
                      </a:cubicBezTo>
                      <a:cubicBezTo>
                        <a:pt x="727" y="432"/>
                        <a:pt x="735" y="420"/>
                        <a:pt x="725" y="416"/>
                      </a:cubicBezTo>
                      <a:cubicBezTo>
                        <a:pt x="720" y="414"/>
                        <a:pt x="715" y="412"/>
                        <a:pt x="711" y="414"/>
                      </a:cubicBezTo>
                      <a:cubicBezTo>
                        <a:pt x="706" y="415"/>
                        <a:pt x="702" y="417"/>
                        <a:pt x="698" y="419"/>
                      </a:cubicBezTo>
                      <a:cubicBezTo>
                        <a:pt x="696" y="421"/>
                        <a:pt x="694" y="422"/>
                        <a:pt x="693" y="424"/>
                      </a:cubicBezTo>
                      <a:cubicBezTo>
                        <a:pt x="690" y="426"/>
                        <a:pt x="687" y="428"/>
                        <a:pt x="685" y="430"/>
                      </a:cubicBezTo>
                      <a:cubicBezTo>
                        <a:pt x="684" y="432"/>
                        <a:pt x="684" y="440"/>
                        <a:pt x="682" y="441"/>
                      </a:cubicBezTo>
                      <a:cubicBezTo>
                        <a:pt x="682" y="438"/>
                        <a:pt x="681" y="436"/>
                        <a:pt x="681" y="433"/>
                      </a:cubicBezTo>
                      <a:cubicBezTo>
                        <a:pt x="680" y="430"/>
                        <a:pt x="682" y="428"/>
                        <a:pt x="683" y="426"/>
                      </a:cubicBezTo>
                      <a:cubicBezTo>
                        <a:pt x="687" y="420"/>
                        <a:pt x="691" y="418"/>
                        <a:pt x="697" y="414"/>
                      </a:cubicBezTo>
                      <a:cubicBezTo>
                        <a:pt x="699" y="413"/>
                        <a:pt x="702" y="411"/>
                        <a:pt x="704" y="409"/>
                      </a:cubicBezTo>
                      <a:cubicBezTo>
                        <a:pt x="706" y="407"/>
                        <a:pt x="707" y="404"/>
                        <a:pt x="710" y="402"/>
                      </a:cubicBezTo>
                      <a:cubicBezTo>
                        <a:pt x="712" y="401"/>
                        <a:pt x="717" y="401"/>
                        <a:pt x="719" y="401"/>
                      </a:cubicBezTo>
                      <a:cubicBezTo>
                        <a:pt x="722" y="400"/>
                        <a:pt x="724" y="402"/>
                        <a:pt x="725" y="405"/>
                      </a:cubicBezTo>
                      <a:cubicBezTo>
                        <a:pt x="727" y="410"/>
                        <a:pt x="728" y="416"/>
                        <a:pt x="733" y="418"/>
                      </a:cubicBezTo>
                      <a:cubicBezTo>
                        <a:pt x="737" y="419"/>
                        <a:pt x="744" y="416"/>
                        <a:pt x="748" y="415"/>
                      </a:cubicBezTo>
                      <a:cubicBezTo>
                        <a:pt x="750" y="414"/>
                        <a:pt x="752" y="413"/>
                        <a:pt x="753" y="411"/>
                      </a:cubicBezTo>
                      <a:cubicBezTo>
                        <a:pt x="755" y="408"/>
                        <a:pt x="755" y="406"/>
                        <a:pt x="758" y="404"/>
                      </a:cubicBezTo>
                      <a:cubicBezTo>
                        <a:pt x="765" y="401"/>
                        <a:pt x="771" y="405"/>
                        <a:pt x="775" y="409"/>
                      </a:cubicBezTo>
                      <a:cubicBezTo>
                        <a:pt x="772" y="412"/>
                        <a:pt x="776" y="417"/>
                        <a:pt x="773" y="419"/>
                      </a:cubicBezTo>
                      <a:cubicBezTo>
                        <a:pt x="773" y="420"/>
                        <a:pt x="762" y="420"/>
                        <a:pt x="766" y="424"/>
                      </a:cubicBezTo>
                      <a:cubicBezTo>
                        <a:pt x="767" y="424"/>
                        <a:pt x="770" y="424"/>
                        <a:pt x="770" y="426"/>
                      </a:cubicBezTo>
                      <a:cubicBezTo>
                        <a:pt x="770" y="428"/>
                        <a:pt x="768" y="429"/>
                        <a:pt x="767" y="430"/>
                      </a:cubicBezTo>
                      <a:cubicBezTo>
                        <a:pt x="764" y="433"/>
                        <a:pt x="761" y="438"/>
                        <a:pt x="768" y="437"/>
                      </a:cubicBezTo>
                      <a:cubicBezTo>
                        <a:pt x="771" y="437"/>
                        <a:pt x="773" y="435"/>
                        <a:pt x="776" y="434"/>
                      </a:cubicBezTo>
                      <a:cubicBezTo>
                        <a:pt x="779" y="433"/>
                        <a:pt x="782" y="434"/>
                        <a:pt x="785" y="433"/>
                      </a:cubicBezTo>
                      <a:cubicBezTo>
                        <a:pt x="788" y="433"/>
                        <a:pt x="790" y="432"/>
                        <a:pt x="792" y="435"/>
                      </a:cubicBezTo>
                      <a:cubicBezTo>
                        <a:pt x="793" y="437"/>
                        <a:pt x="796" y="439"/>
                        <a:pt x="794" y="442"/>
                      </a:cubicBezTo>
                      <a:cubicBezTo>
                        <a:pt x="792" y="445"/>
                        <a:pt x="790" y="442"/>
                        <a:pt x="788" y="442"/>
                      </a:cubicBezTo>
                      <a:cubicBezTo>
                        <a:pt x="786" y="443"/>
                        <a:pt x="789" y="446"/>
                        <a:pt x="790" y="446"/>
                      </a:cubicBezTo>
                      <a:cubicBezTo>
                        <a:pt x="793" y="447"/>
                        <a:pt x="795" y="446"/>
                        <a:pt x="796" y="443"/>
                      </a:cubicBezTo>
                      <a:cubicBezTo>
                        <a:pt x="797" y="440"/>
                        <a:pt x="799" y="439"/>
                        <a:pt x="802" y="438"/>
                      </a:cubicBezTo>
                      <a:cubicBezTo>
                        <a:pt x="804" y="437"/>
                        <a:pt x="807" y="436"/>
                        <a:pt x="807" y="434"/>
                      </a:cubicBezTo>
                      <a:cubicBezTo>
                        <a:pt x="807" y="432"/>
                        <a:pt x="807" y="429"/>
                        <a:pt x="809" y="430"/>
                      </a:cubicBezTo>
                      <a:cubicBezTo>
                        <a:pt x="812" y="432"/>
                        <a:pt x="806" y="442"/>
                        <a:pt x="807" y="445"/>
                      </a:cubicBezTo>
                      <a:cubicBezTo>
                        <a:pt x="808" y="446"/>
                        <a:pt x="811" y="449"/>
                        <a:pt x="813" y="448"/>
                      </a:cubicBezTo>
                      <a:cubicBezTo>
                        <a:pt x="815" y="446"/>
                        <a:pt x="815" y="442"/>
                        <a:pt x="816" y="439"/>
                      </a:cubicBezTo>
                      <a:cubicBezTo>
                        <a:pt x="817" y="437"/>
                        <a:pt x="819" y="434"/>
                        <a:pt x="818" y="431"/>
                      </a:cubicBezTo>
                      <a:cubicBezTo>
                        <a:pt x="816" y="427"/>
                        <a:pt x="814" y="426"/>
                        <a:pt x="815" y="421"/>
                      </a:cubicBezTo>
                      <a:cubicBezTo>
                        <a:pt x="815" y="419"/>
                        <a:pt x="814" y="409"/>
                        <a:pt x="811" y="408"/>
                      </a:cubicBezTo>
                      <a:cubicBezTo>
                        <a:pt x="805" y="407"/>
                        <a:pt x="811" y="415"/>
                        <a:pt x="808" y="418"/>
                      </a:cubicBezTo>
                      <a:cubicBezTo>
                        <a:pt x="802" y="422"/>
                        <a:pt x="801" y="414"/>
                        <a:pt x="799" y="411"/>
                      </a:cubicBezTo>
                      <a:cubicBezTo>
                        <a:pt x="797" y="408"/>
                        <a:pt x="796" y="410"/>
                        <a:pt x="794" y="412"/>
                      </a:cubicBezTo>
                      <a:cubicBezTo>
                        <a:pt x="790" y="415"/>
                        <a:pt x="788" y="410"/>
                        <a:pt x="787" y="408"/>
                      </a:cubicBezTo>
                      <a:cubicBezTo>
                        <a:pt x="786" y="404"/>
                        <a:pt x="787" y="402"/>
                        <a:pt x="787" y="398"/>
                      </a:cubicBezTo>
                      <a:cubicBezTo>
                        <a:pt x="788" y="395"/>
                        <a:pt x="791" y="397"/>
                        <a:pt x="793" y="397"/>
                      </a:cubicBezTo>
                      <a:cubicBezTo>
                        <a:pt x="793" y="392"/>
                        <a:pt x="803" y="390"/>
                        <a:pt x="800" y="384"/>
                      </a:cubicBezTo>
                      <a:cubicBezTo>
                        <a:pt x="798" y="381"/>
                        <a:pt x="799" y="377"/>
                        <a:pt x="797" y="375"/>
                      </a:cubicBezTo>
                      <a:cubicBezTo>
                        <a:pt x="796" y="373"/>
                        <a:pt x="793" y="370"/>
                        <a:pt x="795" y="368"/>
                      </a:cubicBezTo>
                      <a:cubicBezTo>
                        <a:pt x="797" y="366"/>
                        <a:pt x="798" y="366"/>
                        <a:pt x="799" y="363"/>
                      </a:cubicBezTo>
                      <a:cubicBezTo>
                        <a:pt x="799" y="360"/>
                        <a:pt x="799" y="357"/>
                        <a:pt x="797" y="354"/>
                      </a:cubicBezTo>
                      <a:cubicBezTo>
                        <a:pt x="794" y="351"/>
                        <a:pt x="790" y="350"/>
                        <a:pt x="786" y="348"/>
                      </a:cubicBezTo>
                      <a:cubicBezTo>
                        <a:pt x="780" y="345"/>
                        <a:pt x="788" y="343"/>
                        <a:pt x="785" y="338"/>
                      </a:cubicBezTo>
                      <a:cubicBezTo>
                        <a:pt x="785" y="336"/>
                        <a:pt x="783" y="333"/>
                        <a:pt x="782" y="332"/>
                      </a:cubicBezTo>
                      <a:cubicBezTo>
                        <a:pt x="780" y="331"/>
                        <a:pt x="778" y="331"/>
                        <a:pt x="776" y="330"/>
                      </a:cubicBezTo>
                      <a:cubicBezTo>
                        <a:pt x="774" y="330"/>
                        <a:pt x="773" y="327"/>
                        <a:pt x="773" y="325"/>
                      </a:cubicBezTo>
                      <a:cubicBezTo>
                        <a:pt x="772" y="322"/>
                        <a:pt x="769" y="323"/>
                        <a:pt x="767" y="322"/>
                      </a:cubicBezTo>
                      <a:cubicBezTo>
                        <a:pt x="765" y="321"/>
                        <a:pt x="764" y="319"/>
                        <a:pt x="761" y="319"/>
                      </a:cubicBezTo>
                      <a:cubicBezTo>
                        <a:pt x="759" y="319"/>
                        <a:pt x="757" y="317"/>
                        <a:pt x="755" y="315"/>
                      </a:cubicBezTo>
                      <a:cubicBezTo>
                        <a:pt x="752" y="311"/>
                        <a:pt x="748" y="304"/>
                        <a:pt x="747" y="299"/>
                      </a:cubicBezTo>
                      <a:cubicBezTo>
                        <a:pt x="747" y="296"/>
                        <a:pt x="750" y="293"/>
                        <a:pt x="749" y="290"/>
                      </a:cubicBezTo>
                      <a:cubicBezTo>
                        <a:pt x="748" y="287"/>
                        <a:pt x="746" y="284"/>
                        <a:pt x="745" y="282"/>
                      </a:cubicBezTo>
                      <a:cubicBezTo>
                        <a:pt x="743" y="278"/>
                        <a:pt x="742" y="275"/>
                        <a:pt x="740" y="271"/>
                      </a:cubicBezTo>
                      <a:cubicBezTo>
                        <a:pt x="737" y="267"/>
                        <a:pt x="735" y="264"/>
                        <a:pt x="733" y="259"/>
                      </a:cubicBezTo>
                      <a:cubicBezTo>
                        <a:pt x="731" y="252"/>
                        <a:pt x="726" y="246"/>
                        <a:pt x="723" y="239"/>
                      </a:cubicBezTo>
                      <a:cubicBezTo>
                        <a:pt x="721" y="234"/>
                        <a:pt x="724" y="230"/>
                        <a:pt x="724" y="226"/>
                      </a:cubicBezTo>
                      <a:cubicBezTo>
                        <a:pt x="723" y="222"/>
                        <a:pt x="718" y="222"/>
                        <a:pt x="719" y="227"/>
                      </a:cubicBezTo>
                      <a:cubicBezTo>
                        <a:pt x="722" y="233"/>
                        <a:pt x="721" y="234"/>
                        <a:pt x="716" y="238"/>
                      </a:cubicBezTo>
                      <a:cubicBezTo>
                        <a:pt x="711" y="241"/>
                        <a:pt x="716" y="244"/>
                        <a:pt x="714" y="248"/>
                      </a:cubicBezTo>
                      <a:cubicBezTo>
                        <a:pt x="713" y="252"/>
                        <a:pt x="714" y="258"/>
                        <a:pt x="711" y="261"/>
                      </a:cubicBezTo>
                      <a:cubicBezTo>
                        <a:pt x="710" y="262"/>
                        <a:pt x="708" y="261"/>
                        <a:pt x="707" y="263"/>
                      </a:cubicBezTo>
                      <a:cubicBezTo>
                        <a:pt x="706" y="264"/>
                        <a:pt x="705" y="266"/>
                        <a:pt x="704" y="267"/>
                      </a:cubicBezTo>
                      <a:cubicBezTo>
                        <a:pt x="702" y="271"/>
                        <a:pt x="699" y="274"/>
                        <a:pt x="695" y="270"/>
                      </a:cubicBezTo>
                      <a:cubicBezTo>
                        <a:pt x="693" y="268"/>
                        <a:pt x="692" y="262"/>
                        <a:pt x="689" y="262"/>
                      </a:cubicBezTo>
                      <a:cubicBezTo>
                        <a:pt x="687" y="262"/>
                        <a:pt x="684" y="264"/>
                        <a:pt x="682" y="262"/>
                      </a:cubicBezTo>
                      <a:cubicBezTo>
                        <a:pt x="681" y="261"/>
                        <a:pt x="682" y="258"/>
                        <a:pt x="681" y="256"/>
                      </a:cubicBezTo>
                      <a:cubicBezTo>
                        <a:pt x="681" y="254"/>
                        <a:pt x="679" y="252"/>
                        <a:pt x="677" y="251"/>
                      </a:cubicBezTo>
                      <a:cubicBezTo>
                        <a:pt x="676" y="250"/>
                        <a:pt x="676" y="247"/>
                        <a:pt x="677" y="246"/>
                      </a:cubicBezTo>
                      <a:cubicBezTo>
                        <a:pt x="677" y="243"/>
                        <a:pt x="677" y="241"/>
                        <a:pt x="677" y="238"/>
                      </a:cubicBezTo>
                      <a:cubicBezTo>
                        <a:pt x="677" y="235"/>
                        <a:pt x="675" y="233"/>
                        <a:pt x="675" y="230"/>
                      </a:cubicBezTo>
                      <a:cubicBezTo>
                        <a:pt x="674" y="228"/>
                        <a:pt x="682" y="220"/>
                        <a:pt x="678" y="219"/>
                      </a:cubicBezTo>
                      <a:cubicBezTo>
                        <a:pt x="675" y="218"/>
                        <a:pt x="676" y="222"/>
                        <a:pt x="674" y="221"/>
                      </a:cubicBezTo>
                      <a:cubicBezTo>
                        <a:pt x="671" y="220"/>
                        <a:pt x="668" y="220"/>
                        <a:pt x="666" y="219"/>
                      </a:cubicBezTo>
                      <a:cubicBezTo>
                        <a:pt x="665" y="218"/>
                        <a:pt x="664" y="216"/>
                        <a:pt x="663" y="216"/>
                      </a:cubicBezTo>
                      <a:cubicBezTo>
                        <a:pt x="661" y="215"/>
                        <a:pt x="659" y="215"/>
                        <a:pt x="658" y="214"/>
                      </a:cubicBezTo>
                      <a:cubicBezTo>
                        <a:pt x="656" y="214"/>
                        <a:pt x="654" y="211"/>
                        <a:pt x="653" y="209"/>
                      </a:cubicBezTo>
                      <a:cubicBezTo>
                        <a:pt x="651" y="206"/>
                        <a:pt x="648" y="204"/>
                        <a:pt x="645" y="201"/>
                      </a:cubicBezTo>
                      <a:cubicBezTo>
                        <a:pt x="644" y="200"/>
                        <a:pt x="637" y="191"/>
                        <a:pt x="635" y="191"/>
                      </a:cubicBezTo>
                      <a:cubicBezTo>
                        <a:pt x="634" y="191"/>
                        <a:pt x="632" y="194"/>
                        <a:pt x="631" y="195"/>
                      </a:cubicBezTo>
                      <a:cubicBezTo>
                        <a:pt x="629" y="196"/>
                        <a:pt x="625" y="196"/>
                        <a:pt x="623" y="196"/>
                      </a:cubicBezTo>
                      <a:cubicBezTo>
                        <a:pt x="618" y="196"/>
                        <a:pt x="614" y="192"/>
                        <a:pt x="609" y="192"/>
                      </a:cubicBezTo>
                      <a:cubicBezTo>
                        <a:pt x="607" y="191"/>
                        <a:pt x="605" y="192"/>
                        <a:pt x="603" y="190"/>
                      </a:cubicBezTo>
                      <a:cubicBezTo>
                        <a:pt x="602" y="189"/>
                        <a:pt x="600" y="185"/>
                        <a:pt x="599" y="187"/>
                      </a:cubicBezTo>
                      <a:cubicBezTo>
                        <a:pt x="596" y="189"/>
                        <a:pt x="596" y="193"/>
                        <a:pt x="595" y="195"/>
                      </a:cubicBezTo>
                      <a:cubicBezTo>
                        <a:pt x="594" y="199"/>
                        <a:pt x="592" y="200"/>
                        <a:pt x="594" y="203"/>
                      </a:cubicBezTo>
                      <a:cubicBezTo>
                        <a:pt x="598" y="209"/>
                        <a:pt x="598" y="214"/>
                        <a:pt x="594" y="220"/>
                      </a:cubicBezTo>
                      <a:cubicBezTo>
                        <a:pt x="588" y="226"/>
                        <a:pt x="595" y="223"/>
                        <a:pt x="598" y="226"/>
                      </a:cubicBezTo>
                      <a:cubicBezTo>
                        <a:pt x="600" y="228"/>
                        <a:pt x="599" y="231"/>
                        <a:pt x="600" y="234"/>
                      </a:cubicBezTo>
                      <a:cubicBezTo>
                        <a:pt x="601" y="237"/>
                        <a:pt x="603" y="238"/>
                        <a:pt x="601" y="242"/>
                      </a:cubicBezTo>
                      <a:cubicBezTo>
                        <a:pt x="600" y="244"/>
                        <a:pt x="598" y="248"/>
                        <a:pt x="596" y="249"/>
                      </a:cubicBezTo>
                      <a:cubicBezTo>
                        <a:pt x="593" y="250"/>
                        <a:pt x="592" y="253"/>
                        <a:pt x="592" y="256"/>
                      </a:cubicBezTo>
                      <a:cubicBezTo>
                        <a:pt x="592" y="264"/>
                        <a:pt x="599" y="268"/>
                        <a:pt x="603" y="274"/>
                      </a:cubicBezTo>
                      <a:cubicBezTo>
                        <a:pt x="606" y="280"/>
                        <a:pt x="608" y="287"/>
                        <a:pt x="609" y="294"/>
                      </a:cubicBezTo>
                      <a:cubicBezTo>
                        <a:pt x="610" y="299"/>
                        <a:pt x="612" y="306"/>
                        <a:pt x="611" y="311"/>
                      </a:cubicBezTo>
                      <a:cubicBezTo>
                        <a:pt x="610" y="313"/>
                        <a:pt x="607" y="315"/>
                        <a:pt x="606" y="317"/>
                      </a:cubicBezTo>
                      <a:cubicBezTo>
                        <a:pt x="604" y="320"/>
                        <a:pt x="602" y="322"/>
                        <a:pt x="599" y="324"/>
                      </a:cubicBezTo>
                      <a:cubicBezTo>
                        <a:pt x="596" y="325"/>
                        <a:pt x="592" y="327"/>
                        <a:pt x="589" y="328"/>
                      </a:cubicBezTo>
                      <a:cubicBezTo>
                        <a:pt x="586" y="329"/>
                        <a:pt x="579" y="329"/>
                        <a:pt x="583" y="333"/>
                      </a:cubicBezTo>
                      <a:cubicBezTo>
                        <a:pt x="588" y="340"/>
                        <a:pt x="588" y="345"/>
                        <a:pt x="589" y="352"/>
                      </a:cubicBezTo>
                      <a:cubicBezTo>
                        <a:pt x="590" y="359"/>
                        <a:pt x="596" y="367"/>
                        <a:pt x="591" y="374"/>
                      </a:cubicBezTo>
                      <a:cubicBezTo>
                        <a:pt x="589" y="378"/>
                        <a:pt x="583" y="373"/>
                        <a:pt x="584" y="380"/>
                      </a:cubicBezTo>
                      <a:cubicBezTo>
                        <a:pt x="584" y="387"/>
                        <a:pt x="581" y="389"/>
                        <a:pt x="575" y="385"/>
                      </a:cubicBezTo>
                      <a:cubicBezTo>
                        <a:pt x="568" y="382"/>
                        <a:pt x="574" y="372"/>
                        <a:pt x="574" y="367"/>
                      </a:cubicBezTo>
                      <a:cubicBezTo>
                        <a:pt x="574" y="362"/>
                        <a:pt x="573" y="354"/>
                        <a:pt x="566" y="356"/>
                      </a:cubicBezTo>
                      <a:cubicBezTo>
                        <a:pt x="566" y="358"/>
                        <a:pt x="568" y="359"/>
                        <a:pt x="567" y="361"/>
                      </a:cubicBezTo>
                      <a:cubicBezTo>
                        <a:pt x="566" y="363"/>
                        <a:pt x="561" y="362"/>
                        <a:pt x="560" y="362"/>
                      </a:cubicBezTo>
                      <a:cubicBezTo>
                        <a:pt x="553" y="360"/>
                        <a:pt x="555" y="353"/>
                        <a:pt x="554" y="348"/>
                      </a:cubicBezTo>
                      <a:cubicBezTo>
                        <a:pt x="554" y="346"/>
                        <a:pt x="551" y="344"/>
                        <a:pt x="552" y="342"/>
                      </a:cubicBezTo>
                      <a:cubicBezTo>
                        <a:pt x="552" y="338"/>
                        <a:pt x="555" y="337"/>
                        <a:pt x="557" y="334"/>
                      </a:cubicBezTo>
                      <a:cubicBezTo>
                        <a:pt x="558" y="331"/>
                        <a:pt x="556" y="327"/>
                        <a:pt x="555" y="324"/>
                      </a:cubicBezTo>
                      <a:cubicBezTo>
                        <a:pt x="553" y="322"/>
                        <a:pt x="548" y="323"/>
                        <a:pt x="545" y="323"/>
                      </a:cubicBezTo>
                      <a:cubicBezTo>
                        <a:pt x="537" y="323"/>
                        <a:pt x="531" y="322"/>
                        <a:pt x="523" y="317"/>
                      </a:cubicBezTo>
                      <a:cubicBezTo>
                        <a:pt x="520" y="315"/>
                        <a:pt x="516" y="313"/>
                        <a:pt x="513" y="311"/>
                      </a:cubicBezTo>
                      <a:cubicBezTo>
                        <a:pt x="509" y="309"/>
                        <a:pt x="505" y="308"/>
                        <a:pt x="503" y="304"/>
                      </a:cubicBezTo>
                      <a:cubicBezTo>
                        <a:pt x="499" y="299"/>
                        <a:pt x="500" y="294"/>
                        <a:pt x="492" y="294"/>
                      </a:cubicBezTo>
                      <a:cubicBezTo>
                        <a:pt x="488" y="295"/>
                        <a:pt x="485" y="296"/>
                        <a:pt x="482" y="295"/>
                      </a:cubicBezTo>
                      <a:cubicBezTo>
                        <a:pt x="479" y="295"/>
                        <a:pt x="476" y="292"/>
                        <a:pt x="474" y="291"/>
                      </a:cubicBezTo>
                      <a:cubicBezTo>
                        <a:pt x="468" y="288"/>
                        <a:pt x="467" y="293"/>
                        <a:pt x="462" y="294"/>
                      </a:cubicBezTo>
                      <a:cubicBezTo>
                        <a:pt x="459" y="295"/>
                        <a:pt x="459" y="292"/>
                        <a:pt x="459" y="290"/>
                      </a:cubicBezTo>
                      <a:cubicBezTo>
                        <a:pt x="459" y="286"/>
                        <a:pt x="458" y="284"/>
                        <a:pt x="456" y="280"/>
                      </a:cubicBezTo>
                      <a:cubicBezTo>
                        <a:pt x="454" y="276"/>
                        <a:pt x="457" y="270"/>
                        <a:pt x="454" y="265"/>
                      </a:cubicBezTo>
                      <a:cubicBezTo>
                        <a:pt x="451" y="261"/>
                        <a:pt x="444" y="265"/>
                        <a:pt x="441" y="260"/>
                      </a:cubicBezTo>
                      <a:cubicBezTo>
                        <a:pt x="437" y="256"/>
                        <a:pt x="439" y="244"/>
                        <a:pt x="439" y="238"/>
                      </a:cubicBezTo>
                      <a:cubicBezTo>
                        <a:pt x="439" y="230"/>
                        <a:pt x="444" y="225"/>
                        <a:pt x="447" y="218"/>
                      </a:cubicBezTo>
                      <a:cubicBezTo>
                        <a:pt x="450" y="211"/>
                        <a:pt x="452" y="206"/>
                        <a:pt x="457" y="201"/>
                      </a:cubicBezTo>
                      <a:cubicBezTo>
                        <a:pt x="459" y="199"/>
                        <a:pt x="461" y="197"/>
                        <a:pt x="462" y="194"/>
                      </a:cubicBezTo>
                      <a:cubicBezTo>
                        <a:pt x="463" y="193"/>
                        <a:pt x="462" y="190"/>
                        <a:pt x="464" y="189"/>
                      </a:cubicBezTo>
                      <a:cubicBezTo>
                        <a:pt x="467" y="187"/>
                        <a:pt x="472" y="186"/>
                        <a:pt x="475" y="184"/>
                      </a:cubicBezTo>
                      <a:cubicBezTo>
                        <a:pt x="481" y="181"/>
                        <a:pt x="475" y="177"/>
                        <a:pt x="472" y="176"/>
                      </a:cubicBezTo>
                      <a:cubicBezTo>
                        <a:pt x="471" y="176"/>
                        <a:pt x="459" y="173"/>
                        <a:pt x="463" y="171"/>
                      </a:cubicBezTo>
                      <a:cubicBezTo>
                        <a:pt x="465" y="168"/>
                        <a:pt x="474" y="172"/>
                        <a:pt x="478" y="172"/>
                      </a:cubicBezTo>
                      <a:cubicBezTo>
                        <a:pt x="485" y="172"/>
                        <a:pt x="480" y="167"/>
                        <a:pt x="482" y="163"/>
                      </a:cubicBezTo>
                      <a:cubicBezTo>
                        <a:pt x="484" y="158"/>
                        <a:pt x="492" y="164"/>
                        <a:pt x="496" y="161"/>
                      </a:cubicBezTo>
                      <a:cubicBezTo>
                        <a:pt x="501" y="157"/>
                        <a:pt x="503" y="149"/>
                        <a:pt x="508" y="144"/>
                      </a:cubicBezTo>
                      <a:cubicBezTo>
                        <a:pt x="510" y="143"/>
                        <a:pt x="511" y="141"/>
                        <a:pt x="510" y="139"/>
                      </a:cubicBezTo>
                      <a:cubicBezTo>
                        <a:pt x="509" y="134"/>
                        <a:pt x="504" y="137"/>
                        <a:pt x="501" y="136"/>
                      </a:cubicBezTo>
                      <a:cubicBezTo>
                        <a:pt x="497" y="136"/>
                        <a:pt x="494" y="137"/>
                        <a:pt x="492" y="134"/>
                      </a:cubicBezTo>
                      <a:cubicBezTo>
                        <a:pt x="491" y="132"/>
                        <a:pt x="491" y="130"/>
                        <a:pt x="487" y="130"/>
                      </a:cubicBezTo>
                      <a:cubicBezTo>
                        <a:pt x="479" y="128"/>
                        <a:pt x="486" y="120"/>
                        <a:pt x="492" y="122"/>
                      </a:cubicBezTo>
                      <a:cubicBezTo>
                        <a:pt x="497" y="124"/>
                        <a:pt x="499" y="130"/>
                        <a:pt x="505" y="132"/>
                      </a:cubicBezTo>
                      <a:cubicBezTo>
                        <a:pt x="508" y="133"/>
                        <a:pt x="511" y="132"/>
                        <a:pt x="513" y="130"/>
                      </a:cubicBezTo>
                      <a:cubicBezTo>
                        <a:pt x="516" y="128"/>
                        <a:pt x="519" y="125"/>
                        <a:pt x="520" y="122"/>
                      </a:cubicBezTo>
                      <a:cubicBezTo>
                        <a:pt x="522" y="119"/>
                        <a:pt x="514" y="113"/>
                        <a:pt x="518" y="112"/>
                      </a:cubicBezTo>
                      <a:cubicBezTo>
                        <a:pt x="525" y="110"/>
                        <a:pt x="526" y="117"/>
                        <a:pt x="531" y="118"/>
                      </a:cubicBezTo>
                      <a:cubicBezTo>
                        <a:pt x="536" y="120"/>
                        <a:pt x="533" y="113"/>
                        <a:pt x="532" y="111"/>
                      </a:cubicBezTo>
                      <a:cubicBezTo>
                        <a:pt x="532" y="109"/>
                        <a:pt x="530" y="108"/>
                        <a:pt x="530" y="106"/>
                      </a:cubicBezTo>
                      <a:cubicBezTo>
                        <a:pt x="529" y="103"/>
                        <a:pt x="531" y="101"/>
                        <a:pt x="534" y="103"/>
                      </a:cubicBezTo>
                      <a:cubicBezTo>
                        <a:pt x="538" y="106"/>
                        <a:pt x="538" y="110"/>
                        <a:pt x="542" y="113"/>
                      </a:cubicBezTo>
                      <a:cubicBezTo>
                        <a:pt x="546" y="117"/>
                        <a:pt x="553" y="107"/>
                        <a:pt x="555" y="105"/>
                      </a:cubicBezTo>
                      <a:cubicBezTo>
                        <a:pt x="559" y="100"/>
                        <a:pt x="564" y="95"/>
                        <a:pt x="563" y="88"/>
                      </a:cubicBezTo>
                      <a:cubicBezTo>
                        <a:pt x="562" y="86"/>
                        <a:pt x="558" y="84"/>
                        <a:pt x="559" y="82"/>
                      </a:cubicBezTo>
                      <a:cubicBezTo>
                        <a:pt x="559" y="80"/>
                        <a:pt x="562" y="78"/>
                        <a:pt x="559" y="76"/>
                      </a:cubicBezTo>
                      <a:cubicBezTo>
                        <a:pt x="555" y="73"/>
                        <a:pt x="552" y="72"/>
                        <a:pt x="559" y="70"/>
                      </a:cubicBezTo>
                      <a:cubicBezTo>
                        <a:pt x="561" y="70"/>
                        <a:pt x="564" y="68"/>
                        <a:pt x="565" y="66"/>
                      </a:cubicBezTo>
                      <a:cubicBezTo>
                        <a:pt x="566" y="64"/>
                        <a:pt x="563" y="61"/>
                        <a:pt x="561" y="61"/>
                      </a:cubicBezTo>
                      <a:cubicBezTo>
                        <a:pt x="559" y="58"/>
                        <a:pt x="564" y="59"/>
                        <a:pt x="566" y="58"/>
                      </a:cubicBezTo>
                      <a:cubicBezTo>
                        <a:pt x="567" y="57"/>
                        <a:pt x="565" y="55"/>
                        <a:pt x="564" y="54"/>
                      </a:cubicBezTo>
                      <a:cubicBezTo>
                        <a:pt x="564" y="53"/>
                        <a:pt x="562" y="53"/>
                        <a:pt x="561" y="52"/>
                      </a:cubicBezTo>
                      <a:cubicBezTo>
                        <a:pt x="560" y="51"/>
                        <a:pt x="560" y="50"/>
                        <a:pt x="558" y="49"/>
                      </a:cubicBezTo>
                      <a:cubicBezTo>
                        <a:pt x="557" y="49"/>
                        <a:pt x="556" y="48"/>
                        <a:pt x="555" y="47"/>
                      </a:cubicBezTo>
                      <a:cubicBezTo>
                        <a:pt x="554" y="46"/>
                        <a:pt x="554" y="45"/>
                        <a:pt x="553" y="44"/>
                      </a:cubicBezTo>
                      <a:cubicBezTo>
                        <a:pt x="551" y="43"/>
                        <a:pt x="548" y="43"/>
                        <a:pt x="545" y="43"/>
                      </a:cubicBezTo>
                      <a:cubicBezTo>
                        <a:pt x="541" y="42"/>
                        <a:pt x="532" y="40"/>
                        <a:pt x="529" y="42"/>
                      </a:cubicBezTo>
                      <a:cubicBezTo>
                        <a:pt x="527" y="43"/>
                        <a:pt x="527" y="47"/>
                        <a:pt x="528" y="49"/>
                      </a:cubicBezTo>
                      <a:cubicBezTo>
                        <a:pt x="529" y="51"/>
                        <a:pt x="532" y="53"/>
                        <a:pt x="533" y="55"/>
                      </a:cubicBezTo>
                      <a:cubicBezTo>
                        <a:pt x="534" y="58"/>
                        <a:pt x="532" y="60"/>
                        <a:pt x="529" y="60"/>
                      </a:cubicBezTo>
                      <a:cubicBezTo>
                        <a:pt x="525" y="60"/>
                        <a:pt x="524" y="63"/>
                        <a:pt x="524" y="66"/>
                      </a:cubicBezTo>
                      <a:cubicBezTo>
                        <a:pt x="524" y="69"/>
                        <a:pt x="529" y="77"/>
                        <a:pt x="522" y="77"/>
                      </a:cubicBezTo>
                      <a:cubicBezTo>
                        <a:pt x="518" y="77"/>
                        <a:pt x="513" y="76"/>
                        <a:pt x="512" y="82"/>
                      </a:cubicBezTo>
                      <a:cubicBezTo>
                        <a:pt x="511" y="86"/>
                        <a:pt x="515" y="88"/>
                        <a:pt x="514" y="92"/>
                      </a:cubicBezTo>
                      <a:cubicBezTo>
                        <a:pt x="514" y="93"/>
                        <a:pt x="513" y="95"/>
                        <a:pt x="511" y="95"/>
                      </a:cubicBezTo>
                      <a:cubicBezTo>
                        <a:pt x="510" y="95"/>
                        <a:pt x="509" y="94"/>
                        <a:pt x="508" y="93"/>
                      </a:cubicBezTo>
                      <a:cubicBezTo>
                        <a:pt x="508" y="91"/>
                        <a:pt x="506" y="91"/>
                        <a:pt x="505" y="90"/>
                      </a:cubicBezTo>
                      <a:cubicBezTo>
                        <a:pt x="501" y="87"/>
                        <a:pt x="500" y="79"/>
                        <a:pt x="504" y="75"/>
                      </a:cubicBezTo>
                      <a:cubicBezTo>
                        <a:pt x="506" y="73"/>
                        <a:pt x="508" y="73"/>
                        <a:pt x="509" y="70"/>
                      </a:cubicBezTo>
                      <a:cubicBezTo>
                        <a:pt x="509" y="67"/>
                        <a:pt x="508" y="65"/>
                        <a:pt x="505" y="63"/>
                      </a:cubicBezTo>
                      <a:cubicBezTo>
                        <a:pt x="502" y="61"/>
                        <a:pt x="501" y="58"/>
                        <a:pt x="500" y="55"/>
                      </a:cubicBezTo>
                      <a:cubicBezTo>
                        <a:pt x="498" y="53"/>
                        <a:pt x="494" y="55"/>
                        <a:pt x="492" y="56"/>
                      </a:cubicBezTo>
                      <a:cubicBezTo>
                        <a:pt x="485" y="61"/>
                        <a:pt x="487" y="68"/>
                        <a:pt x="485" y="74"/>
                      </a:cubicBezTo>
                      <a:cubicBezTo>
                        <a:pt x="482" y="74"/>
                        <a:pt x="481" y="66"/>
                        <a:pt x="481" y="65"/>
                      </a:cubicBezTo>
                      <a:cubicBezTo>
                        <a:pt x="481" y="64"/>
                        <a:pt x="480" y="62"/>
                        <a:pt x="480" y="61"/>
                      </a:cubicBezTo>
                      <a:cubicBezTo>
                        <a:pt x="480" y="58"/>
                        <a:pt x="483" y="55"/>
                        <a:pt x="482" y="52"/>
                      </a:cubicBezTo>
                      <a:cubicBezTo>
                        <a:pt x="481" y="50"/>
                        <a:pt x="478" y="51"/>
                        <a:pt x="477" y="49"/>
                      </a:cubicBezTo>
                      <a:cubicBezTo>
                        <a:pt x="474" y="47"/>
                        <a:pt x="473" y="49"/>
                        <a:pt x="470" y="49"/>
                      </a:cubicBezTo>
                      <a:cubicBezTo>
                        <a:pt x="468" y="50"/>
                        <a:pt x="466" y="47"/>
                        <a:pt x="466" y="45"/>
                      </a:cubicBezTo>
                      <a:cubicBezTo>
                        <a:pt x="466" y="44"/>
                        <a:pt x="468" y="43"/>
                        <a:pt x="468" y="42"/>
                      </a:cubicBezTo>
                      <a:cubicBezTo>
                        <a:pt x="468" y="40"/>
                        <a:pt x="466" y="39"/>
                        <a:pt x="467" y="37"/>
                      </a:cubicBezTo>
                      <a:cubicBezTo>
                        <a:pt x="470" y="36"/>
                        <a:pt x="476" y="39"/>
                        <a:pt x="474" y="33"/>
                      </a:cubicBezTo>
                      <a:cubicBezTo>
                        <a:pt x="473" y="31"/>
                        <a:pt x="471" y="29"/>
                        <a:pt x="470" y="28"/>
                      </a:cubicBezTo>
                      <a:cubicBezTo>
                        <a:pt x="467" y="25"/>
                        <a:pt x="467" y="23"/>
                        <a:pt x="467" y="20"/>
                      </a:cubicBezTo>
                      <a:cubicBezTo>
                        <a:pt x="466" y="17"/>
                        <a:pt x="462" y="15"/>
                        <a:pt x="462" y="11"/>
                      </a:cubicBezTo>
                      <a:cubicBezTo>
                        <a:pt x="461" y="6"/>
                        <a:pt x="460" y="4"/>
                        <a:pt x="454" y="5"/>
                      </a:cubicBezTo>
                      <a:cubicBezTo>
                        <a:pt x="451" y="5"/>
                        <a:pt x="452" y="3"/>
                        <a:pt x="451" y="2"/>
                      </a:cubicBezTo>
                      <a:cubicBezTo>
                        <a:pt x="449" y="0"/>
                        <a:pt x="446" y="3"/>
                        <a:pt x="445" y="4"/>
                      </a:cubicBezTo>
                      <a:cubicBezTo>
                        <a:pt x="443" y="6"/>
                        <a:pt x="444" y="12"/>
                        <a:pt x="441" y="13"/>
                      </a:cubicBezTo>
                      <a:cubicBezTo>
                        <a:pt x="439" y="14"/>
                        <a:pt x="437" y="14"/>
                        <a:pt x="436" y="16"/>
                      </a:cubicBezTo>
                      <a:cubicBezTo>
                        <a:pt x="435" y="19"/>
                        <a:pt x="435" y="21"/>
                        <a:pt x="436" y="24"/>
                      </a:cubicBezTo>
                      <a:cubicBezTo>
                        <a:pt x="437" y="25"/>
                        <a:pt x="439" y="27"/>
                        <a:pt x="437" y="29"/>
                      </a:cubicBezTo>
                      <a:cubicBezTo>
                        <a:pt x="436" y="31"/>
                        <a:pt x="433" y="31"/>
                        <a:pt x="432" y="33"/>
                      </a:cubicBezTo>
                      <a:cubicBezTo>
                        <a:pt x="430" y="38"/>
                        <a:pt x="436" y="41"/>
                        <a:pt x="438" y="44"/>
                      </a:cubicBezTo>
                      <a:cubicBezTo>
                        <a:pt x="441" y="49"/>
                        <a:pt x="447" y="50"/>
                        <a:pt x="453" y="51"/>
                      </a:cubicBezTo>
                      <a:cubicBezTo>
                        <a:pt x="454" y="52"/>
                        <a:pt x="457" y="54"/>
                        <a:pt x="456" y="55"/>
                      </a:cubicBezTo>
                      <a:cubicBezTo>
                        <a:pt x="455" y="57"/>
                        <a:pt x="452" y="58"/>
                        <a:pt x="451" y="59"/>
                      </a:cubicBezTo>
                      <a:cubicBezTo>
                        <a:pt x="448" y="60"/>
                        <a:pt x="447" y="62"/>
                        <a:pt x="447" y="64"/>
                      </a:cubicBezTo>
                      <a:cubicBezTo>
                        <a:pt x="447" y="67"/>
                        <a:pt x="449" y="68"/>
                        <a:pt x="452" y="68"/>
                      </a:cubicBezTo>
                      <a:cubicBezTo>
                        <a:pt x="462" y="70"/>
                        <a:pt x="441" y="82"/>
                        <a:pt x="440" y="85"/>
                      </a:cubicBezTo>
                      <a:cubicBezTo>
                        <a:pt x="437" y="90"/>
                        <a:pt x="444" y="93"/>
                        <a:pt x="441" y="99"/>
                      </a:cubicBezTo>
                      <a:cubicBezTo>
                        <a:pt x="437" y="104"/>
                        <a:pt x="430" y="97"/>
                        <a:pt x="433" y="92"/>
                      </a:cubicBezTo>
                      <a:cubicBezTo>
                        <a:pt x="434" y="90"/>
                        <a:pt x="435" y="88"/>
                        <a:pt x="434" y="86"/>
                      </a:cubicBezTo>
                      <a:cubicBezTo>
                        <a:pt x="432" y="84"/>
                        <a:pt x="432" y="83"/>
                        <a:pt x="431" y="81"/>
                      </a:cubicBezTo>
                      <a:cubicBezTo>
                        <a:pt x="430" y="78"/>
                        <a:pt x="427" y="80"/>
                        <a:pt x="425" y="80"/>
                      </a:cubicBezTo>
                      <a:cubicBezTo>
                        <a:pt x="421" y="81"/>
                        <a:pt x="416" y="80"/>
                        <a:pt x="414" y="84"/>
                      </a:cubicBezTo>
                      <a:cubicBezTo>
                        <a:pt x="413" y="86"/>
                        <a:pt x="414" y="89"/>
                        <a:pt x="410" y="90"/>
                      </a:cubicBezTo>
                      <a:cubicBezTo>
                        <a:pt x="409" y="91"/>
                        <a:pt x="406" y="90"/>
                        <a:pt x="404" y="90"/>
                      </a:cubicBezTo>
                      <a:cubicBezTo>
                        <a:pt x="397" y="88"/>
                        <a:pt x="390" y="92"/>
                        <a:pt x="383" y="93"/>
                      </a:cubicBezTo>
                      <a:cubicBezTo>
                        <a:pt x="381" y="93"/>
                        <a:pt x="378" y="92"/>
                        <a:pt x="377" y="90"/>
                      </a:cubicBezTo>
                      <a:cubicBezTo>
                        <a:pt x="376" y="89"/>
                        <a:pt x="376" y="86"/>
                        <a:pt x="374" y="85"/>
                      </a:cubicBezTo>
                      <a:cubicBezTo>
                        <a:pt x="373" y="83"/>
                        <a:pt x="369" y="89"/>
                        <a:pt x="367" y="88"/>
                      </a:cubicBezTo>
                      <a:cubicBezTo>
                        <a:pt x="363" y="88"/>
                        <a:pt x="363" y="82"/>
                        <a:pt x="359" y="82"/>
                      </a:cubicBezTo>
                      <a:cubicBezTo>
                        <a:pt x="357" y="81"/>
                        <a:pt x="348" y="85"/>
                        <a:pt x="347" y="88"/>
                      </a:cubicBezTo>
                      <a:cubicBezTo>
                        <a:pt x="346" y="90"/>
                        <a:pt x="343" y="90"/>
                        <a:pt x="342" y="92"/>
                      </a:cubicBezTo>
                      <a:cubicBezTo>
                        <a:pt x="340" y="94"/>
                        <a:pt x="337" y="95"/>
                        <a:pt x="336" y="97"/>
                      </a:cubicBezTo>
                      <a:cubicBezTo>
                        <a:pt x="335" y="99"/>
                        <a:pt x="338" y="107"/>
                        <a:pt x="333" y="104"/>
                      </a:cubicBezTo>
                      <a:cubicBezTo>
                        <a:pt x="329" y="101"/>
                        <a:pt x="325" y="98"/>
                        <a:pt x="320" y="97"/>
                      </a:cubicBezTo>
                      <a:cubicBezTo>
                        <a:pt x="313" y="97"/>
                        <a:pt x="308" y="101"/>
                        <a:pt x="303" y="104"/>
                      </a:cubicBezTo>
                      <a:cubicBezTo>
                        <a:pt x="296" y="107"/>
                        <a:pt x="294" y="101"/>
                        <a:pt x="288" y="102"/>
                      </a:cubicBezTo>
                      <a:cubicBezTo>
                        <a:pt x="285" y="103"/>
                        <a:pt x="281" y="102"/>
                        <a:pt x="282" y="97"/>
                      </a:cubicBezTo>
                      <a:cubicBezTo>
                        <a:pt x="284" y="93"/>
                        <a:pt x="288" y="94"/>
                        <a:pt x="291" y="93"/>
                      </a:cubicBezTo>
                      <a:cubicBezTo>
                        <a:pt x="297" y="91"/>
                        <a:pt x="289" y="84"/>
                        <a:pt x="288" y="83"/>
                      </a:cubicBezTo>
                      <a:cubicBezTo>
                        <a:pt x="286" y="82"/>
                        <a:pt x="285" y="80"/>
                        <a:pt x="283" y="81"/>
                      </a:cubicBezTo>
                      <a:cubicBezTo>
                        <a:pt x="280" y="81"/>
                        <a:pt x="277" y="83"/>
                        <a:pt x="275" y="84"/>
                      </a:cubicBezTo>
                      <a:cubicBezTo>
                        <a:pt x="269" y="84"/>
                        <a:pt x="265" y="80"/>
                        <a:pt x="262" y="77"/>
                      </a:cubicBezTo>
                      <a:cubicBezTo>
                        <a:pt x="260" y="76"/>
                        <a:pt x="259" y="75"/>
                        <a:pt x="256" y="75"/>
                      </a:cubicBezTo>
                      <a:cubicBezTo>
                        <a:pt x="254" y="75"/>
                        <a:pt x="252" y="75"/>
                        <a:pt x="251" y="73"/>
                      </a:cubicBezTo>
                      <a:cubicBezTo>
                        <a:pt x="249" y="73"/>
                        <a:pt x="247" y="71"/>
                        <a:pt x="245" y="70"/>
                      </a:cubicBezTo>
                      <a:cubicBezTo>
                        <a:pt x="243" y="69"/>
                        <a:pt x="240" y="70"/>
                        <a:pt x="237" y="71"/>
                      </a:cubicBezTo>
                      <a:cubicBezTo>
                        <a:pt x="235" y="72"/>
                        <a:pt x="234" y="73"/>
                        <a:pt x="233" y="75"/>
                      </a:cubicBezTo>
                      <a:cubicBezTo>
                        <a:pt x="232" y="77"/>
                        <a:pt x="230" y="78"/>
                        <a:pt x="229" y="80"/>
                      </a:cubicBezTo>
                      <a:cubicBezTo>
                        <a:pt x="226" y="82"/>
                        <a:pt x="222" y="84"/>
                        <a:pt x="224" y="78"/>
                      </a:cubicBezTo>
                      <a:cubicBezTo>
                        <a:pt x="226" y="74"/>
                        <a:pt x="228" y="71"/>
                        <a:pt x="225" y="69"/>
                      </a:cubicBezTo>
                      <a:cubicBezTo>
                        <a:pt x="220" y="66"/>
                        <a:pt x="220" y="75"/>
                        <a:pt x="218" y="75"/>
                      </a:cubicBezTo>
                      <a:cubicBezTo>
                        <a:pt x="219" y="77"/>
                        <a:pt x="216" y="82"/>
                        <a:pt x="214" y="83"/>
                      </a:cubicBezTo>
                      <a:cubicBezTo>
                        <a:pt x="212" y="85"/>
                        <a:pt x="209" y="76"/>
                        <a:pt x="209" y="74"/>
                      </a:cubicBezTo>
                      <a:cubicBezTo>
                        <a:pt x="208" y="70"/>
                        <a:pt x="208" y="64"/>
                        <a:pt x="205" y="62"/>
                      </a:cubicBezTo>
                      <a:cubicBezTo>
                        <a:pt x="200" y="59"/>
                        <a:pt x="202" y="69"/>
                        <a:pt x="200" y="72"/>
                      </a:cubicBezTo>
                      <a:cubicBezTo>
                        <a:pt x="200" y="74"/>
                        <a:pt x="192" y="84"/>
                        <a:pt x="192" y="79"/>
                      </a:cubicBezTo>
                      <a:cubicBezTo>
                        <a:pt x="192" y="78"/>
                        <a:pt x="193" y="75"/>
                        <a:pt x="191" y="75"/>
                      </a:cubicBezTo>
                      <a:cubicBezTo>
                        <a:pt x="190" y="74"/>
                        <a:pt x="188" y="74"/>
                        <a:pt x="186" y="76"/>
                      </a:cubicBezTo>
                      <a:cubicBezTo>
                        <a:pt x="183" y="80"/>
                        <a:pt x="183" y="83"/>
                        <a:pt x="179" y="83"/>
                      </a:cubicBezTo>
                      <a:cubicBezTo>
                        <a:pt x="178" y="84"/>
                        <a:pt x="176" y="84"/>
                        <a:pt x="175" y="85"/>
                      </a:cubicBezTo>
                      <a:cubicBezTo>
                        <a:pt x="173" y="87"/>
                        <a:pt x="174" y="88"/>
                        <a:pt x="173" y="89"/>
                      </a:cubicBezTo>
                      <a:cubicBezTo>
                        <a:pt x="172" y="90"/>
                        <a:pt x="170" y="92"/>
                        <a:pt x="169" y="92"/>
                      </a:cubicBezTo>
                      <a:cubicBezTo>
                        <a:pt x="168" y="92"/>
                        <a:pt x="168" y="90"/>
                        <a:pt x="168" y="90"/>
                      </a:cubicBezTo>
                      <a:cubicBezTo>
                        <a:pt x="167" y="85"/>
                        <a:pt x="164" y="90"/>
                        <a:pt x="162" y="93"/>
                      </a:cubicBezTo>
                      <a:cubicBezTo>
                        <a:pt x="161" y="94"/>
                        <a:pt x="152" y="99"/>
                        <a:pt x="153" y="101"/>
                      </a:cubicBezTo>
                      <a:cubicBezTo>
                        <a:pt x="154" y="102"/>
                        <a:pt x="156" y="102"/>
                        <a:pt x="156" y="104"/>
                      </a:cubicBezTo>
                      <a:cubicBezTo>
                        <a:pt x="156" y="104"/>
                        <a:pt x="155" y="108"/>
                        <a:pt x="155" y="108"/>
                      </a:cubicBezTo>
                      <a:cubicBezTo>
                        <a:pt x="152" y="107"/>
                        <a:pt x="151" y="107"/>
                        <a:pt x="148" y="107"/>
                      </a:cubicBezTo>
                      <a:cubicBezTo>
                        <a:pt x="146" y="107"/>
                        <a:pt x="145" y="106"/>
                        <a:pt x="145" y="104"/>
                      </a:cubicBezTo>
                      <a:cubicBezTo>
                        <a:pt x="143" y="102"/>
                        <a:pt x="140" y="99"/>
                        <a:pt x="137" y="99"/>
                      </a:cubicBezTo>
                      <a:cubicBezTo>
                        <a:pt x="136" y="100"/>
                        <a:pt x="135" y="98"/>
                        <a:pt x="134" y="98"/>
                      </a:cubicBezTo>
                      <a:cubicBezTo>
                        <a:pt x="132" y="97"/>
                        <a:pt x="130" y="98"/>
                        <a:pt x="128" y="97"/>
                      </a:cubicBezTo>
                      <a:cubicBezTo>
                        <a:pt x="127" y="97"/>
                        <a:pt x="125" y="96"/>
                        <a:pt x="124" y="95"/>
                      </a:cubicBezTo>
                      <a:cubicBezTo>
                        <a:pt x="123" y="94"/>
                        <a:pt x="121" y="92"/>
                        <a:pt x="119" y="93"/>
                      </a:cubicBezTo>
                      <a:cubicBezTo>
                        <a:pt x="116" y="93"/>
                        <a:pt x="112" y="96"/>
                        <a:pt x="109" y="96"/>
                      </a:cubicBezTo>
                      <a:cubicBezTo>
                        <a:pt x="106" y="96"/>
                        <a:pt x="105" y="93"/>
                        <a:pt x="102" y="95"/>
                      </a:cubicBezTo>
                      <a:cubicBezTo>
                        <a:pt x="98" y="97"/>
                        <a:pt x="96" y="95"/>
                        <a:pt x="93" y="94"/>
                      </a:cubicBezTo>
                      <a:cubicBezTo>
                        <a:pt x="91" y="92"/>
                        <a:pt x="88" y="90"/>
                        <a:pt x="85" y="95"/>
                      </a:cubicBezTo>
                      <a:cubicBezTo>
                        <a:pt x="84" y="97"/>
                        <a:pt x="82" y="99"/>
                        <a:pt x="81" y="98"/>
                      </a:cubicBezTo>
                      <a:cubicBezTo>
                        <a:pt x="81" y="97"/>
                        <a:pt x="81" y="95"/>
                        <a:pt x="79" y="95"/>
                      </a:cubicBezTo>
                      <a:cubicBezTo>
                        <a:pt x="78" y="96"/>
                        <a:pt x="78" y="95"/>
                        <a:pt x="77" y="94"/>
                      </a:cubicBezTo>
                      <a:cubicBezTo>
                        <a:pt x="77" y="93"/>
                        <a:pt x="77" y="92"/>
                        <a:pt x="77" y="92"/>
                      </a:cubicBezTo>
                      <a:cubicBezTo>
                        <a:pt x="77" y="91"/>
                        <a:pt x="75" y="91"/>
                        <a:pt x="74" y="91"/>
                      </a:cubicBezTo>
                      <a:cubicBezTo>
                        <a:pt x="72" y="92"/>
                        <a:pt x="69" y="97"/>
                        <a:pt x="69" y="91"/>
                      </a:cubicBezTo>
                      <a:cubicBezTo>
                        <a:pt x="69" y="89"/>
                        <a:pt x="67" y="86"/>
                        <a:pt x="66" y="91"/>
                      </a:cubicBezTo>
                      <a:cubicBezTo>
                        <a:pt x="65" y="92"/>
                        <a:pt x="65" y="94"/>
                        <a:pt x="65" y="95"/>
                      </a:cubicBezTo>
                      <a:cubicBezTo>
                        <a:pt x="65" y="96"/>
                        <a:pt x="66" y="96"/>
                        <a:pt x="66" y="98"/>
                      </a:cubicBezTo>
                      <a:cubicBezTo>
                        <a:pt x="66" y="99"/>
                        <a:pt x="64" y="99"/>
                        <a:pt x="64" y="99"/>
                      </a:cubicBezTo>
                      <a:cubicBezTo>
                        <a:pt x="63" y="98"/>
                        <a:pt x="63" y="97"/>
                        <a:pt x="62" y="96"/>
                      </a:cubicBezTo>
                      <a:cubicBezTo>
                        <a:pt x="61" y="93"/>
                        <a:pt x="66" y="88"/>
                        <a:pt x="62" y="87"/>
                      </a:cubicBezTo>
                      <a:cubicBezTo>
                        <a:pt x="60" y="87"/>
                        <a:pt x="57" y="94"/>
                        <a:pt x="55" y="96"/>
                      </a:cubicBezTo>
                      <a:cubicBezTo>
                        <a:pt x="53" y="97"/>
                        <a:pt x="52" y="98"/>
                        <a:pt x="51" y="99"/>
                      </a:cubicBezTo>
                      <a:cubicBezTo>
                        <a:pt x="49" y="100"/>
                        <a:pt x="49" y="99"/>
                        <a:pt x="48" y="98"/>
                      </a:cubicBezTo>
                      <a:cubicBezTo>
                        <a:pt x="47" y="97"/>
                        <a:pt x="44" y="103"/>
                        <a:pt x="43" y="105"/>
                      </a:cubicBezTo>
                      <a:cubicBezTo>
                        <a:pt x="42" y="106"/>
                        <a:pt x="41" y="107"/>
                        <a:pt x="40" y="108"/>
                      </a:cubicBezTo>
                      <a:cubicBezTo>
                        <a:pt x="39" y="109"/>
                        <a:pt x="38" y="109"/>
                        <a:pt x="37" y="109"/>
                      </a:cubicBezTo>
                      <a:cubicBezTo>
                        <a:pt x="36" y="110"/>
                        <a:pt x="35" y="115"/>
                        <a:pt x="34" y="116"/>
                      </a:cubicBezTo>
                      <a:cubicBezTo>
                        <a:pt x="33" y="118"/>
                        <a:pt x="32" y="119"/>
                        <a:pt x="31" y="120"/>
                      </a:cubicBezTo>
                      <a:cubicBezTo>
                        <a:pt x="30" y="122"/>
                        <a:pt x="31" y="124"/>
                        <a:pt x="30" y="126"/>
                      </a:cubicBezTo>
                      <a:cubicBezTo>
                        <a:pt x="29" y="130"/>
                        <a:pt x="26" y="134"/>
                        <a:pt x="23" y="136"/>
                      </a:cubicBezTo>
                      <a:cubicBezTo>
                        <a:pt x="21" y="139"/>
                        <a:pt x="19" y="137"/>
                        <a:pt x="17" y="139"/>
                      </a:cubicBezTo>
                      <a:cubicBezTo>
                        <a:pt x="16" y="141"/>
                        <a:pt x="15" y="143"/>
                        <a:pt x="15" y="144"/>
                      </a:cubicBezTo>
                      <a:cubicBezTo>
                        <a:pt x="14" y="147"/>
                        <a:pt x="14" y="148"/>
                        <a:pt x="12" y="149"/>
                      </a:cubicBezTo>
                      <a:cubicBezTo>
                        <a:pt x="11" y="149"/>
                        <a:pt x="12" y="150"/>
                        <a:pt x="13" y="150"/>
                      </a:cubicBezTo>
                      <a:cubicBezTo>
                        <a:pt x="14" y="151"/>
                        <a:pt x="15" y="151"/>
                        <a:pt x="16" y="152"/>
                      </a:cubicBezTo>
                      <a:cubicBezTo>
                        <a:pt x="17" y="152"/>
                        <a:pt x="18" y="154"/>
                        <a:pt x="19" y="156"/>
                      </a:cubicBezTo>
                      <a:cubicBezTo>
                        <a:pt x="20" y="157"/>
                        <a:pt x="21" y="158"/>
                        <a:pt x="21" y="161"/>
                      </a:cubicBezTo>
                      <a:cubicBezTo>
                        <a:pt x="20" y="165"/>
                        <a:pt x="18" y="170"/>
                        <a:pt x="22" y="169"/>
                      </a:cubicBezTo>
                      <a:cubicBezTo>
                        <a:pt x="23" y="168"/>
                        <a:pt x="28" y="171"/>
                        <a:pt x="26" y="174"/>
                      </a:cubicBezTo>
                      <a:cubicBezTo>
                        <a:pt x="24" y="178"/>
                        <a:pt x="28" y="175"/>
                        <a:pt x="28" y="178"/>
                      </a:cubicBezTo>
                      <a:cubicBezTo>
                        <a:pt x="27" y="182"/>
                        <a:pt x="23" y="181"/>
                        <a:pt x="21" y="181"/>
                      </a:cubicBezTo>
                      <a:cubicBezTo>
                        <a:pt x="21" y="181"/>
                        <a:pt x="18" y="181"/>
                        <a:pt x="18" y="180"/>
                      </a:cubicBezTo>
                      <a:cubicBezTo>
                        <a:pt x="18" y="179"/>
                        <a:pt x="20" y="177"/>
                        <a:pt x="19" y="176"/>
                      </a:cubicBezTo>
                      <a:close/>
                      <a:moveTo>
                        <a:pt x="500" y="404"/>
                      </a:moveTo>
                      <a:cubicBezTo>
                        <a:pt x="503" y="406"/>
                        <a:pt x="504" y="411"/>
                        <a:pt x="502" y="414"/>
                      </a:cubicBezTo>
                      <a:cubicBezTo>
                        <a:pt x="500" y="416"/>
                        <a:pt x="492" y="414"/>
                        <a:pt x="493" y="411"/>
                      </a:cubicBezTo>
                      <a:cubicBezTo>
                        <a:pt x="493" y="409"/>
                        <a:pt x="498" y="403"/>
                        <a:pt x="500" y="404"/>
                      </a:cubicBezTo>
                      <a:close/>
                      <a:moveTo>
                        <a:pt x="411" y="350"/>
                      </a:moveTo>
                      <a:cubicBezTo>
                        <a:pt x="419" y="352"/>
                        <a:pt x="416" y="366"/>
                        <a:pt x="418" y="372"/>
                      </a:cubicBezTo>
                      <a:cubicBezTo>
                        <a:pt x="419" y="374"/>
                        <a:pt x="423" y="381"/>
                        <a:pt x="421" y="383"/>
                      </a:cubicBezTo>
                      <a:cubicBezTo>
                        <a:pt x="420" y="384"/>
                        <a:pt x="412" y="376"/>
                        <a:pt x="411" y="375"/>
                      </a:cubicBezTo>
                      <a:cubicBezTo>
                        <a:pt x="408" y="372"/>
                        <a:pt x="405" y="368"/>
                        <a:pt x="405" y="364"/>
                      </a:cubicBezTo>
                      <a:cubicBezTo>
                        <a:pt x="405" y="360"/>
                        <a:pt x="405" y="361"/>
                        <a:pt x="402" y="359"/>
                      </a:cubicBezTo>
                      <a:cubicBezTo>
                        <a:pt x="400" y="358"/>
                        <a:pt x="399" y="356"/>
                        <a:pt x="399" y="354"/>
                      </a:cubicBezTo>
                      <a:cubicBezTo>
                        <a:pt x="398" y="347"/>
                        <a:pt x="408" y="350"/>
                        <a:pt x="411" y="350"/>
                      </a:cubicBezTo>
                      <a:close/>
                      <a:moveTo>
                        <a:pt x="396" y="365"/>
                      </a:moveTo>
                      <a:cubicBezTo>
                        <a:pt x="397" y="368"/>
                        <a:pt x="396" y="371"/>
                        <a:pt x="396" y="374"/>
                      </a:cubicBezTo>
                      <a:cubicBezTo>
                        <a:pt x="396" y="376"/>
                        <a:pt x="397" y="380"/>
                        <a:pt x="396" y="382"/>
                      </a:cubicBezTo>
                      <a:cubicBezTo>
                        <a:pt x="395" y="384"/>
                        <a:pt x="393" y="375"/>
                        <a:pt x="393" y="374"/>
                      </a:cubicBezTo>
                      <a:cubicBezTo>
                        <a:pt x="392" y="372"/>
                        <a:pt x="392" y="369"/>
                        <a:pt x="391" y="368"/>
                      </a:cubicBezTo>
                      <a:cubicBezTo>
                        <a:pt x="388" y="366"/>
                        <a:pt x="385" y="366"/>
                        <a:pt x="385" y="363"/>
                      </a:cubicBezTo>
                      <a:cubicBezTo>
                        <a:pt x="383" y="357"/>
                        <a:pt x="395" y="361"/>
                        <a:pt x="396" y="365"/>
                      </a:cubicBezTo>
                      <a:close/>
                      <a:moveTo>
                        <a:pt x="319" y="261"/>
                      </a:moveTo>
                      <a:cubicBezTo>
                        <a:pt x="317" y="265"/>
                        <a:pt x="311" y="262"/>
                        <a:pt x="308" y="266"/>
                      </a:cubicBezTo>
                      <a:cubicBezTo>
                        <a:pt x="307" y="268"/>
                        <a:pt x="303" y="274"/>
                        <a:pt x="304" y="268"/>
                      </a:cubicBezTo>
                      <a:cubicBezTo>
                        <a:pt x="305" y="262"/>
                        <a:pt x="311" y="260"/>
                        <a:pt x="314" y="254"/>
                      </a:cubicBezTo>
                      <a:cubicBezTo>
                        <a:pt x="317" y="247"/>
                        <a:pt x="322" y="256"/>
                        <a:pt x="319" y="261"/>
                      </a:cubicBezTo>
                      <a:close/>
                      <a:moveTo>
                        <a:pt x="267" y="229"/>
                      </a:moveTo>
                      <a:cubicBezTo>
                        <a:pt x="269" y="227"/>
                        <a:pt x="269" y="225"/>
                        <a:pt x="271" y="223"/>
                      </a:cubicBezTo>
                      <a:cubicBezTo>
                        <a:pt x="273" y="221"/>
                        <a:pt x="275" y="219"/>
                        <a:pt x="276" y="217"/>
                      </a:cubicBezTo>
                      <a:cubicBezTo>
                        <a:pt x="279" y="214"/>
                        <a:pt x="280" y="213"/>
                        <a:pt x="278" y="210"/>
                      </a:cubicBezTo>
                      <a:cubicBezTo>
                        <a:pt x="276" y="206"/>
                        <a:pt x="280" y="204"/>
                        <a:pt x="282" y="206"/>
                      </a:cubicBezTo>
                      <a:cubicBezTo>
                        <a:pt x="284" y="208"/>
                        <a:pt x="285" y="212"/>
                        <a:pt x="288" y="213"/>
                      </a:cubicBezTo>
                      <a:cubicBezTo>
                        <a:pt x="291" y="213"/>
                        <a:pt x="296" y="209"/>
                        <a:pt x="298" y="206"/>
                      </a:cubicBezTo>
                      <a:cubicBezTo>
                        <a:pt x="300" y="202"/>
                        <a:pt x="303" y="200"/>
                        <a:pt x="307" y="199"/>
                      </a:cubicBezTo>
                      <a:cubicBezTo>
                        <a:pt x="308" y="198"/>
                        <a:pt x="320" y="193"/>
                        <a:pt x="320" y="196"/>
                      </a:cubicBezTo>
                      <a:cubicBezTo>
                        <a:pt x="320" y="199"/>
                        <a:pt x="315" y="202"/>
                        <a:pt x="312" y="202"/>
                      </a:cubicBezTo>
                      <a:cubicBezTo>
                        <a:pt x="310" y="203"/>
                        <a:pt x="308" y="204"/>
                        <a:pt x="306" y="205"/>
                      </a:cubicBezTo>
                      <a:cubicBezTo>
                        <a:pt x="304" y="207"/>
                        <a:pt x="303" y="209"/>
                        <a:pt x="301" y="211"/>
                      </a:cubicBezTo>
                      <a:cubicBezTo>
                        <a:pt x="300" y="212"/>
                        <a:pt x="297" y="212"/>
                        <a:pt x="297" y="214"/>
                      </a:cubicBezTo>
                      <a:cubicBezTo>
                        <a:pt x="297" y="217"/>
                        <a:pt x="296" y="218"/>
                        <a:pt x="294" y="219"/>
                      </a:cubicBezTo>
                      <a:cubicBezTo>
                        <a:pt x="290" y="223"/>
                        <a:pt x="286" y="225"/>
                        <a:pt x="282" y="228"/>
                      </a:cubicBezTo>
                      <a:cubicBezTo>
                        <a:pt x="278" y="230"/>
                        <a:pt x="275" y="233"/>
                        <a:pt x="270" y="233"/>
                      </a:cubicBezTo>
                      <a:cubicBezTo>
                        <a:pt x="265" y="233"/>
                        <a:pt x="262" y="232"/>
                        <a:pt x="258" y="229"/>
                      </a:cubicBezTo>
                      <a:cubicBezTo>
                        <a:pt x="256" y="228"/>
                        <a:pt x="255" y="228"/>
                        <a:pt x="253" y="228"/>
                      </a:cubicBezTo>
                      <a:cubicBezTo>
                        <a:pt x="251" y="228"/>
                        <a:pt x="249" y="230"/>
                        <a:pt x="247" y="228"/>
                      </a:cubicBezTo>
                      <a:cubicBezTo>
                        <a:pt x="243" y="225"/>
                        <a:pt x="252" y="226"/>
                        <a:pt x="253" y="226"/>
                      </a:cubicBezTo>
                      <a:cubicBezTo>
                        <a:pt x="257" y="227"/>
                        <a:pt x="262" y="232"/>
                        <a:pt x="267" y="229"/>
                      </a:cubicBezTo>
                      <a:close/>
                      <a:moveTo>
                        <a:pt x="221" y="139"/>
                      </a:moveTo>
                      <a:cubicBezTo>
                        <a:pt x="224" y="137"/>
                        <a:pt x="228" y="136"/>
                        <a:pt x="232" y="135"/>
                      </a:cubicBezTo>
                      <a:cubicBezTo>
                        <a:pt x="234" y="133"/>
                        <a:pt x="237" y="132"/>
                        <a:pt x="239" y="130"/>
                      </a:cubicBezTo>
                      <a:cubicBezTo>
                        <a:pt x="241" y="129"/>
                        <a:pt x="244" y="126"/>
                        <a:pt x="246" y="125"/>
                      </a:cubicBezTo>
                      <a:cubicBezTo>
                        <a:pt x="248" y="124"/>
                        <a:pt x="250" y="123"/>
                        <a:pt x="251" y="124"/>
                      </a:cubicBezTo>
                      <a:cubicBezTo>
                        <a:pt x="253" y="124"/>
                        <a:pt x="249" y="126"/>
                        <a:pt x="248" y="127"/>
                      </a:cubicBezTo>
                      <a:cubicBezTo>
                        <a:pt x="244" y="130"/>
                        <a:pt x="244" y="136"/>
                        <a:pt x="249" y="136"/>
                      </a:cubicBezTo>
                      <a:cubicBezTo>
                        <a:pt x="251" y="135"/>
                        <a:pt x="253" y="136"/>
                        <a:pt x="255" y="134"/>
                      </a:cubicBezTo>
                      <a:cubicBezTo>
                        <a:pt x="256" y="133"/>
                        <a:pt x="257" y="131"/>
                        <a:pt x="259" y="130"/>
                      </a:cubicBezTo>
                      <a:cubicBezTo>
                        <a:pt x="260" y="129"/>
                        <a:pt x="263" y="129"/>
                        <a:pt x="263" y="131"/>
                      </a:cubicBezTo>
                      <a:cubicBezTo>
                        <a:pt x="263" y="134"/>
                        <a:pt x="260" y="134"/>
                        <a:pt x="259" y="137"/>
                      </a:cubicBezTo>
                      <a:cubicBezTo>
                        <a:pt x="258" y="141"/>
                        <a:pt x="255" y="147"/>
                        <a:pt x="251" y="145"/>
                      </a:cubicBezTo>
                      <a:cubicBezTo>
                        <a:pt x="249" y="143"/>
                        <a:pt x="249" y="146"/>
                        <a:pt x="248" y="147"/>
                      </a:cubicBezTo>
                      <a:cubicBezTo>
                        <a:pt x="248" y="150"/>
                        <a:pt x="247" y="153"/>
                        <a:pt x="245" y="155"/>
                      </a:cubicBezTo>
                      <a:cubicBezTo>
                        <a:pt x="244" y="156"/>
                        <a:pt x="236" y="164"/>
                        <a:pt x="236" y="160"/>
                      </a:cubicBezTo>
                      <a:cubicBezTo>
                        <a:pt x="237" y="158"/>
                        <a:pt x="239" y="155"/>
                        <a:pt x="239" y="153"/>
                      </a:cubicBezTo>
                      <a:cubicBezTo>
                        <a:pt x="240" y="152"/>
                        <a:pt x="239" y="151"/>
                        <a:pt x="238" y="151"/>
                      </a:cubicBezTo>
                      <a:cubicBezTo>
                        <a:pt x="236" y="152"/>
                        <a:pt x="235" y="155"/>
                        <a:pt x="234" y="157"/>
                      </a:cubicBezTo>
                      <a:cubicBezTo>
                        <a:pt x="232" y="160"/>
                        <a:pt x="226" y="165"/>
                        <a:pt x="224" y="162"/>
                      </a:cubicBezTo>
                      <a:cubicBezTo>
                        <a:pt x="220" y="158"/>
                        <a:pt x="225" y="154"/>
                        <a:pt x="229" y="151"/>
                      </a:cubicBezTo>
                      <a:cubicBezTo>
                        <a:pt x="232" y="149"/>
                        <a:pt x="235" y="147"/>
                        <a:pt x="234" y="142"/>
                      </a:cubicBezTo>
                      <a:cubicBezTo>
                        <a:pt x="234" y="140"/>
                        <a:pt x="231" y="139"/>
                        <a:pt x="230" y="139"/>
                      </a:cubicBezTo>
                      <a:cubicBezTo>
                        <a:pt x="228" y="139"/>
                        <a:pt x="225" y="141"/>
                        <a:pt x="222" y="142"/>
                      </a:cubicBezTo>
                      <a:cubicBezTo>
                        <a:pt x="220" y="142"/>
                        <a:pt x="217" y="143"/>
                        <a:pt x="215" y="145"/>
                      </a:cubicBezTo>
                      <a:cubicBezTo>
                        <a:pt x="214" y="146"/>
                        <a:pt x="211" y="147"/>
                        <a:pt x="211" y="145"/>
                      </a:cubicBezTo>
                      <a:cubicBezTo>
                        <a:pt x="211" y="140"/>
                        <a:pt x="219" y="142"/>
                        <a:pt x="221" y="1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defRPr/>
                  </a:pPr>
                  <a:endParaRPr lang="en-US">
                    <a:solidFill>
                      <a:srgbClr val="505050"/>
                    </a:solidFill>
                  </a:endParaRPr>
                </a:p>
              </p:txBody>
            </p:sp>
            <p:sp>
              <p:nvSpPr>
                <p:cNvPr id="99" name="Freeform 796"/>
                <p:cNvSpPr>
                  <a:spLocks/>
                </p:cNvSpPr>
                <p:nvPr/>
              </p:nvSpPr>
              <p:spPr bwMode="auto">
                <a:xfrm>
                  <a:off x="2930526" y="3851275"/>
                  <a:ext cx="23813" cy="12700"/>
                </a:xfrm>
                <a:custGeom>
                  <a:avLst/>
                  <a:gdLst>
                    <a:gd name="T0" fmla="*/ 8 w 30"/>
                    <a:gd name="T1" fmla="*/ 13 h 18"/>
                    <a:gd name="T2" fmla="*/ 15 w 30"/>
                    <a:gd name="T3" fmla="*/ 13 h 18"/>
                    <a:gd name="T4" fmla="*/ 17 w 30"/>
                    <a:gd name="T5" fmla="*/ 12 h 18"/>
                    <a:gd name="T6" fmla="*/ 20 w 30"/>
                    <a:gd name="T7" fmla="*/ 12 h 18"/>
                    <a:gd name="T8" fmla="*/ 27 w 30"/>
                    <a:gd name="T9" fmla="*/ 11 h 18"/>
                    <a:gd name="T10" fmla="*/ 26 w 30"/>
                    <a:gd name="T11" fmla="*/ 5 h 18"/>
                    <a:gd name="T12" fmla="*/ 10 w 30"/>
                    <a:gd name="T13" fmla="*/ 8 h 18"/>
                    <a:gd name="T14" fmla="*/ 2 w 30"/>
                    <a:gd name="T15" fmla="*/ 14 h 18"/>
                    <a:gd name="T16" fmla="*/ 8 w 30"/>
                    <a:gd name="T17" fmla="*/ 13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 h="18">
                      <a:moveTo>
                        <a:pt x="8" y="13"/>
                      </a:moveTo>
                      <a:cubicBezTo>
                        <a:pt x="10" y="12"/>
                        <a:pt x="13" y="13"/>
                        <a:pt x="15" y="13"/>
                      </a:cubicBezTo>
                      <a:cubicBezTo>
                        <a:pt x="16" y="13"/>
                        <a:pt x="16" y="12"/>
                        <a:pt x="17" y="12"/>
                      </a:cubicBezTo>
                      <a:cubicBezTo>
                        <a:pt x="18" y="11"/>
                        <a:pt x="19" y="12"/>
                        <a:pt x="20" y="12"/>
                      </a:cubicBezTo>
                      <a:cubicBezTo>
                        <a:pt x="22" y="12"/>
                        <a:pt x="24" y="13"/>
                        <a:pt x="27" y="11"/>
                      </a:cubicBezTo>
                      <a:cubicBezTo>
                        <a:pt x="30" y="9"/>
                        <a:pt x="27" y="6"/>
                        <a:pt x="26" y="5"/>
                      </a:cubicBezTo>
                      <a:cubicBezTo>
                        <a:pt x="24" y="0"/>
                        <a:pt x="16" y="6"/>
                        <a:pt x="10" y="8"/>
                      </a:cubicBezTo>
                      <a:cubicBezTo>
                        <a:pt x="7" y="9"/>
                        <a:pt x="3" y="11"/>
                        <a:pt x="2" y="14"/>
                      </a:cubicBezTo>
                      <a:cubicBezTo>
                        <a:pt x="0" y="18"/>
                        <a:pt x="6" y="15"/>
                        <a:pt x="8" y="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defRPr/>
                  </a:pPr>
                  <a:endParaRPr lang="en-US">
                    <a:solidFill>
                      <a:srgbClr val="505050"/>
                    </a:solidFill>
                  </a:endParaRPr>
                </a:p>
              </p:txBody>
            </p:sp>
            <p:sp>
              <p:nvSpPr>
                <p:cNvPr id="100" name="Freeform 797"/>
                <p:cNvSpPr>
                  <a:spLocks/>
                </p:cNvSpPr>
                <p:nvPr/>
              </p:nvSpPr>
              <p:spPr bwMode="auto">
                <a:xfrm>
                  <a:off x="2932113" y="3862388"/>
                  <a:ext cx="19050" cy="17463"/>
                </a:xfrm>
                <a:custGeom>
                  <a:avLst/>
                  <a:gdLst>
                    <a:gd name="T0" fmla="*/ 13 w 25"/>
                    <a:gd name="T1" fmla="*/ 19 h 23"/>
                    <a:gd name="T2" fmla="*/ 19 w 25"/>
                    <a:gd name="T3" fmla="*/ 12 h 23"/>
                    <a:gd name="T4" fmla="*/ 18 w 25"/>
                    <a:gd name="T5" fmla="*/ 7 h 23"/>
                    <a:gd name="T6" fmla="*/ 24 w 25"/>
                    <a:gd name="T7" fmla="*/ 5 h 23"/>
                    <a:gd name="T8" fmla="*/ 25 w 25"/>
                    <a:gd name="T9" fmla="*/ 2 h 23"/>
                    <a:gd name="T10" fmla="*/ 19 w 25"/>
                    <a:gd name="T11" fmla="*/ 3 h 23"/>
                    <a:gd name="T12" fmla="*/ 13 w 25"/>
                    <a:gd name="T13" fmla="*/ 4 h 23"/>
                    <a:gd name="T14" fmla="*/ 8 w 25"/>
                    <a:gd name="T15" fmla="*/ 6 h 23"/>
                    <a:gd name="T16" fmla="*/ 0 w 25"/>
                    <a:gd name="T17" fmla="*/ 14 h 23"/>
                    <a:gd name="T18" fmla="*/ 13 w 25"/>
                    <a:gd name="T19" fmla="*/ 19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23">
                      <a:moveTo>
                        <a:pt x="13" y="19"/>
                      </a:moveTo>
                      <a:cubicBezTo>
                        <a:pt x="16" y="17"/>
                        <a:pt x="19" y="15"/>
                        <a:pt x="19" y="12"/>
                      </a:cubicBezTo>
                      <a:cubicBezTo>
                        <a:pt x="19" y="11"/>
                        <a:pt x="14" y="9"/>
                        <a:pt x="18" y="7"/>
                      </a:cubicBezTo>
                      <a:cubicBezTo>
                        <a:pt x="20" y="6"/>
                        <a:pt x="22" y="7"/>
                        <a:pt x="24" y="5"/>
                      </a:cubicBezTo>
                      <a:cubicBezTo>
                        <a:pt x="25" y="5"/>
                        <a:pt x="25" y="3"/>
                        <a:pt x="25" y="2"/>
                      </a:cubicBezTo>
                      <a:cubicBezTo>
                        <a:pt x="25" y="0"/>
                        <a:pt x="20" y="2"/>
                        <a:pt x="19" y="3"/>
                      </a:cubicBezTo>
                      <a:cubicBezTo>
                        <a:pt x="17" y="4"/>
                        <a:pt x="15" y="3"/>
                        <a:pt x="13" y="4"/>
                      </a:cubicBezTo>
                      <a:cubicBezTo>
                        <a:pt x="11" y="5"/>
                        <a:pt x="10" y="6"/>
                        <a:pt x="8" y="6"/>
                      </a:cubicBezTo>
                      <a:cubicBezTo>
                        <a:pt x="4" y="8"/>
                        <a:pt x="1" y="11"/>
                        <a:pt x="0" y="14"/>
                      </a:cubicBezTo>
                      <a:cubicBezTo>
                        <a:pt x="0" y="19"/>
                        <a:pt x="5" y="23"/>
                        <a:pt x="13" y="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defRPr/>
                  </a:pPr>
                  <a:endParaRPr lang="en-US">
                    <a:solidFill>
                      <a:srgbClr val="505050"/>
                    </a:solidFill>
                  </a:endParaRPr>
                </a:p>
              </p:txBody>
            </p:sp>
            <p:sp>
              <p:nvSpPr>
                <p:cNvPr id="101" name="Freeform 798"/>
                <p:cNvSpPr>
                  <a:spLocks/>
                </p:cNvSpPr>
                <p:nvPr/>
              </p:nvSpPr>
              <p:spPr bwMode="auto">
                <a:xfrm>
                  <a:off x="2876551" y="3876675"/>
                  <a:ext cx="44450" cy="36513"/>
                </a:xfrm>
                <a:custGeom>
                  <a:avLst/>
                  <a:gdLst>
                    <a:gd name="T0" fmla="*/ 1 w 59"/>
                    <a:gd name="T1" fmla="*/ 49 h 49"/>
                    <a:gd name="T2" fmla="*/ 7 w 59"/>
                    <a:gd name="T3" fmla="*/ 49 h 49"/>
                    <a:gd name="T4" fmla="*/ 14 w 59"/>
                    <a:gd name="T5" fmla="*/ 46 h 49"/>
                    <a:gd name="T6" fmla="*/ 18 w 59"/>
                    <a:gd name="T7" fmla="*/ 48 h 49"/>
                    <a:gd name="T8" fmla="*/ 25 w 59"/>
                    <a:gd name="T9" fmla="*/ 40 h 49"/>
                    <a:gd name="T10" fmla="*/ 29 w 59"/>
                    <a:gd name="T11" fmla="*/ 32 h 49"/>
                    <a:gd name="T12" fmla="*/ 35 w 59"/>
                    <a:gd name="T13" fmla="*/ 30 h 49"/>
                    <a:gd name="T14" fmla="*/ 39 w 59"/>
                    <a:gd name="T15" fmla="*/ 34 h 49"/>
                    <a:gd name="T16" fmla="*/ 43 w 59"/>
                    <a:gd name="T17" fmla="*/ 29 h 49"/>
                    <a:gd name="T18" fmla="*/ 48 w 59"/>
                    <a:gd name="T19" fmla="*/ 23 h 49"/>
                    <a:gd name="T20" fmla="*/ 51 w 59"/>
                    <a:gd name="T21" fmla="*/ 17 h 49"/>
                    <a:gd name="T22" fmla="*/ 53 w 59"/>
                    <a:gd name="T23" fmla="*/ 11 h 49"/>
                    <a:gd name="T24" fmla="*/ 55 w 59"/>
                    <a:gd name="T25" fmla="*/ 7 h 49"/>
                    <a:gd name="T26" fmla="*/ 55 w 59"/>
                    <a:gd name="T27" fmla="*/ 4 h 49"/>
                    <a:gd name="T28" fmla="*/ 57 w 59"/>
                    <a:gd name="T29" fmla="*/ 0 h 49"/>
                    <a:gd name="T30" fmla="*/ 51 w 59"/>
                    <a:gd name="T31" fmla="*/ 4 h 49"/>
                    <a:gd name="T32" fmla="*/ 45 w 59"/>
                    <a:gd name="T33" fmla="*/ 8 h 49"/>
                    <a:gd name="T34" fmla="*/ 35 w 59"/>
                    <a:gd name="T35" fmla="*/ 12 h 49"/>
                    <a:gd name="T36" fmla="*/ 25 w 59"/>
                    <a:gd name="T37" fmla="*/ 20 h 49"/>
                    <a:gd name="T38" fmla="*/ 16 w 59"/>
                    <a:gd name="T39" fmla="*/ 29 h 49"/>
                    <a:gd name="T40" fmla="*/ 10 w 59"/>
                    <a:gd name="T41" fmla="*/ 35 h 49"/>
                    <a:gd name="T42" fmla="*/ 2 w 59"/>
                    <a:gd name="T43" fmla="*/ 40 h 49"/>
                    <a:gd name="T44" fmla="*/ 3 w 59"/>
                    <a:gd name="T45" fmla="*/ 43 h 49"/>
                    <a:gd name="T46" fmla="*/ 2 w 59"/>
                    <a:gd name="T47" fmla="*/ 45 h 49"/>
                    <a:gd name="T48" fmla="*/ 1 w 59"/>
                    <a:gd name="T49" fmla="*/ 49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9" h="49">
                      <a:moveTo>
                        <a:pt x="1" y="49"/>
                      </a:moveTo>
                      <a:cubicBezTo>
                        <a:pt x="4" y="48"/>
                        <a:pt x="6" y="46"/>
                        <a:pt x="7" y="49"/>
                      </a:cubicBezTo>
                      <a:cubicBezTo>
                        <a:pt x="10" y="49"/>
                        <a:pt x="11" y="44"/>
                        <a:pt x="14" y="46"/>
                      </a:cubicBezTo>
                      <a:cubicBezTo>
                        <a:pt x="15" y="46"/>
                        <a:pt x="16" y="49"/>
                        <a:pt x="18" y="48"/>
                      </a:cubicBezTo>
                      <a:cubicBezTo>
                        <a:pt x="21" y="47"/>
                        <a:pt x="24" y="42"/>
                        <a:pt x="25" y="40"/>
                      </a:cubicBezTo>
                      <a:cubicBezTo>
                        <a:pt x="27" y="37"/>
                        <a:pt x="26" y="35"/>
                        <a:pt x="29" y="32"/>
                      </a:cubicBezTo>
                      <a:cubicBezTo>
                        <a:pt x="30" y="31"/>
                        <a:pt x="35" y="27"/>
                        <a:pt x="35" y="30"/>
                      </a:cubicBezTo>
                      <a:cubicBezTo>
                        <a:pt x="35" y="32"/>
                        <a:pt x="38" y="37"/>
                        <a:pt x="39" y="34"/>
                      </a:cubicBezTo>
                      <a:cubicBezTo>
                        <a:pt x="41" y="33"/>
                        <a:pt x="42" y="31"/>
                        <a:pt x="43" y="29"/>
                      </a:cubicBezTo>
                      <a:cubicBezTo>
                        <a:pt x="44" y="27"/>
                        <a:pt x="46" y="25"/>
                        <a:pt x="48" y="23"/>
                      </a:cubicBezTo>
                      <a:cubicBezTo>
                        <a:pt x="50" y="22"/>
                        <a:pt x="51" y="19"/>
                        <a:pt x="51" y="17"/>
                      </a:cubicBezTo>
                      <a:cubicBezTo>
                        <a:pt x="51" y="15"/>
                        <a:pt x="50" y="13"/>
                        <a:pt x="53" y="11"/>
                      </a:cubicBezTo>
                      <a:cubicBezTo>
                        <a:pt x="56" y="9"/>
                        <a:pt x="57" y="9"/>
                        <a:pt x="55" y="7"/>
                      </a:cubicBezTo>
                      <a:cubicBezTo>
                        <a:pt x="55" y="6"/>
                        <a:pt x="53" y="6"/>
                        <a:pt x="55" y="4"/>
                      </a:cubicBezTo>
                      <a:cubicBezTo>
                        <a:pt x="55" y="4"/>
                        <a:pt x="59" y="0"/>
                        <a:pt x="57" y="0"/>
                      </a:cubicBezTo>
                      <a:cubicBezTo>
                        <a:pt x="55" y="0"/>
                        <a:pt x="52" y="3"/>
                        <a:pt x="51" y="4"/>
                      </a:cubicBezTo>
                      <a:cubicBezTo>
                        <a:pt x="49" y="5"/>
                        <a:pt x="47" y="7"/>
                        <a:pt x="45" y="8"/>
                      </a:cubicBezTo>
                      <a:cubicBezTo>
                        <a:pt x="42" y="10"/>
                        <a:pt x="38" y="10"/>
                        <a:pt x="35" y="12"/>
                      </a:cubicBezTo>
                      <a:cubicBezTo>
                        <a:pt x="32" y="15"/>
                        <a:pt x="28" y="18"/>
                        <a:pt x="25" y="20"/>
                      </a:cubicBezTo>
                      <a:cubicBezTo>
                        <a:pt x="21" y="23"/>
                        <a:pt x="19" y="25"/>
                        <a:pt x="16" y="29"/>
                      </a:cubicBezTo>
                      <a:cubicBezTo>
                        <a:pt x="15" y="31"/>
                        <a:pt x="13" y="33"/>
                        <a:pt x="10" y="35"/>
                      </a:cubicBezTo>
                      <a:cubicBezTo>
                        <a:pt x="8" y="36"/>
                        <a:pt x="3" y="37"/>
                        <a:pt x="2" y="40"/>
                      </a:cubicBezTo>
                      <a:cubicBezTo>
                        <a:pt x="2" y="41"/>
                        <a:pt x="3" y="42"/>
                        <a:pt x="3" y="43"/>
                      </a:cubicBezTo>
                      <a:cubicBezTo>
                        <a:pt x="3" y="43"/>
                        <a:pt x="3" y="44"/>
                        <a:pt x="2" y="45"/>
                      </a:cubicBezTo>
                      <a:cubicBezTo>
                        <a:pt x="2" y="46"/>
                        <a:pt x="0" y="49"/>
                        <a:pt x="1"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defRPr/>
                  </a:pPr>
                  <a:endParaRPr lang="en-US">
                    <a:solidFill>
                      <a:srgbClr val="505050"/>
                    </a:solidFill>
                  </a:endParaRPr>
                </a:p>
              </p:txBody>
            </p:sp>
            <p:sp>
              <p:nvSpPr>
                <p:cNvPr id="102" name="Freeform 799"/>
                <p:cNvSpPr>
                  <a:spLocks/>
                </p:cNvSpPr>
                <p:nvPr/>
              </p:nvSpPr>
              <p:spPr bwMode="auto">
                <a:xfrm>
                  <a:off x="3124201" y="4075113"/>
                  <a:ext cx="9525" cy="4763"/>
                </a:xfrm>
                <a:custGeom>
                  <a:avLst/>
                  <a:gdLst>
                    <a:gd name="T0" fmla="*/ 8 w 12"/>
                    <a:gd name="T1" fmla="*/ 3 h 7"/>
                    <a:gd name="T2" fmla="*/ 5 w 12"/>
                    <a:gd name="T3" fmla="*/ 7 h 7"/>
                    <a:gd name="T4" fmla="*/ 8 w 12"/>
                    <a:gd name="T5" fmla="*/ 3 h 7"/>
                  </a:gdLst>
                  <a:ahLst/>
                  <a:cxnLst>
                    <a:cxn ang="0">
                      <a:pos x="T0" y="T1"/>
                    </a:cxn>
                    <a:cxn ang="0">
                      <a:pos x="T2" y="T3"/>
                    </a:cxn>
                    <a:cxn ang="0">
                      <a:pos x="T4" y="T5"/>
                    </a:cxn>
                  </a:cxnLst>
                  <a:rect l="0" t="0" r="r" b="b"/>
                  <a:pathLst>
                    <a:path w="12" h="7">
                      <a:moveTo>
                        <a:pt x="8" y="3"/>
                      </a:moveTo>
                      <a:cubicBezTo>
                        <a:pt x="4" y="0"/>
                        <a:pt x="0" y="5"/>
                        <a:pt x="5" y="7"/>
                      </a:cubicBezTo>
                      <a:cubicBezTo>
                        <a:pt x="7" y="7"/>
                        <a:pt x="12" y="5"/>
                        <a:pt x="8"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defRPr/>
                  </a:pPr>
                  <a:endParaRPr lang="en-US">
                    <a:solidFill>
                      <a:srgbClr val="505050"/>
                    </a:solidFill>
                  </a:endParaRPr>
                </a:p>
              </p:txBody>
            </p:sp>
            <p:sp>
              <p:nvSpPr>
                <p:cNvPr id="103" name="Freeform 800"/>
                <p:cNvSpPr>
                  <a:spLocks/>
                </p:cNvSpPr>
                <p:nvPr/>
              </p:nvSpPr>
              <p:spPr bwMode="auto">
                <a:xfrm>
                  <a:off x="3216276" y="4111625"/>
                  <a:ext cx="6350" cy="4763"/>
                </a:xfrm>
                <a:custGeom>
                  <a:avLst/>
                  <a:gdLst>
                    <a:gd name="T0" fmla="*/ 2 w 9"/>
                    <a:gd name="T1" fmla="*/ 4 h 7"/>
                    <a:gd name="T2" fmla="*/ 6 w 9"/>
                    <a:gd name="T3" fmla="*/ 1 h 7"/>
                    <a:gd name="T4" fmla="*/ 2 w 9"/>
                    <a:gd name="T5" fmla="*/ 4 h 7"/>
                  </a:gdLst>
                  <a:ahLst/>
                  <a:cxnLst>
                    <a:cxn ang="0">
                      <a:pos x="T0" y="T1"/>
                    </a:cxn>
                    <a:cxn ang="0">
                      <a:pos x="T2" y="T3"/>
                    </a:cxn>
                    <a:cxn ang="0">
                      <a:pos x="T4" y="T5"/>
                    </a:cxn>
                  </a:cxnLst>
                  <a:rect l="0" t="0" r="r" b="b"/>
                  <a:pathLst>
                    <a:path w="9" h="7">
                      <a:moveTo>
                        <a:pt x="2" y="4"/>
                      </a:moveTo>
                      <a:cubicBezTo>
                        <a:pt x="4" y="7"/>
                        <a:pt x="9" y="3"/>
                        <a:pt x="6" y="1"/>
                      </a:cubicBezTo>
                      <a:cubicBezTo>
                        <a:pt x="4" y="0"/>
                        <a:pt x="0" y="1"/>
                        <a:pt x="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defRPr/>
                  </a:pPr>
                  <a:endParaRPr lang="en-US">
                    <a:solidFill>
                      <a:srgbClr val="505050"/>
                    </a:solidFill>
                  </a:endParaRPr>
                </a:p>
              </p:txBody>
            </p:sp>
            <p:sp>
              <p:nvSpPr>
                <p:cNvPr id="104" name="Freeform 801"/>
                <p:cNvSpPr>
                  <a:spLocks/>
                </p:cNvSpPr>
                <p:nvPr/>
              </p:nvSpPr>
              <p:spPr bwMode="auto">
                <a:xfrm>
                  <a:off x="3219451" y="4102100"/>
                  <a:ext cx="6350" cy="4763"/>
                </a:xfrm>
                <a:custGeom>
                  <a:avLst/>
                  <a:gdLst>
                    <a:gd name="T0" fmla="*/ 3 w 7"/>
                    <a:gd name="T1" fmla="*/ 0 h 5"/>
                    <a:gd name="T2" fmla="*/ 5 w 7"/>
                    <a:gd name="T3" fmla="*/ 5 h 5"/>
                    <a:gd name="T4" fmla="*/ 5 w 7"/>
                    <a:gd name="T5" fmla="*/ 0 h 5"/>
                    <a:gd name="T6" fmla="*/ 3 w 7"/>
                    <a:gd name="T7" fmla="*/ 0 h 5"/>
                  </a:gdLst>
                  <a:ahLst/>
                  <a:cxnLst>
                    <a:cxn ang="0">
                      <a:pos x="T0" y="T1"/>
                    </a:cxn>
                    <a:cxn ang="0">
                      <a:pos x="T2" y="T3"/>
                    </a:cxn>
                    <a:cxn ang="0">
                      <a:pos x="T4" y="T5"/>
                    </a:cxn>
                    <a:cxn ang="0">
                      <a:pos x="T6" y="T7"/>
                    </a:cxn>
                  </a:cxnLst>
                  <a:rect l="0" t="0" r="r" b="b"/>
                  <a:pathLst>
                    <a:path w="7" h="5">
                      <a:moveTo>
                        <a:pt x="3" y="0"/>
                      </a:moveTo>
                      <a:cubicBezTo>
                        <a:pt x="0" y="0"/>
                        <a:pt x="2" y="5"/>
                        <a:pt x="5" y="5"/>
                      </a:cubicBezTo>
                      <a:cubicBezTo>
                        <a:pt x="7" y="5"/>
                        <a:pt x="7" y="0"/>
                        <a:pt x="5" y="0"/>
                      </a:cubicBezTo>
                      <a:lnTo>
                        <a:pt x="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defRPr/>
                  </a:pPr>
                  <a:endParaRPr lang="en-US">
                    <a:solidFill>
                      <a:srgbClr val="505050"/>
                    </a:solidFill>
                  </a:endParaRPr>
                </a:p>
              </p:txBody>
            </p:sp>
            <p:sp>
              <p:nvSpPr>
                <p:cNvPr id="105" name="Freeform 802"/>
                <p:cNvSpPr>
                  <a:spLocks/>
                </p:cNvSpPr>
                <p:nvPr/>
              </p:nvSpPr>
              <p:spPr bwMode="auto">
                <a:xfrm>
                  <a:off x="3048001" y="3922713"/>
                  <a:ext cx="193675" cy="188913"/>
                </a:xfrm>
                <a:custGeom>
                  <a:avLst/>
                  <a:gdLst>
                    <a:gd name="T0" fmla="*/ 247 w 256"/>
                    <a:gd name="T1" fmla="*/ 167 h 250"/>
                    <a:gd name="T2" fmla="*/ 231 w 256"/>
                    <a:gd name="T3" fmla="*/ 143 h 250"/>
                    <a:gd name="T4" fmla="*/ 200 w 256"/>
                    <a:gd name="T5" fmla="*/ 119 h 250"/>
                    <a:gd name="T6" fmla="*/ 187 w 256"/>
                    <a:gd name="T7" fmla="*/ 101 h 250"/>
                    <a:gd name="T8" fmla="*/ 194 w 256"/>
                    <a:gd name="T9" fmla="*/ 93 h 250"/>
                    <a:gd name="T10" fmla="*/ 184 w 256"/>
                    <a:gd name="T11" fmla="*/ 80 h 250"/>
                    <a:gd name="T12" fmla="*/ 178 w 256"/>
                    <a:gd name="T13" fmla="*/ 80 h 250"/>
                    <a:gd name="T14" fmla="*/ 166 w 256"/>
                    <a:gd name="T15" fmla="*/ 65 h 250"/>
                    <a:gd name="T16" fmla="*/ 153 w 256"/>
                    <a:gd name="T17" fmla="*/ 62 h 250"/>
                    <a:gd name="T18" fmla="*/ 157 w 256"/>
                    <a:gd name="T19" fmla="*/ 50 h 250"/>
                    <a:gd name="T20" fmla="*/ 139 w 256"/>
                    <a:gd name="T21" fmla="*/ 45 h 250"/>
                    <a:gd name="T22" fmla="*/ 129 w 256"/>
                    <a:gd name="T23" fmla="*/ 38 h 250"/>
                    <a:gd name="T24" fmla="*/ 120 w 256"/>
                    <a:gd name="T25" fmla="*/ 27 h 250"/>
                    <a:gd name="T26" fmla="*/ 103 w 256"/>
                    <a:gd name="T27" fmla="*/ 5 h 250"/>
                    <a:gd name="T28" fmla="*/ 82 w 256"/>
                    <a:gd name="T29" fmla="*/ 12 h 250"/>
                    <a:gd name="T30" fmla="*/ 103 w 256"/>
                    <a:gd name="T31" fmla="*/ 24 h 250"/>
                    <a:gd name="T32" fmla="*/ 99 w 256"/>
                    <a:gd name="T33" fmla="*/ 34 h 250"/>
                    <a:gd name="T34" fmla="*/ 89 w 256"/>
                    <a:gd name="T35" fmla="*/ 36 h 250"/>
                    <a:gd name="T36" fmla="*/ 75 w 256"/>
                    <a:gd name="T37" fmla="*/ 38 h 250"/>
                    <a:gd name="T38" fmla="*/ 63 w 256"/>
                    <a:gd name="T39" fmla="*/ 3 h 250"/>
                    <a:gd name="T40" fmla="*/ 46 w 256"/>
                    <a:gd name="T41" fmla="*/ 9 h 250"/>
                    <a:gd name="T42" fmla="*/ 40 w 256"/>
                    <a:gd name="T43" fmla="*/ 20 h 250"/>
                    <a:gd name="T44" fmla="*/ 42 w 256"/>
                    <a:gd name="T45" fmla="*/ 45 h 250"/>
                    <a:gd name="T46" fmla="*/ 32 w 256"/>
                    <a:gd name="T47" fmla="*/ 38 h 250"/>
                    <a:gd name="T48" fmla="*/ 34 w 256"/>
                    <a:gd name="T49" fmla="*/ 17 h 250"/>
                    <a:gd name="T50" fmla="*/ 41 w 256"/>
                    <a:gd name="T51" fmla="*/ 0 h 250"/>
                    <a:gd name="T52" fmla="*/ 9 w 256"/>
                    <a:gd name="T53" fmla="*/ 17 h 250"/>
                    <a:gd name="T54" fmla="*/ 1 w 256"/>
                    <a:gd name="T55" fmla="*/ 53 h 250"/>
                    <a:gd name="T56" fmla="*/ 10 w 256"/>
                    <a:gd name="T57" fmla="*/ 61 h 250"/>
                    <a:gd name="T58" fmla="*/ 20 w 256"/>
                    <a:gd name="T59" fmla="*/ 78 h 250"/>
                    <a:gd name="T60" fmla="*/ 58 w 256"/>
                    <a:gd name="T61" fmla="*/ 84 h 250"/>
                    <a:gd name="T62" fmla="*/ 92 w 256"/>
                    <a:gd name="T63" fmla="*/ 85 h 250"/>
                    <a:gd name="T64" fmla="*/ 104 w 256"/>
                    <a:gd name="T65" fmla="*/ 74 h 250"/>
                    <a:gd name="T66" fmla="*/ 112 w 256"/>
                    <a:gd name="T67" fmla="*/ 89 h 250"/>
                    <a:gd name="T68" fmla="*/ 117 w 256"/>
                    <a:gd name="T69" fmla="*/ 99 h 250"/>
                    <a:gd name="T70" fmla="*/ 120 w 256"/>
                    <a:gd name="T71" fmla="*/ 105 h 250"/>
                    <a:gd name="T72" fmla="*/ 140 w 256"/>
                    <a:gd name="T73" fmla="*/ 115 h 250"/>
                    <a:gd name="T74" fmla="*/ 154 w 256"/>
                    <a:gd name="T75" fmla="*/ 142 h 250"/>
                    <a:gd name="T76" fmla="*/ 166 w 256"/>
                    <a:gd name="T77" fmla="*/ 149 h 250"/>
                    <a:gd name="T78" fmla="*/ 183 w 256"/>
                    <a:gd name="T79" fmla="*/ 158 h 250"/>
                    <a:gd name="T80" fmla="*/ 156 w 256"/>
                    <a:gd name="T81" fmla="*/ 155 h 250"/>
                    <a:gd name="T82" fmla="*/ 145 w 256"/>
                    <a:gd name="T83" fmla="*/ 172 h 250"/>
                    <a:gd name="T84" fmla="*/ 110 w 256"/>
                    <a:gd name="T85" fmla="*/ 180 h 250"/>
                    <a:gd name="T86" fmla="*/ 120 w 256"/>
                    <a:gd name="T87" fmla="*/ 202 h 250"/>
                    <a:gd name="T88" fmla="*/ 141 w 256"/>
                    <a:gd name="T89" fmla="*/ 198 h 250"/>
                    <a:gd name="T90" fmla="*/ 160 w 256"/>
                    <a:gd name="T91" fmla="*/ 212 h 250"/>
                    <a:gd name="T92" fmla="*/ 179 w 256"/>
                    <a:gd name="T93" fmla="*/ 231 h 250"/>
                    <a:gd name="T94" fmla="*/ 204 w 256"/>
                    <a:gd name="T95" fmla="*/ 245 h 250"/>
                    <a:gd name="T96" fmla="*/ 202 w 256"/>
                    <a:gd name="T97" fmla="*/ 228 h 250"/>
                    <a:gd name="T98" fmla="*/ 230 w 256"/>
                    <a:gd name="T99" fmla="*/ 234 h 250"/>
                    <a:gd name="T100" fmla="*/ 222 w 256"/>
                    <a:gd name="T101" fmla="*/ 203 h 250"/>
                    <a:gd name="T102" fmla="*/ 203 w 256"/>
                    <a:gd name="T103" fmla="*/ 179 h 250"/>
                    <a:gd name="T104" fmla="*/ 205 w 256"/>
                    <a:gd name="T105" fmla="*/ 159 h 250"/>
                    <a:gd name="T106" fmla="*/ 220 w 256"/>
                    <a:gd name="T107" fmla="*/ 178 h 250"/>
                    <a:gd name="T108" fmla="*/ 242 w 256"/>
                    <a:gd name="T109" fmla="*/ 179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56" h="250">
                      <a:moveTo>
                        <a:pt x="242" y="179"/>
                      </a:moveTo>
                      <a:cubicBezTo>
                        <a:pt x="244" y="180"/>
                        <a:pt x="244" y="176"/>
                        <a:pt x="244" y="175"/>
                      </a:cubicBezTo>
                      <a:cubicBezTo>
                        <a:pt x="245" y="172"/>
                        <a:pt x="246" y="170"/>
                        <a:pt x="247" y="167"/>
                      </a:cubicBezTo>
                      <a:cubicBezTo>
                        <a:pt x="250" y="163"/>
                        <a:pt x="256" y="158"/>
                        <a:pt x="253" y="152"/>
                      </a:cubicBezTo>
                      <a:cubicBezTo>
                        <a:pt x="249" y="145"/>
                        <a:pt x="244" y="150"/>
                        <a:pt x="239" y="150"/>
                      </a:cubicBezTo>
                      <a:cubicBezTo>
                        <a:pt x="236" y="150"/>
                        <a:pt x="235" y="144"/>
                        <a:pt x="231" y="143"/>
                      </a:cubicBezTo>
                      <a:cubicBezTo>
                        <a:pt x="227" y="142"/>
                        <a:pt x="229" y="137"/>
                        <a:pt x="226" y="134"/>
                      </a:cubicBezTo>
                      <a:cubicBezTo>
                        <a:pt x="220" y="130"/>
                        <a:pt x="212" y="131"/>
                        <a:pt x="207" y="126"/>
                      </a:cubicBezTo>
                      <a:cubicBezTo>
                        <a:pt x="205" y="124"/>
                        <a:pt x="203" y="121"/>
                        <a:pt x="200" y="119"/>
                      </a:cubicBezTo>
                      <a:cubicBezTo>
                        <a:pt x="198" y="118"/>
                        <a:pt x="196" y="117"/>
                        <a:pt x="194" y="116"/>
                      </a:cubicBezTo>
                      <a:cubicBezTo>
                        <a:pt x="191" y="114"/>
                        <a:pt x="191" y="111"/>
                        <a:pt x="191" y="109"/>
                      </a:cubicBezTo>
                      <a:cubicBezTo>
                        <a:pt x="191" y="105"/>
                        <a:pt x="189" y="104"/>
                        <a:pt x="187" y="101"/>
                      </a:cubicBezTo>
                      <a:cubicBezTo>
                        <a:pt x="186" y="98"/>
                        <a:pt x="191" y="98"/>
                        <a:pt x="193" y="98"/>
                      </a:cubicBezTo>
                      <a:cubicBezTo>
                        <a:pt x="195" y="98"/>
                        <a:pt x="203" y="100"/>
                        <a:pt x="203" y="99"/>
                      </a:cubicBezTo>
                      <a:cubicBezTo>
                        <a:pt x="205" y="95"/>
                        <a:pt x="196" y="95"/>
                        <a:pt x="194" y="93"/>
                      </a:cubicBezTo>
                      <a:cubicBezTo>
                        <a:pt x="192" y="91"/>
                        <a:pt x="192" y="89"/>
                        <a:pt x="195" y="88"/>
                      </a:cubicBezTo>
                      <a:cubicBezTo>
                        <a:pt x="197" y="88"/>
                        <a:pt x="197" y="86"/>
                        <a:pt x="197" y="84"/>
                      </a:cubicBezTo>
                      <a:cubicBezTo>
                        <a:pt x="195" y="80"/>
                        <a:pt x="188" y="77"/>
                        <a:pt x="184" y="80"/>
                      </a:cubicBezTo>
                      <a:cubicBezTo>
                        <a:pt x="181" y="82"/>
                        <a:pt x="180" y="89"/>
                        <a:pt x="175" y="88"/>
                      </a:cubicBezTo>
                      <a:cubicBezTo>
                        <a:pt x="173" y="88"/>
                        <a:pt x="173" y="86"/>
                        <a:pt x="173" y="84"/>
                      </a:cubicBezTo>
                      <a:cubicBezTo>
                        <a:pt x="173" y="82"/>
                        <a:pt x="175" y="81"/>
                        <a:pt x="178" y="80"/>
                      </a:cubicBezTo>
                      <a:cubicBezTo>
                        <a:pt x="183" y="78"/>
                        <a:pt x="186" y="74"/>
                        <a:pt x="184" y="69"/>
                      </a:cubicBezTo>
                      <a:cubicBezTo>
                        <a:pt x="179" y="68"/>
                        <a:pt x="175" y="67"/>
                        <a:pt x="171" y="68"/>
                      </a:cubicBezTo>
                      <a:cubicBezTo>
                        <a:pt x="167" y="70"/>
                        <a:pt x="166" y="67"/>
                        <a:pt x="166" y="65"/>
                      </a:cubicBezTo>
                      <a:cubicBezTo>
                        <a:pt x="165" y="61"/>
                        <a:pt x="158" y="64"/>
                        <a:pt x="156" y="65"/>
                      </a:cubicBezTo>
                      <a:cubicBezTo>
                        <a:pt x="156" y="65"/>
                        <a:pt x="153" y="66"/>
                        <a:pt x="152" y="65"/>
                      </a:cubicBezTo>
                      <a:cubicBezTo>
                        <a:pt x="152" y="64"/>
                        <a:pt x="152" y="62"/>
                        <a:pt x="153" y="62"/>
                      </a:cubicBezTo>
                      <a:cubicBezTo>
                        <a:pt x="154" y="61"/>
                        <a:pt x="155" y="60"/>
                        <a:pt x="157" y="60"/>
                      </a:cubicBezTo>
                      <a:cubicBezTo>
                        <a:pt x="159" y="60"/>
                        <a:pt x="161" y="59"/>
                        <a:pt x="162" y="58"/>
                      </a:cubicBezTo>
                      <a:cubicBezTo>
                        <a:pt x="163" y="55"/>
                        <a:pt x="160" y="51"/>
                        <a:pt x="157" y="50"/>
                      </a:cubicBezTo>
                      <a:cubicBezTo>
                        <a:pt x="154" y="48"/>
                        <a:pt x="149" y="48"/>
                        <a:pt x="146" y="49"/>
                      </a:cubicBezTo>
                      <a:cubicBezTo>
                        <a:pt x="142" y="50"/>
                        <a:pt x="142" y="52"/>
                        <a:pt x="141" y="55"/>
                      </a:cubicBezTo>
                      <a:cubicBezTo>
                        <a:pt x="136" y="55"/>
                        <a:pt x="146" y="45"/>
                        <a:pt x="139" y="45"/>
                      </a:cubicBezTo>
                      <a:cubicBezTo>
                        <a:pt x="136" y="46"/>
                        <a:pt x="134" y="47"/>
                        <a:pt x="132" y="49"/>
                      </a:cubicBezTo>
                      <a:cubicBezTo>
                        <a:pt x="129" y="52"/>
                        <a:pt x="128" y="45"/>
                        <a:pt x="130" y="44"/>
                      </a:cubicBezTo>
                      <a:cubicBezTo>
                        <a:pt x="133" y="42"/>
                        <a:pt x="134" y="39"/>
                        <a:pt x="129" y="38"/>
                      </a:cubicBezTo>
                      <a:cubicBezTo>
                        <a:pt x="123" y="36"/>
                        <a:pt x="128" y="33"/>
                        <a:pt x="127" y="30"/>
                      </a:cubicBezTo>
                      <a:cubicBezTo>
                        <a:pt x="127" y="29"/>
                        <a:pt x="127" y="27"/>
                        <a:pt x="125" y="26"/>
                      </a:cubicBezTo>
                      <a:cubicBezTo>
                        <a:pt x="123" y="26"/>
                        <a:pt x="121" y="27"/>
                        <a:pt x="120" y="27"/>
                      </a:cubicBezTo>
                      <a:cubicBezTo>
                        <a:pt x="117" y="27"/>
                        <a:pt x="113" y="23"/>
                        <a:pt x="112" y="21"/>
                      </a:cubicBezTo>
                      <a:cubicBezTo>
                        <a:pt x="119" y="23"/>
                        <a:pt x="119" y="18"/>
                        <a:pt x="115" y="14"/>
                      </a:cubicBezTo>
                      <a:cubicBezTo>
                        <a:pt x="112" y="11"/>
                        <a:pt x="109" y="6"/>
                        <a:pt x="103" y="5"/>
                      </a:cubicBezTo>
                      <a:cubicBezTo>
                        <a:pt x="99" y="5"/>
                        <a:pt x="96" y="5"/>
                        <a:pt x="93" y="5"/>
                      </a:cubicBezTo>
                      <a:cubicBezTo>
                        <a:pt x="90" y="5"/>
                        <a:pt x="86" y="4"/>
                        <a:pt x="83" y="4"/>
                      </a:cubicBezTo>
                      <a:cubicBezTo>
                        <a:pt x="77" y="2"/>
                        <a:pt x="80" y="10"/>
                        <a:pt x="82" y="12"/>
                      </a:cubicBezTo>
                      <a:cubicBezTo>
                        <a:pt x="84" y="15"/>
                        <a:pt x="88" y="22"/>
                        <a:pt x="92" y="22"/>
                      </a:cubicBezTo>
                      <a:cubicBezTo>
                        <a:pt x="95" y="22"/>
                        <a:pt x="97" y="21"/>
                        <a:pt x="100" y="21"/>
                      </a:cubicBezTo>
                      <a:cubicBezTo>
                        <a:pt x="102" y="21"/>
                        <a:pt x="105" y="23"/>
                        <a:pt x="103" y="24"/>
                      </a:cubicBezTo>
                      <a:cubicBezTo>
                        <a:pt x="101" y="25"/>
                        <a:pt x="99" y="24"/>
                        <a:pt x="97" y="25"/>
                      </a:cubicBezTo>
                      <a:cubicBezTo>
                        <a:pt x="96" y="26"/>
                        <a:pt x="99" y="29"/>
                        <a:pt x="100" y="30"/>
                      </a:cubicBezTo>
                      <a:cubicBezTo>
                        <a:pt x="100" y="31"/>
                        <a:pt x="101" y="34"/>
                        <a:pt x="99" y="34"/>
                      </a:cubicBezTo>
                      <a:cubicBezTo>
                        <a:pt x="98" y="35"/>
                        <a:pt x="94" y="35"/>
                        <a:pt x="94" y="36"/>
                      </a:cubicBezTo>
                      <a:cubicBezTo>
                        <a:pt x="93" y="37"/>
                        <a:pt x="94" y="39"/>
                        <a:pt x="92" y="39"/>
                      </a:cubicBezTo>
                      <a:cubicBezTo>
                        <a:pt x="91" y="39"/>
                        <a:pt x="89" y="37"/>
                        <a:pt x="89" y="36"/>
                      </a:cubicBezTo>
                      <a:cubicBezTo>
                        <a:pt x="87" y="35"/>
                        <a:pt x="86" y="31"/>
                        <a:pt x="83" y="33"/>
                      </a:cubicBezTo>
                      <a:cubicBezTo>
                        <a:pt x="81" y="35"/>
                        <a:pt x="80" y="37"/>
                        <a:pt x="78" y="39"/>
                      </a:cubicBezTo>
                      <a:cubicBezTo>
                        <a:pt x="77" y="41"/>
                        <a:pt x="75" y="39"/>
                        <a:pt x="75" y="38"/>
                      </a:cubicBezTo>
                      <a:cubicBezTo>
                        <a:pt x="73" y="35"/>
                        <a:pt x="75" y="33"/>
                        <a:pt x="76" y="31"/>
                      </a:cubicBezTo>
                      <a:cubicBezTo>
                        <a:pt x="82" y="24"/>
                        <a:pt x="79" y="12"/>
                        <a:pt x="73" y="5"/>
                      </a:cubicBezTo>
                      <a:cubicBezTo>
                        <a:pt x="71" y="3"/>
                        <a:pt x="67" y="2"/>
                        <a:pt x="63" y="3"/>
                      </a:cubicBezTo>
                      <a:cubicBezTo>
                        <a:pt x="60" y="4"/>
                        <a:pt x="58" y="3"/>
                        <a:pt x="56" y="4"/>
                      </a:cubicBezTo>
                      <a:cubicBezTo>
                        <a:pt x="54" y="6"/>
                        <a:pt x="54" y="8"/>
                        <a:pt x="51" y="9"/>
                      </a:cubicBezTo>
                      <a:cubicBezTo>
                        <a:pt x="50" y="9"/>
                        <a:pt x="48" y="9"/>
                        <a:pt x="46" y="9"/>
                      </a:cubicBezTo>
                      <a:cubicBezTo>
                        <a:pt x="46" y="10"/>
                        <a:pt x="45" y="14"/>
                        <a:pt x="45" y="14"/>
                      </a:cubicBezTo>
                      <a:cubicBezTo>
                        <a:pt x="44" y="16"/>
                        <a:pt x="46" y="17"/>
                        <a:pt x="44" y="18"/>
                      </a:cubicBezTo>
                      <a:cubicBezTo>
                        <a:pt x="43" y="19"/>
                        <a:pt x="41" y="19"/>
                        <a:pt x="40" y="20"/>
                      </a:cubicBezTo>
                      <a:cubicBezTo>
                        <a:pt x="37" y="22"/>
                        <a:pt x="40" y="27"/>
                        <a:pt x="42" y="28"/>
                      </a:cubicBezTo>
                      <a:cubicBezTo>
                        <a:pt x="46" y="32"/>
                        <a:pt x="45" y="32"/>
                        <a:pt x="40" y="35"/>
                      </a:cubicBezTo>
                      <a:cubicBezTo>
                        <a:pt x="35" y="37"/>
                        <a:pt x="40" y="43"/>
                        <a:pt x="42" y="45"/>
                      </a:cubicBezTo>
                      <a:cubicBezTo>
                        <a:pt x="44" y="47"/>
                        <a:pt x="48" y="53"/>
                        <a:pt x="42" y="51"/>
                      </a:cubicBezTo>
                      <a:cubicBezTo>
                        <a:pt x="36" y="50"/>
                        <a:pt x="37" y="47"/>
                        <a:pt x="35" y="44"/>
                      </a:cubicBezTo>
                      <a:cubicBezTo>
                        <a:pt x="34" y="42"/>
                        <a:pt x="32" y="40"/>
                        <a:pt x="32" y="38"/>
                      </a:cubicBezTo>
                      <a:cubicBezTo>
                        <a:pt x="32" y="35"/>
                        <a:pt x="34" y="32"/>
                        <a:pt x="33" y="29"/>
                      </a:cubicBezTo>
                      <a:cubicBezTo>
                        <a:pt x="32" y="27"/>
                        <a:pt x="31" y="26"/>
                        <a:pt x="30" y="24"/>
                      </a:cubicBezTo>
                      <a:cubicBezTo>
                        <a:pt x="30" y="21"/>
                        <a:pt x="32" y="19"/>
                        <a:pt x="34" y="17"/>
                      </a:cubicBezTo>
                      <a:cubicBezTo>
                        <a:pt x="36" y="16"/>
                        <a:pt x="37" y="14"/>
                        <a:pt x="40" y="13"/>
                      </a:cubicBezTo>
                      <a:cubicBezTo>
                        <a:pt x="42" y="11"/>
                        <a:pt x="42" y="8"/>
                        <a:pt x="44" y="7"/>
                      </a:cubicBezTo>
                      <a:cubicBezTo>
                        <a:pt x="50" y="3"/>
                        <a:pt x="47" y="0"/>
                        <a:pt x="41" y="0"/>
                      </a:cubicBezTo>
                      <a:cubicBezTo>
                        <a:pt x="34" y="0"/>
                        <a:pt x="27" y="2"/>
                        <a:pt x="22" y="6"/>
                      </a:cubicBezTo>
                      <a:cubicBezTo>
                        <a:pt x="20" y="7"/>
                        <a:pt x="17" y="9"/>
                        <a:pt x="14" y="10"/>
                      </a:cubicBezTo>
                      <a:cubicBezTo>
                        <a:pt x="12" y="12"/>
                        <a:pt x="11" y="15"/>
                        <a:pt x="9" y="17"/>
                      </a:cubicBezTo>
                      <a:cubicBezTo>
                        <a:pt x="6" y="23"/>
                        <a:pt x="2" y="29"/>
                        <a:pt x="1" y="36"/>
                      </a:cubicBezTo>
                      <a:cubicBezTo>
                        <a:pt x="1" y="38"/>
                        <a:pt x="1" y="41"/>
                        <a:pt x="1" y="44"/>
                      </a:cubicBezTo>
                      <a:cubicBezTo>
                        <a:pt x="1" y="47"/>
                        <a:pt x="0" y="51"/>
                        <a:pt x="1" y="53"/>
                      </a:cubicBezTo>
                      <a:cubicBezTo>
                        <a:pt x="4" y="57"/>
                        <a:pt x="12" y="57"/>
                        <a:pt x="17" y="59"/>
                      </a:cubicBezTo>
                      <a:cubicBezTo>
                        <a:pt x="18" y="60"/>
                        <a:pt x="22" y="63"/>
                        <a:pt x="20" y="63"/>
                      </a:cubicBezTo>
                      <a:cubicBezTo>
                        <a:pt x="17" y="64"/>
                        <a:pt x="12" y="61"/>
                        <a:pt x="10" y="61"/>
                      </a:cubicBezTo>
                      <a:cubicBezTo>
                        <a:pt x="7" y="60"/>
                        <a:pt x="6" y="62"/>
                        <a:pt x="6" y="65"/>
                      </a:cubicBezTo>
                      <a:cubicBezTo>
                        <a:pt x="6" y="68"/>
                        <a:pt x="10" y="69"/>
                        <a:pt x="12" y="71"/>
                      </a:cubicBezTo>
                      <a:cubicBezTo>
                        <a:pt x="15" y="73"/>
                        <a:pt x="17" y="76"/>
                        <a:pt x="20" y="78"/>
                      </a:cubicBezTo>
                      <a:cubicBezTo>
                        <a:pt x="23" y="80"/>
                        <a:pt x="27" y="80"/>
                        <a:pt x="31" y="80"/>
                      </a:cubicBezTo>
                      <a:cubicBezTo>
                        <a:pt x="37" y="81"/>
                        <a:pt x="41" y="84"/>
                        <a:pt x="48" y="84"/>
                      </a:cubicBezTo>
                      <a:cubicBezTo>
                        <a:pt x="51" y="84"/>
                        <a:pt x="55" y="84"/>
                        <a:pt x="58" y="84"/>
                      </a:cubicBezTo>
                      <a:cubicBezTo>
                        <a:pt x="63" y="84"/>
                        <a:pt x="68" y="85"/>
                        <a:pt x="72" y="85"/>
                      </a:cubicBezTo>
                      <a:cubicBezTo>
                        <a:pt x="76" y="85"/>
                        <a:pt x="77" y="83"/>
                        <a:pt x="80" y="82"/>
                      </a:cubicBezTo>
                      <a:cubicBezTo>
                        <a:pt x="84" y="82"/>
                        <a:pt x="88" y="84"/>
                        <a:pt x="92" y="85"/>
                      </a:cubicBezTo>
                      <a:cubicBezTo>
                        <a:pt x="96" y="85"/>
                        <a:pt x="102" y="84"/>
                        <a:pt x="99" y="79"/>
                      </a:cubicBezTo>
                      <a:cubicBezTo>
                        <a:pt x="98" y="79"/>
                        <a:pt x="92" y="73"/>
                        <a:pt x="92" y="72"/>
                      </a:cubicBezTo>
                      <a:cubicBezTo>
                        <a:pt x="96" y="70"/>
                        <a:pt x="102" y="70"/>
                        <a:pt x="104" y="74"/>
                      </a:cubicBezTo>
                      <a:cubicBezTo>
                        <a:pt x="105" y="75"/>
                        <a:pt x="107" y="79"/>
                        <a:pt x="107" y="81"/>
                      </a:cubicBezTo>
                      <a:cubicBezTo>
                        <a:pt x="107" y="84"/>
                        <a:pt x="105" y="86"/>
                        <a:pt x="108" y="88"/>
                      </a:cubicBezTo>
                      <a:cubicBezTo>
                        <a:pt x="109" y="88"/>
                        <a:pt x="110" y="89"/>
                        <a:pt x="112" y="89"/>
                      </a:cubicBezTo>
                      <a:cubicBezTo>
                        <a:pt x="113" y="90"/>
                        <a:pt x="115" y="89"/>
                        <a:pt x="116" y="90"/>
                      </a:cubicBezTo>
                      <a:cubicBezTo>
                        <a:pt x="117" y="91"/>
                        <a:pt x="113" y="94"/>
                        <a:pt x="113" y="95"/>
                      </a:cubicBezTo>
                      <a:cubicBezTo>
                        <a:pt x="112" y="97"/>
                        <a:pt x="116" y="99"/>
                        <a:pt x="117" y="99"/>
                      </a:cubicBezTo>
                      <a:cubicBezTo>
                        <a:pt x="119" y="98"/>
                        <a:pt x="120" y="96"/>
                        <a:pt x="123" y="98"/>
                      </a:cubicBezTo>
                      <a:cubicBezTo>
                        <a:pt x="125" y="99"/>
                        <a:pt x="126" y="102"/>
                        <a:pt x="125" y="103"/>
                      </a:cubicBezTo>
                      <a:cubicBezTo>
                        <a:pt x="124" y="105"/>
                        <a:pt x="121" y="104"/>
                        <a:pt x="120" y="105"/>
                      </a:cubicBezTo>
                      <a:cubicBezTo>
                        <a:pt x="116" y="107"/>
                        <a:pt x="121" y="110"/>
                        <a:pt x="124" y="110"/>
                      </a:cubicBezTo>
                      <a:cubicBezTo>
                        <a:pt x="127" y="111"/>
                        <a:pt x="128" y="109"/>
                        <a:pt x="131" y="108"/>
                      </a:cubicBezTo>
                      <a:cubicBezTo>
                        <a:pt x="135" y="106"/>
                        <a:pt x="139" y="113"/>
                        <a:pt x="140" y="115"/>
                      </a:cubicBezTo>
                      <a:cubicBezTo>
                        <a:pt x="142" y="118"/>
                        <a:pt x="145" y="119"/>
                        <a:pt x="147" y="122"/>
                      </a:cubicBezTo>
                      <a:cubicBezTo>
                        <a:pt x="149" y="124"/>
                        <a:pt x="152" y="126"/>
                        <a:pt x="153" y="129"/>
                      </a:cubicBezTo>
                      <a:cubicBezTo>
                        <a:pt x="154" y="133"/>
                        <a:pt x="155" y="138"/>
                        <a:pt x="154" y="142"/>
                      </a:cubicBezTo>
                      <a:cubicBezTo>
                        <a:pt x="153" y="145"/>
                        <a:pt x="150" y="149"/>
                        <a:pt x="151" y="152"/>
                      </a:cubicBezTo>
                      <a:cubicBezTo>
                        <a:pt x="152" y="155"/>
                        <a:pt x="160" y="153"/>
                        <a:pt x="162" y="153"/>
                      </a:cubicBezTo>
                      <a:cubicBezTo>
                        <a:pt x="165" y="152"/>
                        <a:pt x="164" y="151"/>
                        <a:pt x="166" y="149"/>
                      </a:cubicBezTo>
                      <a:cubicBezTo>
                        <a:pt x="167" y="147"/>
                        <a:pt x="171" y="147"/>
                        <a:pt x="173" y="148"/>
                      </a:cubicBezTo>
                      <a:cubicBezTo>
                        <a:pt x="176" y="148"/>
                        <a:pt x="177" y="151"/>
                        <a:pt x="178" y="152"/>
                      </a:cubicBezTo>
                      <a:cubicBezTo>
                        <a:pt x="179" y="155"/>
                        <a:pt x="182" y="156"/>
                        <a:pt x="183" y="158"/>
                      </a:cubicBezTo>
                      <a:cubicBezTo>
                        <a:pt x="184" y="162"/>
                        <a:pt x="174" y="167"/>
                        <a:pt x="171" y="168"/>
                      </a:cubicBezTo>
                      <a:cubicBezTo>
                        <a:pt x="168" y="169"/>
                        <a:pt x="165" y="159"/>
                        <a:pt x="164" y="157"/>
                      </a:cubicBezTo>
                      <a:cubicBezTo>
                        <a:pt x="162" y="155"/>
                        <a:pt x="159" y="155"/>
                        <a:pt x="156" y="155"/>
                      </a:cubicBezTo>
                      <a:cubicBezTo>
                        <a:pt x="153" y="155"/>
                        <a:pt x="149" y="153"/>
                        <a:pt x="146" y="156"/>
                      </a:cubicBezTo>
                      <a:cubicBezTo>
                        <a:pt x="144" y="158"/>
                        <a:pt x="137" y="163"/>
                        <a:pt x="141" y="166"/>
                      </a:cubicBezTo>
                      <a:cubicBezTo>
                        <a:pt x="143" y="168"/>
                        <a:pt x="145" y="169"/>
                        <a:pt x="145" y="172"/>
                      </a:cubicBezTo>
                      <a:cubicBezTo>
                        <a:pt x="145" y="174"/>
                        <a:pt x="145" y="176"/>
                        <a:pt x="143" y="177"/>
                      </a:cubicBezTo>
                      <a:cubicBezTo>
                        <a:pt x="138" y="180"/>
                        <a:pt x="128" y="180"/>
                        <a:pt x="123" y="179"/>
                      </a:cubicBezTo>
                      <a:cubicBezTo>
                        <a:pt x="118" y="178"/>
                        <a:pt x="112" y="174"/>
                        <a:pt x="110" y="180"/>
                      </a:cubicBezTo>
                      <a:cubicBezTo>
                        <a:pt x="109" y="183"/>
                        <a:pt x="108" y="185"/>
                        <a:pt x="107" y="188"/>
                      </a:cubicBezTo>
                      <a:cubicBezTo>
                        <a:pt x="106" y="190"/>
                        <a:pt x="105" y="193"/>
                        <a:pt x="106" y="196"/>
                      </a:cubicBezTo>
                      <a:cubicBezTo>
                        <a:pt x="108" y="199"/>
                        <a:pt x="116" y="205"/>
                        <a:pt x="120" y="202"/>
                      </a:cubicBezTo>
                      <a:cubicBezTo>
                        <a:pt x="123" y="199"/>
                        <a:pt x="124" y="201"/>
                        <a:pt x="127" y="200"/>
                      </a:cubicBezTo>
                      <a:cubicBezTo>
                        <a:pt x="129" y="200"/>
                        <a:pt x="128" y="198"/>
                        <a:pt x="129" y="196"/>
                      </a:cubicBezTo>
                      <a:cubicBezTo>
                        <a:pt x="130" y="191"/>
                        <a:pt x="138" y="200"/>
                        <a:pt x="141" y="198"/>
                      </a:cubicBezTo>
                      <a:cubicBezTo>
                        <a:pt x="144" y="196"/>
                        <a:pt x="144" y="196"/>
                        <a:pt x="147" y="198"/>
                      </a:cubicBezTo>
                      <a:cubicBezTo>
                        <a:pt x="150" y="199"/>
                        <a:pt x="153" y="201"/>
                        <a:pt x="154" y="204"/>
                      </a:cubicBezTo>
                      <a:cubicBezTo>
                        <a:pt x="156" y="206"/>
                        <a:pt x="157" y="211"/>
                        <a:pt x="160" y="212"/>
                      </a:cubicBezTo>
                      <a:cubicBezTo>
                        <a:pt x="162" y="213"/>
                        <a:pt x="165" y="212"/>
                        <a:pt x="165" y="215"/>
                      </a:cubicBezTo>
                      <a:cubicBezTo>
                        <a:pt x="165" y="219"/>
                        <a:pt x="166" y="226"/>
                        <a:pt x="172" y="226"/>
                      </a:cubicBezTo>
                      <a:cubicBezTo>
                        <a:pt x="176" y="226"/>
                        <a:pt x="176" y="229"/>
                        <a:pt x="179" y="231"/>
                      </a:cubicBezTo>
                      <a:cubicBezTo>
                        <a:pt x="182" y="232"/>
                        <a:pt x="185" y="231"/>
                        <a:pt x="188" y="234"/>
                      </a:cubicBezTo>
                      <a:cubicBezTo>
                        <a:pt x="190" y="236"/>
                        <a:pt x="192" y="238"/>
                        <a:pt x="194" y="240"/>
                      </a:cubicBezTo>
                      <a:cubicBezTo>
                        <a:pt x="197" y="243"/>
                        <a:pt x="201" y="244"/>
                        <a:pt x="204" y="245"/>
                      </a:cubicBezTo>
                      <a:cubicBezTo>
                        <a:pt x="207" y="246"/>
                        <a:pt x="211" y="250"/>
                        <a:pt x="214" y="248"/>
                      </a:cubicBezTo>
                      <a:cubicBezTo>
                        <a:pt x="216" y="247"/>
                        <a:pt x="216" y="244"/>
                        <a:pt x="215" y="241"/>
                      </a:cubicBezTo>
                      <a:cubicBezTo>
                        <a:pt x="212" y="235"/>
                        <a:pt x="207" y="232"/>
                        <a:pt x="202" y="228"/>
                      </a:cubicBezTo>
                      <a:cubicBezTo>
                        <a:pt x="196" y="224"/>
                        <a:pt x="192" y="221"/>
                        <a:pt x="192" y="214"/>
                      </a:cubicBezTo>
                      <a:cubicBezTo>
                        <a:pt x="196" y="212"/>
                        <a:pt x="212" y="225"/>
                        <a:pt x="213" y="228"/>
                      </a:cubicBezTo>
                      <a:cubicBezTo>
                        <a:pt x="216" y="233"/>
                        <a:pt x="225" y="237"/>
                        <a:pt x="230" y="234"/>
                      </a:cubicBezTo>
                      <a:cubicBezTo>
                        <a:pt x="232" y="232"/>
                        <a:pt x="232" y="228"/>
                        <a:pt x="231" y="226"/>
                      </a:cubicBezTo>
                      <a:cubicBezTo>
                        <a:pt x="229" y="223"/>
                        <a:pt x="232" y="221"/>
                        <a:pt x="232" y="218"/>
                      </a:cubicBezTo>
                      <a:cubicBezTo>
                        <a:pt x="231" y="211"/>
                        <a:pt x="225" y="208"/>
                        <a:pt x="222" y="203"/>
                      </a:cubicBezTo>
                      <a:cubicBezTo>
                        <a:pt x="221" y="200"/>
                        <a:pt x="221" y="198"/>
                        <a:pt x="219" y="196"/>
                      </a:cubicBezTo>
                      <a:cubicBezTo>
                        <a:pt x="217" y="194"/>
                        <a:pt x="214" y="193"/>
                        <a:pt x="212" y="192"/>
                      </a:cubicBezTo>
                      <a:cubicBezTo>
                        <a:pt x="208" y="189"/>
                        <a:pt x="207" y="182"/>
                        <a:pt x="203" y="179"/>
                      </a:cubicBezTo>
                      <a:cubicBezTo>
                        <a:pt x="197" y="176"/>
                        <a:pt x="195" y="170"/>
                        <a:pt x="193" y="165"/>
                      </a:cubicBezTo>
                      <a:cubicBezTo>
                        <a:pt x="196" y="164"/>
                        <a:pt x="202" y="172"/>
                        <a:pt x="203" y="169"/>
                      </a:cubicBezTo>
                      <a:cubicBezTo>
                        <a:pt x="204" y="167"/>
                        <a:pt x="202" y="158"/>
                        <a:pt x="205" y="159"/>
                      </a:cubicBezTo>
                      <a:cubicBezTo>
                        <a:pt x="208" y="160"/>
                        <a:pt x="211" y="165"/>
                        <a:pt x="213" y="167"/>
                      </a:cubicBezTo>
                      <a:cubicBezTo>
                        <a:pt x="216" y="169"/>
                        <a:pt x="224" y="164"/>
                        <a:pt x="225" y="167"/>
                      </a:cubicBezTo>
                      <a:cubicBezTo>
                        <a:pt x="227" y="171"/>
                        <a:pt x="218" y="172"/>
                        <a:pt x="220" y="178"/>
                      </a:cubicBezTo>
                      <a:cubicBezTo>
                        <a:pt x="221" y="182"/>
                        <a:pt x="228" y="185"/>
                        <a:pt x="231" y="187"/>
                      </a:cubicBezTo>
                      <a:cubicBezTo>
                        <a:pt x="237" y="192"/>
                        <a:pt x="237" y="186"/>
                        <a:pt x="236" y="182"/>
                      </a:cubicBezTo>
                      <a:cubicBezTo>
                        <a:pt x="235" y="176"/>
                        <a:pt x="237" y="177"/>
                        <a:pt x="242" y="1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defRPr/>
                  </a:pPr>
                  <a:endParaRPr lang="en-US">
                    <a:solidFill>
                      <a:srgbClr val="505050"/>
                    </a:solidFill>
                  </a:endParaRPr>
                </a:p>
              </p:txBody>
            </p:sp>
            <p:sp>
              <p:nvSpPr>
                <p:cNvPr id="106" name="Freeform 803"/>
                <p:cNvSpPr>
                  <a:spLocks/>
                </p:cNvSpPr>
                <p:nvPr/>
              </p:nvSpPr>
              <p:spPr bwMode="auto">
                <a:xfrm>
                  <a:off x="3132138" y="4081463"/>
                  <a:ext cx="7938" cy="7938"/>
                </a:xfrm>
                <a:custGeom>
                  <a:avLst/>
                  <a:gdLst>
                    <a:gd name="T0" fmla="*/ 3 w 10"/>
                    <a:gd name="T1" fmla="*/ 1 h 9"/>
                    <a:gd name="T2" fmla="*/ 3 w 10"/>
                    <a:gd name="T3" fmla="*/ 5 h 9"/>
                    <a:gd name="T4" fmla="*/ 9 w 10"/>
                    <a:gd name="T5" fmla="*/ 6 h 9"/>
                    <a:gd name="T6" fmla="*/ 3 w 10"/>
                    <a:gd name="T7" fmla="*/ 1 h 9"/>
                  </a:gdLst>
                  <a:ahLst/>
                  <a:cxnLst>
                    <a:cxn ang="0">
                      <a:pos x="T0" y="T1"/>
                    </a:cxn>
                    <a:cxn ang="0">
                      <a:pos x="T2" y="T3"/>
                    </a:cxn>
                    <a:cxn ang="0">
                      <a:pos x="T4" y="T5"/>
                    </a:cxn>
                    <a:cxn ang="0">
                      <a:pos x="T6" y="T7"/>
                    </a:cxn>
                  </a:cxnLst>
                  <a:rect l="0" t="0" r="r" b="b"/>
                  <a:pathLst>
                    <a:path w="10" h="9">
                      <a:moveTo>
                        <a:pt x="3" y="1"/>
                      </a:moveTo>
                      <a:cubicBezTo>
                        <a:pt x="0" y="1"/>
                        <a:pt x="3" y="3"/>
                        <a:pt x="3" y="5"/>
                      </a:cubicBezTo>
                      <a:cubicBezTo>
                        <a:pt x="4" y="6"/>
                        <a:pt x="7" y="9"/>
                        <a:pt x="9" y="6"/>
                      </a:cubicBezTo>
                      <a:cubicBezTo>
                        <a:pt x="10" y="4"/>
                        <a:pt x="6" y="0"/>
                        <a:pt x="3"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defRPr/>
                  </a:pPr>
                  <a:endParaRPr lang="en-US">
                    <a:solidFill>
                      <a:srgbClr val="505050"/>
                    </a:solidFill>
                  </a:endParaRPr>
                </a:p>
              </p:txBody>
            </p:sp>
            <p:sp>
              <p:nvSpPr>
                <p:cNvPr id="107" name="Freeform 804"/>
                <p:cNvSpPr>
                  <a:spLocks/>
                </p:cNvSpPr>
                <p:nvPr/>
              </p:nvSpPr>
              <p:spPr bwMode="auto">
                <a:xfrm>
                  <a:off x="3197226" y="4129088"/>
                  <a:ext cx="4763" cy="4763"/>
                </a:xfrm>
                <a:custGeom>
                  <a:avLst/>
                  <a:gdLst>
                    <a:gd name="T0" fmla="*/ 0 w 6"/>
                    <a:gd name="T1" fmla="*/ 3 h 7"/>
                    <a:gd name="T2" fmla="*/ 3 w 6"/>
                    <a:gd name="T3" fmla="*/ 7 h 7"/>
                    <a:gd name="T4" fmla="*/ 6 w 6"/>
                    <a:gd name="T5" fmla="*/ 2 h 7"/>
                    <a:gd name="T6" fmla="*/ 1 w 6"/>
                    <a:gd name="T7" fmla="*/ 0 h 7"/>
                    <a:gd name="T8" fmla="*/ 0 w 6"/>
                    <a:gd name="T9" fmla="*/ 3 h 7"/>
                  </a:gdLst>
                  <a:ahLst/>
                  <a:cxnLst>
                    <a:cxn ang="0">
                      <a:pos x="T0" y="T1"/>
                    </a:cxn>
                    <a:cxn ang="0">
                      <a:pos x="T2" y="T3"/>
                    </a:cxn>
                    <a:cxn ang="0">
                      <a:pos x="T4" y="T5"/>
                    </a:cxn>
                    <a:cxn ang="0">
                      <a:pos x="T6" y="T7"/>
                    </a:cxn>
                    <a:cxn ang="0">
                      <a:pos x="T8" y="T9"/>
                    </a:cxn>
                  </a:cxnLst>
                  <a:rect l="0" t="0" r="r" b="b"/>
                  <a:pathLst>
                    <a:path w="6" h="7">
                      <a:moveTo>
                        <a:pt x="0" y="3"/>
                      </a:moveTo>
                      <a:cubicBezTo>
                        <a:pt x="0" y="6"/>
                        <a:pt x="1" y="6"/>
                        <a:pt x="3" y="7"/>
                      </a:cubicBezTo>
                      <a:cubicBezTo>
                        <a:pt x="5" y="7"/>
                        <a:pt x="6" y="3"/>
                        <a:pt x="6" y="2"/>
                      </a:cubicBezTo>
                      <a:cubicBezTo>
                        <a:pt x="1" y="0"/>
                        <a:pt x="1" y="0"/>
                        <a:pt x="1" y="0"/>
                      </a:cubicBezTo>
                      <a:cubicBezTo>
                        <a:pt x="0" y="0"/>
                        <a:pt x="0" y="3"/>
                        <a:pt x="0"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defRPr/>
                  </a:pPr>
                  <a:endParaRPr lang="en-US">
                    <a:solidFill>
                      <a:srgbClr val="505050"/>
                    </a:solidFill>
                  </a:endParaRPr>
                </a:p>
              </p:txBody>
            </p:sp>
            <p:sp>
              <p:nvSpPr>
                <p:cNvPr id="108" name="Freeform 805"/>
                <p:cNvSpPr>
                  <a:spLocks/>
                </p:cNvSpPr>
                <p:nvPr/>
              </p:nvSpPr>
              <p:spPr bwMode="auto">
                <a:xfrm>
                  <a:off x="3416301" y="4354513"/>
                  <a:ext cx="3175" cy="4763"/>
                </a:xfrm>
                <a:custGeom>
                  <a:avLst/>
                  <a:gdLst>
                    <a:gd name="T0" fmla="*/ 0 w 5"/>
                    <a:gd name="T1" fmla="*/ 2 h 7"/>
                    <a:gd name="T2" fmla="*/ 2 w 5"/>
                    <a:gd name="T3" fmla="*/ 6 h 7"/>
                    <a:gd name="T4" fmla="*/ 5 w 5"/>
                    <a:gd name="T5" fmla="*/ 0 h 7"/>
                    <a:gd name="T6" fmla="*/ 0 w 5"/>
                    <a:gd name="T7" fmla="*/ 2 h 7"/>
                  </a:gdLst>
                  <a:ahLst/>
                  <a:cxnLst>
                    <a:cxn ang="0">
                      <a:pos x="T0" y="T1"/>
                    </a:cxn>
                    <a:cxn ang="0">
                      <a:pos x="T2" y="T3"/>
                    </a:cxn>
                    <a:cxn ang="0">
                      <a:pos x="T4" y="T5"/>
                    </a:cxn>
                    <a:cxn ang="0">
                      <a:pos x="T6" y="T7"/>
                    </a:cxn>
                  </a:cxnLst>
                  <a:rect l="0" t="0" r="r" b="b"/>
                  <a:pathLst>
                    <a:path w="5" h="7">
                      <a:moveTo>
                        <a:pt x="0" y="2"/>
                      </a:moveTo>
                      <a:cubicBezTo>
                        <a:pt x="0" y="4"/>
                        <a:pt x="0" y="5"/>
                        <a:pt x="2" y="6"/>
                      </a:cubicBezTo>
                      <a:cubicBezTo>
                        <a:pt x="5" y="7"/>
                        <a:pt x="5" y="0"/>
                        <a:pt x="5" y="0"/>
                      </a:cubicBezTo>
                      <a:cubicBezTo>
                        <a:pt x="3" y="0"/>
                        <a:pt x="1" y="0"/>
                        <a:pt x="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defRPr/>
                  </a:pPr>
                  <a:endParaRPr lang="en-US">
                    <a:solidFill>
                      <a:srgbClr val="505050"/>
                    </a:solidFill>
                  </a:endParaRPr>
                </a:p>
              </p:txBody>
            </p:sp>
            <p:sp>
              <p:nvSpPr>
                <p:cNvPr id="109" name="Freeform 806"/>
                <p:cNvSpPr>
                  <a:spLocks/>
                </p:cNvSpPr>
                <p:nvPr/>
              </p:nvSpPr>
              <p:spPr bwMode="auto">
                <a:xfrm>
                  <a:off x="3411538" y="4340225"/>
                  <a:ext cx="14288" cy="12700"/>
                </a:xfrm>
                <a:custGeom>
                  <a:avLst/>
                  <a:gdLst>
                    <a:gd name="T0" fmla="*/ 18 w 19"/>
                    <a:gd name="T1" fmla="*/ 5 h 17"/>
                    <a:gd name="T2" fmla="*/ 9 w 19"/>
                    <a:gd name="T3" fmla="*/ 3 h 17"/>
                    <a:gd name="T4" fmla="*/ 6 w 19"/>
                    <a:gd name="T5" fmla="*/ 9 h 17"/>
                    <a:gd name="T6" fmla="*/ 2 w 19"/>
                    <a:gd name="T7" fmla="*/ 11 h 17"/>
                    <a:gd name="T8" fmla="*/ 10 w 19"/>
                    <a:gd name="T9" fmla="*/ 13 h 17"/>
                    <a:gd name="T10" fmla="*/ 18 w 19"/>
                    <a:gd name="T11" fmla="*/ 5 h 17"/>
                  </a:gdLst>
                  <a:ahLst/>
                  <a:cxnLst>
                    <a:cxn ang="0">
                      <a:pos x="T0" y="T1"/>
                    </a:cxn>
                    <a:cxn ang="0">
                      <a:pos x="T2" y="T3"/>
                    </a:cxn>
                    <a:cxn ang="0">
                      <a:pos x="T4" y="T5"/>
                    </a:cxn>
                    <a:cxn ang="0">
                      <a:pos x="T6" y="T7"/>
                    </a:cxn>
                    <a:cxn ang="0">
                      <a:pos x="T8" y="T9"/>
                    </a:cxn>
                    <a:cxn ang="0">
                      <a:pos x="T10" y="T11"/>
                    </a:cxn>
                  </a:cxnLst>
                  <a:rect l="0" t="0" r="r" b="b"/>
                  <a:pathLst>
                    <a:path w="19" h="17">
                      <a:moveTo>
                        <a:pt x="18" y="5"/>
                      </a:moveTo>
                      <a:cubicBezTo>
                        <a:pt x="17" y="2"/>
                        <a:pt x="12" y="0"/>
                        <a:pt x="9" y="3"/>
                      </a:cubicBezTo>
                      <a:cubicBezTo>
                        <a:pt x="8" y="5"/>
                        <a:pt x="7" y="8"/>
                        <a:pt x="6" y="9"/>
                      </a:cubicBezTo>
                      <a:cubicBezTo>
                        <a:pt x="5" y="10"/>
                        <a:pt x="3" y="10"/>
                        <a:pt x="2" y="11"/>
                      </a:cubicBezTo>
                      <a:cubicBezTo>
                        <a:pt x="0" y="15"/>
                        <a:pt x="8" y="17"/>
                        <a:pt x="10" y="13"/>
                      </a:cubicBezTo>
                      <a:cubicBezTo>
                        <a:pt x="12" y="9"/>
                        <a:pt x="19" y="12"/>
                        <a:pt x="18"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defRPr/>
                  </a:pPr>
                  <a:endParaRPr lang="en-US">
                    <a:solidFill>
                      <a:srgbClr val="505050"/>
                    </a:solidFill>
                  </a:endParaRPr>
                </a:p>
              </p:txBody>
            </p:sp>
            <p:sp>
              <p:nvSpPr>
                <p:cNvPr id="110" name="Freeform 807"/>
                <p:cNvSpPr>
                  <a:spLocks/>
                </p:cNvSpPr>
                <p:nvPr/>
              </p:nvSpPr>
              <p:spPr bwMode="auto">
                <a:xfrm>
                  <a:off x="3424238" y="3940175"/>
                  <a:ext cx="9525" cy="11113"/>
                </a:xfrm>
                <a:custGeom>
                  <a:avLst/>
                  <a:gdLst>
                    <a:gd name="T0" fmla="*/ 11 w 12"/>
                    <a:gd name="T1" fmla="*/ 13 h 14"/>
                    <a:gd name="T2" fmla="*/ 9 w 12"/>
                    <a:gd name="T3" fmla="*/ 7 h 14"/>
                    <a:gd name="T4" fmla="*/ 3 w 12"/>
                    <a:gd name="T5" fmla="*/ 0 h 14"/>
                    <a:gd name="T6" fmla="*/ 0 w 12"/>
                    <a:gd name="T7" fmla="*/ 2 h 14"/>
                    <a:gd name="T8" fmla="*/ 2 w 12"/>
                    <a:gd name="T9" fmla="*/ 7 h 14"/>
                    <a:gd name="T10" fmla="*/ 11 w 12"/>
                    <a:gd name="T11" fmla="*/ 13 h 14"/>
                  </a:gdLst>
                  <a:ahLst/>
                  <a:cxnLst>
                    <a:cxn ang="0">
                      <a:pos x="T0" y="T1"/>
                    </a:cxn>
                    <a:cxn ang="0">
                      <a:pos x="T2" y="T3"/>
                    </a:cxn>
                    <a:cxn ang="0">
                      <a:pos x="T4" y="T5"/>
                    </a:cxn>
                    <a:cxn ang="0">
                      <a:pos x="T6" y="T7"/>
                    </a:cxn>
                    <a:cxn ang="0">
                      <a:pos x="T8" y="T9"/>
                    </a:cxn>
                    <a:cxn ang="0">
                      <a:pos x="T10" y="T11"/>
                    </a:cxn>
                  </a:cxnLst>
                  <a:rect l="0" t="0" r="r" b="b"/>
                  <a:pathLst>
                    <a:path w="12" h="14">
                      <a:moveTo>
                        <a:pt x="11" y="13"/>
                      </a:moveTo>
                      <a:cubicBezTo>
                        <a:pt x="12" y="12"/>
                        <a:pt x="10" y="8"/>
                        <a:pt x="9" y="7"/>
                      </a:cubicBezTo>
                      <a:cubicBezTo>
                        <a:pt x="7" y="5"/>
                        <a:pt x="3" y="3"/>
                        <a:pt x="3" y="0"/>
                      </a:cubicBezTo>
                      <a:cubicBezTo>
                        <a:pt x="2" y="1"/>
                        <a:pt x="0" y="1"/>
                        <a:pt x="0" y="2"/>
                      </a:cubicBezTo>
                      <a:cubicBezTo>
                        <a:pt x="0" y="3"/>
                        <a:pt x="0" y="6"/>
                        <a:pt x="2" y="7"/>
                      </a:cubicBezTo>
                      <a:cubicBezTo>
                        <a:pt x="3" y="10"/>
                        <a:pt x="10" y="14"/>
                        <a:pt x="11" y="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defRPr/>
                  </a:pPr>
                  <a:endParaRPr lang="en-US">
                    <a:solidFill>
                      <a:srgbClr val="505050"/>
                    </a:solidFill>
                  </a:endParaRPr>
                </a:p>
              </p:txBody>
            </p:sp>
            <p:sp>
              <p:nvSpPr>
                <p:cNvPr id="111" name="Freeform 808"/>
                <p:cNvSpPr>
                  <a:spLocks/>
                </p:cNvSpPr>
                <p:nvPr/>
              </p:nvSpPr>
              <p:spPr bwMode="auto">
                <a:xfrm>
                  <a:off x="3432176" y="4068763"/>
                  <a:ext cx="42863" cy="44450"/>
                </a:xfrm>
                <a:custGeom>
                  <a:avLst/>
                  <a:gdLst>
                    <a:gd name="T0" fmla="*/ 1 w 57"/>
                    <a:gd name="T1" fmla="*/ 16 h 59"/>
                    <a:gd name="T2" fmla="*/ 8 w 57"/>
                    <a:gd name="T3" fmla="*/ 16 h 59"/>
                    <a:gd name="T4" fmla="*/ 15 w 57"/>
                    <a:gd name="T5" fmla="*/ 23 h 59"/>
                    <a:gd name="T6" fmla="*/ 11 w 57"/>
                    <a:gd name="T7" fmla="*/ 26 h 59"/>
                    <a:gd name="T8" fmla="*/ 5 w 57"/>
                    <a:gd name="T9" fmla="*/ 27 h 59"/>
                    <a:gd name="T10" fmla="*/ 7 w 57"/>
                    <a:gd name="T11" fmla="*/ 32 h 59"/>
                    <a:gd name="T12" fmla="*/ 13 w 57"/>
                    <a:gd name="T13" fmla="*/ 33 h 59"/>
                    <a:gd name="T14" fmla="*/ 17 w 57"/>
                    <a:gd name="T15" fmla="*/ 39 h 59"/>
                    <a:gd name="T16" fmla="*/ 13 w 57"/>
                    <a:gd name="T17" fmla="*/ 40 h 59"/>
                    <a:gd name="T18" fmla="*/ 12 w 57"/>
                    <a:gd name="T19" fmla="*/ 44 h 59"/>
                    <a:gd name="T20" fmla="*/ 17 w 57"/>
                    <a:gd name="T21" fmla="*/ 50 h 59"/>
                    <a:gd name="T22" fmla="*/ 23 w 57"/>
                    <a:gd name="T23" fmla="*/ 48 h 59"/>
                    <a:gd name="T24" fmla="*/ 29 w 57"/>
                    <a:gd name="T25" fmla="*/ 54 h 59"/>
                    <a:gd name="T26" fmla="*/ 38 w 57"/>
                    <a:gd name="T27" fmla="*/ 53 h 59"/>
                    <a:gd name="T28" fmla="*/ 44 w 57"/>
                    <a:gd name="T29" fmla="*/ 49 h 59"/>
                    <a:gd name="T30" fmla="*/ 47 w 57"/>
                    <a:gd name="T31" fmla="*/ 47 h 59"/>
                    <a:gd name="T32" fmla="*/ 49 w 57"/>
                    <a:gd name="T33" fmla="*/ 44 h 59"/>
                    <a:gd name="T34" fmla="*/ 54 w 57"/>
                    <a:gd name="T35" fmla="*/ 42 h 59"/>
                    <a:gd name="T36" fmla="*/ 55 w 57"/>
                    <a:gd name="T37" fmla="*/ 37 h 59"/>
                    <a:gd name="T38" fmla="*/ 57 w 57"/>
                    <a:gd name="T39" fmla="*/ 32 h 59"/>
                    <a:gd name="T40" fmla="*/ 54 w 57"/>
                    <a:gd name="T41" fmla="*/ 26 h 59"/>
                    <a:gd name="T42" fmla="*/ 49 w 57"/>
                    <a:gd name="T43" fmla="*/ 18 h 59"/>
                    <a:gd name="T44" fmla="*/ 49 w 57"/>
                    <a:gd name="T45" fmla="*/ 14 h 59"/>
                    <a:gd name="T46" fmla="*/ 48 w 57"/>
                    <a:gd name="T47" fmla="*/ 11 h 59"/>
                    <a:gd name="T48" fmla="*/ 44 w 57"/>
                    <a:gd name="T49" fmla="*/ 9 h 59"/>
                    <a:gd name="T50" fmla="*/ 41 w 57"/>
                    <a:gd name="T51" fmla="*/ 7 h 59"/>
                    <a:gd name="T52" fmla="*/ 39 w 57"/>
                    <a:gd name="T53" fmla="*/ 12 h 59"/>
                    <a:gd name="T54" fmla="*/ 35 w 57"/>
                    <a:gd name="T55" fmla="*/ 11 h 59"/>
                    <a:gd name="T56" fmla="*/ 31 w 57"/>
                    <a:gd name="T57" fmla="*/ 13 h 59"/>
                    <a:gd name="T58" fmla="*/ 27 w 57"/>
                    <a:gd name="T59" fmla="*/ 9 h 59"/>
                    <a:gd name="T60" fmla="*/ 26 w 57"/>
                    <a:gd name="T61" fmla="*/ 14 h 59"/>
                    <a:gd name="T62" fmla="*/ 22 w 57"/>
                    <a:gd name="T63" fmla="*/ 10 h 59"/>
                    <a:gd name="T64" fmla="*/ 21 w 57"/>
                    <a:gd name="T65" fmla="*/ 16 h 59"/>
                    <a:gd name="T66" fmla="*/ 18 w 57"/>
                    <a:gd name="T67" fmla="*/ 16 h 59"/>
                    <a:gd name="T68" fmla="*/ 19 w 57"/>
                    <a:gd name="T69" fmla="*/ 13 h 59"/>
                    <a:gd name="T70" fmla="*/ 16 w 57"/>
                    <a:gd name="T71" fmla="*/ 8 h 59"/>
                    <a:gd name="T72" fmla="*/ 10 w 57"/>
                    <a:gd name="T73" fmla="*/ 2 h 59"/>
                    <a:gd name="T74" fmla="*/ 9 w 57"/>
                    <a:gd name="T75" fmla="*/ 8 h 59"/>
                    <a:gd name="T76" fmla="*/ 7 w 57"/>
                    <a:gd name="T77" fmla="*/ 7 h 59"/>
                    <a:gd name="T78" fmla="*/ 4 w 57"/>
                    <a:gd name="T79" fmla="*/ 7 h 59"/>
                    <a:gd name="T80" fmla="*/ 3 w 57"/>
                    <a:gd name="T81" fmla="*/ 13 h 59"/>
                    <a:gd name="T82" fmla="*/ 1 w 57"/>
                    <a:gd name="T83" fmla="*/ 16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7" h="59">
                      <a:moveTo>
                        <a:pt x="1" y="16"/>
                      </a:moveTo>
                      <a:cubicBezTo>
                        <a:pt x="3" y="22"/>
                        <a:pt x="6" y="16"/>
                        <a:pt x="8" y="16"/>
                      </a:cubicBezTo>
                      <a:cubicBezTo>
                        <a:pt x="10" y="16"/>
                        <a:pt x="16" y="19"/>
                        <a:pt x="15" y="23"/>
                      </a:cubicBezTo>
                      <a:cubicBezTo>
                        <a:pt x="15" y="25"/>
                        <a:pt x="13" y="26"/>
                        <a:pt x="11" y="26"/>
                      </a:cubicBezTo>
                      <a:cubicBezTo>
                        <a:pt x="8" y="26"/>
                        <a:pt x="7" y="25"/>
                        <a:pt x="5" y="27"/>
                      </a:cubicBezTo>
                      <a:cubicBezTo>
                        <a:pt x="4" y="29"/>
                        <a:pt x="5" y="31"/>
                        <a:pt x="7" y="32"/>
                      </a:cubicBezTo>
                      <a:cubicBezTo>
                        <a:pt x="9" y="32"/>
                        <a:pt x="11" y="32"/>
                        <a:pt x="13" y="33"/>
                      </a:cubicBezTo>
                      <a:cubicBezTo>
                        <a:pt x="15" y="34"/>
                        <a:pt x="17" y="36"/>
                        <a:pt x="17" y="39"/>
                      </a:cubicBezTo>
                      <a:cubicBezTo>
                        <a:pt x="17" y="42"/>
                        <a:pt x="15" y="39"/>
                        <a:pt x="13" y="40"/>
                      </a:cubicBezTo>
                      <a:cubicBezTo>
                        <a:pt x="12" y="40"/>
                        <a:pt x="11" y="42"/>
                        <a:pt x="12" y="44"/>
                      </a:cubicBezTo>
                      <a:cubicBezTo>
                        <a:pt x="12" y="47"/>
                        <a:pt x="16" y="49"/>
                        <a:pt x="17" y="50"/>
                      </a:cubicBezTo>
                      <a:cubicBezTo>
                        <a:pt x="19" y="50"/>
                        <a:pt x="21" y="48"/>
                        <a:pt x="23" y="48"/>
                      </a:cubicBezTo>
                      <a:cubicBezTo>
                        <a:pt x="26" y="49"/>
                        <a:pt x="27" y="52"/>
                        <a:pt x="29" y="54"/>
                      </a:cubicBezTo>
                      <a:cubicBezTo>
                        <a:pt x="33" y="59"/>
                        <a:pt x="38" y="59"/>
                        <a:pt x="38" y="53"/>
                      </a:cubicBezTo>
                      <a:cubicBezTo>
                        <a:pt x="39" y="50"/>
                        <a:pt x="42" y="50"/>
                        <a:pt x="44" y="49"/>
                      </a:cubicBezTo>
                      <a:cubicBezTo>
                        <a:pt x="45" y="48"/>
                        <a:pt x="46" y="47"/>
                        <a:pt x="47" y="47"/>
                      </a:cubicBezTo>
                      <a:cubicBezTo>
                        <a:pt x="48" y="46"/>
                        <a:pt x="48" y="45"/>
                        <a:pt x="49" y="44"/>
                      </a:cubicBezTo>
                      <a:cubicBezTo>
                        <a:pt x="51" y="44"/>
                        <a:pt x="53" y="44"/>
                        <a:pt x="54" y="42"/>
                      </a:cubicBezTo>
                      <a:cubicBezTo>
                        <a:pt x="55" y="41"/>
                        <a:pt x="55" y="38"/>
                        <a:pt x="55" y="37"/>
                      </a:cubicBezTo>
                      <a:cubicBezTo>
                        <a:pt x="56" y="35"/>
                        <a:pt x="57" y="34"/>
                        <a:pt x="57" y="32"/>
                      </a:cubicBezTo>
                      <a:cubicBezTo>
                        <a:pt x="57" y="29"/>
                        <a:pt x="55" y="28"/>
                        <a:pt x="54" y="26"/>
                      </a:cubicBezTo>
                      <a:cubicBezTo>
                        <a:pt x="53" y="23"/>
                        <a:pt x="50" y="21"/>
                        <a:pt x="49" y="18"/>
                      </a:cubicBezTo>
                      <a:cubicBezTo>
                        <a:pt x="48" y="16"/>
                        <a:pt x="48" y="14"/>
                        <a:pt x="49" y="14"/>
                      </a:cubicBezTo>
                      <a:cubicBezTo>
                        <a:pt x="49" y="13"/>
                        <a:pt x="50" y="9"/>
                        <a:pt x="48" y="11"/>
                      </a:cubicBezTo>
                      <a:cubicBezTo>
                        <a:pt x="46" y="12"/>
                        <a:pt x="46" y="13"/>
                        <a:pt x="44" y="9"/>
                      </a:cubicBezTo>
                      <a:cubicBezTo>
                        <a:pt x="43" y="8"/>
                        <a:pt x="42" y="7"/>
                        <a:pt x="41" y="7"/>
                      </a:cubicBezTo>
                      <a:cubicBezTo>
                        <a:pt x="40" y="8"/>
                        <a:pt x="40" y="11"/>
                        <a:pt x="39" y="12"/>
                      </a:cubicBezTo>
                      <a:cubicBezTo>
                        <a:pt x="38" y="12"/>
                        <a:pt x="36" y="11"/>
                        <a:pt x="35" y="11"/>
                      </a:cubicBezTo>
                      <a:cubicBezTo>
                        <a:pt x="34" y="11"/>
                        <a:pt x="33" y="13"/>
                        <a:pt x="31" y="13"/>
                      </a:cubicBezTo>
                      <a:cubicBezTo>
                        <a:pt x="30" y="12"/>
                        <a:pt x="29" y="8"/>
                        <a:pt x="27" y="9"/>
                      </a:cubicBezTo>
                      <a:cubicBezTo>
                        <a:pt x="25" y="9"/>
                        <a:pt x="26" y="12"/>
                        <a:pt x="26" y="14"/>
                      </a:cubicBezTo>
                      <a:cubicBezTo>
                        <a:pt x="26" y="18"/>
                        <a:pt x="23" y="10"/>
                        <a:pt x="22" y="10"/>
                      </a:cubicBezTo>
                      <a:cubicBezTo>
                        <a:pt x="21" y="11"/>
                        <a:pt x="21" y="15"/>
                        <a:pt x="21" y="16"/>
                      </a:cubicBezTo>
                      <a:cubicBezTo>
                        <a:pt x="21" y="17"/>
                        <a:pt x="19" y="19"/>
                        <a:pt x="18" y="16"/>
                      </a:cubicBezTo>
                      <a:cubicBezTo>
                        <a:pt x="18" y="16"/>
                        <a:pt x="19" y="14"/>
                        <a:pt x="19" y="13"/>
                      </a:cubicBezTo>
                      <a:cubicBezTo>
                        <a:pt x="18" y="11"/>
                        <a:pt x="17" y="11"/>
                        <a:pt x="16" y="8"/>
                      </a:cubicBezTo>
                      <a:cubicBezTo>
                        <a:pt x="16" y="6"/>
                        <a:pt x="11" y="3"/>
                        <a:pt x="10" y="2"/>
                      </a:cubicBezTo>
                      <a:cubicBezTo>
                        <a:pt x="7" y="0"/>
                        <a:pt x="9" y="6"/>
                        <a:pt x="9" y="8"/>
                      </a:cubicBezTo>
                      <a:cubicBezTo>
                        <a:pt x="10" y="10"/>
                        <a:pt x="8" y="8"/>
                        <a:pt x="7" y="7"/>
                      </a:cubicBezTo>
                      <a:cubicBezTo>
                        <a:pt x="6" y="4"/>
                        <a:pt x="4" y="5"/>
                        <a:pt x="4" y="7"/>
                      </a:cubicBezTo>
                      <a:cubicBezTo>
                        <a:pt x="4" y="9"/>
                        <a:pt x="4" y="12"/>
                        <a:pt x="3" y="13"/>
                      </a:cubicBezTo>
                      <a:cubicBezTo>
                        <a:pt x="3" y="14"/>
                        <a:pt x="0" y="14"/>
                        <a:pt x="1"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defRPr/>
                  </a:pPr>
                  <a:endParaRPr lang="en-US">
                    <a:solidFill>
                      <a:srgbClr val="505050"/>
                    </a:solidFill>
                  </a:endParaRPr>
                </a:p>
              </p:txBody>
            </p:sp>
            <p:sp>
              <p:nvSpPr>
                <p:cNvPr id="112" name="Freeform 809"/>
                <p:cNvSpPr>
                  <a:spLocks/>
                </p:cNvSpPr>
                <p:nvPr/>
              </p:nvSpPr>
              <p:spPr bwMode="auto">
                <a:xfrm>
                  <a:off x="3416301" y="3917950"/>
                  <a:ext cx="6350" cy="15875"/>
                </a:xfrm>
                <a:custGeom>
                  <a:avLst/>
                  <a:gdLst>
                    <a:gd name="T0" fmla="*/ 0 w 8"/>
                    <a:gd name="T1" fmla="*/ 5 h 21"/>
                    <a:gd name="T2" fmla="*/ 6 w 8"/>
                    <a:gd name="T3" fmla="*/ 17 h 21"/>
                    <a:gd name="T4" fmla="*/ 8 w 8"/>
                    <a:gd name="T5" fmla="*/ 16 h 21"/>
                    <a:gd name="T6" fmla="*/ 6 w 8"/>
                    <a:gd name="T7" fmla="*/ 10 h 21"/>
                    <a:gd name="T8" fmla="*/ 3 w 8"/>
                    <a:gd name="T9" fmla="*/ 3 h 21"/>
                    <a:gd name="T10" fmla="*/ 0 w 8"/>
                    <a:gd name="T11" fmla="*/ 5 h 21"/>
                  </a:gdLst>
                  <a:ahLst/>
                  <a:cxnLst>
                    <a:cxn ang="0">
                      <a:pos x="T0" y="T1"/>
                    </a:cxn>
                    <a:cxn ang="0">
                      <a:pos x="T2" y="T3"/>
                    </a:cxn>
                    <a:cxn ang="0">
                      <a:pos x="T4" y="T5"/>
                    </a:cxn>
                    <a:cxn ang="0">
                      <a:pos x="T6" y="T7"/>
                    </a:cxn>
                    <a:cxn ang="0">
                      <a:pos x="T8" y="T9"/>
                    </a:cxn>
                    <a:cxn ang="0">
                      <a:pos x="T10" y="T11"/>
                    </a:cxn>
                  </a:cxnLst>
                  <a:rect l="0" t="0" r="r" b="b"/>
                  <a:pathLst>
                    <a:path w="8" h="21">
                      <a:moveTo>
                        <a:pt x="0" y="5"/>
                      </a:moveTo>
                      <a:cubicBezTo>
                        <a:pt x="1" y="9"/>
                        <a:pt x="5" y="13"/>
                        <a:pt x="6" y="17"/>
                      </a:cubicBezTo>
                      <a:cubicBezTo>
                        <a:pt x="7" y="21"/>
                        <a:pt x="8" y="17"/>
                        <a:pt x="8" y="16"/>
                      </a:cubicBezTo>
                      <a:cubicBezTo>
                        <a:pt x="8" y="14"/>
                        <a:pt x="7" y="12"/>
                        <a:pt x="6" y="10"/>
                      </a:cubicBezTo>
                      <a:cubicBezTo>
                        <a:pt x="5" y="8"/>
                        <a:pt x="5" y="5"/>
                        <a:pt x="3" y="3"/>
                      </a:cubicBezTo>
                      <a:cubicBezTo>
                        <a:pt x="0" y="0"/>
                        <a:pt x="0" y="3"/>
                        <a:pt x="0"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defRPr/>
                  </a:pPr>
                  <a:endParaRPr lang="en-US">
                    <a:solidFill>
                      <a:srgbClr val="505050"/>
                    </a:solidFill>
                  </a:endParaRPr>
                </a:p>
              </p:txBody>
            </p:sp>
            <p:sp>
              <p:nvSpPr>
                <p:cNvPr id="113" name="Freeform 810"/>
                <p:cNvSpPr>
                  <a:spLocks/>
                </p:cNvSpPr>
                <p:nvPr/>
              </p:nvSpPr>
              <p:spPr bwMode="auto">
                <a:xfrm>
                  <a:off x="3425826" y="4348163"/>
                  <a:ext cx="4763" cy="7938"/>
                </a:xfrm>
                <a:custGeom>
                  <a:avLst/>
                  <a:gdLst>
                    <a:gd name="T0" fmla="*/ 0 w 7"/>
                    <a:gd name="T1" fmla="*/ 6 h 10"/>
                    <a:gd name="T2" fmla="*/ 5 w 7"/>
                    <a:gd name="T3" fmla="*/ 10 h 10"/>
                    <a:gd name="T4" fmla="*/ 6 w 7"/>
                    <a:gd name="T5" fmla="*/ 4 h 10"/>
                    <a:gd name="T6" fmla="*/ 3 w 7"/>
                    <a:gd name="T7" fmla="*/ 0 h 10"/>
                    <a:gd name="T8" fmla="*/ 0 w 7"/>
                    <a:gd name="T9" fmla="*/ 6 h 10"/>
                  </a:gdLst>
                  <a:ahLst/>
                  <a:cxnLst>
                    <a:cxn ang="0">
                      <a:pos x="T0" y="T1"/>
                    </a:cxn>
                    <a:cxn ang="0">
                      <a:pos x="T2" y="T3"/>
                    </a:cxn>
                    <a:cxn ang="0">
                      <a:pos x="T4" y="T5"/>
                    </a:cxn>
                    <a:cxn ang="0">
                      <a:pos x="T6" y="T7"/>
                    </a:cxn>
                    <a:cxn ang="0">
                      <a:pos x="T8" y="T9"/>
                    </a:cxn>
                  </a:cxnLst>
                  <a:rect l="0" t="0" r="r" b="b"/>
                  <a:pathLst>
                    <a:path w="7" h="10">
                      <a:moveTo>
                        <a:pt x="0" y="6"/>
                      </a:moveTo>
                      <a:cubicBezTo>
                        <a:pt x="0" y="9"/>
                        <a:pt x="3" y="10"/>
                        <a:pt x="5" y="10"/>
                      </a:cubicBezTo>
                      <a:cubicBezTo>
                        <a:pt x="7" y="9"/>
                        <a:pt x="7" y="6"/>
                        <a:pt x="6" y="4"/>
                      </a:cubicBezTo>
                      <a:cubicBezTo>
                        <a:pt x="6" y="3"/>
                        <a:pt x="2" y="2"/>
                        <a:pt x="3" y="0"/>
                      </a:cubicBezTo>
                      <a:cubicBezTo>
                        <a:pt x="1" y="0"/>
                        <a:pt x="0" y="4"/>
                        <a:pt x="0"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defRPr/>
                  </a:pPr>
                  <a:endParaRPr lang="en-US">
                    <a:solidFill>
                      <a:srgbClr val="505050"/>
                    </a:solidFill>
                  </a:endParaRPr>
                </a:p>
              </p:txBody>
            </p:sp>
            <p:sp>
              <p:nvSpPr>
                <p:cNvPr id="114" name="Freeform 811"/>
                <p:cNvSpPr>
                  <a:spLocks/>
                </p:cNvSpPr>
                <p:nvPr/>
              </p:nvSpPr>
              <p:spPr bwMode="auto">
                <a:xfrm>
                  <a:off x="3411538" y="3970338"/>
                  <a:ext cx="14288" cy="19050"/>
                </a:xfrm>
                <a:custGeom>
                  <a:avLst/>
                  <a:gdLst>
                    <a:gd name="T0" fmla="*/ 12 w 18"/>
                    <a:gd name="T1" fmla="*/ 7 h 25"/>
                    <a:gd name="T2" fmla="*/ 1 w 18"/>
                    <a:gd name="T3" fmla="*/ 3 h 25"/>
                    <a:gd name="T4" fmla="*/ 5 w 18"/>
                    <a:gd name="T5" fmla="*/ 15 h 25"/>
                    <a:gd name="T6" fmla="*/ 11 w 18"/>
                    <a:gd name="T7" fmla="*/ 20 h 25"/>
                    <a:gd name="T8" fmla="*/ 17 w 18"/>
                    <a:gd name="T9" fmla="*/ 23 h 25"/>
                    <a:gd name="T10" fmla="*/ 17 w 18"/>
                    <a:gd name="T11" fmla="*/ 16 h 25"/>
                    <a:gd name="T12" fmla="*/ 12 w 18"/>
                    <a:gd name="T13" fmla="*/ 7 h 25"/>
                  </a:gdLst>
                  <a:ahLst/>
                  <a:cxnLst>
                    <a:cxn ang="0">
                      <a:pos x="T0" y="T1"/>
                    </a:cxn>
                    <a:cxn ang="0">
                      <a:pos x="T2" y="T3"/>
                    </a:cxn>
                    <a:cxn ang="0">
                      <a:pos x="T4" y="T5"/>
                    </a:cxn>
                    <a:cxn ang="0">
                      <a:pos x="T6" y="T7"/>
                    </a:cxn>
                    <a:cxn ang="0">
                      <a:pos x="T8" y="T9"/>
                    </a:cxn>
                    <a:cxn ang="0">
                      <a:pos x="T10" y="T11"/>
                    </a:cxn>
                    <a:cxn ang="0">
                      <a:pos x="T12" y="T13"/>
                    </a:cxn>
                  </a:cxnLst>
                  <a:rect l="0" t="0" r="r" b="b"/>
                  <a:pathLst>
                    <a:path w="18" h="25">
                      <a:moveTo>
                        <a:pt x="12" y="7"/>
                      </a:moveTo>
                      <a:cubicBezTo>
                        <a:pt x="9" y="5"/>
                        <a:pt x="3" y="0"/>
                        <a:pt x="1" y="3"/>
                      </a:cubicBezTo>
                      <a:cubicBezTo>
                        <a:pt x="0" y="5"/>
                        <a:pt x="2" y="11"/>
                        <a:pt x="5" y="15"/>
                      </a:cubicBezTo>
                      <a:cubicBezTo>
                        <a:pt x="6" y="18"/>
                        <a:pt x="9" y="19"/>
                        <a:pt x="11" y="20"/>
                      </a:cubicBezTo>
                      <a:cubicBezTo>
                        <a:pt x="13" y="21"/>
                        <a:pt x="16" y="25"/>
                        <a:pt x="17" y="23"/>
                      </a:cubicBezTo>
                      <a:cubicBezTo>
                        <a:pt x="18" y="21"/>
                        <a:pt x="17" y="18"/>
                        <a:pt x="17" y="16"/>
                      </a:cubicBezTo>
                      <a:cubicBezTo>
                        <a:pt x="16" y="12"/>
                        <a:pt x="15" y="10"/>
                        <a:pt x="12"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defRPr/>
                  </a:pPr>
                  <a:endParaRPr lang="en-US">
                    <a:solidFill>
                      <a:srgbClr val="505050"/>
                    </a:solidFill>
                  </a:endParaRPr>
                </a:p>
              </p:txBody>
            </p:sp>
            <p:sp>
              <p:nvSpPr>
                <p:cNvPr id="115" name="Freeform 812"/>
                <p:cNvSpPr>
                  <a:spLocks/>
                </p:cNvSpPr>
                <p:nvPr/>
              </p:nvSpPr>
              <p:spPr bwMode="auto">
                <a:xfrm>
                  <a:off x="3500438" y="3914775"/>
                  <a:ext cx="7938" cy="12700"/>
                </a:xfrm>
                <a:custGeom>
                  <a:avLst/>
                  <a:gdLst>
                    <a:gd name="T0" fmla="*/ 6 w 10"/>
                    <a:gd name="T1" fmla="*/ 10 h 16"/>
                    <a:gd name="T2" fmla="*/ 4 w 10"/>
                    <a:gd name="T3" fmla="*/ 6 h 16"/>
                    <a:gd name="T4" fmla="*/ 1 w 10"/>
                    <a:gd name="T5" fmla="*/ 2 h 16"/>
                    <a:gd name="T6" fmla="*/ 0 w 10"/>
                    <a:gd name="T7" fmla="*/ 2 h 16"/>
                    <a:gd name="T8" fmla="*/ 3 w 10"/>
                    <a:gd name="T9" fmla="*/ 6 h 16"/>
                    <a:gd name="T10" fmla="*/ 7 w 10"/>
                    <a:gd name="T11" fmla="*/ 13 h 16"/>
                    <a:gd name="T12" fmla="*/ 6 w 10"/>
                    <a:gd name="T13" fmla="*/ 10 h 16"/>
                  </a:gdLst>
                  <a:ahLst/>
                  <a:cxnLst>
                    <a:cxn ang="0">
                      <a:pos x="T0" y="T1"/>
                    </a:cxn>
                    <a:cxn ang="0">
                      <a:pos x="T2" y="T3"/>
                    </a:cxn>
                    <a:cxn ang="0">
                      <a:pos x="T4" y="T5"/>
                    </a:cxn>
                    <a:cxn ang="0">
                      <a:pos x="T6" y="T7"/>
                    </a:cxn>
                    <a:cxn ang="0">
                      <a:pos x="T8" y="T9"/>
                    </a:cxn>
                    <a:cxn ang="0">
                      <a:pos x="T10" y="T11"/>
                    </a:cxn>
                    <a:cxn ang="0">
                      <a:pos x="T12" y="T13"/>
                    </a:cxn>
                  </a:cxnLst>
                  <a:rect l="0" t="0" r="r" b="b"/>
                  <a:pathLst>
                    <a:path w="10" h="16">
                      <a:moveTo>
                        <a:pt x="6" y="10"/>
                      </a:moveTo>
                      <a:cubicBezTo>
                        <a:pt x="6" y="8"/>
                        <a:pt x="5" y="7"/>
                        <a:pt x="4" y="6"/>
                      </a:cubicBezTo>
                      <a:cubicBezTo>
                        <a:pt x="3" y="4"/>
                        <a:pt x="3" y="3"/>
                        <a:pt x="1" y="2"/>
                      </a:cubicBezTo>
                      <a:cubicBezTo>
                        <a:pt x="0" y="0"/>
                        <a:pt x="0" y="1"/>
                        <a:pt x="0" y="2"/>
                      </a:cubicBezTo>
                      <a:cubicBezTo>
                        <a:pt x="0" y="3"/>
                        <a:pt x="2" y="5"/>
                        <a:pt x="3" y="6"/>
                      </a:cubicBezTo>
                      <a:cubicBezTo>
                        <a:pt x="5" y="8"/>
                        <a:pt x="6" y="11"/>
                        <a:pt x="7" y="13"/>
                      </a:cubicBezTo>
                      <a:cubicBezTo>
                        <a:pt x="10" y="16"/>
                        <a:pt x="7" y="11"/>
                        <a:pt x="6"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defRPr/>
                  </a:pPr>
                  <a:endParaRPr lang="en-US">
                    <a:solidFill>
                      <a:srgbClr val="505050"/>
                    </a:solidFill>
                  </a:endParaRPr>
                </a:p>
              </p:txBody>
            </p:sp>
            <p:sp>
              <p:nvSpPr>
                <p:cNvPr id="116" name="Freeform 813"/>
                <p:cNvSpPr>
                  <a:spLocks/>
                </p:cNvSpPr>
                <p:nvPr/>
              </p:nvSpPr>
              <p:spPr bwMode="auto">
                <a:xfrm>
                  <a:off x="3590926" y="3929063"/>
                  <a:ext cx="0" cy="1588"/>
                </a:xfrm>
                <a:custGeom>
                  <a:avLst/>
                  <a:gdLst>
                    <a:gd name="T0" fmla="*/ 2 w 2"/>
                    <a:gd name="T1" fmla="*/ 2 h 2"/>
                    <a:gd name="T2" fmla="*/ 2 w 2"/>
                    <a:gd name="T3" fmla="*/ 2 h 2"/>
                    <a:gd name="T4" fmla="*/ 2 w 2"/>
                    <a:gd name="T5" fmla="*/ 2 h 2"/>
                  </a:gdLst>
                  <a:ahLst/>
                  <a:cxnLst>
                    <a:cxn ang="0">
                      <a:pos x="T0" y="T1"/>
                    </a:cxn>
                    <a:cxn ang="0">
                      <a:pos x="T2" y="T3"/>
                    </a:cxn>
                    <a:cxn ang="0">
                      <a:pos x="T4" y="T5"/>
                    </a:cxn>
                  </a:cxnLst>
                  <a:rect l="0" t="0" r="r" b="b"/>
                  <a:pathLst>
                    <a:path w="2" h="2">
                      <a:moveTo>
                        <a:pt x="2" y="2"/>
                      </a:moveTo>
                      <a:cubicBezTo>
                        <a:pt x="2" y="2"/>
                        <a:pt x="2" y="2"/>
                        <a:pt x="2" y="2"/>
                      </a:cubicBezTo>
                      <a:cubicBezTo>
                        <a:pt x="0" y="0"/>
                        <a:pt x="1" y="2"/>
                        <a:pt x="2"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defRPr/>
                  </a:pPr>
                  <a:endParaRPr lang="en-US">
                    <a:solidFill>
                      <a:srgbClr val="505050"/>
                    </a:solidFill>
                  </a:endParaRPr>
                </a:p>
              </p:txBody>
            </p:sp>
            <p:sp>
              <p:nvSpPr>
                <p:cNvPr id="117" name="Freeform 814"/>
                <p:cNvSpPr>
                  <a:spLocks/>
                </p:cNvSpPr>
                <p:nvPr/>
              </p:nvSpPr>
              <p:spPr bwMode="auto">
                <a:xfrm>
                  <a:off x="3595688" y="3905250"/>
                  <a:ext cx="4763" cy="6350"/>
                </a:xfrm>
                <a:custGeom>
                  <a:avLst/>
                  <a:gdLst>
                    <a:gd name="T0" fmla="*/ 3 w 5"/>
                    <a:gd name="T1" fmla="*/ 9 h 9"/>
                    <a:gd name="T2" fmla="*/ 1 w 5"/>
                    <a:gd name="T3" fmla="*/ 1 h 9"/>
                    <a:gd name="T4" fmla="*/ 0 w 5"/>
                    <a:gd name="T5" fmla="*/ 4 h 9"/>
                    <a:gd name="T6" fmla="*/ 2 w 5"/>
                    <a:gd name="T7" fmla="*/ 7 h 9"/>
                    <a:gd name="T8" fmla="*/ 3 w 5"/>
                    <a:gd name="T9" fmla="*/ 9 h 9"/>
                  </a:gdLst>
                  <a:ahLst/>
                  <a:cxnLst>
                    <a:cxn ang="0">
                      <a:pos x="T0" y="T1"/>
                    </a:cxn>
                    <a:cxn ang="0">
                      <a:pos x="T2" y="T3"/>
                    </a:cxn>
                    <a:cxn ang="0">
                      <a:pos x="T4" y="T5"/>
                    </a:cxn>
                    <a:cxn ang="0">
                      <a:pos x="T6" y="T7"/>
                    </a:cxn>
                    <a:cxn ang="0">
                      <a:pos x="T8" y="T9"/>
                    </a:cxn>
                  </a:cxnLst>
                  <a:rect l="0" t="0" r="r" b="b"/>
                  <a:pathLst>
                    <a:path w="5" h="9">
                      <a:moveTo>
                        <a:pt x="3" y="9"/>
                      </a:moveTo>
                      <a:cubicBezTo>
                        <a:pt x="4" y="8"/>
                        <a:pt x="5" y="4"/>
                        <a:pt x="1" y="1"/>
                      </a:cubicBezTo>
                      <a:cubicBezTo>
                        <a:pt x="0" y="0"/>
                        <a:pt x="0" y="3"/>
                        <a:pt x="0" y="4"/>
                      </a:cubicBezTo>
                      <a:cubicBezTo>
                        <a:pt x="1" y="5"/>
                        <a:pt x="1" y="6"/>
                        <a:pt x="2" y="7"/>
                      </a:cubicBezTo>
                      <a:cubicBezTo>
                        <a:pt x="2" y="7"/>
                        <a:pt x="3" y="9"/>
                        <a:pt x="3"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defRPr/>
                  </a:pPr>
                  <a:endParaRPr lang="en-US">
                    <a:solidFill>
                      <a:srgbClr val="505050"/>
                    </a:solidFill>
                  </a:endParaRPr>
                </a:p>
              </p:txBody>
            </p:sp>
            <p:sp>
              <p:nvSpPr>
                <p:cNvPr id="118" name="Freeform 815"/>
                <p:cNvSpPr>
                  <a:spLocks/>
                </p:cNvSpPr>
                <p:nvPr/>
              </p:nvSpPr>
              <p:spPr bwMode="auto">
                <a:xfrm>
                  <a:off x="3589338" y="3932238"/>
                  <a:ext cx="4763" cy="6350"/>
                </a:xfrm>
                <a:custGeom>
                  <a:avLst/>
                  <a:gdLst>
                    <a:gd name="T0" fmla="*/ 0 w 7"/>
                    <a:gd name="T1" fmla="*/ 1 h 10"/>
                    <a:gd name="T2" fmla="*/ 0 w 7"/>
                    <a:gd name="T3" fmla="*/ 4 h 10"/>
                    <a:gd name="T4" fmla="*/ 1 w 7"/>
                    <a:gd name="T5" fmla="*/ 5 h 10"/>
                    <a:gd name="T6" fmla="*/ 4 w 7"/>
                    <a:gd name="T7" fmla="*/ 8 h 10"/>
                    <a:gd name="T8" fmla="*/ 7 w 7"/>
                    <a:gd name="T9" fmla="*/ 10 h 10"/>
                    <a:gd name="T10" fmla="*/ 5 w 7"/>
                    <a:gd name="T11" fmla="*/ 6 h 10"/>
                    <a:gd name="T12" fmla="*/ 5 w 7"/>
                    <a:gd name="T13" fmla="*/ 5 h 10"/>
                    <a:gd name="T14" fmla="*/ 4 w 7"/>
                    <a:gd name="T15" fmla="*/ 5 h 10"/>
                    <a:gd name="T16" fmla="*/ 2 w 7"/>
                    <a:gd name="T17" fmla="*/ 1 h 10"/>
                    <a:gd name="T18" fmla="*/ 0 w 7"/>
                    <a:gd name="T19" fmla="*/ 1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 h="10">
                      <a:moveTo>
                        <a:pt x="0" y="1"/>
                      </a:moveTo>
                      <a:cubicBezTo>
                        <a:pt x="0" y="1"/>
                        <a:pt x="0" y="3"/>
                        <a:pt x="0" y="4"/>
                      </a:cubicBezTo>
                      <a:cubicBezTo>
                        <a:pt x="0" y="5"/>
                        <a:pt x="1" y="5"/>
                        <a:pt x="1" y="5"/>
                      </a:cubicBezTo>
                      <a:cubicBezTo>
                        <a:pt x="2" y="5"/>
                        <a:pt x="3" y="7"/>
                        <a:pt x="4" y="8"/>
                      </a:cubicBezTo>
                      <a:cubicBezTo>
                        <a:pt x="5" y="9"/>
                        <a:pt x="6" y="10"/>
                        <a:pt x="7" y="10"/>
                      </a:cubicBezTo>
                      <a:cubicBezTo>
                        <a:pt x="7" y="9"/>
                        <a:pt x="6" y="7"/>
                        <a:pt x="5" y="6"/>
                      </a:cubicBezTo>
                      <a:cubicBezTo>
                        <a:pt x="5" y="6"/>
                        <a:pt x="5" y="5"/>
                        <a:pt x="5" y="5"/>
                      </a:cubicBezTo>
                      <a:cubicBezTo>
                        <a:pt x="4" y="4"/>
                        <a:pt x="4" y="5"/>
                        <a:pt x="4" y="5"/>
                      </a:cubicBezTo>
                      <a:cubicBezTo>
                        <a:pt x="2" y="4"/>
                        <a:pt x="2" y="2"/>
                        <a:pt x="2" y="1"/>
                      </a:cubicBezTo>
                      <a:cubicBezTo>
                        <a:pt x="1" y="0"/>
                        <a:pt x="0" y="0"/>
                        <a:pt x="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defRPr/>
                  </a:pPr>
                  <a:endParaRPr lang="en-US">
                    <a:solidFill>
                      <a:srgbClr val="505050"/>
                    </a:solidFill>
                  </a:endParaRPr>
                </a:p>
              </p:txBody>
            </p:sp>
            <p:sp>
              <p:nvSpPr>
                <p:cNvPr id="119" name="Freeform 816"/>
                <p:cNvSpPr>
                  <a:spLocks/>
                </p:cNvSpPr>
                <p:nvPr/>
              </p:nvSpPr>
              <p:spPr bwMode="auto">
                <a:xfrm>
                  <a:off x="3592513" y="3913188"/>
                  <a:ext cx="14288" cy="26988"/>
                </a:xfrm>
                <a:custGeom>
                  <a:avLst/>
                  <a:gdLst>
                    <a:gd name="T0" fmla="*/ 4 w 20"/>
                    <a:gd name="T1" fmla="*/ 9 h 36"/>
                    <a:gd name="T2" fmla="*/ 2 w 20"/>
                    <a:gd name="T3" fmla="*/ 9 h 36"/>
                    <a:gd name="T4" fmla="*/ 3 w 20"/>
                    <a:gd name="T5" fmla="*/ 13 h 36"/>
                    <a:gd name="T6" fmla="*/ 6 w 20"/>
                    <a:gd name="T7" fmla="*/ 15 h 36"/>
                    <a:gd name="T8" fmla="*/ 7 w 20"/>
                    <a:gd name="T9" fmla="*/ 18 h 36"/>
                    <a:gd name="T10" fmla="*/ 5 w 20"/>
                    <a:gd name="T11" fmla="*/ 17 h 36"/>
                    <a:gd name="T12" fmla="*/ 2 w 20"/>
                    <a:gd name="T13" fmla="*/ 13 h 36"/>
                    <a:gd name="T14" fmla="*/ 2 w 20"/>
                    <a:gd name="T15" fmla="*/ 16 h 36"/>
                    <a:gd name="T16" fmla="*/ 3 w 20"/>
                    <a:gd name="T17" fmla="*/ 22 h 36"/>
                    <a:gd name="T18" fmla="*/ 8 w 20"/>
                    <a:gd name="T19" fmla="*/ 26 h 36"/>
                    <a:gd name="T20" fmla="*/ 9 w 20"/>
                    <a:gd name="T21" fmla="*/ 29 h 36"/>
                    <a:gd name="T22" fmla="*/ 11 w 20"/>
                    <a:gd name="T23" fmla="*/ 31 h 36"/>
                    <a:gd name="T24" fmla="*/ 13 w 20"/>
                    <a:gd name="T25" fmla="*/ 34 h 36"/>
                    <a:gd name="T26" fmla="*/ 15 w 20"/>
                    <a:gd name="T27" fmla="*/ 34 h 36"/>
                    <a:gd name="T28" fmla="*/ 17 w 20"/>
                    <a:gd name="T29" fmla="*/ 36 h 36"/>
                    <a:gd name="T30" fmla="*/ 18 w 20"/>
                    <a:gd name="T31" fmla="*/ 34 h 36"/>
                    <a:gd name="T32" fmla="*/ 19 w 20"/>
                    <a:gd name="T33" fmla="*/ 30 h 36"/>
                    <a:gd name="T34" fmla="*/ 17 w 20"/>
                    <a:gd name="T35" fmla="*/ 27 h 36"/>
                    <a:gd name="T36" fmla="*/ 15 w 20"/>
                    <a:gd name="T37" fmla="*/ 25 h 36"/>
                    <a:gd name="T38" fmla="*/ 13 w 20"/>
                    <a:gd name="T39" fmla="*/ 23 h 36"/>
                    <a:gd name="T40" fmla="*/ 13 w 20"/>
                    <a:gd name="T41" fmla="*/ 20 h 36"/>
                    <a:gd name="T42" fmla="*/ 15 w 20"/>
                    <a:gd name="T43" fmla="*/ 19 h 36"/>
                    <a:gd name="T44" fmla="*/ 14 w 20"/>
                    <a:gd name="T45" fmla="*/ 16 h 36"/>
                    <a:gd name="T46" fmla="*/ 13 w 20"/>
                    <a:gd name="T47" fmla="*/ 13 h 36"/>
                    <a:gd name="T48" fmla="*/ 9 w 20"/>
                    <a:gd name="T49" fmla="*/ 7 h 36"/>
                    <a:gd name="T50" fmla="*/ 12 w 20"/>
                    <a:gd name="T51" fmla="*/ 7 h 36"/>
                    <a:gd name="T52" fmla="*/ 13 w 20"/>
                    <a:gd name="T53" fmla="*/ 6 h 36"/>
                    <a:gd name="T54" fmla="*/ 11 w 20"/>
                    <a:gd name="T55" fmla="*/ 3 h 36"/>
                    <a:gd name="T56" fmla="*/ 9 w 20"/>
                    <a:gd name="T57" fmla="*/ 4 h 36"/>
                    <a:gd name="T58" fmla="*/ 6 w 20"/>
                    <a:gd name="T59" fmla="*/ 1 h 36"/>
                    <a:gd name="T60" fmla="*/ 5 w 20"/>
                    <a:gd name="T61" fmla="*/ 1 h 36"/>
                    <a:gd name="T62" fmla="*/ 4 w 20"/>
                    <a:gd name="T63" fmla="*/ 3 h 36"/>
                    <a:gd name="T64" fmla="*/ 5 w 20"/>
                    <a:gd name="T65" fmla="*/ 6 h 36"/>
                    <a:gd name="T66" fmla="*/ 7 w 20"/>
                    <a:gd name="T67" fmla="*/ 8 h 36"/>
                    <a:gd name="T68" fmla="*/ 7 w 20"/>
                    <a:gd name="T69" fmla="*/ 11 h 36"/>
                    <a:gd name="T70" fmla="*/ 4 w 20"/>
                    <a:gd name="T71" fmla="*/ 9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0" h="36">
                      <a:moveTo>
                        <a:pt x="4" y="9"/>
                      </a:moveTo>
                      <a:cubicBezTo>
                        <a:pt x="2" y="8"/>
                        <a:pt x="0" y="6"/>
                        <a:pt x="2" y="9"/>
                      </a:cubicBezTo>
                      <a:cubicBezTo>
                        <a:pt x="2" y="10"/>
                        <a:pt x="3" y="12"/>
                        <a:pt x="3" y="13"/>
                      </a:cubicBezTo>
                      <a:cubicBezTo>
                        <a:pt x="4" y="14"/>
                        <a:pt x="5" y="14"/>
                        <a:pt x="6" y="15"/>
                      </a:cubicBezTo>
                      <a:cubicBezTo>
                        <a:pt x="6" y="16"/>
                        <a:pt x="7" y="18"/>
                        <a:pt x="7" y="18"/>
                      </a:cubicBezTo>
                      <a:cubicBezTo>
                        <a:pt x="6" y="18"/>
                        <a:pt x="5" y="17"/>
                        <a:pt x="5" y="17"/>
                      </a:cubicBezTo>
                      <a:cubicBezTo>
                        <a:pt x="4" y="16"/>
                        <a:pt x="3" y="13"/>
                        <a:pt x="2" y="13"/>
                      </a:cubicBezTo>
                      <a:cubicBezTo>
                        <a:pt x="1" y="12"/>
                        <a:pt x="2" y="15"/>
                        <a:pt x="2" y="16"/>
                      </a:cubicBezTo>
                      <a:cubicBezTo>
                        <a:pt x="2" y="18"/>
                        <a:pt x="2" y="20"/>
                        <a:pt x="3" y="22"/>
                      </a:cubicBezTo>
                      <a:cubicBezTo>
                        <a:pt x="5" y="23"/>
                        <a:pt x="7" y="24"/>
                        <a:pt x="8" y="26"/>
                      </a:cubicBezTo>
                      <a:cubicBezTo>
                        <a:pt x="8" y="27"/>
                        <a:pt x="8" y="29"/>
                        <a:pt x="9" y="29"/>
                      </a:cubicBezTo>
                      <a:cubicBezTo>
                        <a:pt x="10" y="30"/>
                        <a:pt x="10" y="30"/>
                        <a:pt x="11" y="31"/>
                      </a:cubicBezTo>
                      <a:cubicBezTo>
                        <a:pt x="12" y="32"/>
                        <a:pt x="12" y="34"/>
                        <a:pt x="13" y="34"/>
                      </a:cubicBezTo>
                      <a:cubicBezTo>
                        <a:pt x="14" y="35"/>
                        <a:pt x="14" y="33"/>
                        <a:pt x="15" y="34"/>
                      </a:cubicBezTo>
                      <a:cubicBezTo>
                        <a:pt x="16" y="35"/>
                        <a:pt x="17" y="36"/>
                        <a:pt x="17" y="36"/>
                      </a:cubicBezTo>
                      <a:cubicBezTo>
                        <a:pt x="18" y="36"/>
                        <a:pt x="18" y="35"/>
                        <a:pt x="18" y="34"/>
                      </a:cubicBezTo>
                      <a:cubicBezTo>
                        <a:pt x="17" y="32"/>
                        <a:pt x="20" y="33"/>
                        <a:pt x="19" y="30"/>
                      </a:cubicBezTo>
                      <a:cubicBezTo>
                        <a:pt x="18" y="29"/>
                        <a:pt x="17" y="28"/>
                        <a:pt x="17" y="27"/>
                      </a:cubicBezTo>
                      <a:cubicBezTo>
                        <a:pt x="17" y="26"/>
                        <a:pt x="16" y="25"/>
                        <a:pt x="15" y="25"/>
                      </a:cubicBezTo>
                      <a:cubicBezTo>
                        <a:pt x="15" y="24"/>
                        <a:pt x="14" y="24"/>
                        <a:pt x="13" y="23"/>
                      </a:cubicBezTo>
                      <a:cubicBezTo>
                        <a:pt x="13" y="22"/>
                        <a:pt x="12" y="19"/>
                        <a:pt x="13" y="20"/>
                      </a:cubicBezTo>
                      <a:cubicBezTo>
                        <a:pt x="14" y="20"/>
                        <a:pt x="16" y="21"/>
                        <a:pt x="15" y="19"/>
                      </a:cubicBezTo>
                      <a:cubicBezTo>
                        <a:pt x="15" y="18"/>
                        <a:pt x="15" y="17"/>
                        <a:pt x="14" y="16"/>
                      </a:cubicBezTo>
                      <a:cubicBezTo>
                        <a:pt x="13" y="14"/>
                        <a:pt x="13" y="14"/>
                        <a:pt x="13" y="13"/>
                      </a:cubicBezTo>
                      <a:cubicBezTo>
                        <a:pt x="13" y="11"/>
                        <a:pt x="10" y="9"/>
                        <a:pt x="9" y="7"/>
                      </a:cubicBezTo>
                      <a:cubicBezTo>
                        <a:pt x="9" y="6"/>
                        <a:pt x="11" y="7"/>
                        <a:pt x="12" y="7"/>
                      </a:cubicBezTo>
                      <a:cubicBezTo>
                        <a:pt x="13" y="7"/>
                        <a:pt x="14" y="8"/>
                        <a:pt x="13" y="6"/>
                      </a:cubicBezTo>
                      <a:cubicBezTo>
                        <a:pt x="13" y="5"/>
                        <a:pt x="12" y="3"/>
                        <a:pt x="11" y="3"/>
                      </a:cubicBezTo>
                      <a:cubicBezTo>
                        <a:pt x="10" y="2"/>
                        <a:pt x="10" y="4"/>
                        <a:pt x="9" y="4"/>
                      </a:cubicBezTo>
                      <a:cubicBezTo>
                        <a:pt x="8" y="4"/>
                        <a:pt x="7" y="2"/>
                        <a:pt x="6" y="1"/>
                      </a:cubicBezTo>
                      <a:cubicBezTo>
                        <a:pt x="5" y="0"/>
                        <a:pt x="5" y="1"/>
                        <a:pt x="5" y="1"/>
                      </a:cubicBezTo>
                      <a:cubicBezTo>
                        <a:pt x="5" y="3"/>
                        <a:pt x="5" y="4"/>
                        <a:pt x="4" y="3"/>
                      </a:cubicBezTo>
                      <a:cubicBezTo>
                        <a:pt x="2" y="2"/>
                        <a:pt x="2" y="5"/>
                        <a:pt x="5" y="6"/>
                      </a:cubicBezTo>
                      <a:cubicBezTo>
                        <a:pt x="5" y="6"/>
                        <a:pt x="6" y="7"/>
                        <a:pt x="7" y="8"/>
                      </a:cubicBezTo>
                      <a:cubicBezTo>
                        <a:pt x="7" y="9"/>
                        <a:pt x="7" y="11"/>
                        <a:pt x="7" y="11"/>
                      </a:cubicBezTo>
                      <a:cubicBezTo>
                        <a:pt x="6" y="11"/>
                        <a:pt x="5" y="10"/>
                        <a:pt x="4"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defRPr/>
                  </a:pPr>
                  <a:endParaRPr lang="en-US">
                    <a:solidFill>
                      <a:srgbClr val="505050"/>
                    </a:solidFill>
                  </a:endParaRPr>
                </a:p>
              </p:txBody>
            </p:sp>
            <p:sp>
              <p:nvSpPr>
                <p:cNvPr id="120" name="Freeform 817"/>
                <p:cNvSpPr>
                  <a:spLocks/>
                </p:cNvSpPr>
                <p:nvPr/>
              </p:nvSpPr>
              <p:spPr bwMode="auto">
                <a:xfrm>
                  <a:off x="3609976" y="3917950"/>
                  <a:ext cx="7938" cy="15875"/>
                </a:xfrm>
                <a:custGeom>
                  <a:avLst/>
                  <a:gdLst>
                    <a:gd name="T0" fmla="*/ 8 w 9"/>
                    <a:gd name="T1" fmla="*/ 17 h 20"/>
                    <a:gd name="T2" fmla="*/ 6 w 9"/>
                    <a:gd name="T3" fmla="*/ 12 h 20"/>
                    <a:gd name="T4" fmla="*/ 5 w 9"/>
                    <a:gd name="T5" fmla="*/ 7 h 20"/>
                    <a:gd name="T6" fmla="*/ 0 w 9"/>
                    <a:gd name="T7" fmla="*/ 8 h 20"/>
                    <a:gd name="T8" fmla="*/ 1 w 9"/>
                    <a:gd name="T9" fmla="*/ 13 h 20"/>
                    <a:gd name="T10" fmla="*/ 2 w 9"/>
                    <a:gd name="T11" fmla="*/ 15 h 20"/>
                    <a:gd name="T12" fmla="*/ 4 w 9"/>
                    <a:gd name="T13" fmla="*/ 19 h 20"/>
                    <a:gd name="T14" fmla="*/ 6 w 9"/>
                    <a:gd name="T15" fmla="*/ 20 h 20"/>
                    <a:gd name="T16" fmla="*/ 6 w 9"/>
                    <a:gd name="T17" fmla="*/ 17 h 20"/>
                    <a:gd name="T18" fmla="*/ 8 w 9"/>
                    <a:gd name="T19" fmla="*/ 17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 h="20">
                      <a:moveTo>
                        <a:pt x="8" y="17"/>
                      </a:moveTo>
                      <a:cubicBezTo>
                        <a:pt x="8" y="16"/>
                        <a:pt x="7" y="14"/>
                        <a:pt x="6" y="12"/>
                      </a:cubicBezTo>
                      <a:cubicBezTo>
                        <a:pt x="6" y="11"/>
                        <a:pt x="5" y="9"/>
                        <a:pt x="5" y="7"/>
                      </a:cubicBezTo>
                      <a:cubicBezTo>
                        <a:pt x="2" y="0"/>
                        <a:pt x="1" y="7"/>
                        <a:pt x="0" y="8"/>
                      </a:cubicBezTo>
                      <a:cubicBezTo>
                        <a:pt x="0" y="9"/>
                        <a:pt x="2" y="12"/>
                        <a:pt x="1" y="13"/>
                      </a:cubicBezTo>
                      <a:cubicBezTo>
                        <a:pt x="1" y="13"/>
                        <a:pt x="1" y="15"/>
                        <a:pt x="2" y="15"/>
                      </a:cubicBezTo>
                      <a:cubicBezTo>
                        <a:pt x="3" y="17"/>
                        <a:pt x="3" y="17"/>
                        <a:pt x="4" y="19"/>
                      </a:cubicBezTo>
                      <a:cubicBezTo>
                        <a:pt x="5" y="19"/>
                        <a:pt x="5" y="20"/>
                        <a:pt x="6" y="20"/>
                      </a:cubicBezTo>
                      <a:cubicBezTo>
                        <a:pt x="6" y="19"/>
                        <a:pt x="6" y="18"/>
                        <a:pt x="6" y="17"/>
                      </a:cubicBezTo>
                      <a:cubicBezTo>
                        <a:pt x="5" y="15"/>
                        <a:pt x="9" y="19"/>
                        <a:pt x="8"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defRPr/>
                  </a:pPr>
                  <a:endParaRPr lang="en-US">
                    <a:solidFill>
                      <a:srgbClr val="505050"/>
                    </a:solidFill>
                  </a:endParaRPr>
                </a:p>
              </p:txBody>
            </p:sp>
            <p:sp>
              <p:nvSpPr>
                <p:cNvPr id="121" name="Freeform 818"/>
                <p:cNvSpPr>
                  <a:spLocks/>
                </p:cNvSpPr>
                <p:nvPr/>
              </p:nvSpPr>
              <p:spPr bwMode="auto">
                <a:xfrm>
                  <a:off x="2987676" y="3987800"/>
                  <a:ext cx="25400" cy="26988"/>
                </a:xfrm>
                <a:custGeom>
                  <a:avLst/>
                  <a:gdLst>
                    <a:gd name="T0" fmla="*/ 20 w 34"/>
                    <a:gd name="T1" fmla="*/ 4 h 35"/>
                    <a:gd name="T2" fmla="*/ 13 w 34"/>
                    <a:gd name="T3" fmla="*/ 3 h 35"/>
                    <a:gd name="T4" fmla="*/ 3 w 34"/>
                    <a:gd name="T5" fmla="*/ 18 h 35"/>
                    <a:gd name="T6" fmla="*/ 0 w 34"/>
                    <a:gd name="T7" fmla="*/ 23 h 35"/>
                    <a:gd name="T8" fmla="*/ 5 w 34"/>
                    <a:gd name="T9" fmla="*/ 25 h 35"/>
                    <a:gd name="T10" fmla="*/ 11 w 34"/>
                    <a:gd name="T11" fmla="*/ 33 h 35"/>
                    <a:gd name="T12" fmla="*/ 23 w 34"/>
                    <a:gd name="T13" fmla="*/ 34 h 35"/>
                    <a:gd name="T14" fmla="*/ 33 w 34"/>
                    <a:gd name="T15" fmla="*/ 25 h 35"/>
                    <a:gd name="T16" fmla="*/ 26 w 34"/>
                    <a:gd name="T17" fmla="*/ 15 h 35"/>
                    <a:gd name="T18" fmla="*/ 21 w 34"/>
                    <a:gd name="T19" fmla="*/ 10 h 35"/>
                    <a:gd name="T20" fmla="*/ 20 w 34"/>
                    <a:gd name="T21" fmla="*/ 4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4" h="35">
                      <a:moveTo>
                        <a:pt x="20" y="4"/>
                      </a:moveTo>
                      <a:cubicBezTo>
                        <a:pt x="19" y="0"/>
                        <a:pt x="16" y="0"/>
                        <a:pt x="13" y="3"/>
                      </a:cubicBezTo>
                      <a:cubicBezTo>
                        <a:pt x="9" y="8"/>
                        <a:pt x="7" y="13"/>
                        <a:pt x="3" y="18"/>
                      </a:cubicBezTo>
                      <a:cubicBezTo>
                        <a:pt x="1" y="19"/>
                        <a:pt x="0" y="21"/>
                        <a:pt x="0" y="23"/>
                      </a:cubicBezTo>
                      <a:cubicBezTo>
                        <a:pt x="0" y="26"/>
                        <a:pt x="4" y="25"/>
                        <a:pt x="5" y="25"/>
                      </a:cubicBezTo>
                      <a:cubicBezTo>
                        <a:pt x="9" y="24"/>
                        <a:pt x="8" y="31"/>
                        <a:pt x="11" y="33"/>
                      </a:cubicBezTo>
                      <a:cubicBezTo>
                        <a:pt x="14" y="35"/>
                        <a:pt x="19" y="35"/>
                        <a:pt x="23" y="34"/>
                      </a:cubicBezTo>
                      <a:cubicBezTo>
                        <a:pt x="27" y="34"/>
                        <a:pt x="34" y="28"/>
                        <a:pt x="33" y="25"/>
                      </a:cubicBezTo>
                      <a:cubicBezTo>
                        <a:pt x="32" y="21"/>
                        <a:pt x="28" y="18"/>
                        <a:pt x="26" y="15"/>
                      </a:cubicBezTo>
                      <a:cubicBezTo>
                        <a:pt x="25" y="13"/>
                        <a:pt x="23" y="12"/>
                        <a:pt x="21" y="10"/>
                      </a:cubicBezTo>
                      <a:cubicBezTo>
                        <a:pt x="19" y="8"/>
                        <a:pt x="20" y="6"/>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defRPr/>
                  </a:pPr>
                  <a:endParaRPr lang="en-US">
                    <a:solidFill>
                      <a:srgbClr val="505050"/>
                    </a:solidFill>
                  </a:endParaRPr>
                </a:p>
              </p:txBody>
            </p:sp>
            <p:sp>
              <p:nvSpPr>
                <p:cNvPr id="122" name="Freeform 819"/>
                <p:cNvSpPr>
                  <a:spLocks/>
                </p:cNvSpPr>
                <p:nvPr/>
              </p:nvSpPr>
              <p:spPr bwMode="auto">
                <a:xfrm>
                  <a:off x="3559176" y="3919538"/>
                  <a:ext cx="3175" cy="3175"/>
                </a:xfrm>
                <a:custGeom>
                  <a:avLst/>
                  <a:gdLst>
                    <a:gd name="T0" fmla="*/ 4 w 4"/>
                    <a:gd name="T1" fmla="*/ 4 h 4"/>
                    <a:gd name="T2" fmla="*/ 4 w 4"/>
                    <a:gd name="T3" fmla="*/ 2 h 4"/>
                    <a:gd name="T4" fmla="*/ 1 w 4"/>
                    <a:gd name="T5" fmla="*/ 1 h 4"/>
                    <a:gd name="T6" fmla="*/ 1 w 4"/>
                    <a:gd name="T7" fmla="*/ 2 h 4"/>
                    <a:gd name="T8" fmla="*/ 4 w 4"/>
                    <a:gd name="T9" fmla="*/ 4 h 4"/>
                  </a:gdLst>
                  <a:ahLst/>
                  <a:cxnLst>
                    <a:cxn ang="0">
                      <a:pos x="T0" y="T1"/>
                    </a:cxn>
                    <a:cxn ang="0">
                      <a:pos x="T2" y="T3"/>
                    </a:cxn>
                    <a:cxn ang="0">
                      <a:pos x="T4" y="T5"/>
                    </a:cxn>
                    <a:cxn ang="0">
                      <a:pos x="T6" y="T7"/>
                    </a:cxn>
                    <a:cxn ang="0">
                      <a:pos x="T8" y="T9"/>
                    </a:cxn>
                  </a:cxnLst>
                  <a:rect l="0" t="0" r="r" b="b"/>
                  <a:pathLst>
                    <a:path w="4" h="4">
                      <a:moveTo>
                        <a:pt x="4" y="4"/>
                      </a:moveTo>
                      <a:cubicBezTo>
                        <a:pt x="4" y="4"/>
                        <a:pt x="4" y="3"/>
                        <a:pt x="4" y="2"/>
                      </a:cubicBezTo>
                      <a:cubicBezTo>
                        <a:pt x="3" y="2"/>
                        <a:pt x="2" y="1"/>
                        <a:pt x="1" y="1"/>
                      </a:cubicBezTo>
                      <a:cubicBezTo>
                        <a:pt x="0" y="0"/>
                        <a:pt x="0" y="1"/>
                        <a:pt x="1" y="2"/>
                      </a:cubicBezTo>
                      <a:cubicBezTo>
                        <a:pt x="2" y="3"/>
                        <a:pt x="3" y="4"/>
                        <a:pt x="4"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defRPr/>
                  </a:pPr>
                  <a:endParaRPr lang="en-US">
                    <a:solidFill>
                      <a:srgbClr val="505050"/>
                    </a:solidFill>
                  </a:endParaRPr>
                </a:p>
              </p:txBody>
            </p:sp>
            <p:sp>
              <p:nvSpPr>
                <p:cNvPr id="123" name="Freeform 820"/>
                <p:cNvSpPr>
                  <a:spLocks/>
                </p:cNvSpPr>
                <p:nvPr/>
              </p:nvSpPr>
              <p:spPr bwMode="auto">
                <a:xfrm>
                  <a:off x="3606801" y="3940175"/>
                  <a:ext cx="4763" cy="6350"/>
                </a:xfrm>
                <a:custGeom>
                  <a:avLst/>
                  <a:gdLst>
                    <a:gd name="T0" fmla="*/ 1 w 6"/>
                    <a:gd name="T1" fmla="*/ 1 h 8"/>
                    <a:gd name="T2" fmla="*/ 0 w 6"/>
                    <a:gd name="T3" fmla="*/ 4 h 8"/>
                    <a:gd name="T4" fmla="*/ 3 w 6"/>
                    <a:gd name="T5" fmla="*/ 6 h 8"/>
                    <a:gd name="T6" fmla="*/ 6 w 6"/>
                    <a:gd name="T7" fmla="*/ 8 h 8"/>
                    <a:gd name="T8" fmla="*/ 3 w 6"/>
                    <a:gd name="T9" fmla="*/ 3 h 8"/>
                    <a:gd name="T10" fmla="*/ 1 w 6"/>
                    <a:gd name="T11" fmla="*/ 1 h 8"/>
                  </a:gdLst>
                  <a:ahLst/>
                  <a:cxnLst>
                    <a:cxn ang="0">
                      <a:pos x="T0" y="T1"/>
                    </a:cxn>
                    <a:cxn ang="0">
                      <a:pos x="T2" y="T3"/>
                    </a:cxn>
                    <a:cxn ang="0">
                      <a:pos x="T4" y="T5"/>
                    </a:cxn>
                    <a:cxn ang="0">
                      <a:pos x="T6" y="T7"/>
                    </a:cxn>
                    <a:cxn ang="0">
                      <a:pos x="T8" y="T9"/>
                    </a:cxn>
                    <a:cxn ang="0">
                      <a:pos x="T10" y="T11"/>
                    </a:cxn>
                  </a:cxnLst>
                  <a:rect l="0" t="0" r="r" b="b"/>
                  <a:pathLst>
                    <a:path w="6" h="8">
                      <a:moveTo>
                        <a:pt x="1" y="1"/>
                      </a:moveTo>
                      <a:cubicBezTo>
                        <a:pt x="0" y="1"/>
                        <a:pt x="0" y="2"/>
                        <a:pt x="0" y="4"/>
                      </a:cubicBezTo>
                      <a:cubicBezTo>
                        <a:pt x="1" y="6"/>
                        <a:pt x="3" y="6"/>
                        <a:pt x="3" y="6"/>
                      </a:cubicBezTo>
                      <a:cubicBezTo>
                        <a:pt x="4" y="6"/>
                        <a:pt x="5" y="7"/>
                        <a:pt x="6" y="8"/>
                      </a:cubicBezTo>
                      <a:cubicBezTo>
                        <a:pt x="6" y="6"/>
                        <a:pt x="5" y="4"/>
                        <a:pt x="3" y="3"/>
                      </a:cubicBezTo>
                      <a:cubicBezTo>
                        <a:pt x="2" y="2"/>
                        <a:pt x="1" y="0"/>
                        <a:pt x="1"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defRPr/>
                  </a:pPr>
                  <a:endParaRPr lang="en-US">
                    <a:solidFill>
                      <a:srgbClr val="505050"/>
                    </a:solidFill>
                  </a:endParaRPr>
                </a:p>
              </p:txBody>
            </p:sp>
            <p:sp>
              <p:nvSpPr>
                <p:cNvPr id="124" name="Freeform 821"/>
                <p:cNvSpPr>
                  <a:spLocks/>
                </p:cNvSpPr>
                <p:nvPr/>
              </p:nvSpPr>
              <p:spPr bwMode="auto">
                <a:xfrm>
                  <a:off x="3548063" y="3913188"/>
                  <a:ext cx="4763" cy="4763"/>
                </a:xfrm>
                <a:custGeom>
                  <a:avLst/>
                  <a:gdLst>
                    <a:gd name="T0" fmla="*/ 5 w 7"/>
                    <a:gd name="T1" fmla="*/ 4 h 5"/>
                    <a:gd name="T2" fmla="*/ 6 w 7"/>
                    <a:gd name="T3" fmla="*/ 2 h 5"/>
                    <a:gd name="T4" fmla="*/ 4 w 7"/>
                    <a:gd name="T5" fmla="*/ 2 h 5"/>
                    <a:gd name="T6" fmla="*/ 0 w 7"/>
                    <a:gd name="T7" fmla="*/ 2 h 5"/>
                    <a:gd name="T8" fmla="*/ 2 w 7"/>
                    <a:gd name="T9" fmla="*/ 4 h 5"/>
                    <a:gd name="T10" fmla="*/ 5 w 7"/>
                    <a:gd name="T11" fmla="*/ 4 h 5"/>
                  </a:gdLst>
                  <a:ahLst/>
                  <a:cxnLst>
                    <a:cxn ang="0">
                      <a:pos x="T0" y="T1"/>
                    </a:cxn>
                    <a:cxn ang="0">
                      <a:pos x="T2" y="T3"/>
                    </a:cxn>
                    <a:cxn ang="0">
                      <a:pos x="T4" y="T5"/>
                    </a:cxn>
                    <a:cxn ang="0">
                      <a:pos x="T6" y="T7"/>
                    </a:cxn>
                    <a:cxn ang="0">
                      <a:pos x="T8" y="T9"/>
                    </a:cxn>
                    <a:cxn ang="0">
                      <a:pos x="T10" y="T11"/>
                    </a:cxn>
                  </a:cxnLst>
                  <a:rect l="0" t="0" r="r" b="b"/>
                  <a:pathLst>
                    <a:path w="7" h="5">
                      <a:moveTo>
                        <a:pt x="5" y="4"/>
                      </a:moveTo>
                      <a:cubicBezTo>
                        <a:pt x="6" y="4"/>
                        <a:pt x="7" y="3"/>
                        <a:pt x="6" y="2"/>
                      </a:cubicBezTo>
                      <a:cubicBezTo>
                        <a:pt x="4" y="0"/>
                        <a:pt x="4" y="2"/>
                        <a:pt x="4" y="2"/>
                      </a:cubicBezTo>
                      <a:cubicBezTo>
                        <a:pt x="3" y="2"/>
                        <a:pt x="0" y="1"/>
                        <a:pt x="0" y="2"/>
                      </a:cubicBezTo>
                      <a:cubicBezTo>
                        <a:pt x="0" y="2"/>
                        <a:pt x="2" y="4"/>
                        <a:pt x="2" y="4"/>
                      </a:cubicBezTo>
                      <a:cubicBezTo>
                        <a:pt x="4" y="5"/>
                        <a:pt x="4" y="4"/>
                        <a:pt x="5"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defRPr/>
                  </a:pPr>
                  <a:endParaRPr lang="en-US">
                    <a:solidFill>
                      <a:srgbClr val="505050"/>
                    </a:solidFill>
                  </a:endParaRPr>
                </a:p>
              </p:txBody>
            </p:sp>
            <p:sp>
              <p:nvSpPr>
                <p:cNvPr id="125" name="Freeform 822"/>
                <p:cNvSpPr>
                  <a:spLocks/>
                </p:cNvSpPr>
                <p:nvPr/>
              </p:nvSpPr>
              <p:spPr bwMode="auto">
                <a:xfrm>
                  <a:off x="3590926" y="3913188"/>
                  <a:ext cx="1588" cy="3175"/>
                </a:xfrm>
                <a:custGeom>
                  <a:avLst/>
                  <a:gdLst>
                    <a:gd name="T0" fmla="*/ 3 w 4"/>
                    <a:gd name="T1" fmla="*/ 4 h 5"/>
                    <a:gd name="T2" fmla="*/ 1 w 4"/>
                    <a:gd name="T3" fmla="*/ 1 h 5"/>
                    <a:gd name="T4" fmla="*/ 1 w 4"/>
                    <a:gd name="T5" fmla="*/ 2 h 5"/>
                    <a:gd name="T6" fmla="*/ 3 w 4"/>
                    <a:gd name="T7" fmla="*/ 4 h 5"/>
                  </a:gdLst>
                  <a:ahLst/>
                  <a:cxnLst>
                    <a:cxn ang="0">
                      <a:pos x="T0" y="T1"/>
                    </a:cxn>
                    <a:cxn ang="0">
                      <a:pos x="T2" y="T3"/>
                    </a:cxn>
                    <a:cxn ang="0">
                      <a:pos x="T4" y="T5"/>
                    </a:cxn>
                    <a:cxn ang="0">
                      <a:pos x="T6" y="T7"/>
                    </a:cxn>
                  </a:cxnLst>
                  <a:rect l="0" t="0" r="r" b="b"/>
                  <a:pathLst>
                    <a:path w="4" h="5">
                      <a:moveTo>
                        <a:pt x="3" y="4"/>
                      </a:moveTo>
                      <a:cubicBezTo>
                        <a:pt x="3" y="2"/>
                        <a:pt x="2" y="1"/>
                        <a:pt x="1" y="1"/>
                      </a:cubicBezTo>
                      <a:cubicBezTo>
                        <a:pt x="0" y="0"/>
                        <a:pt x="0" y="1"/>
                        <a:pt x="1" y="2"/>
                      </a:cubicBezTo>
                      <a:cubicBezTo>
                        <a:pt x="2" y="3"/>
                        <a:pt x="4" y="5"/>
                        <a:pt x="3"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defRPr/>
                  </a:pPr>
                  <a:endParaRPr lang="en-US">
                    <a:solidFill>
                      <a:srgbClr val="505050"/>
                    </a:solidFill>
                  </a:endParaRPr>
                </a:p>
              </p:txBody>
            </p:sp>
            <p:sp>
              <p:nvSpPr>
                <p:cNvPr id="126" name="Freeform 823"/>
                <p:cNvSpPr>
                  <a:spLocks/>
                </p:cNvSpPr>
                <p:nvPr/>
              </p:nvSpPr>
              <p:spPr bwMode="auto">
                <a:xfrm>
                  <a:off x="3546476" y="3933825"/>
                  <a:ext cx="4763" cy="3175"/>
                </a:xfrm>
                <a:custGeom>
                  <a:avLst/>
                  <a:gdLst>
                    <a:gd name="T0" fmla="*/ 2 w 7"/>
                    <a:gd name="T1" fmla="*/ 3 h 5"/>
                    <a:gd name="T2" fmla="*/ 3 w 7"/>
                    <a:gd name="T3" fmla="*/ 3 h 5"/>
                    <a:gd name="T4" fmla="*/ 4 w 7"/>
                    <a:gd name="T5" fmla="*/ 3 h 5"/>
                    <a:gd name="T6" fmla="*/ 6 w 7"/>
                    <a:gd name="T7" fmla="*/ 2 h 5"/>
                    <a:gd name="T8" fmla="*/ 2 w 7"/>
                    <a:gd name="T9" fmla="*/ 0 h 5"/>
                    <a:gd name="T10" fmla="*/ 2 w 7"/>
                    <a:gd name="T11" fmla="*/ 3 h 5"/>
                  </a:gdLst>
                  <a:ahLst/>
                  <a:cxnLst>
                    <a:cxn ang="0">
                      <a:pos x="T0" y="T1"/>
                    </a:cxn>
                    <a:cxn ang="0">
                      <a:pos x="T2" y="T3"/>
                    </a:cxn>
                    <a:cxn ang="0">
                      <a:pos x="T4" y="T5"/>
                    </a:cxn>
                    <a:cxn ang="0">
                      <a:pos x="T6" y="T7"/>
                    </a:cxn>
                    <a:cxn ang="0">
                      <a:pos x="T8" y="T9"/>
                    </a:cxn>
                    <a:cxn ang="0">
                      <a:pos x="T10" y="T11"/>
                    </a:cxn>
                  </a:cxnLst>
                  <a:rect l="0" t="0" r="r" b="b"/>
                  <a:pathLst>
                    <a:path w="7" h="5">
                      <a:moveTo>
                        <a:pt x="2" y="3"/>
                      </a:moveTo>
                      <a:cubicBezTo>
                        <a:pt x="2" y="3"/>
                        <a:pt x="2" y="3"/>
                        <a:pt x="3" y="3"/>
                      </a:cubicBezTo>
                      <a:cubicBezTo>
                        <a:pt x="3" y="2"/>
                        <a:pt x="4" y="3"/>
                        <a:pt x="4" y="3"/>
                      </a:cubicBezTo>
                      <a:cubicBezTo>
                        <a:pt x="5" y="3"/>
                        <a:pt x="7" y="5"/>
                        <a:pt x="6" y="2"/>
                      </a:cubicBezTo>
                      <a:cubicBezTo>
                        <a:pt x="5" y="1"/>
                        <a:pt x="3" y="1"/>
                        <a:pt x="2" y="0"/>
                      </a:cubicBezTo>
                      <a:cubicBezTo>
                        <a:pt x="1" y="0"/>
                        <a:pt x="0" y="2"/>
                        <a:pt x="2"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defRPr/>
                  </a:pPr>
                  <a:endParaRPr lang="en-US">
                    <a:solidFill>
                      <a:srgbClr val="505050"/>
                    </a:solidFill>
                  </a:endParaRPr>
                </a:p>
              </p:txBody>
            </p:sp>
            <p:sp>
              <p:nvSpPr>
                <p:cNvPr id="127" name="Freeform 824"/>
                <p:cNvSpPr>
                  <a:spLocks/>
                </p:cNvSpPr>
                <p:nvPr/>
              </p:nvSpPr>
              <p:spPr bwMode="auto">
                <a:xfrm>
                  <a:off x="3575051" y="3914775"/>
                  <a:ext cx="15875" cy="19050"/>
                </a:xfrm>
                <a:custGeom>
                  <a:avLst/>
                  <a:gdLst>
                    <a:gd name="T0" fmla="*/ 12 w 22"/>
                    <a:gd name="T1" fmla="*/ 6 h 25"/>
                    <a:gd name="T2" fmla="*/ 8 w 22"/>
                    <a:gd name="T3" fmla="*/ 3 h 25"/>
                    <a:gd name="T4" fmla="*/ 4 w 22"/>
                    <a:gd name="T5" fmla="*/ 1 h 25"/>
                    <a:gd name="T6" fmla="*/ 1 w 22"/>
                    <a:gd name="T7" fmla="*/ 2 h 25"/>
                    <a:gd name="T8" fmla="*/ 3 w 22"/>
                    <a:gd name="T9" fmla="*/ 9 h 25"/>
                    <a:gd name="T10" fmla="*/ 6 w 22"/>
                    <a:gd name="T11" fmla="*/ 11 h 25"/>
                    <a:gd name="T12" fmla="*/ 6 w 22"/>
                    <a:gd name="T13" fmla="*/ 8 h 25"/>
                    <a:gd name="T14" fmla="*/ 7 w 22"/>
                    <a:gd name="T15" fmla="*/ 8 h 25"/>
                    <a:gd name="T16" fmla="*/ 8 w 22"/>
                    <a:gd name="T17" fmla="*/ 11 h 25"/>
                    <a:gd name="T18" fmla="*/ 10 w 22"/>
                    <a:gd name="T19" fmla="*/ 14 h 25"/>
                    <a:gd name="T20" fmla="*/ 12 w 22"/>
                    <a:gd name="T21" fmla="*/ 19 h 25"/>
                    <a:gd name="T22" fmla="*/ 15 w 22"/>
                    <a:gd name="T23" fmla="*/ 23 h 25"/>
                    <a:gd name="T24" fmla="*/ 17 w 22"/>
                    <a:gd name="T25" fmla="*/ 24 h 25"/>
                    <a:gd name="T26" fmla="*/ 17 w 22"/>
                    <a:gd name="T27" fmla="*/ 23 h 25"/>
                    <a:gd name="T28" fmla="*/ 17 w 22"/>
                    <a:gd name="T29" fmla="*/ 23 h 25"/>
                    <a:gd name="T30" fmla="*/ 16 w 22"/>
                    <a:gd name="T31" fmla="*/ 19 h 25"/>
                    <a:gd name="T32" fmla="*/ 17 w 22"/>
                    <a:gd name="T33" fmla="*/ 18 h 25"/>
                    <a:gd name="T34" fmla="*/ 19 w 22"/>
                    <a:gd name="T35" fmla="*/ 18 h 25"/>
                    <a:gd name="T36" fmla="*/ 19 w 22"/>
                    <a:gd name="T37" fmla="*/ 16 h 25"/>
                    <a:gd name="T38" fmla="*/ 20 w 22"/>
                    <a:gd name="T39" fmla="*/ 13 h 25"/>
                    <a:gd name="T40" fmla="*/ 18 w 22"/>
                    <a:gd name="T41" fmla="*/ 9 h 25"/>
                    <a:gd name="T42" fmla="*/ 17 w 22"/>
                    <a:gd name="T43" fmla="*/ 6 h 25"/>
                    <a:gd name="T44" fmla="*/ 14 w 22"/>
                    <a:gd name="T45" fmla="*/ 4 h 25"/>
                    <a:gd name="T46" fmla="*/ 14 w 22"/>
                    <a:gd name="T47" fmla="*/ 6 h 25"/>
                    <a:gd name="T48" fmla="*/ 12 w 22"/>
                    <a:gd name="T49" fmla="*/ 6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25">
                      <a:moveTo>
                        <a:pt x="12" y="6"/>
                      </a:moveTo>
                      <a:cubicBezTo>
                        <a:pt x="10" y="5"/>
                        <a:pt x="9" y="4"/>
                        <a:pt x="8" y="3"/>
                      </a:cubicBezTo>
                      <a:cubicBezTo>
                        <a:pt x="7" y="2"/>
                        <a:pt x="5" y="1"/>
                        <a:pt x="4" y="1"/>
                      </a:cubicBezTo>
                      <a:cubicBezTo>
                        <a:pt x="2" y="0"/>
                        <a:pt x="2" y="1"/>
                        <a:pt x="1" y="2"/>
                      </a:cubicBezTo>
                      <a:cubicBezTo>
                        <a:pt x="0" y="4"/>
                        <a:pt x="0" y="6"/>
                        <a:pt x="3" y="9"/>
                      </a:cubicBezTo>
                      <a:cubicBezTo>
                        <a:pt x="4" y="11"/>
                        <a:pt x="6" y="12"/>
                        <a:pt x="6" y="11"/>
                      </a:cubicBezTo>
                      <a:cubicBezTo>
                        <a:pt x="7" y="10"/>
                        <a:pt x="6" y="9"/>
                        <a:pt x="6" y="8"/>
                      </a:cubicBezTo>
                      <a:cubicBezTo>
                        <a:pt x="6" y="6"/>
                        <a:pt x="7" y="7"/>
                        <a:pt x="7" y="8"/>
                      </a:cubicBezTo>
                      <a:cubicBezTo>
                        <a:pt x="8" y="9"/>
                        <a:pt x="8" y="10"/>
                        <a:pt x="8" y="11"/>
                      </a:cubicBezTo>
                      <a:cubicBezTo>
                        <a:pt x="9" y="12"/>
                        <a:pt x="10" y="13"/>
                        <a:pt x="10" y="14"/>
                      </a:cubicBezTo>
                      <a:cubicBezTo>
                        <a:pt x="10" y="16"/>
                        <a:pt x="10" y="17"/>
                        <a:pt x="12" y="19"/>
                      </a:cubicBezTo>
                      <a:cubicBezTo>
                        <a:pt x="13" y="20"/>
                        <a:pt x="14" y="21"/>
                        <a:pt x="15" y="23"/>
                      </a:cubicBezTo>
                      <a:cubicBezTo>
                        <a:pt x="16" y="24"/>
                        <a:pt x="17" y="25"/>
                        <a:pt x="17" y="24"/>
                      </a:cubicBezTo>
                      <a:cubicBezTo>
                        <a:pt x="17" y="24"/>
                        <a:pt x="17" y="23"/>
                        <a:pt x="17" y="23"/>
                      </a:cubicBezTo>
                      <a:cubicBezTo>
                        <a:pt x="17" y="23"/>
                        <a:pt x="17" y="23"/>
                        <a:pt x="17" y="23"/>
                      </a:cubicBezTo>
                      <a:cubicBezTo>
                        <a:pt x="18" y="22"/>
                        <a:pt x="17" y="20"/>
                        <a:pt x="16" y="19"/>
                      </a:cubicBezTo>
                      <a:cubicBezTo>
                        <a:pt x="15" y="17"/>
                        <a:pt x="16" y="17"/>
                        <a:pt x="17" y="18"/>
                      </a:cubicBezTo>
                      <a:cubicBezTo>
                        <a:pt x="19" y="19"/>
                        <a:pt x="20" y="21"/>
                        <a:pt x="19" y="18"/>
                      </a:cubicBezTo>
                      <a:cubicBezTo>
                        <a:pt x="18" y="16"/>
                        <a:pt x="18" y="15"/>
                        <a:pt x="19" y="16"/>
                      </a:cubicBezTo>
                      <a:cubicBezTo>
                        <a:pt x="20" y="16"/>
                        <a:pt x="22" y="15"/>
                        <a:pt x="20" y="13"/>
                      </a:cubicBezTo>
                      <a:cubicBezTo>
                        <a:pt x="20" y="11"/>
                        <a:pt x="18" y="11"/>
                        <a:pt x="18" y="9"/>
                      </a:cubicBezTo>
                      <a:cubicBezTo>
                        <a:pt x="17" y="8"/>
                        <a:pt x="17" y="7"/>
                        <a:pt x="17" y="6"/>
                      </a:cubicBezTo>
                      <a:cubicBezTo>
                        <a:pt x="16" y="5"/>
                        <a:pt x="14" y="3"/>
                        <a:pt x="14" y="4"/>
                      </a:cubicBezTo>
                      <a:cubicBezTo>
                        <a:pt x="13" y="4"/>
                        <a:pt x="14" y="5"/>
                        <a:pt x="14" y="6"/>
                      </a:cubicBezTo>
                      <a:cubicBezTo>
                        <a:pt x="14" y="7"/>
                        <a:pt x="12" y="6"/>
                        <a:pt x="12"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defRPr/>
                  </a:pPr>
                  <a:endParaRPr lang="en-US">
                    <a:solidFill>
                      <a:srgbClr val="505050"/>
                    </a:solidFill>
                  </a:endParaRPr>
                </a:p>
              </p:txBody>
            </p:sp>
            <p:sp>
              <p:nvSpPr>
                <p:cNvPr id="128" name="Freeform 825"/>
                <p:cNvSpPr>
                  <a:spLocks/>
                </p:cNvSpPr>
                <p:nvPr/>
              </p:nvSpPr>
              <p:spPr bwMode="auto">
                <a:xfrm>
                  <a:off x="3586163" y="3914775"/>
                  <a:ext cx="1588" cy="3175"/>
                </a:xfrm>
                <a:custGeom>
                  <a:avLst/>
                  <a:gdLst>
                    <a:gd name="T0" fmla="*/ 2 w 2"/>
                    <a:gd name="T1" fmla="*/ 4 h 4"/>
                    <a:gd name="T2" fmla="*/ 2 w 2"/>
                    <a:gd name="T3" fmla="*/ 2 h 4"/>
                    <a:gd name="T4" fmla="*/ 0 w 2"/>
                    <a:gd name="T5" fmla="*/ 1 h 4"/>
                    <a:gd name="T6" fmla="*/ 1 w 2"/>
                    <a:gd name="T7" fmla="*/ 3 h 4"/>
                    <a:gd name="T8" fmla="*/ 2 w 2"/>
                    <a:gd name="T9" fmla="*/ 4 h 4"/>
                  </a:gdLst>
                  <a:ahLst/>
                  <a:cxnLst>
                    <a:cxn ang="0">
                      <a:pos x="T0" y="T1"/>
                    </a:cxn>
                    <a:cxn ang="0">
                      <a:pos x="T2" y="T3"/>
                    </a:cxn>
                    <a:cxn ang="0">
                      <a:pos x="T4" y="T5"/>
                    </a:cxn>
                    <a:cxn ang="0">
                      <a:pos x="T6" y="T7"/>
                    </a:cxn>
                    <a:cxn ang="0">
                      <a:pos x="T8" y="T9"/>
                    </a:cxn>
                  </a:cxnLst>
                  <a:rect l="0" t="0" r="r" b="b"/>
                  <a:pathLst>
                    <a:path w="2" h="4">
                      <a:moveTo>
                        <a:pt x="2" y="4"/>
                      </a:moveTo>
                      <a:cubicBezTo>
                        <a:pt x="2" y="4"/>
                        <a:pt x="2" y="2"/>
                        <a:pt x="2" y="2"/>
                      </a:cubicBezTo>
                      <a:cubicBezTo>
                        <a:pt x="1" y="1"/>
                        <a:pt x="1" y="1"/>
                        <a:pt x="0" y="1"/>
                      </a:cubicBezTo>
                      <a:cubicBezTo>
                        <a:pt x="0" y="0"/>
                        <a:pt x="0" y="2"/>
                        <a:pt x="1" y="3"/>
                      </a:cubicBezTo>
                      <a:cubicBezTo>
                        <a:pt x="1" y="3"/>
                        <a:pt x="2" y="4"/>
                        <a:pt x="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defRPr/>
                  </a:pPr>
                  <a:endParaRPr lang="en-US">
                    <a:solidFill>
                      <a:srgbClr val="505050"/>
                    </a:solidFill>
                  </a:endParaRPr>
                </a:p>
              </p:txBody>
            </p:sp>
            <p:sp>
              <p:nvSpPr>
                <p:cNvPr id="129" name="Freeform 826"/>
                <p:cNvSpPr>
                  <a:spLocks/>
                </p:cNvSpPr>
                <p:nvPr/>
              </p:nvSpPr>
              <p:spPr bwMode="auto">
                <a:xfrm>
                  <a:off x="3621088" y="3998913"/>
                  <a:ext cx="20638" cy="76200"/>
                </a:xfrm>
                <a:custGeom>
                  <a:avLst/>
                  <a:gdLst>
                    <a:gd name="T0" fmla="*/ 2 w 27"/>
                    <a:gd name="T1" fmla="*/ 30 h 100"/>
                    <a:gd name="T2" fmla="*/ 3 w 27"/>
                    <a:gd name="T3" fmla="*/ 36 h 100"/>
                    <a:gd name="T4" fmla="*/ 2 w 27"/>
                    <a:gd name="T5" fmla="*/ 44 h 100"/>
                    <a:gd name="T6" fmla="*/ 3 w 27"/>
                    <a:gd name="T7" fmla="*/ 53 h 100"/>
                    <a:gd name="T8" fmla="*/ 2 w 27"/>
                    <a:gd name="T9" fmla="*/ 60 h 100"/>
                    <a:gd name="T10" fmla="*/ 1 w 27"/>
                    <a:gd name="T11" fmla="*/ 63 h 100"/>
                    <a:gd name="T12" fmla="*/ 2 w 27"/>
                    <a:gd name="T13" fmla="*/ 68 h 100"/>
                    <a:gd name="T14" fmla="*/ 1 w 27"/>
                    <a:gd name="T15" fmla="*/ 79 h 100"/>
                    <a:gd name="T16" fmla="*/ 9 w 27"/>
                    <a:gd name="T17" fmla="*/ 90 h 100"/>
                    <a:gd name="T18" fmla="*/ 11 w 27"/>
                    <a:gd name="T19" fmla="*/ 96 h 100"/>
                    <a:gd name="T20" fmla="*/ 14 w 27"/>
                    <a:gd name="T21" fmla="*/ 98 h 100"/>
                    <a:gd name="T22" fmla="*/ 18 w 27"/>
                    <a:gd name="T23" fmla="*/ 99 h 100"/>
                    <a:gd name="T24" fmla="*/ 14 w 27"/>
                    <a:gd name="T25" fmla="*/ 91 h 100"/>
                    <a:gd name="T26" fmla="*/ 9 w 27"/>
                    <a:gd name="T27" fmla="*/ 76 h 100"/>
                    <a:gd name="T28" fmla="*/ 9 w 27"/>
                    <a:gd name="T29" fmla="*/ 59 h 100"/>
                    <a:gd name="T30" fmla="*/ 10 w 27"/>
                    <a:gd name="T31" fmla="*/ 56 h 100"/>
                    <a:gd name="T32" fmla="*/ 9 w 27"/>
                    <a:gd name="T33" fmla="*/ 51 h 100"/>
                    <a:gd name="T34" fmla="*/ 9 w 27"/>
                    <a:gd name="T35" fmla="*/ 49 h 100"/>
                    <a:gd name="T36" fmla="*/ 8 w 27"/>
                    <a:gd name="T37" fmla="*/ 43 h 100"/>
                    <a:gd name="T38" fmla="*/ 11 w 27"/>
                    <a:gd name="T39" fmla="*/ 42 h 100"/>
                    <a:gd name="T40" fmla="*/ 11 w 27"/>
                    <a:gd name="T41" fmla="*/ 38 h 100"/>
                    <a:gd name="T42" fmla="*/ 13 w 27"/>
                    <a:gd name="T43" fmla="*/ 36 h 100"/>
                    <a:gd name="T44" fmla="*/ 15 w 27"/>
                    <a:gd name="T45" fmla="*/ 31 h 100"/>
                    <a:gd name="T46" fmla="*/ 17 w 27"/>
                    <a:gd name="T47" fmla="*/ 25 h 100"/>
                    <a:gd name="T48" fmla="*/ 21 w 27"/>
                    <a:gd name="T49" fmla="*/ 19 h 100"/>
                    <a:gd name="T50" fmla="*/ 25 w 27"/>
                    <a:gd name="T51" fmla="*/ 18 h 100"/>
                    <a:gd name="T52" fmla="*/ 26 w 27"/>
                    <a:gd name="T53" fmla="*/ 6 h 100"/>
                    <a:gd name="T54" fmla="*/ 20 w 27"/>
                    <a:gd name="T55" fmla="*/ 2 h 100"/>
                    <a:gd name="T56" fmla="*/ 18 w 27"/>
                    <a:gd name="T57" fmla="*/ 9 h 100"/>
                    <a:gd name="T58" fmla="*/ 14 w 27"/>
                    <a:gd name="T59" fmla="*/ 10 h 100"/>
                    <a:gd name="T60" fmla="*/ 11 w 27"/>
                    <a:gd name="T61" fmla="*/ 9 h 100"/>
                    <a:gd name="T62" fmla="*/ 8 w 27"/>
                    <a:gd name="T63" fmla="*/ 11 h 100"/>
                    <a:gd name="T64" fmla="*/ 6 w 27"/>
                    <a:gd name="T65" fmla="*/ 14 h 100"/>
                    <a:gd name="T66" fmla="*/ 5 w 27"/>
                    <a:gd name="T67" fmla="*/ 23 h 100"/>
                    <a:gd name="T68" fmla="*/ 2 w 27"/>
                    <a:gd name="T69" fmla="*/ 24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7" h="100">
                      <a:moveTo>
                        <a:pt x="1" y="24"/>
                      </a:moveTo>
                      <a:cubicBezTo>
                        <a:pt x="0" y="24"/>
                        <a:pt x="1" y="29"/>
                        <a:pt x="2" y="30"/>
                      </a:cubicBezTo>
                      <a:cubicBezTo>
                        <a:pt x="2" y="31"/>
                        <a:pt x="3" y="31"/>
                        <a:pt x="3" y="32"/>
                      </a:cubicBezTo>
                      <a:cubicBezTo>
                        <a:pt x="3" y="33"/>
                        <a:pt x="3" y="35"/>
                        <a:pt x="3" y="36"/>
                      </a:cubicBezTo>
                      <a:cubicBezTo>
                        <a:pt x="3" y="37"/>
                        <a:pt x="3" y="38"/>
                        <a:pt x="2" y="39"/>
                      </a:cubicBezTo>
                      <a:cubicBezTo>
                        <a:pt x="2" y="41"/>
                        <a:pt x="2" y="42"/>
                        <a:pt x="2" y="44"/>
                      </a:cubicBezTo>
                      <a:cubicBezTo>
                        <a:pt x="2" y="45"/>
                        <a:pt x="0" y="48"/>
                        <a:pt x="2" y="49"/>
                      </a:cubicBezTo>
                      <a:cubicBezTo>
                        <a:pt x="3" y="50"/>
                        <a:pt x="3" y="52"/>
                        <a:pt x="3" y="53"/>
                      </a:cubicBezTo>
                      <a:cubicBezTo>
                        <a:pt x="3" y="54"/>
                        <a:pt x="3" y="55"/>
                        <a:pt x="2" y="55"/>
                      </a:cubicBezTo>
                      <a:cubicBezTo>
                        <a:pt x="1" y="55"/>
                        <a:pt x="1" y="57"/>
                        <a:pt x="2" y="60"/>
                      </a:cubicBezTo>
                      <a:cubicBezTo>
                        <a:pt x="2" y="61"/>
                        <a:pt x="1" y="61"/>
                        <a:pt x="1" y="60"/>
                      </a:cubicBezTo>
                      <a:cubicBezTo>
                        <a:pt x="0" y="60"/>
                        <a:pt x="1" y="62"/>
                        <a:pt x="1" y="63"/>
                      </a:cubicBezTo>
                      <a:cubicBezTo>
                        <a:pt x="1" y="65"/>
                        <a:pt x="1" y="64"/>
                        <a:pt x="2" y="65"/>
                      </a:cubicBezTo>
                      <a:cubicBezTo>
                        <a:pt x="2" y="66"/>
                        <a:pt x="2" y="67"/>
                        <a:pt x="2" y="68"/>
                      </a:cubicBezTo>
                      <a:cubicBezTo>
                        <a:pt x="2" y="70"/>
                        <a:pt x="3" y="73"/>
                        <a:pt x="1" y="73"/>
                      </a:cubicBezTo>
                      <a:cubicBezTo>
                        <a:pt x="0" y="72"/>
                        <a:pt x="1" y="77"/>
                        <a:pt x="1" y="79"/>
                      </a:cubicBezTo>
                      <a:cubicBezTo>
                        <a:pt x="3" y="83"/>
                        <a:pt x="4" y="82"/>
                        <a:pt x="6" y="83"/>
                      </a:cubicBezTo>
                      <a:cubicBezTo>
                        <a:pt x="6" y="83"/>
                        <a:pt x="9" y="89"/>
                        <a:pt x="9" y="90"/>
                      </a:cubicBezTo>
                      <a:cubicBezTo>
                        <a:pt x="9" y="91"/>
                        <a:pt x="8" y="92"/>
                        <a:pt x="9" y="94"/>
                      </a:cubicBezTo>
                      <a:cubicBezTo>
                        <a:pt x="9" y="95"/>
                        <a:pt x="10" y="95"/>
                        <a:pt x="11" y="96"/>
                      </a:cubicBezTo>
                      <a:cubicBezTo>
                        <a:pt x="12" y="96"/>
                        <a:pt x="12" y="96"/>
                        <a:pt x="13" y="98"/>
                      </a:cubicBezTo>
                      <a:cubicBezTo>
                        <a:pt x="13" y="99"/>
                        <a:pt x="14" y="98"/>
                        <a:pt x="14" y="98"/>
                      </a:cubicBezTo>
                      <a:cubicBezTo>
                        <a:pt x="14" y="97"/>
                        <a:pt x="15" y="96"/>
                        <a:pt x="16" y="97"/>
                      </a:cubicBezTo>
                      <a:cubicBezTo>
                        <a:pt x="16" y="98"/>
                        <a:pt x="17" y="100"/>
                        <a:pt x="18" y="99"/>
                      </a:cubicBezTo>
                      <a:cubicBezTo>
                        <a:pt x="18" y="98"/>
                        <a:pt x="16" y="95"/>
                        <a:pt x="16" y="94"/>
                      </a:cubicBezTo>
                      <a:cubicBezTo>
                        <a:pt x="15" y="93"/>
                        <a:pt x="15" y="93"/>
                        <a:pt x="14" y="91"/>
                      </a:cubicBezTo>
                      <a:cubicBezTo>
                        <a:pt x="14" y="89"/>
                        <a:pt x="13" y="88"/>
                        <a:pt x="12" y="87"/>
                      </a:cubicBezTo>
                      <a:cubicBezTo>
                        <a:pt x="11" y="84"/>
                        <a:pt x="10" y="79"/>
                        <a:pt x="9" y="76"/>
                      </a:cubicBezTo>
                      <a:cubicBezTo>
                        <a:pt x="9" y="72"/>
                        <a:pt x="8" y="69"/>
                        <a:pt x="9" y="66"/>
                      </a:cubicBezTo>
                      <a:cubicBezTo>
                        <a:pt x="9" y="64"/>
                        <a:pt x="8" y="59"/>
                        <a:pt x="9" y="59"/>
                      </a:cubicBezTo>
                      <a:cubicBezTo>
                        <a:pt x="10" y="59"/>
                        <a:pt x="9" y="58"/>
                        <a:pt x="9" y="56"/>
                      </a:cubicBezTo>
                      <a:cubicBezTo>
                        <a:pt x="9" y="56"/>
                        <a:pt x="10" y="56"/>
                        <a:pt x="10" y="56"/>
                      </a:cubicBezTo>
                      <a:cubicBezTo>
                        <a:pt x="10" y="55"/>
                        <a:pt x="9" y="54"/>
                        <a:pt x="9" y="53"/>
                      </a:cubicBezTo>
                      <a:cubicBezTo>
                        <a:pt x="8" y="53"/>
                        <a:pt x="8" y="51"/>
                        <a:pt x="9" y="51"/>
                      </a:cubicBezTo>
                      <a:cubicBezTo>
                        <a:pt x="9" y="52"/>
                        <a:pt x="10" y="53"/>
                        <a:pt x="10" y="52"/>
                      </a:cubicBezTo>
                      <a:cubicBezTo>
                        <a:pt x="10" y="52"/>
                        <a:pt x="9" y="49"/>
                        <a:pt x="9" y="49"/>
                      </a:cubicBezTo>
                      <a:cubicBezTo>
                        <a:pt x="11" y="49"/>
                        <a:pt x="9" y="46"/>
                        <a:pt x="8" y="45"/>
                      </a:cubicBezTo>
                      <a:cubicBezTo>
                        <a:pt x="7" y="44"/>
                        <a:pt x="7" y="42"/>
                        <a:pt x="8" y="43"/>
                      </a:cubicBezTo>
                      <a:cubicBezTo>
                        <a:pt x="9" y="43"/>
                        <a:pt x="10" y="45"/>
                        <a:pt x="11" y="46"/>
                      </a:cubicBezTo>
                      <a:cubicBezTo>
                        <a:pt x="11" y="46"/>
                        <a:pt x="11" y="43"/>
                        <a:pt x="11" y="42"/>
                      </a:cubicBezTo>
                      <a:cubicBezTo>
                        <a:pt x="10" y="41"/>
                        <a:pt x="11" y="41"/>
                        <a:pt x="11" y="41"/>
                      </a:cubicBezTo>
                      <a:cubicBezTo>
                        <a:pt x="12" y="40"/>
                        <a:pt x="11" y="39"/>
                        <a:pt x="11" y="38"/>
                      </a:cubicBezTo>
                      <a:cubicBezTo>
                        <a:pt x="11" y="37"/>
                        <a:pt x="11" y="37"/>
                        <a:pt x="12" y="37"/>
                      </a:cubicBezTo>
                      <a:cubicBezTo>
                        <a:pt x="13" y="38"/>
                        <a:pt x="13" y="38"/>
                        <a:pt x="13" y="36"/>
                      </a:cubicBezTo>
                      <a:cubicBezTo>
                        <a:pt x="13" y="35"/>
                        <a:pt x="13" y="33"/>
                        <a:pt x="13" y="33"/>
                      </a:cubicBezTo>
                      <a:cubicBezTo>
                        <a:pt x="14" y="32"/>
                        <a:pt x="15" y="32"/>
                        <a:pt x="15" y="31"/>
                      </a:cubicBezTo>
                      <a:cubicBezTo>
                        <a:pt x="15" y="30"/>
                        <a:pt x="15" y="28"/>
                        <a:pt x="15" y="27"/>
                      </a:cubicBezTo>
                      <a:cubicBezTo>
                        <a:pt x="16" y="27"/>
                        <a:pt x="17" y="26"/>
                        <a:pt x="17" y="25"/>
                      </a:cubicBezTo>
                      <a:cubicBezTo>
                        <a:pt x="18" y="24"/>
                        <a:pt x="18" y="21"/>
                        <a:pt x="19" y="22"/>
                      </a:cubicBezTo>
                      <a:cubicBezTo>
                        <a:pt x="20" y="22"/>
                        <a:pt x="21" y="20"/>
                        <a:pt x="21" y="19"/>
                      </a:cubicBezTo>
                      <a:cubicBezTo>
                        <a:pt x="22" y="18"/>
                        <a:pt x="22" y="18"/>
                        <a:pt x="23" y="18"/>
                      </a:cubicBezTo>
                      <a:cubicBezTo>
                        <a:pt x="23" y="18"/>
                        <a:pt x="24" y="19"/>
                        <a:pt x="25" y="18"/>
                      </a:cubicBezTo>
                      <a:cubicBezTo>
                        <a:pt x="26" y="17"/>
                        <a:pt x="26" y="16"/>
                        <a:pt x="27" y="13"/>
                      </a:cubicBezTo>
                      <a:cubicBezTo>
                        <a:pt x="27" y="11"/>
                        <a:pt x="27" y="9"/>
                        <a:pt x="26" y="6"/>
                      </a:cubicBezTo>
                      <a:cubicBezTo>
                        <a:pt x="26" y="4"/>
                        <a:pt x="25" y="2"/>
                        <a:pt x="23" y="1"/>
                      </a:cubicBezTo>
                      <a:cubicBezTo>
                        <a:pt x="22" y="0"/>
                        <a:pt x="21" y="2"/>
                        <a:pt x="20" y="2"/>
                      </a:cubicBezTo>
                      <a:cubicBezTo>
                        <a:pt x="19" y="3"/>
                        <a:pt x="19" y="4"/>
                        <a:pt x="19" y="6"/>
                      </a:cubicBezTo>
                      <a:cubicBezTo>
                        <a:pt x="20" y="8"/>
                        <a:pt x="19" y="8"/>
                        <a:pt x="18" y="9"/>
                      </a:cubicBezTo>
                      <a:cubicBezTo>
                        <a:pt x="18" y="9"/>
                        <a:pt x="17" y="10"/>
                        <a:pt x="17" y="10"/>
                      </a:cubicBezTo>
                      <a:cubicBezTo>
                        <a:pt x="16" y="11"/>
                        <a:pt x="15" y="10"/>
                        <a:pt x="14" y="10"/>
                      </a:cubicBezTo>
                      <a:cubicBezTo>
                        <a:pt x="14" y="10"/>
                        <a:pt x="14" y="11"/>
                        <a:pt x="13" y="11"/>
                      </a:cubicBezTo>
                      <a:cubicBezTo>
                        <a:pt x="12" y="10"/>
                        <a:pt x="12" y="9"/>
                        <a:pt x="11" y="9"/>
                      </a:cubicBezTo>
                      <a:cubicBezTo>
                        <a:pt x="9" y="8"/>
                        <a:pt x="10" y="10"/>
                        <a:pt x="10" y="12"/>
                      </a:cubicBezTo>
                      <a:cubicBezTo>
                        <a:pt x="10" y="15"/>
                        <a:pt x="9" y="11"/>
                        <a:pt x="8" y="11"/>
                      </a:cubicBezTo>
                      <a:cubicBezTo>
                        <a:pt x="8" y="11"/>
                        <a:pt x="8" y="13"/>
                        <a:pt x="8" y="13"/>
                      </a:cubicBezTo>
                      <a:cubicBezTo>
                        <a:pt x="8" y="14"/>
                        <a:pt x="7" y="13"/>
                        <a:pt x="6" y="14"/>
                      </a:cubicBezTo>
                      <a:cubicBezTo>
                        <a:pt x="5" y="15"/>
                        <a:pt x="7" y="19"/>
                        <a:pt x="5" y="18"/>
                      </a:cubicBezTo>
                      <a:cubicBezTo>
                        <a:pt x="3" y="17"/>
                        <a:pt x="6" y="22"/>
                        <a:pt x="5" y="23"/>
                      </a:cubicBezTo>
                      <a:cubicBezTo>
                        <a:pt x="4" y="24"/>
                        <a:pt x="4" y="23"/>
                        <a:pt x="3" y="22"/>
                      </a:cubicBezTo>
                      <a:cubicBezTo>
                        <a:pt x="2" y="22"/>
                        <a:pt x="2" y="24"/>
                        <a:pt x="2" y="24"/>
                      </a:cubicBezTo>
                      <a:cubicBezTo>
                        <a:pt x="2" y="25"/>
                        <a:pt x="1" y="24"/>
                        <a:pt x="1" y="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defRPr/>
                  </a:pPr>
                  <a:endParaRPr lang="en-US">
                    <a:solidFill>
                      <a:srgbClr val="505050"/>
                    </a:solidFill>
                  </a:endParaRPr>
                </a:p>
              </p:txBody>
            </p:sp>
            <p:sp>
              <p:nvSpPr>
                <p:cNvPr id="130" name="Freeform 827"/>
                <p:cNvSpPr>
                  <a:spLocks/>
                </p:cNvSpPr>
                <p:nvPr/>
              </p:nvSpPr>
              <p:spPr bwMode="auto">
                <a:xfrm>
                  <a:off x="3667126" y="4056063"/>
                  <a:ext cx="3175" cy="6350"/>
                </a:xfrm>
                <a:custGeom>
                  <a:avLst/>
                  <a:gdLst>
                    <a:gd name="T0" fmla="*/ 3 w 5"/>
                    <a:gd name="T1" fmla="*/ 7 h 8"/>
                    <a:gd name="T2" fmla="*/ 2 w 5"/>
                    <a:gd name="T3" fmla="*/ 1 h 8"/>
                    <a:gd name="T4" fmla="*/ 3 w 5"/>
                    <a:gd name="T5" fmla="*/ 7 h 8"/>
                  </a:gdLst>
                  <a:ahLst/>
                  <a:cxnLst>
                    <a:cxn ang="0">
                      <a:pos x="T0" y="T1"/>
                    </a:cxn>
                    <a:cxn ang="0">
                      <a:pos x="T2" y="T3"/>
                    </a:cxn>
                    <a:cxn ang="0">
                      <a:pos x="T4" y="T5"/>
                    </a:cxn>
                  </a:cxnLst>
                  <a:rect l="0" t="0" r="r" b="b"/>
                  <a:pathLst>
                    <a:path w="5" h="8">
                      <a:moveTo>
                        <a:pt x="3" y="7"/>
                      </a:moveTo>
                      <a:cubicBezTo>
                        <a:pt x="4" y="8"/>
                        <a:pt x="5" y="0"/>
                        <a:pt x="2" y="1"/>
                      </a:cubicBezTo>
                      <a:cubicBezTo>
                        <a:pt x="0" y="1"/>
                        <a:pt x="1" y="6"/>
                        <a:pt x="3"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defRPr/>
                  </a:pPr>
                  <a:endParaRPr lang="en-US">
                    <a:solidFill>
                      <a:srgbClr val="505050"/>
                    </a:solidFill>
                  </a:endParaRPr>
                </a:p>
              </p:txBody>
            </p:sp>
            <p:sp>
              <p:nvSpPr>
                <p:cNvPr id="131" name="Freeform 828"/>
                <p:cNvSpPr>
                  <a:spLocks/>
                </p:cNvSpPr>
                <p:nvPr/>
              </p:nvSpPr>
              <p:spPr bwMode="auto">
                <a:xfrm>
                  <a:off x="3644901" y="3941763"/>
                  <a:ext cx="3175" cy="6350"/>
                </a:xfrm>
                <a:custGeom>
                  <a:avLst/>
                  <a:gdLst>
                    <a:gd name="T0" fmla="*/ 3 w 4"/>
                    <a:gd name="T1" fmla="*/ 5 h 8"/>
                    <a:gd name="T2" fmla="*/ 1 w 4"/>
                    <a:gd name="T3" fmla="*/ 2 h 8"/>
                    <a:gd name="T4" fmla="*/ 0 w 4"/>
                    <a:gd name="T5" fmla="*/ 5 h 8"/>
                    <a:gd name="T6" fmla="*/ 3 w 4"/>
                    <a:gd name="T7" fmla="*/ 7 h 8"/>
                    <a:gd name="T8" fmla="*/ 3 w 4"/>
                    <a:gd name="T9" fmla="*/ 5 h 8"/>
                  </a:gdLst>
                  <a:ahLst/>
                  <a:cxnLst>
                    <a:cxn ang="0">
                      <a:pos x="T0" y="T1"/>
                    </a:cxn>
                    <a:cxn ang="0">
                      <a:pos x="T2" y="T3"/>
                    </a:cxn>
                    <a:cxn ang="0">
                      <a:pos x="T4" y="T5"/>
                    </a:cxn>
                    <a:cxn ang="0">
                      <a:pos x="T6" y="T7"/>
                    </a:cxn>
                    <a:cxn ang="0">
                      <a:pos x="T8" y="T9"/>
                    </a:cxn>
                  </a:cxnLst>
                  <a:rect l="0" t="0" r="r" b="b"/>
                  <a:pathLst>
                    <a:path w="4" h="8">
                      <a:moveTo>
                        <a:pt x="3" y="5"/>
                      </a:moveTo>
                      <a:cubicBezTo>
                        <a:pt x="3" y="4"/>
                        <a:pt x="1" y="0"/>
                        <a:pt x="1" y="2"/>
                      </a:cubicBezTo>
                      <a:cubicBezTo>
                        <a:pt x="0" y="2"/>
                        <a:pt x="0" y="3"/>
                        <a:pt x="0" y="5"/>
                      </a:cubicBezTo>
                      <a:cubicBezTo>
                        <a:pt x="1" y="6"/>
                        <a:pt x="2" y="6"/>
                        <a:pt x="3" y="7"/>
                      </a:cubicBezTo>
                      <a:cubicBezTo>
                        <a:pt x="4" y="8"/>
                        <a:pt x="4" y="6"/>
                        <a:pt x="3"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defRPr/>
                  </a:pPr>
                  <a:endParaRPr lang="en-US">
                    <a:solidFill>
                      <a:srgbClr val="505050"/>
                    </a:solidFill>
                  </a:endParaRPr>
                </a:p>
              </p:txBody>
            </p:sp>
            <p:sp>
              <p:nvSpPr>
                <p:cNvPr id="132" name="Freeform 829"/>
                <p:cNvSpPr>
                  <a:spLocks/>
                </p:cNvSpPr>
                <p:nvPr/>
              </p:nvSpPr>
              <p:spPr bwMode="auto">
                <a:xfrm>
                  <a:off x="3644901" y="3963988"/>
                  <a:ext cx="3175" cy="4763"/>
                </a:xfrm>
                <a:custGeom>
                  <a:avLst/>
                  <a:gdLst>
                    <a:gd name="T0" fmla="*/ 1 w 4"/>
                    <a:gd name="T1" fmla="*/ 2 h 6"/>
                    <a:gd name="T2" fmla="*/ 3 w 4"/>
                    <a:gd name="T3" fmla="*/ 5 h 6"/>
                    <a:gd name="T4" fmla="*/ 3 w 4"/>
                    <a:gd name="T5" fmla="*/ 4 h 6"/>
                    <a:gd name="T6" fmla="*/ 1 w 4"/>
                    <a:gd name="T7" fmla="*/ 1 h 6"/>
                    <a:gd name="T8" fmla="*/ 1 w 4"/>
                    <a:gd name="T9" fmla="*/ 2 h 6"/>
                  </a:gdLst>
                  <a:ahLst/>
                  <a:cxnLst>
                    <a:cxn ang="0">
                      <a:pos x="T0" y="T1"/>
                    </a:cxn>
                    <a:cxn ang="0">
                      <a:pos x="T2" y="T3"/>
                    </a:cxn>
                    <a:cxn ang="0">
                      <a:pos x="T4" y="T5"/>
                    </a:cxn>
                    <a:cxn ang="0">
                      <a:pos x="T6" y="T7"/>
                    </a:cxn>
                    <a:cxn ang="0">
                      <a:pos x="T8" y="T9"/>
                    </a:cxn>
                  </a:cxnLst>
                  <a:rect l="0" t="0" r="r" b="b"/>
                  <a:pathLst>
                    <a:path w="4" h="6">
                      <a:moveTo>
                        <a:pt x="1" y="2"/>
                      </a:moveTo>
                      <a:cubicBezTo>
                        <a:pt x="2" y="3"/>
                        <a:pt x="2" y="4"/>
                        <a:pt x="3" y="5"/>
                      </a:cubicBezTo>
                      <a:cubicBezTo>
                        <a:pt x="4" y="6"/>
                        <a:pt x="4" y="4"/>
                        <a:pt x="3" y="4"/>
                      </a:cubicBezTo>
                      <a:cubicBezTo>
                        <a:pt x="3" y="2"/>
                        <a:pt x="2" y="2"/>
                        <a:pt x="1" y="1"/>
                      </a:cubicBezTo>
                      <a:cubicBezTo>
                        <a:pt x="0" y="0"/>
                        <a:pt x="0" y="1"/>
                        <a:pt x="1"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defRPr/>
                  </a:pPr>
                  <a:endParaRPr lang="en-US">
                    <a:solidFill>
                      <a:srgbClr val="505050"/>
                    </a:solidFill>
                  </a:endParaRPr>
                </a:p>
              </p:txBody>
            </p:sp>
            <p:sp>
              <p:nvSpPr>
                <p:cNvPr id="133" name="Freeform 830"/>
                <p:cNvSpPr>
                  <a:spLocks/>
                </p:cNvSpPr>
                <p:nvPr/>
              </p:nvSpPr>
              <p:spPr bwMode="auto">
                <a:xfrm>
                  <a:off x="3652838" y="4048125"/>
                  <a:ext cx="1588" cy="4763"/>
                </a:xfrm>
                <a:custGeom>
                  <a:avLst/>
                  <a:gdLst>
                    <a:gd name="T0" fmla="*/ 4 w 4"/>
                    <a:gd name="T1" fmla="*/ 7 h 7"/>
                    <a:gd name="T2" fmla="*/ 2 w 4"/>
                    <a:gd name="T3" fmla="*/ 2 h 7"/>
                    <a:gd name="T4" fmla="*/ 1 w 4"/>
                    <a:gd name="T5" fmla="*/ 2 h 7"/>
                    <a:gd name="T6" fmla="*/ 2 w 4"/>
                    <a:gd name="T7" fmla="*/ 6 h 7"/>
                    <a:gd name="T8" fmla="*/ 4 w 4"/>
                    <a:gd name="T9" fmla="*/ 7 h 7"/>
                  </a:gdLst>
                  <a:ahLst/>
                  <a:cxnLst>
                    <a:cxn ang="0">
                      <a:pos x="T0" y="T1"/>
                    </a:cxn>
                    <a:cxn ang="0">
                      <a:pos x="T2" y="T3"/>
                    </a:cxn>
                    <a:cxn ang="0">
                      <a:pos x="T4" y="T5"/>
                    </a:cxn>
                    <a:cxn ang="0">
                      <a:pos x="T6" y="T7"/>
                    </a:cxn>
                    <a:cxn ang="0">
                      <a:pos x="T8" y="T9"/>
                    </a:cxn>
                  </a:cxnLst>
                  <a:rect l="0" t="0" r="r" b="b"/>
                  <a:pathLst>
                    <a:path w="4" h="7">
                      <a:moveTo>
                        <a:pt x="4" y="7"/>
                      </a:moveTo>
                      <a:cubicBezTo>
                        <a:pt x="4" y="6"/>
                        <a:pt x="3" y="3"/>
                        <a:pt x="2" y="2"/>
                      </a:cubicBezTo>
                      <a:cubicBezTo>
                        <a:pt x="2" y="0"/>
                        <a:pt x="1" y="0"/>
                        <a:pt x="1" y="2"/>
                      </a:cubicBezTo>
                      <a:cubicBezTo>
                        <a:pt x="1" y="3"/>
                        <a:pt x="0" y="5"/>
                        <a:pt x="2" y="6"/>
                      </a:cubicBezTo>
                      <a:cubicBezTo>
                        <a:pt x="2" y="7"/>
                        <a:pt x="4" y="7"/>
                        <a:pt x="4"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defRPr/>
                  </a:pPr>
                  <a:endParaRPr lang="en-US">
                    <a:solidFill>
                      <a:srgbClr val="505050"/>
                    </a:solidFill>
                  </a:endParaRPr>
                </a:p>
              </p:txBody>
            </p:sp>
            <p:sp>
              <p:nvSpPr>
                <p:cNvPr id="134" name="Freeform 831"/>
                <p:cNvSpPr>
                  <a:spLocks/>
                </p:cNvSpPr>
                <p:nvPr/>
              </p:nvSpPr>
              <p:spPr bwMode="auto">
                <a:xfrm>
                  <a:off x="3668713" y="4029075"/>
                  <a:ext cx="1588" cy="4763"/>
                </a:xfrm>
                <a:custGeom>
                  <a:avLst/>
                  <a:gdLst>
                    <a:gd name="T0" fmla="*/ 1 w 3"/>
                    <a:gd name="T1" fmla="*/ 0 h 7"/>
                    <a:gd name="T2" fmla="*/ 0 w 3"/>
                    <a:gd name="T3" fmla="*/ 1 h 7"/>
                    <a:gd name="T4" fmla="*/ 1 w 3"/>
                    <a:gd name="T5" fmla="*/ 5 h 7"/>
                    <a:gd name="T6" fmla="*/ 1 w 3"/>
                    <a:gd name="T7" fmla="*/ 0 h 7"/>
                  </a:gdLst>
                  <a:ahLst/>
                  <a:cxnLst>
                    <a:cxn ang="0">
                      <a:pos x="T0" y="T1"/>
                    </a:cxn>
                    <a:cxn ang="0">
                      <a:pos x="T2" y="T3"/>
                    </a:cxn>
                    <a:cxn ang="0">
                      <a:pos x="T4" y="T5"/>
                    </a:cxn>
                    <a:cxn ang="0">
                      <a:pos x="T6" y="T7"/>
                    </a:cxn>
                  </a:cxnLst>
                  <a:rect l="0" t="0" r="r" b="b"/>
                  <a:pathLst>
                    <a:path w="3" h="7">
                      <a:moveTo>
                        <a:pt x="1" y="0"/>
                      </a:moveTo>
                      <a:cubicBezTo>
                        <a:pt x="1" y="0"/>
                        <a:pt x="0" y="0"/>
                        <a:pt x="0" y="1"/>
                      </a:cubicBezTo>
                      <a:cubicBezTo>
                        <a:pt x="0" y="2"/>
                        <a:pt x="0" y="4"/>
                        <a:pt x="1" y="5"/>
                      </a:cubicBezTo>
                      <a:cubicBezTo>
                        <a:pt x="3" y="7"/>
                        <a:pt x="2" y="2"/>
                        <a:pt x="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defRPr/>
                  </a:pPr>
                  <a:endParaRPr lang="en-US">
                    <a:solidFill>
                      <a:srgbClr val="505050"/>
                    </a:solidFill>
                  </a:endParaRPr>
                </a:p>
              </p:txBody>
            </p:sp>
            <p:sp>
              <p:nvSpPr>
                <p:cNvPr id="135" name="Freeform 832"/>
                <p:cNvSpPr>
                  <a:spLocks/>
                </p:cNvSpPr>
                <p:nvPr/>
              </p:nvSpPr>
              <p:spPr bwMode="auto">
                <a:xfrm>
                  <a:off x="3678238" y="4008438"/>
                  <a:ext cx="0" cy="3175"/>
                </a:xfrm>
                <a:custGeom>
                  <a:avLst/>
                  <a:gdLst>
                    <a:gd name="T0" fmla="*/ 1 w 1"/>
                    <a:gd name="T1" fmla="*/ 3 h 3"/>
                    <a:gd name="T2" fmla="*/ 0 w 1"/>
                    <a:gd name="T3" fmla="*/ 0 h 3"/>
                    <a:gd name="T4" fmla="*/ 1 w 1"/>
                    <a:gd name="T5" fmla="*/ 3 h 3"/>
                  </a:gdLst>
                  <a:ahLst/>
                  <a:cxnLst>
                    <a:cxn ang="0">
                      <a:pos x="T0" y="T1"/>
                    </a:cxn>
                    <a:cxn ang="0">
                      <a:pos x="T2" y="T3"/>
                    </a:cxn>
                    <a:cxn ang="0">
                      <a:pos x="T4" y="T5"/>
                    </a:cxn>
                  </a:cxnLst>
                  <a:rect l="0" t="0" r="r" b="b"/>
                  <a:pathLst>
                    <a:path w="1" h="3">
                      <a:moveTo>
                        <a:pt x="1" y="3"/>
                      </a:moveTo>
                      <a:cubicBezTo>
                        <a:pt x="0" y="2"/>
                        <a:pt x="0" y="1"/>
                        <a:pt x="0" y="0"/>
                      </a:cubicBezTo>
                      <a:cubicBezTo>
                        <a:pt x="0" y="1"/>
                        <a:pt x="0" y="2"/>
                        <a:pt x="1"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defRPr/>
                  </a:pPr>
                  <a:endParaRPr lang="en-US">
                    <a:solidFill>
                      <a:srgbClr val="505050"/>
                    </a:solidFill>
                  </a:endParaRPr>
                </a:p>
              </p:txBody>
            </p:sp>
            <p:sp>
              <p:nvSpPr>
                <p:cNvPr id="136" name="Freeform 833"/>
                <p:cNvSpPr>
                  <a:spLocks/>
                </p:cNvSpPr>
                <p:nvPr/>
              </p:nvSpPr>
              <p:spPr bwMode="auto">
                <a:xfrm>
                  <a:off x="3605213" y="3913188"/>
                  <a:ext cx="1588" cy="3175"/>
                </a:xfrm>
                <a:custGeom>
                  <a:avLst/>
                  <a:gdLst>
                    <a:gd name="T0" fmla="*/ 2 w 3"/>
                    <a:gd name="T1" fmla="*/ 3 h 4"/>
                    <a:gd name="T2" fmla="*/ 3 w 3"/>
                    <a:gd name="T3" fmla="*/ 2 h 4"/>
                    <a:gd name="T4" fmla="*/ 1 w 3"/>
                    <a:gd name="T5" fmla="*/ 1 h 4"/>
                    <a:gd name="T6" fmla="*/ 2 w 3"/>
                    <a:gd name="T7" fmla="*/ 3 h 4"/>
                  </a:gdLst>
                  <a:ahLst/>
                  <a:cxnLst>
                    <a:cxn ang="0">
                      <a:pos x="T0" y="T1"/>
                    </a:cxn>
                    <a:cxn ang="0">
                      <a:pos x="T2" y="T3"/>
                    </a:cxn>
                    <a:cxn ang="0">
                      <a:pos x="T4" y="T5"/>
                    </a:cxn>
                    <a:cxn ang="0">
                      <a:pos x="T6" y="T7"/>
                    </a:cxn>
                  </a:cxnLst>
                  <a:rect l="0" t="0" r="r" b="b"/>
                  <a:pathLst>
                    <a:path w="3" h="4">
                      <a:moveTo>
                        <a:pt x="2" y="3"/>
                      </a:moveTo>
                      <a:cubicBezTo>
                        <a:pt x="3" y="4"/>
                        <a:pt x="3" y="3"/>
                        <a:pt x="3" y="2"/>
                      </a:cubicBezTo>
                      <a:cubicBezTo>
                        <a:pt x="2" y="2"/>
                        <a:pt x="1" y="1"/>
                        <a:pt x="1" y="1"/>
                      </a:cubicBezTo>
                      <a:cubicBezTo>
                        <a:pt x="0" y="0"/>
                        <a:pt x="2" y="3"/>
                        <a:pt x="2"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defRPr/>
                  </a:pPr>
                  <a:endParaRPr lang="en-US">
                    <a:solidFill>
                      <a:srgbClr val="505050"/>
                    </a:solidFill>
                  </a:endParaRPr>
                </a:p>
              </p:txBody>
            </p:sp>
            <p:sp>
              <p:nvSpPr>
                <p:cNvPr id="137" name="Freeform 834"/>
                <p:cNvSpPr>
                  <a:spLocks/>
                </p:cNvSpPr>
                <p:nvPr/>
              </p:nvSpPr>
              <p:spPr bwMode="auto">
                <a:xfrm>
                  <a:off x="3603626" y="3919538"/>
                  <a:ext cx="1588" cy="3175"/>
                </a:xfrm>
                <a:custGeom>
                  <a:avLst/>
                  <a:gdLst>
                    <a:gd name="T0" fmla="*/ 1 w 3"/>
                    <a:gd name="T1" fmla="*/ 0 h 3"/>
                    <a:gd name="T2" fmla="*/ 2 w 3"/>
                    <a:gd name="T3" fmla="*/ 2 h 3"/>
                    <a:gd name="T4" fmla="*/ 3 w 3"/>
                    <a:gd name="T5" fmla="*/ 1 h 3"/>
                    <a:gd name="T6" fmla="*/ 1 w 3"/>
                    <a:gd name="T7" fmla="*/ 0 h 3"/>
                  </a:gdLst>
                  <a:ahLst/>
                  <a:cxnLst>
                    <a:cxn ang="0">
                      <a:pos x="T0" y="T1"/>
                    </a:cxn>
                    <a:cxn ang="0">
                      <a:pos x="T2" y="T3"/>
                    </a:cxn>
                    <a:cxn ang="0">
                      <a:pos x="T4" y="T5"/>
                    </a:cxn>
                    <a:cxn ang="0">
                      <a:pos x="T6" y="T7"/>
                    </a:cxn>
                  </a:cxnLst>
                  <a:rect l="0" t="0" r="r" b="b"/>
                  <a:pathLst>
                    <a:path w="3" h="3">
                      <a:moveTo>
                        <a:pt x="1" y="0"/>
                      </a:moveTo>
                      <a:cubicBezTo>
                        <a:pt x="0" y="0"/>
                        <a:pt x="1" y="2"/>
                        <a:pt x="2" y="2"/>
                      </a:cubicBezTo>
                      <a:cubicBezTo>
                        <a:pt x="2" y="3"/>
                        <a:pt x="3" y="3"/>
                        <a:pt x="3" y="1"/>
                      </a:cubicBezTo>
                      <a:cubicBezTo>
                        <a:pt x="2" y="1"/>
                        <a:pt x="1" y="0"/>
                        <a:pt x="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defRPr/>
                  </a:pPr>
                  <a:endParaRPr lang="en-US">
                    <a:solidFill>
                      <a:srgbClr val="505050"/>
                    </a:solidFill>
                  </a:endParaRPr>
                </a:p>
              </p:txBody>
            </p:sp>
            <p:sp>
              <p:nvSpPr>
                <p:cNvPr id="138" name="Freeform 835"/>
                <p:cNvSpPr>
                  <a:spLocks/>
                </p:cNvSpPr>
                <p:nvPr/>
              </p:nvSpPr>
              <p:spPr bwMode="auto">
                <a:xfrm>
                  <a:off x="3621088" y="4079875"/>
                  <a:ext cx="4763" cy="11113"/>
                </a:xfrm>
                <a:custGeom>
                  <a:avLst/>
                  <a:gdLst>
                    <a:gd name="T0" fmla="*/ 0 w 6"/>
                    <a:gd name="T1" fmla="*/ 2 h 15"/>
                    <a:gd name="T2" fmla="*/ 0 w 6"/>
                    <a:gd name="T3" fmla="*/ 10 h 15"/>
                    <a:gd name="T4" fmla="*/ 3 w 6"/>
                    <a:gd name="T5" fmla="*/ 13 h 15"/>
                    <a:gd name="T6" fmla="*/ 5 w 6"/>
                    <a:gd name="T7" fmla="*/ 11 h 15"/>
                    <a:gd name="T8" fmla="*/ 5 w 6"/>
                    <a:gd name="T9" fmla="*/ 7 h 15"/>
                    <a:gd name="T10" fmla="*/ 5 w 6"/>
                    <a:gd name="T11" fmla="*/ 7 h 15"/>
                    <a:gd name="T12" fmla="*/ 0 w 6"/>
                    <a:gd name="T13" fmla="*/ 2 h 15"/>
                  </a:gdLst>
                  <a:ahLst/>
                  <a:cxnLst>
                    <a:cxn ang="0">
                      <a:pos x="T0" y="T1"/>
                    </a:cxn>
                    <a:cxn ang="0">
                      <a:pos x="T2" y="T3"/>
                    </a:cxn>
                    <a:cxn ang="0">
                      <a:pos x="T4" y="T5"/>
                    </a:cxn>
                    <a:cxn ang="0">
                      <a:pos x="T6" y="T7"/>
                    </a:cxn>
                    <a:cxn ang="0">
                      <a:pos x="T8" y="T9"/>
                    </a:cxn>
                    <a:cxn ang="0">
                      <a:pos x="T10" y="T11"/>
                    </a:cxn>
                    <a:cxn ang="0">
                      <a:pos x="T12" y="T13"/>
                    </a:cxn>
                  </a:cxnLst>
                  <a:rect l="0" t="0" r="r" b="b"/>
                  <a:pathLst>
                    <a:path w="6" h="15">
                      <a:moveTo>
                        <a:pt x="0" y="2"/>
                      </a:moveTo>
                      <a:cubicBezTo>
                        <a:pt x="0" y="4"/>
                        <a:pt x="0" y="7"/>
                        <a:pt x="0" y="10"/>
                      </a:cubicBezTo>
                      <a:cubicBezTo>
                        <a:pt x="1" y="14"/>
                        <a:pt x="3" y="15"/>
                        <a:pt x="3" y="13"/>
                      </a:cubicBezTo>
                      <a:cubicBezTo>
                        <a:pt x="4" y="12"/>
                        <a:pt x="4" y="12"/>
                        <a:pt x="5" y="11"/>
                      </a:cubicBezTo>
                      <a:cubicBezTo>
                        <a:pt x="6" y="9"/>
                        <a:pt x="5" y="9"/>
                        <a:pt x="5" y="7"/>
                      </a:cubicBezTo>
                      <a:cubicBezTo>
                        <a:pt x="5" y="7"/>
                        <a:pt x="5" y="7"/>
                        <a:pt x="5" y="7"/>
                      </a:cubicBezTo>
                      <a:cubicBezTo>
                        <a:pt x="4" y="6"/>
                        <a:pt x="1" y="0"/>
                        <a:pt x="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defRPr/>
                  </a:pPr>
                  <a:endParaRPr lang="en-US">
                    <a:solidFill>
                      <a:srgbClr val="505050"/>
                    </a:solidFill>
                  </a:endParaRPr>
                </a:p>
              </p:txBody>
            </p:sp>
            <p:sp>
              <p:nvSpPr>
                <p:cNvPr id="139" name="Freeform 836"/>
                <p:cNvSpPr>
                  <a:spLocks/>
                </p:cNvSpPr>
                <p:nvPr/>
              </p:nvSpPr>
              <p:spPr bwMode="auto">
                <a:xfrm>
                  <a:off x="3602038" y="3919538"/>
                  <a:ext cx="3175" cy="3175"/>
                </a:xfrm>
                <a:custGeom>
                  <a:avLst/>
                  <a:gdLst>
                    <a:gd name="T0" fmla="*/ 1 w 4"/>
                    <a:gd name="T1" fmla="*/ 1 h 4"/>
                    <a:gd name="T2" fmla="*/ 2 w 4"/>
                    <a:gd name="T3" fmla="*/ 4 h 4"/>
                    <a:gd name="T4" fmla="*/ 1 w 4"/>
                    <a:gd name="T5" fmla="*/ 1 h 4"/>
                  </a:gdLst>
                  <a:ahLst/>
                  <a:cxnLst>
                    <a:cxn ang="0">
                      <a:pos x="T0" y="T1"/>
                    </a:cxn>
                    <a:cxn ang="0">
                      <a:pos x="T2" y="T3"/>
                    </a:cxn>
                    <a:cxn ang="0">
                      <a:pos x="T4" y="T5"/>
                    </a:cxn>
                  </a:cxnLst>
                  <a:rect l="0" t="0" r="r" b="b"/>
                  <a:pathLst>
                    <a:path w="4" h="4">
                      <a:moveTo>
                        <a:pt x="1" y="1"/>
                      </a:moveTo>
                      <a:cubicBezTo>
                        <a:pt x="0" y="2"/>
                        <a:pt x="2" y="4"/>
                        <a:pt x="2" y="4"/>
                      </a:cubicBezTo>
                      <a:cubicBezTo>
                        <a:pt x="4" y="3"/>
                        <a:pt x="1" y="0"/>
                        <a:pt x="1"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defRPr/>
                  </a:pPr>
                  <a:endParaRPr lang="en-US">
                    <a:solidFill>
                      <a:srgbClr val="505050"/>
                    </a:solidFill>
                  </a:endParaRPr>
                </a:p>
              </p:txBody>
            </p:sp>
            <p:sp>
              <p:nvSpPr>
                <p:cNvPr id="140" name="Freeform 837"/>
                <p:cNvSpPr>
                  <a:spLocks/>
                </p:cNvSpPr>
                <p:nvPr/>
              </p:nvSpPr>
              <p:spPr bwMode="auto">
                <a:xfrm>
                  <a:off x="3605213" y="3910013"/>
                  <a:ext cx="4763" cy="6350"/>
                </a:xfrm>
                <a:custGeom>
                  <a:avLst/>
                  <a:gdLst>
                    <a:gd name="T0" fmla="*/ 1 w 6"/>
                    <a:gd name="T1" fmla="*/ 2 h 8"/>
                    <a:gd name="T2" fmla="*/ 5 w 6"/>
                    <a:gd name="T3" fmla="*/ 7 h 8"/>
                    <a:gd name="T4" fmla="*/ 1 w 6"/>
                    <a:gd name="T5" fmla="*/ 2 h 8"/>
                  </a:gdLst>
                  <a:ahLst/>
                  <a:cxnLst>
                    <a:cxn ang="0">
                      <a:pos x="T0" y="T1"/>
                    </a:cxn>
                    <a:cxn ang="0">
                      <a:pos x="T2" y="T3"/>
                    </a:cxn>
                    <a:cxn ang="0">
                      <a:pos x="T4" y="T5"/>
                    </a:cxn>
                  </a:cxnLst>
                  <a:rect l="0" t="0" r="r" b="b"/>
                  <a:pathLst>
                    <a:path w="6" h="8">
                      <a:moveTo>
                        <a:pt x="1" y="2"/>
                      </a:moveTo>
                      <a:cubicBezTo>
                        <a:pt x="1" y="4"/>
                        <a:pt x="6" y="8"/>
                        <a:pt x="5" y="7"/>
                      </a:cubicBezTo>
                      <a:cubicBezTo>
                        <a:pt x="5" y="4"/>
                        <a:pt x="0" y="0"/>
                        <a:pt x="1"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defRPr/>
                  </a:pPr>
                  <a:endParaRPr lang="en-US">
                    <a:solidFill>
                      <a:srgbClr val="505050"/>
                    </a:solidFill>
                  </a:endParaRPr>
                </a:p>
              </p:txBody>
            </p:sp>
            <p:sp>
              <p:nvSpPr>
                <p:cNvPr id="141" name="Freeform 838"/>
                <p:cNvSpPr>
                  <a:spLocks/>
                </p:cNvSpPr>
                <p:nvPr/>
              </p:nvSpPr>
              <p:spPr bwMode="auto">
                <a:xfrm>
                  <a:off x="3592513" y="3930650"/>
                  <a:ext cx="4763" cy="4763"/>
                </a:xfrm>
                <a:custGeom>
                  <a:avLst/>
                  <a:gdLst>
                    <a:gd name="T0" fmla="*/ 2 w 5"/>
                    <a:gd name="T1" fmla="*/ 5 h 7"/>
                    <a:gd name="T2" fmla="*/ 5 w 5"/>
                    <a:gd name="T3" fmla="*/ 5 h 7"/>
                    <a:gd name="T4" fmla="*/ 2 w 5"/>
                    <a:gd name="T5" fmla="*/ 2 h 7"/>
                    <a:gd name="T6" fmla="*/ 0 w 5"/>
                    <a:gd name="T7" fmla="*/ 1 h 7"/>
                    <a:gd name="T8" fmla="*/ 2 w 5"/>
                    <a:gd name="T9" fmla="*/ 5 h 7"/>
                  </a:gdLst>
                  <a:ahLst/>
                  <a:cxnLst>
                    <a:cxn ang="0">
                      <a:pos x="T0" y="T1"/>
                    </a:cxn>
                    <a:cxn ang="0">
                      <a:pos x="T2" y="T3"/>
                    </a:cxn>
                    <a:cxn ang="0">
                      <a:pos x="T4" y="T5"/>
                    </a:cxn>
                    <a:cxn ang="0">
                      <a:pos x="T6" y="T7"/>
                    </a:cxn>
                    <a:cxn ang="0">
                      <a:pos x="T8" y="T9"/>
                    </a:cxn>
                  </a:cxnLst>
                  <a:rect l="0" t="0" r="r" b="b"/>
                  <a:pathLst>
                    <a:path w="5" h="7">
                      <a:moveTo>
                        <a:pt x="2" y="5"/>
                      </a:moveTo>
                      <a:cubicBezTo>
                        <a:pt x="2" y="5"/>
                        <a:pt x="5" y="7"/>
                        <a:pt x="5" y="5"/>
                      </a:cubicBezTo>
                      <a:cubicBezTo>
                        <a:pt x="5" y="4"/>
                        <a:pt x="3" y="3"/>
                        <a:pt x="2" y="2"/>
                      </a:cubicBezTo>
                      <a:cubicBezTo>
                        <a:pt x="1" y="1"/>
                        <a:pt x="0" y="0"/>
                        <a:pt x="0" y="1"/>
                      </a:cubicBezTo>
                      <a:cubicBezTo>
                        <a:pt x="0" y="2"/>
                        <a:pt x="0" y="4"/>
                        <a:pt x="2"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defRPr/>
                  </a:pPr>
                  <a:endParaRPr lang="en-US">
                    <a:solidFill>
                      <a:srgbClr val="505050"/>
                    </a:solidFill>
                  </a:endParaRPr>
                </a:p>
              </p:txBody>
            </p:sp>
            <p:sp>
              <p:nvSpPr>
                <p:cNvPr id="142" name="Freeform 839"/>
                <p:cNvSpPr>
                  <a:spLocks/>
                </p:cNvSpPr>
                <p:nvPr/>
              </p:nvSpPr>
              <p:spPr bwMode="auto">
                <a:xfrm>
                  <a:off x="3571876" y="4179888"/>
                  <a:ext cx="3175" cy="11113"/>
                </a:xfrm>
                <a:custGeom>
                  <a:avLst/>
                  <a:gdLst>
                    <a:gd name="T0" fmla="*/ 3 w 4"/>
                    <a:gd name="T1" fmla="*/ 9 h 15"/>
                    <a:gd name="T2" fmla="*/ 3 w 4"/>
                    <a:gd name="T3" fmla="*/ 3 h 15"/>
                    <a:gd name="T4" fmla="*/ 1 w 4"/>
                    <a:gd name="T5" fmla="*/ 4 h 15"/>
                    <a:gd name="T6" fmla="*/ 1 w 4"/>
                    <a:gd name="T7" fmla="*/ 12 h 15"/>
                    <a:gd name="T8" fmla="*/ 3 w 4"/>
                    <a:gd name="T9" fmla="*/ 9 h 15"/>
                  </a:gdLst>
                  <a:ahLst/>
                  <a:cxnLst>
                    <a:cxn ang="0">
                      <a:pos x="T0" y="T1"/>
                    </a:cxn>
                    <a:cxn ang="0">
                      <a:pos x="T2" y="T3"/>
                    </a:cxn>
                    <a:cxn ang="0">
                      <a:pos x="T4" y="T5"/>
                    </a:cxn>
                    <a:cxn ang="0">
                      <a:pos x="T6" y="T7"/>
                    </a:cxn>
                    <a:cxn ang="0">
                      <a:pos x="T8" y="T9"/>
                    </a:cxn>
                  </a:cxnLst>
                  <a:rect l="0" t="0" r="r" b="b"/>
                  <a:pathLst>
                    <a:path w="4" h="15">
                      <a:moveTo>
                        <a:pt x="3" y="9"/>
                      </a:moveTo>
                      <a:cubicBezTo>
                        <a:pt x="3" y="7"/>
                        <a:pt x="4" y="5"/>
                        <a:pt x="3" y="3"/>
                      </a:cubicBezTo>
                      <a:cubicBezTo>
                        <a:pt x="2" y="0"/>
                        <a:pt x="1" y="2"/>
                        <a:pt x="1" y="4"/>
                      </a:cubicBezTo>
                      <a:cubicBezTo>
                        <a:pt x="0" y="6"/>
                        <a:pt x="0" y="9"/>
                        <a:pt x="1" y="12"/>
                      </a:cubicBezTo>
                      <a:cubicBezTo>
                        <a:pt x="2" y="15"/>
                        <a:pt x="3" y="10"/>
                        <a:pt x="3"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defRPr/>
                  </a:pPr>
                  <a:endParaRPr lang="en-US">
                    <a:solidFill>
                      <a:srgbClr val="505050"/>
                    </a:solidFill>
                  </a:endParaRPr>
                </a:p>
              </p:txBody>
            </p:sp>
            <p:sp>
              <p:nvSpPr>
                <p:cNvPr id="143" name="Freeform 840"/>
                <p:cNvSpPr>
                  <a:spLocks/>
                </p:cNvSpPr>
                <p:nvPr/>
              </p:nvSpPr>
              <p:spPr bwMode="auto">
                <a:xfrm>
                  <a:off x="3605213" y="3924300"/>
                  <a:ext cx="7938" cy="15875"/>
                </a:xfrm>
                <a:custGeom>
                  <a:avLst/>
                  <a:gdLst>
                    <a:gd name="T0" fmla="*/ 4 w 9"/>
                    <a:gd name="T1" fmla="*/ 6 h 23"/>
                    <a:gd name="T2" fmla="*/ 4 w 9"/>
                    <a:gd name="T3" fmla="*/ 4 h 23"/>
                    <a:gd name="T4" fmla="*/ 2 w 9"/>
                    <a:gd name="T5" fmla="*/ 1 h 23"/>
                    <a:gd name="T6" fmla="*/ 0 w 9"/>
                    <a:gd name="T7" fmla="*/ 5 h 23"/>
                    <a:gd name="T8" fmla="*/ 1 w 9"/>
                    <a:gd name="T9" fmla="*/ 7 h 23"/>
                    <a:gd name="T10" fmla="*/ 1 w 9"/>
                    <a:gd name="T11" fmla="*/ 11 h 23"/>
                    <a:gd name="T12" fmla="*/ 2 w 9"/>
                    <a:gd name="T13" fmla="*/ 15 h 23"/>
                    <a:gd name="T14" fmla="*/ 5 w 9"/>
                    <a:gd name="T15" fmla="*/ 20 h 23"/>
                    <a:gd name="T16" fmla="*/ 8 w 9"/>
                    <a:gd name="T17" fmla="*/ 19 h 23"/>
                    <a:gd name="T18" fmla="*/ 7 w 9"/>
                    <a:gd name="T19" fmla="*/ 15 h 23"/>
                    <a:gd name="T20" fmla="*/ 6 w 9"/>
                    <a:gd name="T21" fmla="*/ 12 h 23"/>
                    <a:gd name="T22" fmla="*/ 7 w 9"/>
                    <a:gd name="T23" fmla="*/ 13 h 23"/>
                    <a:gd name="T24" fmla="*/ 6 w 9"/>
                    <a:gd name="T25" fmla="*/ 8 h 23"/>
                    <a:gd name="T26" fmla="*/ 4 w 9"/>
                    <a:gd name="T27" fmla="*/ 6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 h="23">
                      <a:moveTo>
                        <a:pt x="4" y="6"/>
                      </a:moveTo>
                      <a:cubicBezTo>
                        <a:pt x="4" y="5"/>
                        <a:pt x="4" y="5"/>
                        <a:pt x="4" y="4"/>
                      </a:cubicBezTo>
                      <a:cubicBezTo>
                        <a:pt x="3" y="3"/>
                        <a:pt x="2" y="0"/>
                        <a:pt x="2" y="1"/>
                      </a:cubicBezTo>
                      <a:cubicBezTo>
                        <a:pt x="1" y="2"/>
                        <a:pt x="0" y="3"/>
                        <a:pt x="0" y="5"/>
                      </a:cubicBezTo>
                      <a:cubicBezTo>
                        <a:pt x="1" y="6"/>
                        <a:pt x="3" y="7"/>
                        <a:pt x="1" y="7"/>
                      </a:cubicBezTo>
                      <a:cubicBezTo>
                        <a:pt x="0" y="8"/>
                        <a:pt x="1" y="9"/>
                        <a:pt x="1" y="11"/>
                      </a:cubicBezTo>
                      <a:cubicBezTo>
                        <a:pt x="1" y="13"/>
                        <a:pt x="1" y="14"/>
                        <a:pt x="2" y="15"/>
                      </a:cubicBezTo>
                      <a:cubicBezTo>
                        <a:pt x="3" y="17"/>
                        <a:pt x="4" y="20"/>
                        <a:pt x="5" y="20"/>
                      </a:cubicBezTo>
                      <a:cubicBezTo>
                        <a:pt x="4" y="16"/>
                        <a:pt x="9" y="23"/>
                        <a:pt x="8" y="19"/>
                      </a:cubicBezTo>
                      <a:cubicBezTo>
                        <a:pt x="8" y="18"/>
                        <a:pt x="7" y="17"/>
                        <a:pt x="7" y="15"/>
                      </a:cubicBezTo>
                      <a:cubicBezTo>
                        <a:pt x="6" y="14"/>
                        <a:pt x="5" y="13"/>
                        <a:pt x="6" y="12"/>
                      </a:cubicBezTo>
                      <a:cubicBezTo>
                        <a:pt x="6" y="12"/>
                        <a:pt x="7" y="13"/>
                        <a:pt x="7" y="13"/>
                      </a:cubicBezTo>
                      <a:cubicBezTo>
                        <a:pt x="9" y="13"/>
                        <a:pt x="6" y="9"/>
                        <a:pt x="6" y="8"/>
                      </a:cubicBezTo>
                      <a:cubicBezTo>
                        <a:pt x="5" y="8"/>
                        <a:pt x="4" y="7"/>
                        <a:pt x="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defRPr/>
                  </a:pPr>
                  <a:endParaRPr lang="en-US">
                    <a:solidFill>
                      <a:srgbClr val="505050"/>
                    </a:solidFill>
                  </a:endParaRPr>
                </a:p>
              </p:txBody>
            </p:sp>
            <p:sp>
              <p:nvSpPr>
                <p:cNvPr id="144" name="Freeform 841"/>
                <p:cNvSpPr>
                  <a:spLocks/>
                </p:cNvSpPr>
                <p:nvPr/>
              </p:nvSpPr>
              <p:spPr bwMode="auto">
                <a:xfrm>
                  <a:off x="2917826" y="3887788"/>
                  <a:ext cx="7938" cy="4763"/>
                </a:xfrm>
                <a:custGeom>
                  <a:avLst/>
                  <a:gdLst>
                    <a:gd name="T0" fmla="*/ 2 w 10"/>
                    <a:gd name="T1" fmla="*/ 6 h 6"/>
                    <a:gd name="T2" fmla="*/ 9 w 10"/>
                    <a:gd name="T3" fmla="*/ 5 h 6"/>
                    <a:gd name="T4" fmla="*/ 9 w 10"/>
                    <a:gd name="T5" fmla="*/ 2 h 6"/>
                    <a:gd name="T6" fmla="*/ 3 w 10"/>
                    <a:gd name="T7" fmla="*/ 2 h 6"/>
                    <a:gd name="T8" fmla="*/ 2 w 10"/>
                    <a:gd name="T9" fmla="*/ 6 h 6"/>
                  </a:gdLst>
                  <a:ahLst/>
                  <a:cxnLst>
                    <a:cxn ang="0">
                      <a:pos x="T0" y="T1"/>
                    </a:cxn>
                    <a:cxn ang="0">
                      <a:pos x="T2" y="T3"/>
                    </a:cxn>
                    <a:cxn ang="0">
                      <a:pos x="T4" y="T5"/>
                    </a:cxn>
                    <a:cxn ang="0">
                      <a:pos x="T6" y="T7"/>
                    </a:cxn>
                    <a:cxn ang="0">
                      <a:pos x="T8" y="T9"/>
                    </a:cxn>
                  </a:cxnLst>
                  <a:rect l="0" t="0" r="r" b="b"/>
                  <a:pathLst>
                    <a:path w="10" h="6">
                      <a:moveTo>
                        <a:pt x="2" y="6"/>
                      </a:moveTo>
                      <a:cubicBezTo>
                        <a:pt x="4" y="6"/>
                        <a:pt x="7" y="6"/>
                        <a:pt x="9" y="5"/>
                      </a:cubicBezTo>
                      <a:cubicBezTo>
                        <a:pt x="10" y="5"/>
                        <a:pt x="10" y="2"/>
                        <a:pt x="9" y="2"/>
                      </a:cubicBezTo>
                      <a:cubicBezTo>
                        <a:pt x="9" y="0"/>
                        <a:pt x="5" y="2"/>
                        <a:pt x="3" y="2"/>
                      </a:cubicBezTo>
                      <a:cubicBezTo>
                        <a:pt x="0" y="3"/>
                        <a:pt x="0" y="5"/>
                        <a:pt x="2"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defRPr/>
                  </a:pPr>
                  <a:endParaRPr lang="en-US">
                    <a:solidFill>
                      <a:srgbClr val="505050"/>
                    </a:solidFill>
                  </a:endParaRPr>
                </a:p>
              </p:txBody>
            </p:sp>
            <p:sp>
              <p:nvSpPr>
                <p:cNvPr id="145" name="Freeform 842"/>
                <p:cNvSpPr>
                  <a:spLocks/>
                </p:cNvSpPr>
                <p:nvPr/>
              </p:nvSpPr>
              <p:spPr bwMode="auto">
                <a:xfrm>
                  <a:off x="2921001" y="3868738"/>
                  <a:ext cx="7938" cy="6350"/>
                </a:xfrm>
                <a:custGeom>
                  <a:avLst/>
                  <a:gdLst>
                    <a:gd name="T0" fmla="*/ 5 w 11"/>
                    <a:gd name="T1" fmla="*/ 1 h 9"/>
                    <a:gd name="T2" fmla="*/ 8 w 11"/>
                    <a:gd name="T3" fmla="*/ 7 h 9"/>
                    <a:gd name="T4" fmla="*/ 10 w 11"/>
                    <a:gd name="T5" fmla="*/ 3 h 9"/>
                    <a:gd name="T6" fmla="*/ 5 w 11"/>
                    <a:gd name="T7" fmla="*/ 1 h 9"/>
                  </a:gdLst>
                  <a:ahLst/>
                  <a:cxnLst>
                    <a:cxn ang="0">
                      <a:pos x="T0" y="T1"/>
                    </a:cxn>
                    <a:cxn ang="0">
                      <a:pos x="T2" y="T3"/>
                    </a:cxn>
                    <a:cxn ang="0">
                      <a:pos x="T4" y="T5"/>
                    </a:cxn>
                    <a:cxn ang="0">
                      <a:pos x="T6" y="T7"/>
                    </a:cxn>
                  </a:cxnLst>
                  <a:rect l="0" t="0" r="r" b="b"/>
                  <a:pathLst>
                    <a:path w="11" h="9">
                      <a:moveTo>
                        <a:pt x="5" y="1"/>
                      </a:moveTo>
                      <a:cubicBezTo>
                        <a:pt x="0" y="3"/>
                        <a:pt x="4" y="9"/>
                        <a:pt x="8" y="7"/>
                      </a:cubicBezTo>
                      <a:cubicBezTo>
                        <a:pt x="9" y="5"/>
                        <a:pt x="11" y="4"/>
                        <a:pt x="10" y="3"/>
                      </a:cubicBezTo>
                      <a:cubicBezTo>
                        <a:pt x="9" y="2"/>
                        <a:pt x="8" y="0"/>
                        <a:pt x="5"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defRPr/>
                  </a:pPr>
                  <a:endParaRPr lang="en-US">
                    <a:solidFill>
                      <a:srgbClr val="505050"/>
                    </a:solidFill>
                  </a:endParaRPr>
                </a:p>
              </p:txBody>
            </p:sp>
            <p:sp>
              <p:nvSpPr>
                <p:cNvPr id="146" name="Freeform 843"/>
                <p:cNvSpPr>
                  <a:spLocks/>
                </p:cNvSpPr>
                <p:nvPr/>
              </p:nvSpPr>
              <p:spPr bwMode="auto">
                <a:xfrm>
                  <a:off x="2925763" y="3883025"/>
                  <a:ext cx="3175" cy="1588"/>
                </a:xfrm>
                <a:custGeom>
                  <a:avLst/>
                  <a:gdLst>
                    <a:gd name="T0" fmla="*/ 0 w 4"/>
                    <a:gd name="T1" fmla="*/ 0 h 3"/>
                    <a:gd name="T2" fmla="*/ 2 w 4"/>
                    <a:gd name="T3" fmla="*/ 3 h 3"/>
                    <a:gd name="T4" fmla="*/ 4 w 4"/>
                    <a:gd name="T5" fmla="*/ 1 h 3"/>
                    <a:gd name="T6" fmla="*/ 0 w 4"/>
                    <a:gd name="T7" fmla="*/ 0 h 3"/>
                  </a:gdLst>
                  <a:ahLst/>
                  <a:cxnLst>
                    <a:cxn ang="0">
                      <a:pos x="T0" y="T1"/>
                    </a:cxn>
                    <a:cxn ang="0">
                      <a:pos x="T2" y="T3"/>
                    </a:cxn>
                    <a:cxn ang="0">
                      <a:pos x="T4" y="T5"/>
                    </a:cxn>
                    <a:cxn ang="0">
                      <a:pos x="T6" y="T7"/>
                    </a:cxn>
                  </a:cxnLst>
                  <a:rect l="0" t="0" r="r" b="b"/>
                  <a:pathLst>
                    <a:path w="4" h="3">
                      <a:moveTo>
                        <a:pt x="0" y="0"/>
                      </a:moveTo>
                      <a:cubicBezTo>
                        <a:pt x="0" y="1"/>
                        <a:pt x="0" y="3"/>
                        <a:pt x="2" y="3"/>
                      </a:cubicBezTo>
                      <a:cubicBezTo>
                        <a:pt x="3" y="3"/>
                        <a:pt x="4" y="2"/>
                        <a:pt x="4" y="1"/>
                      </a:cubicBezTo>
                      <a:cubicBezTo>
                        <a:pt x="3" y="0"/>
                        <a:pt x="2"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defRPr/>
                  </a:pPr>
                  <a:endParaRPr lang="en-US">
                    <a:solidFill>
                      <a:srgbClr val="505050"/>
                    </a:solidFill>
                  </a:endParaRPr>
                </a:p>
              </p:txBody>
            </p:sp>
            <p:sp>
              <p:nvSpPr>
                <p:cNvPr id="147" name="Freeform 844"/>
                <p:cNvSpPr>
                  <a:spLocks/>
                </p:cNvSpPr>
                <p:nvPr/>
              </p:nvSpPr>
              <p:spPr bwMode="auto">
                <a:xfrm>
                  <a:off x="3052763" y="4291013"/>
                  <a:ext cx="6350" cy="6350"/>
                </a:xfrm>
                <a:custGeom>
                  <a:avLst/>
                  <a:gdLst>
                    <a:gd name="T0" fmla="*/ 0 w 8"/>
                    <a:gd name="T1" fmla="*/ 5 h 8"/>
                    <a:gd name="T2" fmla="*/ 8 w 8"/>
                    <a:gd name="T3" fmla="*/ 8 h 8"/>
                    <a:gd name="T4" fmla="*/ 8 w 8"/>
                    <a:gd name="T5" fmla="*/ 4 h 8"/>
                    <a:gd name="T6" fmla="*/ 0 w 8"/>
                    <a:gd name="T7" fmla="*/ 5 h 8"/>
                  </a:gdLst>
                  <a:ahLst/>
                  <a:cxnLst>
                    <a:cxn ang="0">
                      <a:pos x="T0" y="T1"/>
                    </a:cxn>
                    <a:cxn ang="0">
                      <a:pos x="T2" y="T3"/>
                    </a:cxn>
                    <a:cxn ang="0">
                      <a:pos x="T4" y="T5"/>
                    </a:cxn>
                    <a:cxn ang="0">
                      <a:pos x="T6" y="T7"/>
                    </a:cxn>
                  </a:cxnLst>
                  <a:rect l="0" t="0" r="r" b="b"/>
                  <a:pathLst>
                    <a:path w="8" h="8">
                      <a:moveTo>
                        <a:pt x="0" y="5"/>
                      </a:moveTo>
                      <a:cubicBezTo>
                        <a:pt x="2" y="6"/>
                        <a:pt x="5" y="7"/>
                        <a:pt x="8" y="8"/>
                      </a:cubicBezTo>
                      <a:cubicBezTo>
                        <a:pt x="7" y="8"/>
                        <a:pt x="8" y="7"/>
                        <a:pt x="8" y="4"/>
                      </a:cubicBezTo>
                      <a:cubicBezTo>
                        <a:pt x="8" y="0"/>
                        <a:pt x="3" y="3"/>
                        <a:pt x="0"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defRPr/>
                  </a:pPr>
                  <a:endParaRPr lang="en-US">
                    <a:solidFill>
                      <a:srgbClr val="505050"/>
                    </a:solidFill>
                  </a:endParaRPr>
                </a:p>
              </p:txBody>
            </p:sp>
            <p:sp>
              <p:nvSpPr>
                <p:cNvPr id="148" name="Freeform 845"/>
                <p:cNvSpPr>
                  <a:spLocks/>
                </p:cNvSpPr>
                <p:nvPr/>
              </p:nvSpPr>
              <p:spPr bwMode="auto">
                <a:xfrm>
                  <a:off x="3181351" y="4341813"/>
                  <a:ext cx="3175" cy="1588"/>
                </a:xfrm>
                <a:custGeom>
                  <a:avLst/>
                  <a:gdLst>
                    <a:gd name="T0" fmla="*/ 0 w 5"/>
                    <a:gd name="T1" fmla="*/ 1 h 2"/>
                    <a:gd name="T2" fmla="*/ 5 w 5"/>
                    <a:gd name="T3" fmla="*/ 2 h 2"/>
                    <a:gd name="T4" fmla="*/ 5 w 5"/>
                    <a:gd name="T5" fmla="*/ 2 h 2"/>
                    <a:gd name="T6" fmla="*/ 0 w 5"/>
                    <a:gd name="T7" fmla="*/ 1 h 2"/>
                  </a:gdLst>
                  <a:ahLst/>
                  <a:cxnLst>
                    <a:cxn ang="0">
                      <a:pos x="T0" y="T1"/>
                    </a:cxn>
                    <a:cxn ang="0">
                      <a:pos x="T2" y="T3"/>
                    </a:cxn>
                    <a:cxn ang="0">
                      <a:pos x="T4" y="T5"/>
                    </a:cxn>
                    <a:cxn ang="0">
                      <a:pos x="T6" y="T7"/>
                    </a:cxn>
                  </a:cxnLst>
                  <a:rect l="0" t="0" r="r" b="b"/>
                  <a:pathLst>
                    <a:path w="5" h="2">
                      <a:moveTo>
                        <a:pt x="0" y="1"/>
                      </a:moveTo>
                      <a:cubicBezTo>
                        <a:pt x="2" y="1"/>
                        <a:pt x="4" y="2"/>
                        <a:pt x="5" y="2"/>
                      </a:cubicBezTo>
                      <a:cubicBezTo>
                        <a:pt x="5" y="2"/>
                        <a:pt x="5" y="2"/>
                        <a:pt x="5" y="2"/>
                      </a:cubicBezTo>
                      <a:cubicBezTo>
                        <a:pt x="4" y="0"/>
                        <a:pt x="2" y="0"/>
                        <a:pt x="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defRPr/>
                  </a:pPr>
                  <a:endParaRPr lang="en-US">
                    <a:solidFill>
                      <a:srgbClr val="505050"/>
                    </a:solidFill>
                  </a:endParaRPr>
                </a:p>
              </p:txBody>
            </p:sp>
            <p:sp>
              <p:nvSpPr>
                <p:cNvPr id="149" name="Freeform 846"/>
                <p:cNvSpPr>
                  <a:spLocks/>
                </p:cNvSpPr>
                <p:nvPr/>
              </p:nvSpPr>
              <p:spPr bwMode="auto">
                <a:xfrm>
                  <a:off x="2890838" y="3905250"/>
                  <a:ext cx="14288" cy="12700"/>
                </a:xfrm>
                <a:custGeom>
                  <a:avLst/>
                  <a:gdLst>
                    <a:gd name="T0" fmla="*/ 17 w 18"/>
                    <a:gd name="T1" fmla="*/ 1 h 17"/>
                    <a:gd name="T2" fmla="*/ 13 w 18"/>
                    <a:gd name="T3" fmla="*/ 2 h 17"/>
                    <a:gd name="T4" fmla="*/ 12 w 18"/>
                    <a:gd name="T5" fmla="*/ 3 h 17"/>
                    <a:gd name="T6" fmla="*/ 9 w 18"/>
                    <a:gd name="T7" fmla="*/ 5 h 17"/>
                    <a:gd name="T8" fmla="*/ 3 w 18"/>
                    <a:gd name="T9" fmla="*/ 16 h 17"/>
                    <a:gd name="T10" fmla="*/ 11 w 18"/>
                    <a:gd name="T11" fmla="*/ 10 h 17"/>
                    <a:gd name="T12" fmla="*/ 14 w 18"/>
                    <a:gd name="T13" fmla="*/ 5 h 17"/>
                    <a:gd name="T14" fmla="*/ 17 w 18"/>
                    <a:gd name="T15" fmla="*/ 1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 h="17">
                      <a:moveTo>
                        <a:pt x="17" y="1"/>
                      </a:moveTo>
                      <a:cubicBezTo>
                        <a:pt x="16" y="0"/>
                        <a:pt x="14" y="1"/>
                        <a:pt x="13" y="2"/>
                      </a:cubicBezTo>
                      <a:cubicBezTo>
                        <a:pt x="12" y="2"/>
                        <a:pt x="12" y="3"/>
                        <a:pt x="12" y="3"/>
                      </a:cubicBezTo>
                      <a:cubicBezTo>
                        <a:pt x="11" y="4"/>
                        <a:pt x="10" y="4"/>
                        <a:pt x="9" y="5"/>
                      </a:cubicBezTo>
                      <a:cubicBezTo>
                        <a:pt x="5" y="7"/>
                        <a:pt x="0" y="14"/>
                        <a:pt x="3" y="16"/>
                      </a:cubicBezTo>
                      <a:cubicBezTo>
                        <a:pt x="6" y="17"/>
                        <a:pt x="9" y="13"/>
                        <a:pt x="11" y="10"/>
                      </a:cubicBezTo>
                      <a:cubicBezTo>
                        <a:pt x="12" y="8"/>
                        <a:pt x="13" y="6"/>
                        <a:pt x="14" y="5"/>
                      </a:cubicBezTo>
                      <a:cubicBezTo>
                        <a:pt x="15" y="4"/>
                        <a:pt x="18" y="2"/>
                        <a:pt x="17"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defRPr/>
                  </a:pPr>
                  <a:endParaRPr lang="en-US">
                    <a:solidFill>
                      <a:srgbClr val="505050"/>
                    </a:solidFill>
                  </a:endParaRPr>
                </a:p>
              </p:txBody>
            </p:sp>
            <p:sp>
              <p:nvSpPr>
                <p:cNvPr id="150" name="Freeform 847"/>
                <p:cNvSpPr>
                  <a:spLocks/>
                </p:cNvSpPr>
                <p:nvPr/>
              </p:nvSpPr>
              <p:spPr bwMode="auto">
                <a:xfrm>
                  <a:off x="2973388" y="3884613"/>
                  <a:ext cx="9525" cy="4763"/>
                </a:xfrm>
                <a:custGeom>
                  <a:avLst/>
                  <a:gdLst>
                    <a:gd name="T0" fmla="*/ 12 w 13"/>
                    <a:gd name="T1" fmla="*/ 4 h 7"/>
                    <a:gd name="T2" fmla="*/ 8 w 13"/>
                    <a:gd name="T3" fmla="*/ 2 h 7"/>
                    <a:gd name="T4" fmla="*/ 4 w 13"/>
                    <a:gd name="T5" fmla="*/ 0 h 7"/>
                    <a:gd name="T6" fmla="*/ 2 w 13"/>
                    <a:gd name="T7" fmla="*/ 0 h 7"/>
                    <a:gd name="T8" fmla="*/ 0 w 13"/>
                    <a:gd name="T9" fmla="*/ 4 h 7"/>
                    <a:gd name="T10" fmla="*/ 7 w 13"/>
                    <a:gd name="T11" fmla="*/ 7 h 7"/>
                    <a:gd name="T12" fmla="*/ 12 w 13"/>
                    <a:gd name="T13" fmla="*/ 4 h 7"/>
                  </a:gdLst>
                  <a:ahLst/>
                  <a:cxnLst>
                    <a:cxn ang="0">
                      <a:pos x="T0" y="T1"/>
                    </a:cxn>
                    <a:cxn ang="0">
                      <a:pos x="T2" y="T3"/>
                    </a:cxn>
                    <a:cxn ang="0">
                      <a:pos x="T4" y="T5"/>
                    </a:cxn>
                    <a:cxn ang="0">
                      <a:pos x="T6" y="T7"/>
                    </a:cxn>
                    <a:cxn ang="0">
                      <a:pos x="T8" y="T9"/>
                    </a:cxn>
                    <a:cxn ang="0">
                      <a:pos x="T10" y="T11"/>
                    </a:cxn>
                    <a:cxn ang="0">
                      <a:pos x="T12" y="T13"/>
                    </a:cxn>
                  </a:cxnLst>
                  <a:rect l="0" t="0" r="r" b="b"/>
                  <a:pathLst>
                    <a:path w="13" h="7">
                      <a:moveTo>
                        <a:pt x="12" y="4"/>
                      </a:moveTo>
                      <a:cubicBezTo>
                        <a:pt x="11" y="3"/>
                        <a:pt x="10" y="3"/>
                        <a:pt x="8" y="2"/>
                      </a:cubicBezTo>
                      <a:cubicBezTo>
                        <a:pt x="7" y="2"/>
                        <a:pt x="6" y="1"/>
                        <a:pt x="4" y="0"/>
                      </a:cubicBezTo>
                      <a:cubicBezTo>
                        <a:pt x="3" y="1"/>
                        <a:pt x="3" y="0"/>
                        <a:pt x="2" y="0"/>
                      </a:cubicBezTo>
                      <a:cubicBezTo>
                        <a:pt x="1" y="1"/>
                        <a:pt x="0" y="3"/>
                        <a:pt x="0" y="4"/>
                      </a:cubicBezTo>
                      <a:cubicBezTo>
                        <a:pt x="0" y="6"/>
                        <a:pt x="4" y="7"/>
                        <a:pt x="7" y="7"/>
                      </a:cubicBezTo>
                      <a:cubicBezTo>
                        <a:pt x="9" y="7"/>
                        <a:pt x="13" y="6"/>
                        <a:pt x="1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defRPr/>
                  </a:pPr>
                  <a:endParaRPr lang="en-US">
                    <a:solidFill>
                      <a:srgbClr val="505050"/>
                    </a:solidFill>
                  </a:endParaRPr>
                </a:p>
              </p:txBody>
            </p:sp>
            <p:sp>
              <p:nvSpPr>
                <p:cNvPr id="151" name="Freeform 848"/>
                <p:cNvSpPr>
                  <a:spLocks/>
                </p:cNvSpPr>
                <p:nvPr/>
              </p:nvSpPr>
              <p:spPr bwMode="auto">
                <a:xfrm>
                  <a:off x="2970213" y="3900488"/>
                  <a:ext cx="6350" cy="7938"/>
                </a:xfrm>
                <a:custGeom>
                  <a:avLst/>
                  <a:gdLst>
                    <a:gd name="T0" fmla="*/ 0 w 10"/>
                    <a:gd name="T1" fmla="*/ 10 h 12"/>
                    <a:gd name="T2" fmla="*/ 7 w 10"/>
                    <a:gd name="T3" fmla="*/ 9 h 12"/>
                    <a:gd name="T4" fmla="*/ 10 w 10"/>
                    <a:gd name="T5" fmla="*/ 2 h 12"/>
                    <a:gd name="T6" fmla="*/ 3 w 10"/>
                    <a:gd name="T7" fmla="*/ 3 h 12"/>
                    <a:gd name="T8" fmla="*/ 0 w 10"/>
                    <a:gd name="T9" fmla="*/ 10 h 12"/>
                  </a:gdLst>
                  <a:ahLst/>
                  <a:cxnLst>
                    <a:cxn ang="0">
                      <a:pos x="T0" y="T1"/>
                    </a:cxn>
                    <a:cxn ang="0">
                      <a:pos x="T2" y="T3"/>
                    </a:cxn>
                    <a:cxn ang="0">
                      <a:pos x="T4" y="T5"/>
                    </a:cxn>
                    <a:cxn ang="0">
                      <a:pos x="T6" y="T7"/>
                    </a:cxn>
                    <a:cxn ang="0">
                      <a:pos x="T8" y="T9"/>
                    </a:cxn>
                  </a:cxnLst>
                  <a:rect l="0" t="0" r="r" b="b"/>
                  <a:pathLst>
                    <a:path w="10" h="12">
                      <a:moveTo>
                        <a:pt x="0" y="10"/>
                      </a:moveTo>
                      <a:cubicBezTo>
                        <a:pt x="1" y="12"/>
                        <a:pt x="5" y="11"/>
                        <a:pt x="7" y="9"/>
                      </a:cubicBezTo>
                      <a:cubicBezTo>
                        <a:pt x="10" y="8"/>
                        <a:pt x="10" y="4"/>
                        <a:pt x="10" y="2"/>
                      </a:cubicBezTo>
                      <a:cubicBezTo>
                        <a:pt x="7" y="2"/>
                        <a:pt x="5" y="0"/>
                        <a:pt x="3" y="3"/>
                      </a:cubicBezTo>
                      <a:cubicBezTo>
                        <a:pt x="1" y="5"/>
                        <a:pt x="0" y="8"/>
                        <a:pt x="0"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defRPr/>
                  </a:pPr>
                  <a:endParaRPr lang="en-US">
                    <a:solidFill>
                      <a:srgbClr val="505050"/>
                    </a:solidFill>
                  </a:endParaRPr>
                </a:p>
              </p:txBody>
            </p:sp>
            <p:sp>
              <p:nvSpPr>
                <p:cNvPr id="152" name="Freeform 849"/>
                <p:cNvSpPr>
                  <a:spLocks/>
                </p:cNvSpPr>
                <p:nvPr/>
              </p:nvSpPr>
              <p:spPr bwMode="auto">
                <a:xfrm>
                  <a:off x="3525838" y="4319588"/>
                  <a:ext cx="1588" cy="1588"/>
                </a:xfrm>
                <a:custGeom>
                  <a:avLst/>
                  <a:gdLst>
                    <a:gd name="T0" fmla="*/ 1 w 2"/>
                    <a:gd name="T1" fmla="*/ 0 h 1"/>
                    <a:gd name="T2" fmla="*/ 0 w 2"/>
                    <a:gd name="T3" fmla="*/ 1 h 1"/>
                    <a:gd name="T4" fmla="*/ 2 w 2"/>
                    <a:gd name="T5" fmla="*/ 0 h 1"/>
                    <a:gd name="T6" fmla="*/ 1 w 2"/>
                    <a:gd name="T7" fmla="*/ 0 h 1"/>
                  </a:gdLst>
                  <a:ahLst/>
                  <a:cxnLst>
                    <a:cxn ang="0">
                      <a:pos x="T0" y="T1"/>
                    </a:cxn>
                    <a:cxn ang="0">
                      <a:pos x="T2" y="T3"/>
                    </a:cxn>
                    <a:cxn ang="0">
                      <a:pos x="T4" y="T5"/>
                    </a:cxn>
                    <a:cxn ang="0">
                      <a:pos x="T6" y="T7"/>
                    </a:cxn>
                  </a:cxnLst>
                  <a:rect l="0" t="0" r="r" b="b"/>
                  <a:pathLst>
                    <a:path w="2" h="1">
                      <a:moveTo>
                        <a:pt x="1" y="0"/>
                      </a:moveTo>
                      <a:cubicBezTo>
                        <a:pt x="1" y="1"/>
                        <a:pt x="1" y="1"/>
                        <a:pt x="0" y="1"/>
                      </a:cubicBezTo>
                      <a:cubicBezTo>
                        <a:pt x="1" y="1"/>
                        <a:pt x="2" y="1"/>
                        <a:pt x="2" y="0"/>
                      </a:cubicBezTo>
                      <a:cubicBezTo>
                        <a:pt x="2" y="0"/>
                        <a:pt x="2" y="0"/>
                        <a:pt x="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defRPr/>
                  </a:pPr>
                  <a:endParaRPr lang="en-US">
                    <a:solidFill>
                      <a:srgbClr val="505050"/>
                    </a:solidFill>
                  </a:endParaRPr>
                </a:p>
              </p:txBody>
            </p:sp>
            <p:sp>
              <p:nvSpPr>
                <p:cNvPr id="153" name="Freeform 850"/>
                <p:cNvSpPr>
                  <a:spLocks/>
                </p:cNvSpPr>
                <p:nvPr/>
              </p:nvSpPr>
              <p:spPr bwMode="auto">
                <a:xfrm>
                  <a:off x="2974976" y="3924300"/>
                  <a:ext cx="36513" cy="46038"/>
                </a:xfrm>
                <a:custGeom>
                  <a:avLst/>
                  <a:gdLst>
                    <a:gd name="T0" fmla="*/ 46 w 47"/>
                    <a:gd name="T1" fmla="*/ 40 h 59"/>
                    <a:gd name="T2" fmla="*/ 46 w 47"/>
                    <a:gd name="T3" fmla="*/ 31 h 59"/>
                    <a:gd name="T4" fmla="*/ 45 w 47"/>
                    <a:gd name="T5" fmla="*/ 26 h 59"/>
                    <a:gd name="T6" fmla="*/ 46 w 47"/>
                    <a:gd name="T7" fmla="*/ 20 h 59"/>
                    <a:gd name="T8" fmla="*/ 37 w 47"/>
                    <a:gd name="T9" fmla="*/ 20 h 59"/>
                    <a:gd name="T10" fmla="*/ 46 w 47"/>
                    <a:gd name="T11" fmla="*/ 6 h 59"/>
                    <a:gd name="T12" fmla="*/ 44 w 47"/>
                    <a:gd name="T13" fmla="*/ 1 h 59"/>
                    <a:gd name="T14" fmla="*/ 34 w 47"/>
                    <a:gd name="T15" fmla="*/ 5 h 59"/>
                    <a:gd name="T16" fmla="*/ 27 w 47"/>
                    <a:gd name="T17" fmla="*/ 7 h 59"/>
                    <a:gd name="T18" fmla="*/ 23 w 47"/>
                    <a:gd name="T19" fmla="*/ 4 h 59"/>
                    <a:gd name="T20" fmla="*/ 15 w 47"/>
                    <a:gd name="T21" fmla="*/ 6 h 59"/>
                    <a:gd name="T22" fmla="*/ 14 w 47"/>
                    <a:gd name="T23" fmla="*/ 12 h 59"/>
                    <a:gd name="T24" fmla="*/ 13 w 47"/>
                    <a:gd name="T25" fmla="*/ 14 h 59"/>
                    <a:gd name="T26" fmla="*/ 16 w 47"/>
                    <a:gd name="T27" fmla="*/ 21 h 59"/>
                    <a:gd name="T28" fmla="*/ 13 w 47"/>
                    <a:gd name="T29" fmla="*/ 29 h 59"/>
                    <a:gd name="T30" fmla="*/ 6 w 47"/>
                    <a:gd name="T31" fmla="*/ 26 h 59"/>
                    <a:gd name="T32" fmla="*/ 2 w 47"/>
                    <a:gd name="T33" fmla="*/ 29 h 59"/>
                    <a:gd name="T34" fmla="*/ 3 w 47"/>
                    <a:gd name="T35" fmla="*/ 37 h 59"/>
                    <a:gd name="T36" fmla="*/ 7 w 47"/>
                    <a:gd name="T37" fmla="*/ 41 h 59"/>
                    <a:gd name="T38" fmla="*/ 10 w 47"/>
                    <a:gd name="T39" fmla="*/ 45 h 59"/>
                    <a:gd name="T40" fmla="*/ 18 w 47"/>
                    <a:gd name="T41" fmla="*/ 50 h 59"/>
                    <a:gd name="T42" fmla="*/ 23 w 47"/>
                    <a:gd name="T43" fmla="*/ 57 h 59"/>
                    <a:gd name="T44" fmla="*/ 31 w 47"/>
                    <a:gd name="T45" fmla="*/ 55 h 59"/>
                    <a:gd name="T46" fmla="*/ 32 w 47"/>
                    <a:gd name="T47" fmla="*/ 52 h 59"/>
                    <a:gd name="T48" fmla="*/ 37 w 47"/>
                    <a:gd name="T49" fmla="*/ 50 h 59"/>
                    <a:gd name="T50" fmla="*/ 46 w 47"/>
                    <a:gd name="T51" fmla="*/ 4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7" h="59">
                      <a:moveTo>
                        <a:pt x="46" y="40"/>
                      </a:moveTo>
                      <a:cubicBezTo>
                        <a:pt x="47" y="38"/>
                        <a:pt x="47" y="33"/>
                        <a:pt x="46" y="31"/>
                      </a:cubicBezTo>
                      <a:cubicBezTo>
                        <a:pt x="45" y="29"/>
                        <a:pt x="44" y="28"/>
                        <a:pt x="45" y="26"/>
                      </a:cubicBezTo>
                      <a:cubicBezTo>
                        <a:pt x="45" y="24"/>
                        <a:pt x="46" y="22"/>
                        <a:pt x="46" y="20"/>
                      </a:cubicBezTo>
                      <a:cubicBezTo>
                        <a:pt x="45" y="15"/>
                        <a:pt x="40" y="22"/>
                        <a:pt x="37" y="20"/>
                      </a:cubicBezTo>
                      <a:cubicBezTo>
                        <a:pt x="32" y="16"/>
                        <a:pt x="45" y="9"/>
                        <a:pt x="46" y="6"/>
                      </a:cubicBezTo>
                      <a:cubicBezTo>
                        <a:pt x="47" y="4"/>
                        <a:pt x="46" y="2"/>
                        <a:pt x="44" y="1"/>
                      </a:cubicBezTo>
                      <a:cubicBezTo>
                        <a:pt x="39" y="0"/>
                        <a:pt x="38" y="3"/>
                        <a:pt x="34" y="5"/>
                      </a:cubicBezTo>
                      <a:cubicBezTo>
                        <a:pt x="33" y="6"/>
                        <a:pt x="29" y="8"/>
                        <a:pt x="27" y="7"/>
                      </a:cubicBezTo>
                      <a:cubicBezTo>
                        <a:pt x="26" y="6"/>
                        <a:pt x="26" y="4"/>
                        <a:pt x="23" y="4"/>
                      </a:cubicBezTo>
                      <a:cubicBezTo>
                        <a:pt x="20" y="4"/>
                        <a:pt x="18" y="4"/>
                        <a:pt x="15" y="6"/>
                      </a:cubicBezTo>
                      <a:cubicBezTo>
                        <a:pt x="12" y="8"/>
                        <a:pt x="12" y="11"/>
                        <a:pt x="14" y="12"/>
                      </a:cubicBezTo>
                      <a:cubicBezTo>
                        <a:pt x="16" y="13"/>
                        <a:pt x="16" y="13"/>
                        <a:pt x="13" y="14"/>
                      </a:cubicBezTo>
                      <a:cubicBezTo>
                        <a:pt x="10" y="16"/>
                        <a:pt x="16" y="19"/>
                        <a:pt x="16" y="21"/>
                      </a:cubicBezTo>
                      <a:cubicBezTo>
                        <a:pt x="17" y="23"/>
                        <a:pt x="16" y="27"/>
                        <a:pt x="13" y="29"/>
                      </a:cubicBezTo>
                      <a:cubicBezTo>
                        <a:pt x="10" y="31"/>
                        <a:pt x="7" y="28"/>
                        <a:pt x="6" y="26"/>
                      </a:cubicBezTo>
                      <a:cubicBezTo>
                        <a:pt x="5" y="23"/>
                        <a:pt x="2" y="27"/>
                        <a:pt x="2" y="29"/>
                      </a:cubicBezTo>
                      <a:cubicBezTo>
                        <a:pt x="0" y="32"/>
                        <a:pt x="1" y="35"/>
                        <a:pt x="3" y="37"/>
                      </a:cubicBezTo>
                      <a:cubicBezTo>
                        <a:pt x="4" y="39"/>
                        <a:pt x="6" y="39"/>
                        <a:pt x="7" y="41"/>
                      </a:cubicBezTo>
                      <a:cubicBezTo>
                        <a:pt x="7" y="42"/>
                        <a:pt x="8" y="44"/>
                        <a:pt x="10" y="45"/>
                      </a:cubicBezTo>
                      <a:cubicBezTo>
                        <a:pt x="14" y="46"/>
                        <a:pt x="17" y="47"/>
                        <a:pt x="18" y="50"/>
                      </a:cubicBezTo>
                      <a:cubicBezTo>
                        <a:pt x="20" y="53"/>
                        <a:pt x="20" y="55"/>
                        <a:pt x="23" y="57"/>
                      </a:cubicBezTo>
                      <a:cubicBezTo>
                        <a:pt x="26" y="59"/>
                        <a:pt x="29" y="58"/>
                        <a:pt x="31" y="55"/>
                      </a:cubicBezTo>
                      <a:cubicBezTo>
                        <a:pt x="31" y="54"/>
                        <a:pt x="32" y="53"/>
                        <a:pt x="32" y="52"/>
                      </a:cubicBezTo>
                      <a:cubicBezTo>
                        <a:pt x="33" y="50"/>
                        <a:pt x="35" y="50"/>
                        <a:pt x="37" y="50"/>
                      </a:cubicBezTo>
                      <a:cubicBezTo>
                        <a:pt x="41" y="48"/>
                        <a:pt x="45" y="43"/>
                        <a:pt x="46"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defRPr/>
                  </a:pPr>
                  <a:endParaRPr lang="en-US">
                    <a:solidFill>
                      <a:srgbClr val="505050"/>
                    </a:solidFill>
                  </a:endParaRPr>
                </a:p>
              </p:txBody>
            </p:sp>
            <p:sp>
              <p:nvSpPr>
                <p:cNvPr id="154" name="Freeform 851"/>
                <p:cNvSpPr>
                  <a:spLocks/>
                </p:cNvSpPr>
                <p:nvPr/>
              </p:nvSpPr>
              <p:spPr bwMode="auto">
                <a:xfrm>
                  <a:off x="2986088" y="3860800"/>
                  <a:ext cx="9525" cy="3175"/>
                </a:xfrm>
                <a:custGeom>
                  <a:avLst/>
                  <a:gdLst>
                    <a:gd name="T0" fmla="*/ 6 w 13"/>
                    <a:gd name="T1" fmla="*/ 5 h 5"/>
                    <a:gd name="T2" fmla="*/ 11 w 13"/>
                    <a:gd name="T3" fmla="*/ 3 h 5"/>
                    <a:gd name="T4" fmla="*/ 8 w 13"/>
                    <a:gd name="T5" fmla="*/ 0 h 5"/>
                    <a:gd name="T6" fmla="*/ 2 w 13"/>
                    <a:gd name="T7" fmla="*/ 2 h 5"/>
                    <a:gd name="T8" fmla="*/ 6 w 13"/>
                    <a:gd name="T9" fmla="*/ 5 h 5"/>
                  </a:gdLst>
                  <a:ahLst/>
                  <a:cxnLst>
                    <a:cxn ang="0">
                      <a:pos x="T0" y="T1"/>
                    </a:cxn>
                    <a:cxn ang="0">
                      <a:pos x="T2" y="T3"/>
                    </a:cxn>
                    <a:cxn ang="0">
                      <a:pos x="T4" y="T5"/>
                    </a:cxn>
                    <a:cxn ang="0">
                      <a:pos x="T6" y="T7"/>
                    </a:cxn>
                    <a:cxn ang="0">
                      <a:pos x="T8" y="T9"/>
                    </a:cxn>
                  </a:cxnLst>
                  <a:rect l="0" t="0" r="r" b="b"/>
                  <a:pathLst>
                    <a:path w="13" h="5">
                      <a:moveTo>
                        <a:pt x="6" y="5"/>
                      </a:moveTo>
                      <a:cubicBezTo>
                        <a:pt x="7" y="5"/>
                        <a:pt x="10" y="4"/>
                        <a:pt x="11" y="3"/>
                      </a:cubicBezTo>
                      <a:cubicBezTo>
                        <a:pt x="13" y="0"/>
                        <a:pt x="10" y="0"/>
                        <a:pt x="8" y="0"/>
                      </a:cubicBezTo>
                      <a:cubicBezTo>
                        <a:pt x="5" y="0"/>
                        <a:pt x="3" y="0"/>
                        <a:pt x="2" y="2"/>
                      </a:cubicBezTo>
                      <a:cubicBezTo>
                        <a:pt x="0" y="4"/>
                        <a:pt x="3" y="5"/>
                        <a:pt x="6"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defRPr/>
                  </a:pPr>
                  <a:endParaRPr lang="en-US">
                    <a:solidFill>
                      <a:srgbClr val="505050"/>
                    </a:solidFill>
                  </a:endParaRPr>
                </a:p>
              </p:txBody>
            </p:sp>
            <p:sp>
              <p:nvSpPr>
                <p:cNvPr id="155" name="Freeform 852"/>
                <p:cNvSpPr>
                  <a:spLocks/>
                </p:cNvSpPr>
                <p:nvPr/>
              </p:nvSpPr>
              <p:spPr bwMode="auto">
                <a:xfrm>
                  <a:off x="2940051" y="3937000"/>
                  <a:ext cx="9525" cy="4763"/>
                </a:xfrm>
                <a:custGeom>
                  <a:avLst/>
                  <a:gdLst>
                    <a:gd name="T0" fmla="*/ 8 w 11"/>
                    <a:gd name="T1" fmla="*/ 2 h 8"/>
                    <a:gd name="T2" fmla="*/ 3 w 11"/>
                    <a:gd name="T3" fmla="*/ 6 h 8"/>
                    <a:gd name="T4" fmla="*/ 8 w 11"/>
                    <a:gd name="T5" fmla="*/ 2 h 8"/>
                  </a:gdLst>
                  <a:ahLst/>
                  <a:cxnLst>
                    <a:cxn ang="0">
                      <a:pos x="T0" y="T1"/>
                    </a:cxn>
                    <a:cxn ang="0">
                      <a:pos x="T2" y="T3"/>
                    </a:cxn>
                    <a:cxn ang="0">
                      <a:pos x="T4" y="T5"/>
                    </a:cxn>
                  </a:cxnLst>
                  <a:rect l="0" t="0" r="r" b="b"/>
                  <a:pathLst>
                    <a:path w="11" h="8">
                      <a:moveTo>
                        <a:pt x="8" y="2"/>
                      </a:moveTo>
                      <a:cubicBezTo>
                        <a:pt x="7" y="0"/>
                        <a:pt x="0" y="3"/>
                        <a:pt x="3" y="6"/>
                      </a:cubicBezTo>
                      <a:cubicBezTo>
                        <a:pt x="5" y="8"/>
                        <a:pt x="11" y="2"/>
                        <a:pt x="8"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defRPr/>
                  </a:pPr>
                  <a:endParaRPr lang="en-US">
                    <a:solidFill>
                      <a:srgbClr val="505050"/>
                    </a:solidFill>
                  </a:endParaRPr>
                </a:p>
              </p:txBody>
            </p:sp>
            <p:sp>
              <p:nvSpPr>
                <p:cNvPr id="156" name="Freeform 853"/>
                <p:cNvSpPr>
                  <a:spLocks/>
                </p:cNvSpPr>
                <p:nvPr/>
              </p:nvSpPr>
              <p:spPr bwMode="auto">
                <a:xfrm>
                  <a:off x="2879726" y="3933825"/>
                  <a:ext cx="100013" cy="90488"/>
                </a:xfrm>
                <a:custGeom>
                  <a:avLst/>
                  <a:gdLst>
                    <a:gd name="T0" fmla="*/ 108 w 132"/>
                    <a:gd name="T1" fmla="*/ 54 h 120"/>
                    <a:gd name="T2" fmla="*/ 106 w 132"/>
                    <a:gd name="T3" fmla="*/ 40 h 120"/>
                    <a:gd name="T4" fmla="*/ 105 w 132"/>
                    <a:gd name="T5" fmla="*/ 31 h 120"/>
                    <a:gd name="T6" fmla="*/ 105 w 132"/>
                    <a:gd name="T7" fmla="*/ 19 h 120"/>
                    <a:gd name="T8" fmla="*/ 108 w 132"/>
                    <a:gd name="T9" fmla="*/ 14 h 120"/>
                    <a:gd name="T10" fmla="*/ 111 w 132"/>
                    <a:gd name="T11" fmla="*/ 1 h 120"/>
                    <a:gd name="T12" fmla="*/ 95 w 132"/>
                    <a:gd name="T13" fmla="*/ 6 h 120"/>
                    <a:gd name="T14" fmla="*/ 103 w 132"/>
                    <a:gd name="T15" fmla="*/ 13 h 120"/>
                    <a:gd name="T16" fmla="*/ 98 w 132"/>
                    <a:gd name="T17" fmla="*/ 15 h 120"/>
                    <a:gd name="T18" fmla="*/ 86 w 132"/>
                    <a:gd name="T19" fmla="*/ 13 h 120"/>
                    <a:gd name="T20" fmla="*/ 84 w 132"/>
                    <a:gd name="T21" fmla="*/ 29 h 120"/>
                    <a:gd name="T22" fmla="*/ 84 w 132"/>
                    <a:gd name="T23" fmla="*/ 44 h 120"/>
                    <a:gd name="T24" fmla="*/ 79 w 132"/>
                    <a:gd name="T25" fmla="*/ 44 h 120"/>
                    <a:gd name="T26" fmla="*/ 78 w 132"/>
                    <a:gd name="T27" fmla="*/ 31 h 120"/>
                    <a:gd name="T28" fmla="*/ 66 w 132"/>
                    <a:gd name="T29" fmla="*/ 20 h 120"/>
                    <a:gd name="T30" fmla="*/ 64 w 132"/>
                    <a:gd name="T31" fmla="*/ 30 h 120"/>
                    <a:gd name="T32" fmla="*/ 58 w 132"/>
                    <a:gd name="T33" fmla="*/ 31 h 120"/>
                    <a:gd name="T34" fmla="*/ 45 w 132"/>
                    <a:gd name="T35" fmla="*/ 26 h 120"/>
                    <a:gd name="T36" fmla="*/ 37 w 132"/>
                    <a:gd name="T37" fmla="*/ 34 h 120"/>
                    <a:gd name="T38" fmla="*/ 43 w 132"/>
                    <a:gd name="T39" fmla="*/ 20 h 120"/>
                    <a:gd name="T40" fmla="*/ 35 w 132"/>
                    <a:gd name="T41" fmla="*/ 21 h 120"/>
                    <a:gd name="T42" fmla="*/ 13 w 132"/>
                    <a:gd name="T43" fmla="*/ 37 h 120"/>
                    <a:gd name="T44" fmla="*/ 8 w 132"/>
                    <a:gd name="T45" fmla="*/ 45 h 120"/>
                    <a:gd name="T46" fmla="*/ 3 w 132"/>
                    <a:gd name="T47" fmla="*/ 61 h 120"/>
                    <a:gd name="T48" fmla="*/ 20 w 132"/>
                    <a:gd name="T49" fmla="*/ 60 h 120"/>
                    <a:gd name="T50" fmla="*/ 4 w 132"/>
                    <a:gd name="T51" fmla="*/ 71 h 120"/>
                    <a:gd name="T52" fmla="*/ 21 w 132"/>
                    <a:gd name="T53" fmla="*/ 77 h 120"/>
                    <a:gd name="T54" fmla="*/ 44 w 132"/>
                    <a:gd name="T55" fmla="*/ 80 h 120"/>
                    <a:gd name="T56" fmla="*/ 25 w 132"/>
                    <a:gd name="T57" fmla="*/ 83 h 120"/>
                    <a:gd name="T58" fmla="*/ 12 w 132"/>
                    <a:gd name="T59" fmla="*/ 101 h 120"/>
                    <a:gd name="T60" fmla="*/ 30 w 132"/>
                    <a:gd name="T61" fmla="*/ 110 h 120"/>
                    <a:gd name="T62" fmla="*/ 59 w 132"/>
                    <a:gd name="T63" fmla="*/ 111 h 120"/>
                    <a:gd name="T64" fmla="*/ 73 w 132"/>
                    <a:gd name="T65" fmla="*/ 104 h 120"/>
                    <a:gd name="T66" fmla="*/ 85 w 132"/>
                    <a:gd name="T67" fmla="*/ 93 h 120"/>
                    <a:gd name="T68" fmla="*/ 95 w 132"/>
                    <a:gd name="T69" fmla="*/ 98 h 120"/>
                    <a:gd name="T70" fmla="*/ 110 w 132"/>
                    <a:gd name="T71" fmla="*/ 101 h 120"/>
                    <a:gd name="T72" fmla="*/ 120 w 132"/>
                    <a:gd name="T73" fmla="*/ 88 h 120"/>
                    <a:gd name="T74" fmla="*/ 117 w 132"/>
                    <a:gd name="T75" fmla="*/ 84 h 120"/>
                    <a:gd name="T76" fmla="*/ 127 w 132"/>
                    <a:gd name="T77" fmla="*/ 82 h 120"/>
                    <a:gd name="T78" fmla="*/ 128 w 132"/>
                    <a:gd name="T79" fmla="*/ 72 h 120"/>
                    <a:gd name="T80" fmla="*/ 111 w 132"/>
                    <a:gd name="T81" fmla="*/ 6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32" h="120">
                      <a:moveTo>
                        <a:pt x="111" y="62"/>
                      </a:moveTo>
                      <a:cubicBezTo>
                        <a:pt x="110" y="59"/>
                        <a:pt x="109" y="57"/>
                        <a:pt x="108" y="54"/>
                      </a:cubicBezTo>
                      <a:cubicBezTo>
                        <a:pt x="107" y="52"/>
                        <a:pt x="109" y="49"/>
                        <a:pt x="109" y="46"/>
                      </a:cubicBezTo>
                      <a:cubicBezTo>
                        <a:pt x="108" y="44"/>
                        <a:pt x="106" y="43"/>
                        <a:pt x="106" y="40"/>
                      </a:cubicBezTo>
                      <a:cubicBezTo>
                        <a:pt x="106" y="38"/>
                        <a:pt x="106" y="37"/>
                        <a:pt x="106" y="36"/>
                      </a:cubicBezTo>
                      <a:cubicBezTo>
                        <a:pt x="106" y="34"/>
                        <a:pt x="105" y="33"/>
                        <a:pt x="105" y="31"/>
                      </a:cubicBezTo>
                      <a:cubicBezTo>
                        <a:pt x="105" y="28"/>
                        <a:pt x="106" y="26"/>
                        <a:pt x="106" y="24"/>
                      </a:cubicBezTo>
                      <a:cubicBezTo>
                        <a:pt x="106" y="22"/>
                        <a:pt x="104" y="21"/>
                        <a:pt x="105" y="19"/>
                      </a:cubicBezTo>
                      <a:cubicBezTo>
                        <a:pt x="105" y="18"/>
                        <a:pt x="107" y="17"/>
                        <a:pt x="107" y="16"/>
                      </a:cubicBezTo>
                      <a:cubicBezTo>
                        <a:pt x="108" y="15"/>
                        <a:pt x="108" y="15"/>
                        <a:pt x="108" y="14"/>
                      </a:cubicBezTo>
                      <a:cubicBezTo>
                        <a:pt x="108" y="12"/>
                        <a:pt x="111" y="12"/>
                        <a:pt x="112" y="10"/>
                      </a:cubicBezTo>
                      <a:cubicBezTo>
                        <a:pt x="112" y="7"/>
                        <a:pt x="114" y="2"/>
                        <a:pt x="111" y="1"/>
                      </a:cubicBezTo>
                      <a:cubicBezTo>
                        <a:pt x="108" y="0"/>
                        <a:pt x="103" y="1"/>
                        <a:pt x="100" y="2"/>
                      </a:cubicBezTo>
                      <a:cubicBezTo>
                        <a:pt x="97" y="2"/>
                        <a:pt x="96" y="4"/>
                        <a:pt x="95" y="6"/>
                      </a:cubicBezTo>
                      <a:cubicBezTo>
                        <a:pt x="94" y="8"/>
                        <a:pt x="97" y="8"/>
                        <a:pt x="98" y="9"/>
                      </a:cubicBezTo>
                      <a:cubicBezTo>
                        <a:pt x="100" y="10"/>
                        <a:pt x="102" y="11"/>
                        <a:pt x="103" y="13"/>
                      </a:cubicBezTo>
                      <a:cubicBezTo>
                        <a:pt x="103" y="14"/>
                        <a:pt x="105" y="19"/>
                        <a:pt x="102" y="19"/>
                      </a:cubicBezTo>
                      <a:cubicBezTo>
                        <a:pt x="100" y="19"/>
                        <a:pt x="100" y="16"/>
                        <a:pt x="98" y="15"/>
                      </a:cubicBezTo>
                      <a:cubicBezTo>
                        <a:pt x="96" y="14"/>
                        <a:pt x="93" y="15"/>
                        <a:pt x="91" y="14"/>
                      </a:cubicBezTo>
                      <a:cubicBezTo>
                        <a:pt x="90" y="13"/>
                        <a:pt x="89" y="12"/>
                        <a:pt x="86" y="13"/>
                      </a:cubicBezTo>
                      <a:cubicBezTo>
                        <a:pt x="84" y="14"/>
                        <a:pt x="84" y="17"/>
                        <a:pt x="84" y="18"/>
                      </a:cubicBezTo>
                      <a:cubicBezTo>
                        <a:pt x="84" y="22"/>
                        <a:pt x="84" y="26"/>
                        <a:pt x="84" y="29"/>
                      </a:cubicBezTo>
                      <a:cubicBezTo>
                        <a:pt x="85" y="32"/>
                        <a:pt x="84" y="34"/>
                        <a:pt x="85" y="37"/>
                      </a:cubicBezTo>
                      <a:cubicBezTo>
                        <a:pt x="85" y="39"/>
                        <a:pt x="86" y="41"/>
                        <a:pt x="84" y="44"/>
                      </a:cubicBezTo>
                      <a:cubicBezTo>
                        <a:pt x="83" y="45"/>
                        <a:pt x="81" y="46"/>
                        <a:pt x="80" y="46"/>
                      </a:cubicBezTo>
                      <a:cubicBezTo>
                        <a:pt x="80" y="45"/>
                        <a:pt x="79" y="44"/>
                        <a:pt x="79" y="44"/>
                      </a:cubicBezTo>
                      <a:cubicBezTo>
                        <a:pt x="79" y="42"/>
                        <a:pt x="79" y="41"/>
                        <a:pt x="79" y="40"/>
                      </a:cubicBezTo>
                      <a:cubicBezTo>
                        <a:pt x="79" y="37"/>
                        <a:pt x="78" y="34"/>
                        <a:pt x="78" y="31"/>
                      </a:cubicBezTo>
                      <a:cubicBezTo>
                        <a:pt x="78" y="27"/>
                        <a:pt x="77" y="22"/>
                        <a:pt x="73" y="20"/>
                      </a:cubicBezTo>
                      <a:cubicBezTo>
                        <a:pt x="72" y="20"/>
                        <a:pt x="65" y="18"/>
                        <a:pt x="66" y="20"/>
                      </a:cubicBezTo>
                      <a:cubicBezTo>
                        <a:pt x="66" y="23"/>
                        <a:pt x="69" y="25"/>
                        <a:pt x="68" y="28"/>
                      </a:cubicBezTo>
                      <a:cubicBezTo>
                        <a:pt x="68" y="29"/>
                        <a:pt x="65" y="30"/>
                        <a:pt x="64" y="30"/>
                      </a:cubicBezTo>
                      <a:cubicBezTo>
                        <a:pt x="62" y="30"/>
                        <a:pt x="61" y="31"/>
                        <a:pt x="59" y="33"/>
                      </a:cubicBezTo>
                      <a:cubicBezTo>
                        <a:pt x="55" y="37"/>
                        <a:pt x="57" y="33"/>
                        <a:pt x="58" y="31"/>
                      </a:cubicBezTo>
                      <a:cubicBezTo>
                        <a:pt x="60" y="27"/>
                        <a:pt x="58" y="25"/>
                        <a:pt x="55" y="24"/>
                      </a:cubicBezTo>
                      <a:cubicBezTo>
                        <a:pt x="53" y="23"/>
                        <a:pt x="47" y="22"/>
                        <a:pt x="45" y="26"/>
                      </a:cubicBezTo>
                      <a:cubicBezTo>
                        <a:pt x="44" y="27"/>
                        <a:pt x="44" y="29"/>
                        <a:pt x="43" y="31"/>
                      </a:cubicBezTo>
                      <a:cubicBezTo>
                        <a:pt x="41" y="32"/>
                        <a:pt x="39" y="33"/>
                        <a:pt x="37" y="34"/>
                      </a:cubicBezTo>
                      <a:cubicBezTo>
                        <a:pt x="31" y="35"/>
                        <a:pt x="41" y="27"/>
                        <a:pt x="42" y="25"/>
                      </a:cubicBezTo>
                      <a:cubicBezTo>
                        <a:pt x="42" y="23"/>
                        <a:pt x="44" y="22"/>
                        <a:pt x="43" y="20"/>
                      </a:cubicBezTo>
                      <a:cubicBezTo>
                        <a:pt x="43" y="18"/>
                        <a:pt x="42" y="16"/>
                        <a:pt x="39" y="17"/>
                      </a:cubicBezTo>
                      <a:cubicBezTo>
                        <a:pt x="38" y="18"/>
                        <a:pt x="36" y="20"/>
                        <a:pt x="35" y="21"/>
                      </a:cubicBezTo>
                      <a:cubicBezTo>
                        <a:pt x="32" y="24"/>
                        <a:pt x="29" y="25"/>
                        <a:pt x="26" y="27"/>
                      </a:cubicBezTo>
                      <a:cubicBezTo>
                        <a:pt x="21" y="29"/>
                        <a:pt x="16" y="34"/>
                        <a:pt x="13" y="37"/>
                      </a:cubicBezTo>
                      <a:cubicBezTo>
                        <a:pt x="10" y="39"/>
                        <a:pt x="7" y="41"/>
                        <a:pt x="6" y="43"/>
                      </a:cubicBezTo>
                      <a:cubicBezTo>
                        <a:pt x="4" y="46"/>
                        <a:pt x="7" y="45"/>
                        <a:pt x="8" y="45"/>
                      </a:cubicBezTo>
                      <a:cubicBezTo>
                        <a:pt x="13" y="44"/>
                        <a:pt x="5" y="50"/>
                        <a:pt x="4" y="50"/>
                      </a:cubicBezTo>
                      <a:cubicBezTo>
                        <a:pt x="1" y="53"/>
                        <a:pt x="1" y="59"/>
                        <a:pt x="3" y="61"/>
                      </a:cubicBezTo>
                      <a:cubicBezTo>
                        <a:pt x="5" y="62"/>
                        <a:pt x="10" y="63"/>
                        <a:pt x="13" y="62"/>
                      </a:cubicBezTo>
                      <a:cubicBezTo>
                        <a:pt x="15" y="62"/>
                        <a:pt x="17" y="60"/>
                        <a:pt x="20" y="60"/>
                      </a:cubicBezTo>
                      <a:cubicBezTo>
                        <a:pt x="24" y="59"/>
                        <a:pt x="18" y="63"/>
                        <a:pt x="17" y="63"/>
                      </a:cubicBezTo>
                      <a:cubicBezTo>
                        <a:pt x="14" y="65"/>
                        <a:pt x="5" y="67"/>
                        <a:pt x="4" y="71"/>
                      </a:cubicBezTo>
                      <a:cubicBezTo>
                        <a:pt x="4" y="74"/>
                        <a:pt x="6" y="78"/>
                        <a:pt x="8" y="80"/>
                      </a:cubicBezTo>
                      <a:cubicBezTo>
                        <a:pt x="11" y="83"/>
                        <a:pt x="16" y="79"/>
                        <a:pt x="21" y="77"/>
                      </a:cubicBezTo>
                      <a:cubicBezTo>
                        <a:pt x="27" y="75"/>
                        <a:pt x="32" y="76"/>
                        <a:pt x="39" y="76"/>
                      </a:cubicBezTo>
                      <a:cubicBezTo>
                        <a:pt x="40" y="76"/>
                        <a:pt x="50" y="77"/>
                        <a:pt x="44" y="80"/>
                      </a:cubicBezTo>
                      <a:cubicBezTo>
                        <a:pt x="43" y="81"/>
                        <a:pt x="39" y="81"/>
                        <a:pt x="37" y="81"/>
                      </a:cubicBezTo>
                      <a:cubicBezTo>
                        <a:pt x="33" y="82"/>
                        <a:pt x="29" y="83"/>
                        <a:pt x="25" y="83"/>
                      </a:cubicBezTo>
                      <a:cubicBezTo>
                        <a:pt x="21" y="84"/>
                        <a:pt x="0" y="89"/>
                        <a:pt x="6" y="96"/>
                      </a:cubicBezTo>
                      <a:cubicBezTo>
                        <a:pt x="8" y="98"/>
                        <a:pt x="10" y="99"/>
                        <a:pt x="12" y="101"/>
                      </a:cubicBezTo>
                      <a:cubicBezTo>
                        <a:pt x="14" y="105"/>
                        <a:pt x="19" y="105"/>
                        <a:pt x="24" y="103"/>
                      </a:cubicBezTo>
                      <a:cubicBezTo>
                        <a:pt x="30" y="102"/>
                        <a:pt x="30" y="104"/>
                        <a:pt x="30" y="110"/>
                      </a:cubicBezTo>
                      <a:cubicBezTo>
                        <a:pt x="30" y="115"/>
                        <a:pt x="33" y="120"/>
                        <a:pt x="39" y="117"/>
                      </a:cubicBezTo>
                      <a:cubicBezTo>
                        <a:pt x="46" y="114"/>
                        <a:pt x="53" y="114"/>
                        <a:pt x="59" y="111"/>
                      </a:cubicBezTo>
                      <a:cubicBezTo>
                        <a:pt x="61" y="110"/>
                        <a:pt x="64" y="109"/>
                        <a:pt x="66" y="108"/>
                      </a:cubicBezTo>
                      <a:cubicBezTo>
                        <a:pt x="69" y="106"/>
                        <a:pt x="70" y="104"/>
                        <a:pt x="73" y="104"/>
                      </a:cubicBezTo>
                      <a:cubicBezTo>
                        <a:pt x="79" y="103"/>
                        <a:pt x="80" y="101"/>
                        <a:pt x="81" y="96"/>
                      </a:cubicBezTo>
                      <a:cubicBezTo>
                        <a:pt x="81" y="94"/>
                        <a:pt x="84" y="88"/>
                        <a:pt x="85" y="93"/>
                      </a:cubicBezTo>
                      <a:cubicBezTo>
                        <a:pt x="86" y="95"/>
                        <a:pt x="86" y="98"/>
                        <a:pt x="89" y="98"/>
                      </a:cubicBezTo>
                      <a:cubicBezTo>
                        <a:pt x="91" y="98"/>
                        <a:pt x="93" y="97"/>
                        <a:pt x="95" y="98"/>
                      </a:cubicBezTo>
                      <a:cubicBezTo>
                        <a:pt x="97" y="98"/>
                        <a:pt x="97" y="99"/>
                        <a:pt x="98" y="101"/>
                      </a:cubicBezTo>
                      <a:cubicBezTo>
                        <a:pt x="100" y="103"/>
                        <a:pt x="107" y="101"/>
                        <a:pt x="110" y="101"/>
                      </a:cubicBezTo>
                      <a:cubicBezTo>
                        <a:pt x="116" y="101"/>
                        <a:pt x="118" y="99"/>
                        <a:pt x="122" y="96"/>
                      </a:cubicBezTo>
                      <a:cubicBezTo>
                        <a:pt x="124" y="94"/>
                        <a:pt x="122" y="89"/>
                        <a:pt x="120" y="88"/>
                      </a:cubicBezTo>
                      <a:cubicBezTo>
                        <a:pt x="118" y="88"/>
                        <a:pt x="117" y="89"/>
                        <a:pt x="115" y="88"/>
                      </a:cubicBezTo>
                      <a:cubicBezTo>
                        <a:pt x="114" y="87"/>
                        <a:pt x="114" y="85"/>
                        <a:pt x="117" y="84"/>
                      </a:cubicBezTo>
                      <a:cubicBezTo>
                        <a:pt x="120" y="83"/>
                        <a:pt x="120" y="81"/>
                        <a:pt x="123" y="80"/>
                      </a:cubicBezTo>
                      <a:cubicBezTo>
                        <a:pt x="124" y="79"/>
                        <a:pt x="125" y="83"/>
                        <a:pt x="127" y="82"/>
                      </a:cubicBezTo>
                      <a:cubicBezTo>
                        <a:pt x="129" y="82"/>
                        <a:pt x="130" y="80"/>
                        <a:pt x="130" y="78"/>
                      </a:cubicBezTo>
                      <a:cubicBezTo>
                        <a:pt x="132" y="75"/>
                        <a:pt x="130" y="74"/>
                        <a:pt x="128" y="72"/>
                      </a:cubicBezTo>
                      <a:cubicBezTo>
                        <a:pt x="126" y="68"/>
                        <a:pt x="127" y="64"/>
                        <a:pt x="121" y="64"/>
                      </a:cubicBezTo>
                      <a:cubicBezTo>
                        <a:pt x="117" y="64"/>
                        <a:pt x="112" y="65"/>
                        <a:pt x="111" y="6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defRPr/>
                  </a:pPr>
                  <a:endParaRPr lang="en-US">
                    <a:solidFill>
                      <a:srgbClr val="505050"/>
                    </a:solidFill>
                  </a:endParaRPr>
                </a:p>
              </p:txBody>
            </p:sp>
            <p:sp>
              <p:nvSpPr>
                <p:cNvPr id="157" name="Freeform 854"/>
                <p:cNvSpPr>
                  <a:spLocks/>
                </p:cNvSpPr>
                <p:nvPr/>
              </p:nvSpPr>
              <p:spPr bwMode="auto">
                <a:xfrm>
                  <a:off x="3541713" y="4310063"/>
                  <a:ext cx="3175" cy="1588"/>
                </a:xfrm>
                <a:custGeom>
                  <a:avLst/>
                  <a:gdLst>
                    <a:gd name="T0" fmla="*/ 2 w 4"/>
                    <a:gd name="T1" fmla="*/ 2 h 4"/>
                    <a:gd name="T2" fmla="*/ 0 w 4"/>
                    <a:gd name="T3" fmla="*/ 3 h 4"/>
                    <a:gd name="T4" fmla="*/ 0 w 4"/>
                    <a:gd name="T5" fmla="*/ 4 h 4"/>
                    <a:gd name="T6" fmla="*/ 4 w 4"/>
                    <a:gd name="T7" fmla="*/ 1 h 4"/>
                    <a:gd name="T8" fmla="*/ 3 w 4"/>
                    <a:gd name="T9" fmla="*/ 0 h 4"/>
                    <a:gd name="T10" fmla="*/ 2 w 4"/>
                    <a:gd name="T11" fmla="*/ 2 h 4"/>
                  </a:gdLst>
                  <a:ahLst/>
                  <a:cxnLst>
                    <a:cxn ang="0">
                      <a:pos x="T0" y="T1"/>
                    </a:cxn>
                    <a:cxn ang="0">
                      <a:pos x="T2" y="T3"/>
                    </a:cxn>
                    <a:cxn ang="0">
                      <a:pos x="T4" y="T5"/>
                    </a:cxn>
                    <a:cxn ang="0">
                      <a:pos x="T6" y="T7"/>
                    </a:cxn>
                    <a:cxn ang="0">
                      <a:pos x="T8" y="T9"/>
                    </a:cxn>
                    <a:cxn ang="0">
                      <a:pos x="T10" y="T11"/>
                    </a:cxn>
                  </a:cxnLst>
                  <a:rect l="0" t="0" r="r" b="b"/>
                  <a:pathLst>
                    <a:path w="4" h="4">
                      <a:moveTo>
                        <a:pt x="2" y="2"/>
                      </a:moveTo>
                      <a:cubicBezTo>
                        <a:pt x="1" y="3"/>
                        <a:pt x="1" y="2"/>
                        <a:pt x="0" y="3"/>
                      </a:cubicBezTo>
                      <a:cubicBezTo>
                        <a:pt x="0" y="3"/>
                        <a:pt x="0" y="4"/>
                        <a:pt x="0" y="4"/>
                      </a:cubicBezTo>
                      <a:cubicBezTo>
                        <a:pt x="1" y="3"/>
                        <a:pt x="3" y="2"/>
                        <a:pt x="4" y="1"/>
                      </a:cubicBezTo>
                      <a:cubicBezTo>
                        <a:pt x="4" y="0"/>
                        <a:pt x="4" y="0"/>
                        <a:pt x="3" y="0"/>
                      </a:cubicBezTo>
                      <a:cubicBezTo>
                        <a:pt x="2" y="0"/>
                        <a:pt x="2" y="1"/>
                        <a:pt x="2"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defRPr/>
                  </a:pPr>
                  <a:endParaRPr lang="en-US">
                    <a:solidFill>
                      <a:srgbClr val="505050"/>
                    </a:solidFill>
                  </a:endParaRPr>
                </a:p>
              </p:txBody>
            </p:sp>
            <p:sp>
              <p:nvSpPr>
                <p:cNvPr id="158" name="Freeform 855"/>
                <p:cNvSpPr>
                  <a:spLocks/>
                </p:cNvSpPr>
                <p:nvPr/>
              </p:nvSpPr>
              <p:spPr bwMode="auto">
                <a:xfrm>
                  <a:off x="3530601" y="4316413"/>
                  <a:ext cx="1588" cy="3175"/>
                </a:xfrm>
                <a:custGeom>
                  <a:avLst/>
                  <a:gdLst>
                    <a:gd name="T0" fmla="*/ 0 w 2"/>
                    <a:gd name="T1" fmla="*/ 3 h 3"/>
                    <a:gd name="T2" fmla="*/ 2 w 2"/>
                    <a:gd name="T3" fmla="*/ 2 h 3"/>
                    <a:gd name="T4" fmla="*/ 0 w 2"/>
                    <a:gd name="T5" fmla="*/ 3 h 3"/>
                  </a:gdLst>
                  <a:ahLst/>
                  <a:cxnLst>
                    <a:cxn ang="0">
                      <a:pos x="T0" y="T1"/>
                    </a:cxn>
                    <a:cxn ang="0">
                      <a:pos x="T2" y="T3"/>
                    </a:cxn>
                    <a:cxn ang="0">
                      <a:pos x="T4" y="T5"/>
                    </a:cxn>
                  </a:cxnLst>
                  <a:rect l="0" t="0" r="r" b="b"/>
                  <a:pathLst>
                    <a:path w="2" h="3">
                      <a:moveTo>
                        <a:pt x="0" y="3"/>
                      </a:moveTo>
                      <a:cubicBezTo>
                        <a:pt x="0" y="2"/>
                        <a:pt x="1" y="2"/>
                        <a:pt x="2" y="2"/>
                      </a:cubicBezTo>
                      <a:cubicBezTo>
                        <a:pt x="1" y="0"/>
                        <a:pt x="0" y="1"/>
                        <a:pt x="0"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defRPr/>
                  </a:pPr>
                  <a:endParaRPr lang="en-US">
                    <a:solidFill>
                      <a:srgbClr val="505050"/>
                    </a:solidFill>
                  </a:endParaRPr>
                </a:p>
              </p:txBody>
            </p:sp>
            <p:sp>
              <p:nvSpPr>
                <p:cNvPr id="159" name="Freeform 856"/>
                <p:cNvSpPr>
                  <a:spLocks/>
                </p:cNvSpPr>
                <p:nvPr/>
              </p:nvSpPr>
              <p:spPr bwMode="auto">
                <a:xfrm>
                  <a:off x="3543301" y="3933825"/>
                  <a:ext cx="3175" cy="4763"/>
                </a:xfrm>
                <a:custGeom>
                  <a:avLst/>
                  <a:gdLst>
                    <a:gd name="T0" fmla="*/ 3 w 4"/>
                    <a:gd name="T1" fmla="*/ 3 h 6"/>
                    <a:gd name="T2" fmla="*/ 0 w 4"/>
                    <a:gd name="T3" fmla="*/ 0 h 6"/>
                    <a:gd name="T4" fmla="*/ 3 w 4"/>
                    <a:gd name="T5" fmla="*/ 4 h 6"/>
                    <a:gd name="T6" fmla="*/ 3 w 4"/>
                    <a:gd name="T7" fmla="*/ 3 h 6"/>
                  </a:gdLst>
                  <a:ahLst/>
                  <a:cxnLst>
                    <a:cxn ang="0">
                      <a:pos x="T0" y="T1"/>
                    </a:cxn>
                    <a:cxn ang="0">
                      <a:pos x="T2" y="T3"/>
                    </a:cxn>
                    <a:cxn ang="0">
                      <a:pos x="T4" y="T5"/>
                    </a:cxn>
                    <a:cxn ang="0">
                      <a:pos x="T6" y="T7"/>
                    </a:cxn>
                  </a:cxnLst>
                  <a:rect l="0" t="0" r="r" b="b"/>
                  <a:pathLst>
                    <a:path w="4" h="6">
                      <a:moveTo>
                        <a:pt x="3" y="3"/>
                      </a:moveTo>
                      <a:cubicBezTo>
                        <a:pt x="2" y="2"/>
                        <a:pt x="1" y="1"/>
                        <a:pt x="0" y="0"/>
                      </a:cubicBezTo>
                      <a:cubicBezTo>
                        <a:pt x="0" y="2"/>
                        <a:pt x="1" y="2"/>
                        <a:pt x="3" y="4"/>
                      </a:cubicBezTo>
                      <a:cubicBezTo>
                        <a:pt x="4" y="6"/>
                        <a:pt x="3" y="4"/>
                        <a:pt x="3"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defRPr/>
                  </a:pPr>
                  <a:endParaRPr lang="en-US">
                    <a:solidFill>
                      <a:srgbClr val="505050"/>
                    </a:solidFill>
                  </a:endParaRPr>
                </a:p>
              </p:txBody>
            </p:sp>
            <p:sp>
              <p:nvSpPr>
                <p:cNvPr id="160" name="Freeform 857"/>
                <p:cNvSpPr>
                  <a:spLocks/>
                </p:cNvSpPr>
                <p:nvPr/>
              </p:nvSpPr>
              <p:spPr bwMode="auto">
                <a:xfrm>
                  <a:off x="3530601" y="3930650"/>
                  <a:ext cx="14288" cy="26988"/>
                </a:xfrm>
                <a:custGeom>
                  <a:avLst/>
                  <a:gdLst>
                    <a:gd name="T0" fmla="*/ 12 w 20"/>
                    <a:gd name="T1" fmla="*/ 19 h 36"/>
                    <a:gd name="T2" fmla="*/ 11 w 20"/>
                    <a:gd name="T3" fmla="*/ 13 h 36"/>
                    <a:gd name="T4" fmla="*/ 8 w 20"/>
                    <a:gd name="T5" fmla="*/ 11 h 36"/>
                    <a:gd name="T6" fmla="*/ 7 w 20"/>
                    <a:gd name="T7" fmla="*/ 8 h 36"/>
                    <a:gd name="T8" fmla="*/ 5 w 20"/>
                    <a:gd name="T9" fmla="*/ 3 h 36"/>
                    <a:gd name="T10" fmla="*/ 2 w 20"/>
                    <a:gd name="T11" fmla="*/ 1 h 36"/>
                    <a:gd name="T12" fmla="*/ 0 w 20"/>
                    <a:gd name="T13" fmla="*/ 4 h 36"/>
                    <a:gd name="T14" fmla="*/ 4 w 20"/>
                    <a:gd name="T15" fmla="*/ 8 h 36"/>
                    <a:gd name="T16" fmla="*/ 4 w 20"/>
                    <a:gd name="T17" fmla="*/ 10 h 36"/>
                    <a:gd name="T18" fmla="*/ 5 w 20"/>
                    <a:gd name="T19" fmla="*/ 14 h 36"/>
                    <a:gd name="T20" fmla="*/ 7 w 20"/>
                    <a:gd name="T21" fmla="*/ 21 h 36"/>
                    <a:gd name="T22" fmla="*/ 9 w 20"/>
                    <a:gd name="T23" fmla="*/ 26 h 36"/>
                    <a:gd name="T24" fmla="*/ 12 w 20"/>
                    <a:gd name="T25" fmla="*/ 28 h 36"/>
                    <a:gd name="T26" fmla="*/ 16 w 20"/>
                    <a:gd name="T27" fmla="*/ 34 h 36"/>
                    <a:gd name="T28" fmla="*/ 18 w 20"/>
                    <a:gd name="T29" fmla="*/ 35 h 36"/>
                    <a:gd name="T30" fmla="*/ 18 w 20"/>
                    <a:gd name="T31" fmla="*/ 32 h 36"/>
                    <a:gd name="T32" fmla="*/ 18 w 20"/>
                    <a:gd name="T33" fmla="*/ 29 h 36"/>
                    <a:gd name="T34" fmla="*/ 19 w 20"/>
                    <a:gd name="T35" fmla="*/ 26 h 36"/>
                    <a:gd name="T36" fmla="*/ 12 w 20"/>
                    <a:gd name="T37" fmla="*/ 19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0" h="36">
                      <a:moveTo>
                        <a:pt x="12" y="19"/>
                      </a:moveTo>
                      <a:cubicBezTo>
                        <a:pt x="11" y="16"/>
                        <a:pt x="13" y="16"/>
                        <a:pt x="11" y="13"/>
                      </a:cubicBezTo>
                      <a:cubicBezTo>
                        <a:pt x="10" y="11"/>
                        <a:pt x="8" y="11"/>
                        <a:pt x="8" y="11"/>
                      </a:cubicBezTo>
                      <a:cubicBezTo>
                        <a:pt x="6" y="10"/>
                        <a:pt x="6" y="9"/>
                        <a:pt x="7" y="8"/>
                      </a:cubicBezTo>
                      <a:cubicBezTo>
                        <a:pt x="7" y="7"/>
                        <a:pt x="6" y="5"/>
                        <a:pt x="5" y="3"/>
                      </a:cubicBezTo>
                      <a:cubicBezTo>
                        <a:pt x="5" y="1"/>
                        <a:pt x="3" y="0"/>
                        <a:pt x="2" y="1"/>
                      </a:cubicBezTo>
                      <a:cubicBezTo>
                        <a:pt x="2" y="2"/>
                        <a:pt x="0" y="2"/>
                        <a:pt x="0" y="4"/>
                      </a:cubicBezTo>
                      <a:cubicBezTo>
                        <a:pt x="1" y="6"/>
                        <a:pt x="3" y="6"/>
                        <a:pt x="4" y="8"/>
                      </a:cubicBezTo>
                      <a:cubicBezTo>
                        <a:pt x="5" y="9"/>
                        <a:pt x="4" y="10"/>
                        <a:pt x="4" y="10"/>
                      </a:cubicBezTo>
                      <a:cubicBezTo>
                        <a:pt x="4" y="11"/>
                        <a:pt x="4" y="12"/>
                        <a:pt x="5" y="14"/>
                      </a:cubicBezTo>
                      <a:cubicBezTo>
                        <a:pt x="7" y="17"/>
                        <a:pt x="7" y="18"/>
                        <a:pt x="7" y="21"/>
                      </a:cubicBezTo>
                      <a:cubicBezTo>
                        <a:pt x="7" y="22"/>
                        <a:pt x="7" y="25"/>
                        <a:pt x="9" y="26"/>
                      </a:cubicBezTo>
                      <a:cubicBezTo>
                        <a:pt x="10" y="28"/>
                        <a:pt x="11" y="28"/>
                        <a:pt x="12" y="28"/>
                      </a:cubicBezTo>
                      <a:cubicBezTo>
                        <a:pt x="15" y="30"/>
                        <a:pt x="14" y="32"/>
                        <a:pt x="16" y="34"/>
                      </a:cubicBezTo>
                      <a:cubicBezTo>
                        <a:pt x="16" y="36"/>
                        <a:pt x="18" y="36"/>
                        <a:pt x="18" y="35"/>
                      </a:cubicBezTo>
                      <a:cubicBezTo>
                        <a:pt x="18" y="34"/>
                        <a:pt x="18" y="33"/>
                        <a:pt x="18" y="32"/>
                      </a:cubicBezTo>
                      <a:cubicBezTo>
                        <a:pt x="18" y="31"/>
                        <a:pt x="17" y="30"/>
                        <a:pt x="18" y="29"/>
                      </a:cubicBezTo>
                      <a:cubicBezTo>
                        <a:pt x="18" y="28"/>
                        <a:pt x="19" y="28"/>
                        <a:pt x="19" y="26"/>
                      </a:cubicBezTo>
                      <a:cubicBezTo>
                        <a:pt x="20" y="23"/>
                        <a:pt x="13" y="21"/>
                        <a:pt x="12" y="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defRPr/>
                  </a:pPr>
                  <a:endParaRPr lang="en-US">
                    <a:solidFill>
                      <a:srgbClr val="505050"/>
                    </a:solidFill>
                  </a:endParaRPr>
                </a:p>
              </p:txBody>
            </p:sp>
            <p:sp>
              <p:nvSpPr>
                <p:cNvPr id="161" name="Freeform 858"/>
                <p:cNvSpPr>
                  <a:spLocks/>
                </p:cNvSpPr>
                <p:nvPr/>
              </p:nvSpPr>
              <p:spPr bwMode="auto">
                <a:xfrm>
                  <a:off x="3513138" y="3894138"/>
                  <a:ext cx="1588" cy="3175"/>
                </a:xfrm>
                <a:custGeom>
                  <a:avLst/>
                  <a:gdLst>
                    <a:gd name="T0" fmla="*/ 0 w 3"/>
                    <a:gd name="T1" fmla="*/ 1 h 5"/>
                    <a:gd name="T2" fmla="*/ 1 w 3"/>
                    <a:gd name="T3" fmla="*/ 3 h 5"/>
                    <a:gd name="T4" fmla="*/ 3 w 3"/>
                    <a:gd name="T5" fmla="*/ 4 h 5"/>
                    <a:gd name="T6" fmla="*/ 2 w 3"/>
                    <a:gd name="T7" fmla="*/ 2 h 5"/>
                    <a:gd name="T8" fmla="*/ 0 w 3"/>
                    <a:gd name="T9" fmla="*/ 1 h 5"/>
                  </a:gdLst>
                  <a:ahLst/>
                  <a:cxnLst>
                    <a:cxn ang="0">
                      <a:pos x="T0" y="T1"/>
                    </a:cxn>
                    <a:cxn ang="0">
                      <a:pos x="T2" y="T3"/>
                    </a:cxn>
                    <a:cxn ang="0">
                      <a:pos x="T4" y="T5"/>
                    </a:cxn>
                    <a:cxn ang="0">
                      <a:pos x="T6" y="T7"/>
                    </a:cxn>
                    <a:cxn ang="0">
                      <a:pos x="T8" y="T9"/>
                    </a:cxn>
                  </a:cxnLst>
                  <a:rect l="0" t="0" r="r" b="b"/>
                  <a:pathLst>
                    <a:path w="3" h="5">
                      <a:moveTo>
                        <a:pt x="0" y="1"/>
                      </a:moveTo>
                      <a:cubicBezTo>
                        <a:pt x="0" y="1"/>
                        <a:pt x="0" y="3"/>
                        <a:pt x="1" y="3"/>
                      </a:cubicBezTo>
                      <a:cubicBezTo>
                        <a:pt x="2" y="4"/>
                        <a:pt x="3" y="5"/>
                        <a:pt x="3" y="4"/>
                      </a:cubicBezTo>
                      <a:cubicBezTo>
                        <a:pt x="3" y="4"/>
                        <a:pt x="2" y="2"/>
                        <a:pt x="2" y="2"/>
                      </a:cubicBezTo>
                      <a:cubicBezTo>
                        <a:pt x="1" y="1"/>
                        <a:pt x="0" y="0"/>
                        <a:pt x="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defRPr/>
                  </a:pPr>
                  <a:endParaRPr lang="en-US">
                    <a:solidFill>
                      <a:srgbClr val="505050"/>
                    </a:solidFill>
                  </a:endParaRPr>
                </a:p>
              </p:txBody>
            </p:sp>
            <p:sp>
              <p:nvSpPr>
                <p:cNvPr id="162" name="Freeform 859"/>
                <p:cNvSpPr>
                  <a:spLocks/>
                </p:cNvSpPr>
                <p:nvPr/>
              </p:nvSpPr>
              <p:spPr bwMode="auto">
                <a:xfrm>
                  <a:off x="3513138" y="4164013"/>
                  <a:ext cx="3175" cy="6350"/>
                </a:xfrm>
                <a:custGeom>
                  <a:avLst/>
                  <a:gdLst>
                    <a:gd name="T0" fmla="*/ 3 w 4"/>
                    <a:gd name="T1" fmla="*/ 6 h 9"/>
                    <a:gd name="T2" fmla="*/ 3 w 4"/>
                    <a:gd name="T3" fmla="*/ 1 h 9"/>
                    <a:gd name="T4" fmla="*/ 1 w 4"/>
                    <a:gd name="T5" fmla="*/ 1 h 9"/>
                    <a:gd name="T6" fmla="*/ 3 w 4"/>
                    <a:gd name="T7" fmla="*/ 6 h 9"/>
                  </a:gdLst>
                  <a:ahLst/>
                  <a:cxnLst>
                    <a:cxn ang="0">
                      <a:pos x="T0" y="T1"/>
                    </a:cxn>
                    <a:cxn ang="0">
                      <a:pos x="T2" y="T3"/>
                    </a:cxn>
                    <a:cxn ang="0">
                      <a:pos x="T4" y="T5"/>
                    </a:cxn>
                    <a:cxn ang="0">
                      <a:pos x="T6" y="T7"/>
                    </a:cxn>
                  </a:cxnLst>
                  <a:rect l="0" t="0" r="r" b="b"/>
                  <a:pathLst>
                    <a:path w="4" h="9">
                      <a:moveTo>
                        <a:pt x="3" y="6"/>
                      </a:moveTo>
                      <a:cubicBezTo>
                        <a:pt x="4" y="5"/>
                        <a:pt x="4" y="2"/>
                        <a:pt x="3" y="1"/>
                      </a:cubicBezTo>
                      <a:cubicBezTo>
                        <a:pt x="3" y="0"/>
                        <a:pt x="1" y="0"/>
                        <a:pt x="1" y="1"/>
                      </a:cubicBezTo>
                      <a:cubicBezTo>
                        <a:pt x="0" y="4"/>
                        <a:pt x="3" y="9"/>
                        <a:pt x="3"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defRPr/>
                  </a:pPr>
                  <a:endParaRPr lang="en-US">
                    <a:solidFill>
                      <a:srgbClr val="505050"/>
                    </a:solidFill>
                  </a:endParaRPr>
                </a:p>
              </p:txBody>
            </p:sp>
            <p:sp>
              <p:nvSpPr>
                <p:cNvPr id="163" name="Freeform 860"/>
                <p:cNvSpPr>
                  <a:spLocks/>
                </p:cNvSpPr>
                <p:nvPr/>
              </p:nvSpPr>
              <p:spPr bwMode="auto">
                <a:xfrm>
                  <a:off x="3505201" y="4167188"/>
                  <a:ext cx="23813" cy="82550"/>
                </a:xfrm>
                <a:custGeom>
                  <a:avLst/>
                  <a:gdLst>
                    <a:gd name="T0" fmla="*/ 5 w 31"/>
                    <a:gd name="T1" fmla="*/ 106 h 108"/>
                    <a:gd name="T2" fmla="*/ 12 w 31"/>
                    <a:gd name="T3" fmla="*/ 104 h 108"/>
                    <a:gd name="T4" fmla="*/ 16 w 31"/>
                    <a:gd name="T5" fmla="*/ 101 h 108"/>
                    <a:gd name="T6" fmla="*/ 20 w 31"/>
                    <a:gd name="T7" fmla="*/ 100 h 108"/>
                    <a:gd name="T8" fmla="*/ 21 w 31"/>
                    <a:gd name="T9" fmla="*/ 99 h 108"/>
                    <a:gd name="T10" fmla="*/ 23 w 31"/>
                    <a:gd name="T11" fmla="*/ 99 h 108"/>
                    <a:gd name="T12" fmla="*/ 26 w 31"/>
                    <a:gd name="T13" fmla="*/ 100 h 108"/>
                    <a:gd name="T14" fmla="*/ 28 w 31"/>
                    <a:gd name="T15" fmla="*/ 96 h 108"/>
                    <a:gd name="T16" fmla="*/ 30 w 31"/>
                    <a:gd name="T17" fmla="*/ 88 h 108"/>
                    <a:gd name="T18" fmla="*/ 29 w 31"/>
                    <a:gd name="T19" fmla="*/ 77 h 108"/>
                    <a:gd name="T20" fmla="*/ 26 w 31"/>
                    <a:gd name="T21" fmla="*/ 72 h 108"/>
                    <a:gd name="T22" fmla="*/ 24 w 31"/>
                    <a:gd name="T23" fmla="*/ 64 h 108"/>
                    <a:gd name="T24" fmla="*/ 22 w 31"/>
                    <a:gd name="T25" fmla="*/ 58 h 108"/>
                    <a:gd name="T26" fmla="*/ 20 w 31"/>
                    <a:gd name="T27" fmla="*/ 54 h 108"/>
                    <a:gd name="T28" fmla="*/ 19 w 31"/>
                    <a:gd name="T29" fmla="*/ 49 h 108"/>
                    <a:gd name="T30" fmla="*/ 18 w 31"/>
                    <a:gd name="T31" fmla="*/ 45 h 108"/>
                    <a:gd name="T32" fmla="*/ 17 w 31"/>
                    <a:gd name="T33" fmla="*/ 40 h 108"/>
                    <a:gd name="T34" fmla="*/ 14 w 31"/>
                    <a:gd name="T35" fmla="*/ 38 h 108"/>
                    <a:gd name="T36" fmla="*/ 14 w 31"/>
                    <a:gd name="T37" fmla="*/ 34 h 108"/>
                    <a:gd name="T38" fmla="*/ 16 w 31"/>
                    <a:gd name="T39" fmla="*/ 27 h 108"/>
                    <a:gd name="T40" fmla="*/ 18 w 31"/>
                    <a:gd name="T41" fmla="*/ 22 h 108"/>
                    <a:gd name="T42" fmla="*/ 16 w 31"/>
                    <a:gd name="T43" fmla="*/ 19 h 108"/>
                    <a:gd name="T44" fmla="*/ 13 w 31"/>
                    <a:gd name="T45" fmla="*/ 18 h 108"/>
                    <a:gd name="T46" fmla="*/ 10 w 31"/>
                    <a:gd name="T47" fmla="*/ 18 h 108"/>
                    <a:gd name="T48" fmla="*/ 12 w 31"/>
                    <a:gd name="T49" fmla="*/ 5 h 108"/>
                    <a:gd name="T50" fmla="*/ 5 w 31"/>
                    <a:gd name="T51" fmla="*/ 4 h 108"/>
                    <a:gd name="T52" fmla="*/ 3 w 31"/>
                    <a:gd name="T53" fmla="*/ 12 h 108"/>
                    <a:gd name="T54" fmla="*/ 2 w 31"/>
                    <a:gd name="T55" fmla="*/ 19 h 108"/>
                    <a:gd name="T56" fmla="*/ 1 w 31"/>
                    <a:gd name="T57" fmla="*/ 24 h 108"/>
                    <a:gd name="T58" fmla="*/ 2 w 31"/>
                    <a:gd name="T59" fmla="*/ 27 h 108"/>
                    <a:gd name="T60" fmla="*/ 2 w 31"/>
                    <a:gd name="T61" fmla="*/ 33 h 108"/>
                    <a:gd name="T62" fmla="*/ 4 w 31"/>
                    <a:gd name="T63" fmla="*/ 34 h 108"/>
                    <a:gd name="T64" fmla="*/ 3 w 31"/>
                    <a:gd name="T65" fmla="*/ 38 h 108"/>
                    <a:gd name="T66" fmla="*/ 6 w 31"/>
                    <a:gd name="T67" fmla="*/ 43 h 108"/>
                    <a:gd name="T68" fmla="*/ 7 w 31"/>
                    <a:gd name="T69" fmla="*/ 47 h 108"/>
                    <a:gd name="T70" fmla="*/ 5 w 31"/>
                    <a:gd name="T71" fmla="*/ 51 h 108"/>
                    <a:gd name="T72" fmla="*/ 6 w 31"/>
                    <a:gd name="T73" fmla="*/ 54 h 108"/>
                    <a:gd name="T74" fmla="*/ 9 w 31"/>
                    <a:gd name="T75" fmla="*/ 53 h 108"/>
                    <a:gd name="T76" fmla="*/ 11 w 31"/>
                    <a:gd name="T77" fmla="*/ 58 h 108"/>
                    <a:gd name="T78" fmla="*/ 12 w 31"/>
                    <a:gd name="T79" fmla="*/ 62 h 108"/>
                    <a:gd name="T80" fmla="*/ 12 w 31"/>
                    <a:gd name="T81" fmla="*/ 66 h 108"/>
                    <a:gd name="T82" fmla="*/ 12 w 31"/>
                    <a:gd name="T83" fmla="*/ 73 h 108"/>
                    <a:gd name="T84" fmla="*/ 7 w 31"/>
                    <a:gd name="T85" fmla="*/ 69 h 108"/>
                    <a:gd name="T86" fmla="*/ 8 w 31"/>
                    <a:gd name="T87" fmla="*/ 75 h 108"/>
                    <a:gd name="T88" fmla="*/ 9 w 31"/>
                    <a:gd name="T89" fmla="*/ 82 h 108"/>
                    <a:gd name="T90" fmla="*/ 10 w 31"/>
                    <a:gd name="T91" fmla="*/ 85 h 108"/>
                    <a:gd name="T92" fmla="*/ 10 w 31"/>
                    <a:gd name="T93" fmla="*/ 88 h 108"/>
                    <a:gd name="T94" fmla="*/ 12 w 31"/>
                    <a:gd name="T95" fmla="*/ 88 h 108"/>
                    <a:gd name="T96" fmla="*/ 10 w 31"/>
                    <a:gd name="T97" fmla="*/ 97 h 108"/>
                    <a:gd name="T98" fmla="*/ 5 w 31"/>
                    <a:gd name="T99" fmla="*/ 10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1" h="108">
                      <a:moveTo>
                        <a:pt x="5" y="106"/>
                      </a:moveTo>
                      <a:cubicBezTo>
                        <a:pt x="7" y="108"/>
                        <a:pt x="10" y="105"/>
                        <a:pt x="12" y="104"/>
                      </a:cubicBezTo>
                      <a:cubicBezTo>
                        <a:pt x="13" y="102"/>
                        <a:pt x="14" y="101"/>
                        <a:pt x="16" y="101"/>
                      </a:cubicBezTo>
                      <a:cubicBezTo>
                        <a:pt x="17" y="101"/>
                        <a:pt x="19" y="101"/>
                        <a:pt x="20" y="100"/>
                      </a:cubicBezTo>
                      <a:cubicBezTo>
                        <a:pt x="21" y="100"/>
                        <a:pt x="21" y="99"/>
                        <a:pt x="21" y="99"/>
                      </a:cubicBezTo>
                      <a:cubicBezTo>
                        <a:pt x="22" y="99"/>
                        <a:pt x="23" y="99"/>
                        <a:pt x="23" y="99"/>
                      </a:cubicBezTo>
                      <a:cubicBezTo>
                        <a:pt x="24" y="100"/>
                        <a:pt x="25" y="102"/>
                        <a:pt x="26" y="100"/>
                      </a:cubicBezTo>
                      <a:cubicBezTo>
                        <a:pt x="27" y="99"/>
                        <a:pt x="28" y="99"/>
                        <a:pt x="28" y="96"/>
                      </a:cubicBezTo>
                      <a:cubicBezTo>
                        <a:pt x="29" y="93"/>
                        <a:pt x="28" y="90"/>
                        <a:pt x="30" y="88"/>
                      </a:cubicBezTo>
                      <a:cubicBezTo>
                        <a:pt x="31" y="83"/>
                        <a:pt x="31" y="80"/>
                        <a:pt x="29" y="77"/>
                      </a:cubicBezTo>
                      <a:cubicBezTo>
                        <a:pt x="28" y="75"/>
                        <a:pt x="27" y="74"/>
                        <a:pt x="26" y="72"/>
                      </a:cubicBezTo>
                      <a:cubicBezTo>
                        <a:pt x="25" y="69"/>
                        <a:pt x="25" y="66"/>
                        <a:pt x="24" y="64"/>
                      </a:cubicBezTo>
                      <a:cubicBezTo>
                        <a:pt x="23" y="62"/>
                        <a:pt x="23" y="60"/>
                        <a:pt x="22" y="58"/>
                      </a:cubicBezTo>
                      <a:cubicBezTo>
                        <a:pt x="22" y="57"/>
                        <a:pt x="20" y="56"/>
                        <a:pt x="20" y="54"/>
                      </a:cubicBezTo>
                      <a:cubicBezTo>
                        <a:pt x="19" y="53"/>
                        <a:pt x="20" y="51"/>
                        <a:pt x="19" y="49"/>
                      </a:cubicBezTo>
                      <a:cubicBezTo>
                        <a:pt x="19" y="47"/>
                        <a:pt x="18" y="47"/>
                        <a:pt x="18" y="45"/>
                      </a:cubicBezTo>
                      <a:cubicBezTo>
                        <a:pt x="18" y="42"/>
                        <a:pt x="17" y="41"/>
                        <a:pt x="17" y="40"/>
                      </a:cubicBezTo>
                      <a:cubicBezTo>
                        <a:pt x="16" y="39"/>
                        <a:pt x="15" y="39"/>
                        <a:pt x="14" y="38"/>
                      </a:cubicBezTo>
                      <a:cubicBezTo>
                        <a:pt x="13" y="37"/>
                        <a:pt x="14" y="36"/>
                        <a:pt x="14" y="34"/>
                      </a:cubicBezTo>
                      <a:cubicBezTo>
                        <a:pt x="15" y="32"/>
                        <a:pt x="16" y="29"/>
                        <a:pt x="16" y="27"/>
                      </a:cubicBezTo>
                      <a:cubicBezTo>
                        <a:pt x="17" y="25"/>
                        <a:pt x="18" y="24"/>
                        <a:pt x="18" y="22"/>
                      </a:cubicBezTo>
                      <a:cubicBezTo>
                        <a:pt x="17" y="20"/>
                        <a:pt x="17" y="19"/>
                        <a:pt x="16" y="19"/>
                      </a:cubicBezTo>
                      <a:cubicBezTo>
                        <a:pt x="15" y="18"/>
                        <a:pt x="14" y="18"/>
                        <a:pt x="13" y="18"/>
                      </a:cubicBezTo>
                      <a:cubicBezTo>
                        <a:pt x="12" y="18"/>
                        <a:pt x="11" y="19"/>
                        <a:pt x="10" y="18"/>
                      </a:cubicBezTo>
                      <a:cubicBezTo>
                        <a:pt x="6" y="15"/>
                        <a:pt x="13" y="8"/>
                        <a:pt x="12" y="5"/>
                      </a:cubicBezTo>
                      <a:cubicBezTo>
                        <a:pt x="10" y="0"/>
                        <a:pt x="8" y="10"/>
                        <a:pt x="5" y="4"/>
                      </a:cubicBezTo>
                      <a:cubicBezTo>
                        <a:pt x="4" y="6"/>
                        <a:pt x="3" y="10"/>
                        <a:pt x="3" y="12"/>
                      </a:cubicBezTo>
                      <a:cubicBezTo>
                        <a:pt x="3" y="15"/>
                        <a:pt x="2" y="17"/>
                        <a:pt x="2" y="19"/>
                      </a:cubicBezTo>
                      <a:cubicBezTo>
                        <a:pt x="2" y="20"/>
                        <a:pt x="1" y="23"/>
                        <a:pt x="1" y="24"/>
                      </a:cubicBezTo>
                      <a:cubicBezTo>
                        <a:pt x="2" y="25"/>
                        <a:pt x="2" y="25"/>
                        <a:pt x="2" y="27"/>
                      </a:cubicBezTo>
                      <a:cubicBezTo>
                        <a:pt x="1" y="28"/>
                        <a:pt x="0" y="32"/>
                        <a:pt x="2" y="33"/>
                      </a:cubicBezTo>
                      <a:cubicBezTo>
                        <a:pt x="2" y="33"/>
                        <a:pt x="3" y="33"/>
                        <a:pt x="4" y="34"/>
                      </a:cubicBezTo>
                      <a:cubicBezTo>
                        <a:pt x="4" y="35"/>
                        <a:pt x="3" y="36"/>
                        <a:pt x="3" y="38"/>
                      </a:cubicBezTo>
                      <a:cubicBezTo>
                        <a:pt x="3" y="43"/>
                        <a:pt x="6" y="39"/>
                        <a:pt x="6" y="43"/>
                      </a:cubicBezTo>
                      <a:cubicBezTo>
                        <a:pt x="6" y="45"/>
                        <a:pt x="7" y="46"/>
                        <a:pt x="7" y="47"/>
                      </a:cubicBezTo>
                      <a:cubicBezTo>
                        <a:pt x="6" y="49"/>
                        <a:pt x="6" y="50"/>
                        <a:pt x="5" y="51"/>
                      </a:cubicBezTo>
                      <a:cubicBezTo>
                        <a:pt x="5" y="52"/>
                        <a:pt x="5" y="53"/>
                        <a:pt x="6" y="54"/>
                      </a:cubicBezTo>
                      <a:cubicBezTo>
                        <a:pt x="7" y="55"/>
                        <a:pt x="9" y="53"/>
                        <a:pt x="9" y="53"/>
                      </a:cubicBezTo>
                      <a:cubicBezTo>
                        <a:pt x="12" y="52"/>
                        <a:pt x="11" y="56"/>
                        <a:pt x="11" y="58"/>
                      </a:cubicBezTo>
                      <a:cubicBezTo>
                        <a:pt x="12" y="60"/>
                        <a:pt x="12" y="61"/>
                        <a:pt x="12" y="62"/>
                      </a:cubicBezTo>
                      <a:cubicBezTo>
                        <a:pt x="13" y="64"/>
                        <a:pt x="13" y="64"/>
                        <a:pt x="12" y="66"/>
                      </a:cubicBezTo>
                      <a:cubicBezTo>
                        <a:pt x="12" y="68"/>
                        <a:pt x="13" y="71"/>
                        <a:pt x="12" y="73"/>
                      </a:cubicBezTo>
                      <a:cubicBezTo>
                        <a:pt x="10" y="75"/>
                        <a:pt x="8" y="68"/>
                        <a:pt x="7" y="69"/>
                      </a:cubicBezTo>
                      <a:cubicBezTo>
                        <a:pt x="7" y="71"/>
                        <a:pt x="7" y="73"/>
                        <a:pt x="8" y="75"/>
                      </a:cubicBezTo>
                      <a:cubicBezTo>
                        <a:pt x="9" y="78"/>
                        <a:pt x="9" y="79"/>
                        <a:pt x="9" y="82"/>
                      </a:cubicBezTo>
                      <a:cubicBezTo>
                        <a:pt x="8" y="83"/>
                        <a:pt x="9" y="84"/>
                        <a:pt x="10" y="85"/>
                      </a:cubicBezTo>
                      <a:cubicBezTo>
                        <a:pt x="10" y="86"/>
                        <a:pt x="10" y="87"/>
                        <a:pt x="10" y="88"/>
                      </a:cubicBezTo>
                      <a:cubicBezTo>
                        <a:pt x="10" y="89"/>
                        <a:pt x="12" y="88"/>
                        <a:pt x="12" y="88"/>
                      </a:cubicBezTo>
                      <a:cubicBezTo>
                        <a:pt x="15" y="91"/>
                        <a:pt x="11" y="95"/>
                        <a:pt x="10" y="97"/>
                      </a:cubicBezTo>
                      <a:cubicBezTo>
                        <a:pt x="9" y="98"/>
                        <a:pt x="2" y="103"/>
                        <a:pt x="5" y="10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defRPr/>
                  </a:pPr>
                  <a:endParaRPr lang="en-US">
                    <a:solidFill>
                      <a:srgbClr val="505050"/>
                    </a:solidFill>
                  </a:endParaRPr>
                </a:p>
              </p:txBody>
            </p:sp>
            <p:sp>
              <p:nvSpPr>
                <p:cNvPr id="164" name="Freeform 861"/>
                <p:cNvSpPr>
                  <a:spLocks/>
                </p:cNvSpPr>
                <p:nvPr/>
              </p:nvSpPr>
              <p:spPr bwMode="auto">
                <a:xfrm>
                  <a:off x="3513138" y="3895725"/>
                  <a:ext cx="26988" cy="28575"/>
                </a:xfrm>
                <a:custGeom>
                  <a:avLst/>
                  <a:gdLst>
                    <a:gd name="T0" fmla="*/ 4 w 36"/>
                    <a:gd name="T1" fmla="*/ 7 h 38"/>
                    <a:gd name="T2" fmla="*/ 1 w 36"/>
                    <a:gd name="T3" fmla="*/ 6 h 38"/>
                    <a:gd name="T4" fmla="*/ 3 w 36"/>
                    <a:gd name="T5" fmla="*/ 9 h 38"/>
                    <a:gd name="T6" fmla="*/ 6 w 36"/>
                    <a:gd name="T7" fmla="*/ 13 h 38"/>
                    <a:gd name="T8" fmla="*/ 5 w 36"/>
                    <a:gd name="T9" fmla="*/ 14 h 38"/>
                    <a:gd name="T10" fmla="*/ 7 w 36"/>
                    <a:gd name="T11" fmla="*/ 17 h 38"/>
                    <a:gd name="T12" fmla="*/ 9 w 36"/>
                    <a:gd name="T13" fmla="*/ 19 h 38"/>
                    <a:gd name="T14" fmla="*/ 12 w 36"/>
                    <a:gd name="T15" fmla="*/ 18 h 38"/>
                    <a:gd name="T16" fmla="*/ 16 w 36"/>
                    <a:gd name="T17" fmla="*/ 21 h 38"/>
                    <a:gd name="T18" fmla="*/ 15 w 36"/>
                    <a:gd name="T19" fmla="*/ 22 h 38"/>
                    <a:gd name="T20" fmla="*/ 15 w 36"/>
                    <a:gd name="T21" fmla="*/ 24 h 38"/>
                    <a:gd name="T22" fmla="*/ 13 w 36"/>
                    <a:gd name="T23" fmla="*/ 23 h 38"/>
                    <a:gd name="T24" fmla="*/ 14 w 36"/>
                    <a:gd name="T25" fmla="*/ 27 h 38"/>
                    <a:gd name="T26" fmla="*/ 23 w 36"/>
                    <a:gd name="T27" fmla="*/ 31 h 38"/>
                    <a:gd name="T28" fmla="*/ 27 w 36"/>
                    <a:gd name="T29" fmla="*/ 34 h 38"/>
                    <a:gd name="T30" fmla="*/ 31 w 36"/>
                    <a:gd name="T31" fmla="*/ 37 h 38"/>
                    <a:gd name="T32" fmla="*/ 34 w 36"/>
                    <a:gd name="T33" fmla="*/ 32 h 38"/>
                    <a:gd name="T34" fmla="*/ 35 w 36"/>
                    <a:gd name="T35" fmla="*/ 29 h 38"/>
                    <a:gd name="T36" fmla="*/ 35 w 36"/>
                    <a:gd name="T37" fmla="*/ 26 h 38"/>
                    <a:gd name="T38" fmla="*/ 34 w 36"/>
                    <a:gd name="T39" fmla="*/ 23 h 38"/>
                    <a:gd name="T40" fmla="*/ 33 w 36"/>
                    <a:gd name="T41" fmla="*/ 20 h 38"/>
                    <a:gd name="T42" fmla="*/ 28 w 36"/>
                    <a:gd name="T43" fmla="*/ 17 h 38"/>
                    <a:gd name="T44" fmla="*/ 25 w 36"/>
                    <a:gd name="T45" fmla="*/ 14 h 38"/>
                    <a:gd name="T46" fmla="*/ 22 w 36"/>
                    <a:gd name="T47" fmla="*/ 11 h 38"/>
                    <a:gd name="T48" fmla="*/ 20 w 36"/>
                    <a:gd name="T49" fmla="*/ 12 h 38"/>
                    <a:gd name="T50" fmla="*/ 20 w 36"/>
                    <a:gd name="T51" fmla="*/ 15 h 38"/>
                    <a:gd name="T52" fmla="*/ 19 w 36"/>
                    <a:gd name="T53" fmla="*/ 12 h 38"/>
                    <a:gd name="T54" fmla="*/ 18 w 36"/>
                    <a:gd name="T55" fmla="*/ 8 h 38"/>
                    <a:gd name="T56" fmla="*/ 15 w 36"/>
                    <a:gd name="T57" fmla="*/ 6 h 38"/>
                    <a:gd name="T58" fmla="*/ 14 w 36"/>
                    <a:gd name="T59" fmla="*/ 8 h 38"/>
                    <a:gd name="T60" fmla="*/ 14 w 36"/>
                    <a:gd name="T61" fmla="*/ 9 h 38"/>
                    <a:gd name="T62" fmla="*/ 13 w 36"/>
                    <a:gd name="T63" fmla="*/ 8 h 38"/>
                    <a:gd name="T64" fmla="*/ 10 w 36"/>
                    <a:gd name="T65" fmla="*/ 8 h 38"/>
                    <a:gd name="T66" fmla="*/ 7 w 36"/>
                    <a:gd name="T67" fmla="*/ 4 h 38"/>
                    <a:gd name="T68" fmla="*/ 5 w 36"/>
                    <a:gd name="T69" fmla="*/ 3 h 38"/>
                    <a:gd name="T70" fmla="*/ 5 w 36"/>
                    <a:gd name="T71" fmla="*/ 5 h 38"/>
                    <a:gd name="T72" fmla="*/ 4 w 36"/>
                    <a:gd name="T73" fmla="*/ 7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6" h="38">
                      <a:moveTo>
                        <a:pt x="4" y="7"/>
                      </a:moveTo>
                      <a:cubicBezTo>
                        <a:pt x="3" y="6"/>
                        <a:pt x="1" y="5"/>
                        <a:pt x="1" y="6"/>
                      </a:cubicBezTo>
                      <a:cubicBezTo>
                        <a:pt x="0" y="7"/>
                        <a:pt x="2" y="9"/>
                        <a:pt x="3" y="9"/>
                      </a:cubicBezTo>
                      <a:cubicBezTo>
                        <a:pt x="4" y="10"/>
                        <a:pt x="6" y="12"/>
                        <a:pt x="6" y="13"/>
                      </a:cubicBezTo>
                      <a:cubicBezTo>
                        <a:pt x="6" y="13"/>
                        <a:pt x="5" y="13"/>
                        <a:pt x="5" y="14"/>
                      </a:cubicBezTo>
                      <a:cubicBezTo>
                        <a:pt x="5" y="15"/>
                        <a:pt x="6" y="16"/>
                        <a:pt x="7" y="17"/>
                      </a:cubicBezTo>
                      <a:cubicBezTo>
                        <a:pt x="8" y="19"/>
                        <a:pt x="8" y="19"/>
                        <a:pt x="9" y="19"/>
                      </a:cubicBezTo>
                      <a:cubicBezTo>
                        <a:pt x="11" y="20"/>
                        <a:pt x="11" y="19"/>
                        <a:pt x="12" y="18"/>
                      </a:cubicBezTo>
                      <a:cubicBezTo>
                        <a:pt x="13" y="18"/>
                        <a:pt x="16" y="18"/>
                        <a:pt x="16" y="21"/>
                      </a:cubicBezTo>
                      <a:cubicBezTo>
                        <a:pt x="17" y="23"/>
                        <a:pt x="16" y="22"/>
                        <a:pt x="15" y="22"/>
                      </a:cubicBezTo>
                      <a:cubicBezTo>
                        <a:pt x="14" y="22"/>
                        <a:pt x="16" y="24"/>
                        <a:pt x="15" y="24"/>
                      </a:cubicBezTo>
                      <a:cubicBezTo>
                        <a:pt x="15" y="24"/>
                        <a:pt x="13" y="23"/>
                        <a:pt x="13" y="23"/>
                      </a:cubicBezTo>
                      <a:cubicBezTo>
                        <a:pt x="12" y="24"/>
                        <a:pt x="14" y="26"/>
                        <a:pt x="14" y="27"/>
                      </a:cubicBezTo>
                      <a:cubicBezTo>
                        <a:pt x="17" y="31"/>
                        <a:pt x="20" y="30"/>
                        <a:pt x="23" y="31"/>
                      </a:cubicBezTo>
                      <a:cubicBezTo>
                        <a:pt x="24" y="32"/>
                        <a:pt x="26" y="33"/>
                        <a:pt x="27" y="34"/>
                      </a:cubicBezTo>
                      <a:cubicBezTo>
                        <a:pt x="28" y="35"/>
                        <a:pt x="30" y="37"/>
                        <a:pt x="31" y="37"/>
                      </a:cubicBezTo>
                      <a:cubicBezTo>
                        <a:pt x="34" y="38"/>
                        <a:pt x="33" y="35"/>
                        <a:pt x="34" y="32"/>
                      </a:cubicBezTo>
                      <a:cubicBezTo>
                        <a:pt x="34" y="31"/>
                        <a:pt x="34" y="30"/>
                        <a:pt x="35" y="29"/>
                      </a:cubicBezTo>
                      <a:cubicBezTo>
                        <a:pt x="35" y="28"/>
                        <a:pt x="36" y="28"/>
                        <a:pt x="35" y="26"/>
                      </a:cubicBezTo>
                      <a:cubicBezTo>
                        <a:pt x="34" y="24"/>
                        <a:pt x="34" y="24"/>
                        <a:pt x="34" y="23"/>
                      </a:cubicBezTo>
                      <a:cubicBezTo>
                        <a:pt x="35" y="23"/>
                        <a:pt x="35" y="21"/>
                        <a:pt x="33" y="20"/>
                      </a:cubicBezTo>
                      <a:cubicBezTo>
                        <a:pt x="32" y="18"/>
                        <a:pt x="30" y="18"/>
                        <a:pt x="28" y="17"/>
                      </a:cubicBezTo>
                      <a:cubicBezTo>
                        <a:pt x="27" y="16"/>
                        <a:pt x="26" y="16"/>
                        <a:pt x="25" y="14"/>
                      </a:cubicBezTo>
                      <a:cubicBezTo>
                        <a:pt x="24" y="13"/>
                        <a:pt x="23" y="12"/>
                        <a:pt x="22" y="11"/>
                      </a:cubicBezTo>
                      <a:cubicBezTo>
                        <a:pt x="21" y="11"/>
                        <a:pt x="20" y="11"/>
                        <a:pt x="20" y="12"/>
                      </a:cubicBezTo>
                      <a:cubicBezTo>
                        <a:pt x="20" y="13"/>
                        <a:pt x="21" y="15"/>
                        <a:pt x="20" y="15"/>
                      </a:cubicBezTo>
                      <a:cubicBezTo>
                        <a:pt x="19" y="15"/>
                        <a:pt x="19" y="13"/>
                        <a:pt x="19" y="12"/>
                      </a:cubicBezTo>
                      <a:cubicBezTo>
                        <a:pt x="19" y="11"/>
                        <a:pt x="19" y="10"/>
                        <a:pt x="18" y="8"/>
                      </a:cubicBezTo>
                      <a:cubicBezTo>
                        <a:pt x="17" y="7"/>
                        <a:pt x="16" y="6"/>
                        <a:pt x="15" y="6"/>
                      </a:cubicBezTo>
                      <a:cubicBezTo>
                        <a:pt x="14" y="5"/>
                        <a:pt x="14" y="7"/>
                        <a:pt x="14" y="8"/>
                      </a:cubicBezTo>
                      <a:cubicBezTo>
                        <a:pt x="14" y="8"/>
                        <a:pt x="15" y="10"/>
                        <a:pt x="14" y="9"/>
                      </a:cubicBezTo>
                      <a:cubicBezTo>
                        <a:pt x="14" y="9"/>
                        <a:pt x="13" y="8"/>
                        <a:pt x="13" y="8"/>
                      </a:cubicBezTo>
                      <a:cubicBezTo>
                        <a:pt x="11" y="6"/>
                        <a:pt x="13" y="12"/>
                        <a:pt x="10" y="8"/>
                      </a:cubicBezTo>
                      <a:cubicBezTo>
                        <a:pt x="8" y="7"/>
                        <a:pt x="8" y="5"/>
                        <a:pt x="7" y="4"/>
                      </a:cubicBezTo>
                      <a:cubicBezTo>
                        <a:pt x="6" y="2"/>
                        <a:pt x="4" y="0"/>
                        <a:pt x="5" y="3"/>
                      </a:cubicBezTo>
                      <a:cubicBezTo>
                        <a:pt x="5" y="4"/>
                        <a:pt x="4" y="4"/>
                        <a:pt x="5" y="5"/>
                      </a:cubicBezTo>
                      <a:cubicBezTo>
                        <a:pt x="5" y="6"/>
                        <a:pt x="6" y="9"/>
                        <a:pt x="4"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defRPr/>
                  </a:pPr>
                  <a:endParaRPr lang="en-US">
                    <a:solidFill>
                      <a:srgbClr val="505050"/>
                    </a:solidFill>
                  </a:endParaRPr>
                </a:p>
              </p:txBody>
            </p:sp>
            <p:sp>
              <p:nvSpPr>
                <p:cNvPr id="165" name="Freeform 862"/>
                <p:cNvSpPr>
                  <a:spLocks/>
                </p:cNvSpPr>
                <p:nvPr/>
              </p:nvSpPr>
              <p:spPr bwMode="auto">
                <a:xfrm>
                  <a:off x="3543301" y="4295775"/>
                  <a:ext cx="3175" cy="11113"/>
                </a:xfrm>
                <a:custGeom>
                  <a:avLst/>
                  <a:gdLst>
                    <a:gd name="T0" fmla="*/ 2 w 5"/>
                    <a:gd name="T1" fmla="*/ 13 h 14"/>
                    <a:gd name="T2" fmla="*/ 3 w 5"/>
                    <a:gd name="T3" fmla="*/ 9 h 14"/>
                    <a:gd name="T4" fmla="*/ 3 w 5"/>
                    <a:gd name="T5" fmla="*/ 1 h 14"/>
                    <a:gd name="T6" fmla="*/ 0 w 5"/>
                    <a:gd name="T7" fmla="*/ 6 h 14"/>
                    <a:gd name="T8" fmla="*/ 1 w 5"/>
                    <a:gd name="T9" fmla="*/ 9 h 14"/>
                    <a:gd name="T10" fmla="*/ 2 w 5"/>
                    <a:gd name="T11" fmla="*/ 13 h 14"/>
                  </a:gdLst>
                  <a:ahLst/>
                  <a:cxnLst>
                    <a:cxn ang="0">
                      <a:pos x="T0" y="T1"/>
                    </a:cxn>
                    <a:cxn ang="0">
                      <a:pos x="T2" y="T3"/>
                    </a:cxn>
                    <a:cxn ang="0">
                      <a:pos x="T4" y="T5"/>
                    </a:cxn>
                    <a:cxn ang="0">
                      <a:pos x="T6" y="T7"/>
                    </a:cxn>
                    <a:cxn ang="0">
                      <a:pos x="T8" y="T9"/>
                    </a:cxn>
                    <a:cxn ang="0">
                      <a:pos x="T10" y="T11"/>
                    </a:cxn>
                  </a:cxnLst>
                  <a:rect l="0" t="0" r="r" b="b"/>
                  <a:pathLst>
                    <a:path w="5" h="14">
                      <a:moveTo>
                        <a:pt x="2" y="13"/>
                      </a:moveTo>
                      <a:cubicBezTo>
                        <a:pt x="3" y="14"/>
                        <a:pt x="3" y="10"/>
                        <a:pt x="3" y="9"/>
                      </a:cubicBezTo>
                      <a:cubicBezTo>
                        <a:pt x="3" y="7"/>
                        <a:pt x="5" y="0"/>
                        <a:pt x="3" y="1"/>
                      </a:cubicBezTo>
                      <a:cubicBezTo>
                        <a:pt x="3" y="4"/>
                        <a:pt x="1" y="4"/>
                        <a:pt x="0" y="6"/>
                      </a:cubicBezTo>
                      <a:cubicBezTo>
                        <a:pt x="0" y="7"/>
                        <a:pt x="1" y="8"/>
                        <a:pt x="1" y="9"/>
                      </a:cubicBezTo>
                      <a:cubicBezTo>
                        <a:pt x="1" y="11"/>
                        <a:pt x="1" y="12"/>
                        <a:pt x="2" y="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defRPr/>
                  </a:pPr>
                  <a:endParaRPr lang="en-US">
                    <a:solidFill>
                      <a:srgbClr val="505050"/>
                    </a:solidFill>
                  </a:endParaRPr>
                </a:p>
              </p:txBody>
            </p:sp>
            <p:sp>
              <p:nvSpPr>
                <p:cNvPr id="166" name="Freeform 863"/>
                <p:cNvSpPr>
                  <a:spLocks/>
                </p:cNvSpPr>
                <p:nvPr/>
              </p:nvSpPr>
              <p:spPr bwMode="auto">
                <a:xfrm>
                  <a:off x="3517901" y="4151313"/>
                  <a:ext cx="3175" cy="7938"/>
                </a:xfrm>
                <a:custGeom>
                  <a:avLst/>
                  <a:gdLst>
                    <a:gd name="T0" fmla="*/ 2 w 4"/>
                    <a:gd name="T1" fmla="*/ 9 h 10"/>
                    <a:gd name="T2" fmla="*/ 4 w 4"/>
                    <a:gd name="T3" fmla="*/ 2 h 10"/>
                    <a:gd name="T4" fmla="*/ 1 w 4"/>
                    <a:gd name="T5" fmla="*/ 0 h 10"/>
                    <a:gd name="T6" fmla="*/ 2 w 4"/>
                    <a:gd name="T7" fmla="*/ 9 h 10"/>
                  </a:gdLst>
                  <a:ahLst/>
                  <a:cxnLst>
                    <a:cxn ang="0">
                      <a:pos x="T0" y="T1"/>
                    </a:cxn>
                    <a:cxn ang="0">
                      <a:pos x="T2" y="T3"/>
                    </a:cxn>
                    <a:cxn ang="0">
                      <a:pos x="T4" y="T5"/>
                    </a:cxn>
                    <a:cxn ang="0">
                      <a:pos x="T6" y="T7"/>
                    </a:cxn>
                  </a:cxnLst>
                  <a:rect l="0" t="0" r="r" b="b"/>
                  <a:pathLst>
                    <a:path w="4" h="10">
                      <a:moveTo>
                        <a:pt x="2" y="9"/>
                      </a:moveTo>
                      <a:cubicBezTo>
                        <a:pt x="3" y="8"/>
                        <a:pt x="4" y="4"/>
                        <a:pt x="4" y="2"/>
                      </a:cubicBezTo>
                      <a:cubicBezTo>
                        <a:pt x="4" y="0"/>
                        <a:pt x="2" y="0"/>
                        <a:pt x="1" y="0"/>
                      </a:cubicBezTo>
                      <a:cubicBezTo>
                        <a:pt x="0" y="0"/>
                        <a:pt x="1" y="10"/>
                        <a:pt x="2"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defRPr/>
                  </a:pPr>
                  <a:endParaRPr lang="en-US">
                    <a:solidFill>
                      <a:srgbClr val="505050"/>
                    </a:solidFill>
                  </a:endParaRPr>
                </a:p>
              </p:txBody>
            </p:sp>
            <p:sp>
              <p:nvSpPr>
                <p:cNvPr id="167" name="Freeform 864"/>
                <p:cNvSpPr>
                  <a:spLocks/>
                </p:cNvSpPr>
                <p:nvPr/>
              </p:nvSpPr>
              <p:spPr bwMode="auto">
                <a:xfrm>
                  <a:off x="3492501" y="4202113"/>
                  <a:ext cx="17463" cy="39688"/>
                </a:xfrm>
                <a:custGeom>
                  <a:avLst/>
                  <a:gdLst>
                    <a:gd name="T0" fmla="*/ 3 w 24"/>
                    <a:gd name="T1" fmla="*/ 35 h 53"/>
                    <a:gd name="T2" fmla="*/ 5 w 24"/>
                    <a:gd name="T3" fmla="*/ 47 h 53"/>
                    <a:gd name="T4" fmla="*/ 9 w 24"/>
                    <a:gd name="T5" fmla="*/ 45 h 53"/>
                    <a:gd name="T6" fmla="*/ 11 w 24"/>
                    <a:gd name="T7" fmla="*/ 48 h 53"/>
                    <a:gd name="T8" fmla="*/ 18 w 24"/>
                    <a:gd name="T9" fmla="*/ 37 h 53"/>
                    <a:gd name="T10" fmla="*/ 19 w 24"/>
                    <a:gd name="T11" fmla="*/ 31 h 53"/>
                    <a:gd name="T12" fmla="*/ 19 w 24"/>
                    <a:gd name="T13" fmla="*/ 21 h 53"/>
                    <a:gd name="T14" fmla="*/ 21 w 24"/>
                    <a:gd name="T15" fmla="*/ 10 h 53"/>
                    <a:gd name="T16" fmla="*/ 16 w 24"/>
                    <a:gd name="T17" fmla="*/ 0 h 53"/>
                    <a:gd name="T18" fmla="*/ 15 w 24"/>
                    <a:gd name="T19" fmla="*/ 1 h 53"/>
                    <a:gd name="T20" fmla="*/ 12 w 24"/>
                    <a:gd name="T21" fmla="*/ 2 h 53"/>
                    <a:gd name="T22" fmla="*/ 10 w 24"/>
                    <a:gd name="T23" fmla="*/ 6 h 53"/>
                    <a:gd name="T24" fmla="*/ 12 w 24"/>
                    <a:gd name="T25" fmla="*/ 9 h 53"/>
                    <a:gd name="T26" fmla="*/ 12 w 24"/>
                    <a:gd name="T27" fmla="*/ 13 h 53"/>
                    <a:gd name="T28" fmla="*/ 12 w 24"/>
                    <a:gd name="T29" fmla="*/ 16 h 53"/>
                    <a:gd name="T30" fmla="*/ 9 w 24"/>
                    <a:gd name="T31" fmla="*/ 11 h 53"/>
                    <a:gd name="T32" fmla="*/ 4 w 24"/>
                    <a:gd name="T33" fmla="*/ 12 h 53"/>
                    <a:gd name="T34" fmla="*/ 2 w 24"/>
                    <a:gd name="T35" fmla="*/ 19 h 53"/>
                    <a:gd name="T36" fmla="*/ 6 w 24"/>
                    <a:gd name="T37" fmla="*/ 26 h 53"/>
                    <a:gd name="T38" fmla="*/ 4 w 24"/>
                    <a:gd name="T39" fmla="*/ 30 h 53"/>
                    <a:gd name="T40" fmla="*/ 3 w 24"/>
                    <a:gd name="T41" fmla="*/ 35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4" h="53">
                      <a:moveTo>
                        <a:pt x="3" y="35"/>
                      </a:moveTo>
                      <a:cubicBezTo>
                        <a:pt x="0" y="39"/>
                        <a:pt x="2" y="45"/>
                        <a:pt x="5" y="47"/>
                      </a:cubicBezTo>
                      <a:cubicBezTo>
                        <a:pt x="6" y="48"/>
                        <a:pt x="7" y="47"/>
                        <a:pt x="9" y="45"/>
                      </a:cubicBezTo>
                      <a:cubicBezTo>
                        <a:pt x="10" y="44"/>
                        <a:pt x="10" y="47"/>
                        <a:pt x="11" y="48"/>
                      </a:cubicBezTo>
                      <a:cubicBezTo>
                        <a:pt x="16" y="53"/>
                        <a:pt x="15" y="41"/>
                        <a:pt x="18" y="37"/>
                      </a:cubicBezTo>
                      <a:cubicBezTo>
                        <a:pt x="19" y="36"/>
                        <a:pt x="19" y="33"/>
                        <a:pt x="19" y="31"/>
                      </a:cubicBezTo>
                      <a:cubicBezTo>
                        <a:pt x="19" y="27"/>
                        <a:pt x="19" y="25"/>
                        <a:pt x="19" y="21"/>
                      </a:cubicBezTo>
                      <a:cubicBezTo>
                        <a:pt x="20" y="18"/>
                        <a:pt x="24" y="14"/>
                        <a:pt x="21" y="10"/>
                      </a:cubicBezTo>
                      <a:cubicBezTo>
                        <a:pt x="20" y="7"/>
                        <a:pt x="19" y="2"/>
                        <a:pt x="16" y="0"/>
                      </a:cubicBezTo>
                      <a:cubicBezTo>
                        <a:pt x="16" y="0"/>
                        <a:pt x="15" y="1"/>
                        <a:pt x="15" y="1"/>
                      </a:cubicBezTo>
                      <a:cubicBezTo>
                        <a:pt x="14" y="2"/>
                        <a:pt x="13" y="2"/>
                        <a:pt x="12" y="2"/>
                      </a:cubicBezTo>
                      <a:cubicBezTo>
                        <a:pt x="12" y="2"/>
                        <a:pt x="10" y="4"/>
                        <a:pt x="10" y="6"/>
                      </a:cubicBezTo>
                      <a:cubicBezTo>
                        <a:pt x="11" y="6"/>
                        <a:pt x="13" y="7"/>
                        <a:pt x="12" y="9"/>
                      </a:cubicBezTo>
                      <a:cubicBezTo>
                        <a:pt x="12" y="11"/>
                        <a:pt x="12" y="11"/>
                        <a:pt x="12" y="13"/>
                      </a:cubicBezTo>
                      <a:cubicBezTo>
                        <a:pt x="12" y="13"/>
                        <a:pt x="13" y="17"/>
                        <a:pt x="12" y="16"/>
                      </a:cubicBezTo>
                      <a:cubicBezTo>
                        <a:pt x="11" y="16"/>
                        <a:pt x="10" y="12"/>
                        <a:pt x="9" y="11"/>
                      </a:cubicBezTo>
                      <a:cubicBezTo>
                        <a:pt x="8" y="9"/>
                        <a:pt x="6" y="12"/>
                        <a:pt x="4" y="12"/>
                      </a:cubicBezTo>
                      <a:cubicBezTo>
                        <a:pt x="3" y="13"/>
                        <a:pt x="1" y="17"/>
                        <a:pt x="2" y="19"/>
                      </a:cubicBezTo>
                      <a:cubicBezTo>
                        <a:pt x="3" y="21"/>
                        <a:pt x="6" y="24"/>
                        <a:pt x="6" y="26"/>
                      </a:cubicBezTo>
                      <a:cubicBezTo>
                        <a:pt x="5" y="27"/>
                        <a:pt x="5" y="28"/>
                        <a:pt x="4" y="30"/>
                      </a:cubicBezTo>
                      <a:cubicBezTo>
                        <a:pt x="4" y="32"/>
                        <a:pt x="4" y="34"/>
                        <a:pt x="3" y="3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defRPr/>
                  </a:pPr>
                  <a:endParaRPr lang="en-US">
                    <a:solidFill>
                      <a:srgbClr val="505050"/>
                    </a:solidFill>
                  </a:endParaRPr>
                </a:p>
              </p:txBody>
            </p:sp>
            <p:sp>
              <p:nvSpPr>
                <p:cNvPr id="168" name="Freeform 865"/>
                <p:cNvSpPr>
                  <a:spLocks noEditPoints="1"/>
                </p:cNvSpPr>
                <p:nvPr/>
              </p:nvSpPr>
              <p:spPr bwMode="auto">
                <a:xfrm>
                  <a:off x="3490913" y="4032250"/>
                  <a:ext cx="223838" cy="306388"/>
                </a:xfrm>
                <a:custGeom>
                  <a:avLst/>
                  <a:gdLst>
                    <a:gd name="T0" fmla="*/ 251 w 296"/>
                    <a:gd name="T1" fmla="*/ 24 h 406"/>
                    <a:gd name="T2" fmla="*/ 249 w 296"/>
                    <a:gd name="T3" fmla="*/ 56 h 406"/>
                    <a:gd name="T4" fmla="*/ 248 w 296"/>
                    <a:gd name="T5" fmla="*/ 73 h 406"/>
                    <a:gd name="T6" fmla="*/ 236 w 296"/>
                    <a:gd name="T7" fmla="*/ 44 h 406"/>
                    <a:gd name="T8" fmla="*/ 235 w 296"/>
                    <a:gd name="T9" fmla="*/ 58 h 406"/>
                    <a:gd name="T10" fmla="*/ 226 w 296"/>
                    <a:gd name="T11" fmla="*/ 32 h 406"/>
                    <a:gd name="T12" fmla="*/ 231 w 296"/>
                    <a:gd name="T13" fmla="*/ 82 h 406"/>
                    <a:gd name="T14" fmla="*/ 241 w 296"/>
                    <a:gd name="T15" fmla="*/ 108 h 406"/>
                    <a:gd name="T16" fmla="*/ 228 w 296"/>
                    <a:gd name="T17" fmla="*/ 119 h 406"/>
                    <a:gd name="T18" fmla="*/ 227 w 296"/>
                    <a:gd name="T19" fmla="*/ 70 h 406"/>
                    <a:gd name="T20" fmla="*/ 214 w 296"/>
                    <a:gd name="T21" fmla="*/ 32 h 406"/>
                    <a:gd name="T22" fmla="*/ 212 w 296"/>
                    <a:gd name="T23" fmla="*/ 59 h 406"/>
                    <a:gd name="T24" fmla="*/ 219 w 296"/>
                    <a:gd name="T25" fmla="*/ 90 h 406"/>
                    <a:gd name="T26" fmla="*/ 199 w 296"/>
                    <a:gd name="T27" fmla="*/ 70 h 406"/>
                    <a:gd name="T28" fmla="*/ 192 w 296"/>
                    <a:gd name="T29" fmla="*/ 82 h 406"/>
                    <a:gd name="T30" fmla="*/ 176 w 296"/>
                    <a:gd name="T31" fmla="*/ 92 h 406"/>
                    <a:gd name="T32" fmla="*/ 163 w 296"/>
                    <a:gd name="T33" fmla="*/ 75 h 406"/>
                    <a:gd name="T34" fmla="*/ 166 w 296"/>
                    <a:gd name="T35" fmla="*/ 106 h 406"/>
                    <a:gd name="T36" fmla="*/ 159 w 296"/>
                    <a:gd name="T37" fmla="*/ 126 h 406"/>
                    <a:gd name="T38" fmla="*/ 150 w 296"/>
                    <a:gd name="T39" fmla="*/ 129 h 406"/>
                    <a:gd name="T40" fmla="*/ 138 w 296"/>
                    <a:gd name="T41" fmla="*/ 90 h 406"/>
                    <a:gd name="T42" fmla="*/ 154 w 296"/>
                    <a:gd name="T43" fmla="*/ 80 h 406"/>
                    <a:gd name="T44" fmla="*/ 134 w 296"/>
                    <a:gd name="T45" fmla="*/ 55 h 406"/>
                    <a:gd name="T46" fmla="*/ 123 w 296"/>
                    <a:gd name="T47" fmla="*/ 35 h 406"/>
                    <a:gd name="T48" fmla="*/ 112 w 296"/>
                    <a:gd name="T49" fmla="*/ 26 h 406"/>
                    <a:gd name="T50" fmla="*/ 103 w 296"/>
                    <a:gd name="T51" fmla="*/ 30 h 406"/>
                    <a:gd name="T52" fmla="*/ 91 w 296"/>
                    <a:gd name="T53" fmla="*/ 36 h 406"/>
                    <a:gd name="T54" fmla="*/ 86 w 296"/>
                    <a:gd name="T55" fmla="*/ 52 h 406"/>
                    <a:gd name="T56" fmla="*/ 84 w 296"/>
                    <a:gd name="T57" fmla="*/ 70 h 406"/>
                    <a:gd name="T58" fmla="*/ 80 w 296"/>
                    <a:gd name="T59" fmla="*/ 96 h 406"/>
                    <a:gd name="T60" fmla="*/ 64 w 296"/>
                    <a:gd name="T61" fmla="*/ 137 h 406"/>
                    <a:gd name="T62" fmla="*/ 63 w 296"/>
                    <a:gd name="T63" fmla="*/ 166 h 406"/>
                    <a:gd name="T64" fmla="*/ 77 w 296"/>
                    <a:gd name="T65" fmla="*/ 193 h 406"/>
                    <a:gd name="T66" fmla="*/ 90 w 296"/>
                    <a:gd name="T67" fmla="*/ 188 h 406"/>
                    <a:gd name="T68" fmla="*/ 86 w 296"/>
                    <a:gd name="T69" fmla="*/ 222 h 406"/>
                    <a:gd name="T70" fmla="*/ 103 w 296"/>
                    <a:gd name="T71" fmla="*/ 214 h 406"/>
                    <a:gd name="T72" fmla="*/ 104 w 296"/>
                    <a:gd name="T73" fmla="*/ 168 h 406"/>
                    <a:gd name="T74" fmla="*/ 110 w 296"/>
                    <a:gd name="T75" fmla="*/ 118 h 406"/>
                    <a:gd name="T76" fmla="*/ 118 w 296"/>
                    <a:gd name="T77" fmla="*/ 122 h 406"/>
                    <a:gd name="T78" fmla="*/ 115 w 296"/>
                    <a:gd name="T79" fmla="*/ 169 h 406"/>
                    <a:gd name="T80" fmla="*/ 124 w 296"/>
                    <a:gd name="T81" fmla="*/ 175 h 406"/>
                    <a:gd name="T82" fmla="*/ 138 w 296"/>
                    <a:gd name="T83" fmla="*/ 180 h 406"/>
                    <a:gd name="T84" fmla="*/ 119 w 296"/>
                    <a:gd name="T85" fmla="*/ 186 h 406"/>
                    <a:gd name="T86" fmla="*/ 117 w 296"/>
                    <a:gd name="T87" fmla="*/ 208 h 406"/>
                    <a:gd name="T88" fmla="*/ 107 w 296"/>
                    <a:gd name="T89" fmla="*/ 233 h 406"/>
                    <a:gd name="T90" fmla="*/ 92 w 296"/>
                    <a:gd name="T91" fmla="*/ 239 h 406"/>
                    <a:gd name="T92" fmla="*/ 83 w 296"/>
                    <a:gd name="T93" fmla="*/ 213 h 406"/>
                    <a:gd name="T94" fmla="*/ 77 w 296"/>
                    <a:gd name="T95" fmla="*/ 229 h 406"/>
                    <a:gd name="T96" fmla="*/ 64 w 296"/>
                    <a:gd name="T97" fmla="*/ 259 h 406"/>
                    <a:gd name="T98" fmla="*/ 52 w 296"/>
                    <a:gd name="T99" fmla="*/ 286 h 406"/>
                    <a:gd name="T100" fmla="*/ 30 w 296"/>
                    <a:gd name="T101" fmla="*/ 304 h 406"/>
                    <a:gd name="T102" fmla="*/ 39 w 296"/>
                    <a:gd name="T103" fmla="*/ 345 h 406"/>
                    <a:gd name="T104" fmla="*/ 6 w 296"/>
                    <a:gd name="T105" fmla="*/ 365 h 406"/>
                    <a:gd name="T106" fmla="*/ 41 w 296"/>
                    <a:gd name="T107" fmla="*/ 380 h 406"/>
                    <a:gd name="T108" fmla="*/ 70 w 296"/>
                    <a:gd name="T109" fmla="*/ 345 h 406"/>
                    <a:gd name="T110" fmla="*/ 85 w 296"/>
                    <a:gd name="T111" fmla="*/ 335 h 406"/>
                    <a:gd name="T112" fmla="*/ 103 w 296"/>
                    <a:gd name="T113" fmla="*/ 350 h 406"/>
                    <a:gd name="T114" fmla="*/ 153 w 296"/>
                    <a:gd name="T115" fmla="*/ 311 h 406"/>
                    <a:gd name="T116" fmla="*/ 257 w 296"/>
                    <a:gd name="T117" fmla="*/ 2 h 406"/>
                    <a:gd name="T118" fmla="*/ 142 w 296"/>
                    <a:gd name="T119" fmla="*/ 158 h 406"/>
                    <a:gd name="T120" fmla="*/ 149 w 296"/>
                    <a:gd name="T121" fmla="*/ 154 h 406"/>
                    <a:gd name="T122" fmla="*/ 159 w 296"/>
                    <a:gd name="T123" fmla="*/ 193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96" h="406">
                      <a:moveTo>
                        <a:pt x="257" y="2"/>
                      </a:moveTo>
                      <a:cubicBezTo>
                        <a:pt x="256" y="2"/>
                        <a:pt x="256" y="2"/>
                        <a:pt x="255" y="1"/>
                      </a:cubicBezTo>
                      <a:cubicBezTo>
                        <a:pt x="254" y="1"/>
                        <a:pt x="254" y="3"/>
                        <a:pt x="253" y="4"/>
                      </a:cubicBezTo>
                      <a:cubicBezTo>
                        <a:pt x="252" y="6"/>
                        <a:pt x="251" y="6"/>
                        <a:pt x="250" y="8"/>
                      </a:cubicBezTo>
                      <a:cubicBezTo>
                        <a:pt x="249" y="9"/>
                        <a:pt x="249" y="10"/>
                        <a:pt x="249" y="11"/>
                      </a:cubicBezTo>
                      <a:cubicBezTo>
                        <a:pt x="249" y="12"/>
                        <a:pt x="248" y="13"/>
                        <a:pt x="248" y="14"/>
                      </a:cubicBezTo>
                      <a:cubicBezTo>
                        <a:pt x="248" y="15"/>
                        <a:pt x="250" y="16"/>
                        <a:pt x="249" y="17"/>
                      </a:cubicBezTo>
                      <a:cubicBezTo>
                        <a:pt x="248" y="19"/>
                        <a:pt x="250" y="21"/>
                        <a:pt x="251" y="24"/>
                      </a:cubicBezTo>
                      <a:cubicBezTo>
                        <a:pt x="253" y="30"/>
                        <a:pt x="245" y="28"/>
                        <a:pt x="243" y="27"/>
                      </a:cubicBezTo>
                      <a:cubicBezTo>
                        <a:pt x="242" y="27"/>
                        <a:pt x="240" y="26"/>
                        <a:pt x="239" y="28"/>
                      </a:cubicBezTo>
                      <a:cubicBezTo>
                        <a:pt x="239" y="29"/>
                        <a:pt x="238" y="30"/>
                        <a:pt x="238" y="32"/>
                      </a:cubicBezTo>
                      <a:cubicBezTo>
                        <a:pt x="239" y="34"/>
                        <a:pt x="240" y="36"/>
                        <a:pt x="240" y="38"/>
                      </a:cubicBezTo>
                      <a:cubicBezTo>
                        <a:pt x="240" y="41"/>
                        <a:pt x="240" y="44"/>
                        <a:pt x="242" y="47"/>
                      </a:cubicBezTo>
                      <a:cubicBezTo>
                        <a:pt x="243" y="48"/>
                        <a:pt x="243" y="48"/>
                        <a:pt x="244" y="48"/>
                      </a:cubicBezTo>
                      <a:cubicBezTo>
                        <a:pt x="245" y="49"/>
                        <a:pt x="245" y="51"/>
                        <a:pt x="245" y="51"/>
                      </a:cubicBezTo>
                      <a:cubicBezTo>
                        <a:pt x="247" y="53"/>
                        <a:pt x="248" y="54"/>
                        <a:pt x="249" y="56"/>
                      </a:cubicBezTo>
                      <a:cubicBezTo>
                        <a:pt x="249" y="58"/>
                        <a:pt x="249" y="59"/>
                        <a:pt x="249" y="60"/>
                      </a:cubicBezTo>
                      <a:cubicBezTo>
                        <a:pt x="249" y="62"/>
                        <a:pt x="249" y="64"/>
                        <a:pt x="249" y="66"/>
                      </a:cubicBezTo>
                      <a:cubicBezTo>
                        <a:pt x="250" y="68"/>
                        <a:pt x="252" y="71"/>
                        <a:pt x="252" y="74"/>
                      </a:cubicBezTo>
                      <a:cubicBezTo>
                        <a:pt x="252" y="76"/>
                        <a:pt x="252" y="76"/>
                        <a:pt x="251" y="77"/>
                      </a:cubicBezTo>
                      <a:cubicBezTo>
                        <a:pt x="251" y="77"/>
                        <a:pt x="251" y="78"/>
                        <a:pt x="250" y="78"/>
                      </a:cubicBezTo>
                      <a:cubicBezTo>
                        <a:pt x="250" y="78"/>
                        <a:pt x="250" y="77"/>
                        <a:pt x="250" y="78"/>
                      </a:cubicBezTo>
                      <a:cubicBezTo>
                        <a:pt x="249" y="79"/>
                        <a:pt x="249" y="80"/>
                        <a:pt x="249" y="78"/>
                      </a:cubicBezTo>
                      <a:cubicBezTo>
                        <a:pt x="248" y="76"/>
                        <a:pt x="248" y="74"/>
                        <a:pt x="248" y="73"/>
                      </a:cubicBezTo>
                      <a:cubicBezTo>
                        <a:pt x="248" y="71"/>
                        <a:pt x="248" y="69"/>
                        <a:pt x="247" y="67"/>
                      </a:cubicBezTo>
                      <a:cubicBezTo>
                        <a:pt x="247" y="65"/>
                        <a:pt x="247" y="64"/>
                        <a:pt x="247" y="63"/>
                      </a:cubicBezTo>
                      <a:cubicBezTo>
                        <a:pt x="248" y="61"/>
                        <a:pt x="248" y="57"/>
                        <a:pt x="246" y="57"/>
                      </a:cubicBezTo>
                      <a:cubicBezTo>
                        <a:pt x="246" y="57"/>
                        <a:pt x="245" y="56"/>
                        <a:pt x="244" y="55"/>
                      </a:cubicBezTo>
                      <a:cubicBezTo>
                        <a:pt x="243" y="54"/>
                        <a:pt x="243" y="52"/>
                        <a:pt x="241" y="51"/>
                      </a:cubicBezTo>
                      <a:cubicBezTo>
                        <a:pt x="240" y="49"/>
                        <a:pt x="240" y="48"/>
                        <a:pt x="239" y="47"/>
                      </a:cubicBezTo>
                      <a:cubicBezTo>
                        <a:pt x="238" y="46"/>
                        <a:pt x="237" y="46"/>
                        <a:pt x="236" y="46"/>
                      </a:cubicBezTo>
                      <a:cubicBezTo>
                        <a:pt x="236" y="46"/>
                        <a:pt x="236" y="45"/>
                        <a:pt x="236" y="44"/>
                      </a:cubicBezTo>
                      <a:cubicBezTo>
                        <a:pt x="235" y="42"/>
                        <a:pt x="234" y="41"/>
                        <a:pt x="234" y="42"/>
                      </a:cubicBezTo>
                      <a:cubicBezTo>
                        <a:pt x="233" y="42"/>
                        <a:pt x="233" y="43"/>
                        <a:pt x="233" y="45"/>
                      </a:cubicBezTo>
                      <a:cubicBezTo>
                        <a:pt x="233" y="45"/>
                        <a:pt x="234" y="46"/>
                        <a:pt x="234" y="47"/>
                      </a:cubicBezTo>
                      <a:cubicBezTo>
                        <a:pt x="234" y="47"/>
                        <a:pt x="235" y="48"/>
                        <a:pt x="235" y="48"/>
                      </a:cubicBezTo>
                      <a:cubicBezTo>
                        <a:pt x="237" y="51"/>
                        <a:pt x="235" y="54"/>
                        <a:pt x="234" y="53"/>
                      </a:cubicBezTo>
                      <a:cubicBezTo>
                        <a:pt x="233" y="52"/>
                        <a:pt x="233" y="50"/>
                        <a:pt x="232" y="49"/>
                      </a:cubicBezTo>
                      <a:cubicBezTo>
                        <a:pt x="231" y="48"/>
                        <a:pt x="231" y="49"/>
                        <a:pt x="232" y="50"/>
                      </a:cubicBezTo>
                      <a:cubicBezTo>
                        <a:pt x="232" y="53"/>
                        <a:pt x="234" y="57"/>
                        <a:pt x="235" y="58"/>
                      </a:cubicBezTo>
                      <a:cubicBezTo>
                        <a:pt x="236" y="60"/>
                        <a:pt x="237" y="59"/>
                        <a:pt x="238" y="62"/>
                      </a:cubicBezTo>
                      <a:cubicBezTo>
                        <a:pt x="240" y="66"/>
                        <a:pt x="236" y="63"/>
                        <a:pt x="235" y="62"/>
                      </a:cubicBezTo>
                      <a:cubicBezTo>
                        <a:pt x="233" y="60"/>
                        <a:pt x="232" y="61"/>
                        <a:pt x="231" y="57"/>
                      </a:cubicBezTo>
                      <a:cubicBezTo>
                        <a:pt x="231" y="55"/>
                        <a:pt x="230" y="53"/>
                        <a:pt x="230" y="51"/>
                      </a:cubicBezTo>
                      <a:cubicBezTo>
                        <a:pt x="230" y="48"/>
                        <a:pt x="230" y="47"/>
                        <a:pt x="230" y="45"/>
                      </a:cubicBezTo>
                      <a:cubicBezTo>
                        <a:pt x="229" y="43"/>
                        <a:pt x="229" y="41"/>
                        <a:pt x="229" y="39"/>
                      </a:cubicBezTo>
                      <a:cubicBezTo>
                        <a:pt x="229" y="38"/>
                        <a:pt x="228" y="36"/>
                        <a:pt x="227" y="34"/>
                      </a:cubicBezTo>
                      <a:cubicBezTo>
                        <a:pt x="227" y="34"/>
                        <a:pt x="226" y="31"/>
                        <a:pt x="226" y="32"/>
                      </a:cubicBezTo>
                      <a:cubicBezTo>
                        <a:pt x="226" y="33"/>
                        <a:pt x="226" y="35"/>
                        <a:pt x="227" y="35"/>
                      </a:cubicBezTo>
                      <a:cubicBezTo>
                        <a:pt x="228" y="38"/>
                        <a:pt x="229" y="39"/>
                        <a:pt x="229" y="42"/>
                      </a:cubicBezTo>
                      <a:cubicBezTo>
                        <a:pt x="229" y="43"/>
                        <a:pt x="229" y="45"/>
                        <a:pt x="228" y="46"/>
                      </a:cubicBezTo>
                      <a:cubicBezTo>
                        <a:pt x="228" y="47"/>
                        <a:pt x="226" y="46"/>
                        <a:pt x="226" y="46"/>
                      </a:cubicBezTo>
                      <a:cubicBezTo>
                        <a:pt x="225" y="48"/>
                        <a:pt x="226" y="52"/>
                        <a:pt x="226" y="55"/>
                      </a:cubicBezTo>
                      <a:cubicBezTo>
                        <a:pt x="227" y="59"/>
                        <a:pt x="229" y="63"/>
                        <a:pt x="230" y="67"/>
                      </a:cubicBezTo>
                      <a:cubicBezTo>
                        <a:pt x="231" y="71"/>
                        <a:pt x="230" y="73"/>
                        <a:pt x="230" y="77"/>
                      </a:cubicBezTo>
                      <a:cubicBezTo>
                        <a:pt x="230" y="78"/>
                        <a:pt x="230" y="80"/>
                        <a:pt x="231" y="82"/>
                      </a:cubicBezTo>
                      <a:cubicBezTo>
                        <a:pt x="231" y="84"/>
                        <a:pt x="231" y="85"/>
                        <a:pt x="231" y="87"/>
                      </a:cubicBezTo>
                      <a:cubicBezTo>
                        <a:pt x="232" y="89"/>
                        <a:pt x="235" y="86"/>
                        <a:pt x="235" y="86"/>
                      </a:cubicBezTo>
                      <a:cubicBezTo>
                        <a:pt x="237" y="85"/>
                        <a:pt x="238" y="88"/>
                        <a:pt x="239" y="90"/>
                      </a:cubicBezTo>
                      <a:cubicBezTo>
                        <a:pt x="241" y="92"/>
                        <a:pt x="242" y="96"/>
                        <a:pt x="243" y="99"/>
                      </a:cubicBezTo>
                      <a:cubicBezTo>
                        <a:pt x="243" y="102"/>
                        <a:pt x="240" y="98"/>
                        <a:pt x="241" y="102"/>
                      </a:cubicBezTo>
                      <a:cubicBezTo>
                        <a:pt x="242" y="105"/>
                        <a:pt x="242" y="107"/>
                        <a:pt x="243" y="107"/>
                      </a:cubicBezTo>
                      <a:cubicBezTo>
                        <a:pt x="244" y="107"/>
                        <a:pt x="244" y="109"/>
                        <a:pt x="243" y="109"/>
                      </a:cubicBezTo>
                      <a:cubicBezTo>
                        <a:pt x="243" y="109"/>
                        <a:pt x="242" y="109"/>
                        <a:pt x="241" y="108"/>
                      </a:cubicBezTo>
                      <a:cubicBezTo>
                        <a:pt x="240" y="106"/>
                        <a:pt x="240" y="103"/>
                        <a:pt x="240" y="101"/>
                      </a:cubicBezTo>
                      <a:cubicBezTo>
                        <a:pt x="240" y="97"/>
                        <a:pt x="239" y="94"/>
                        <a:pt x="238" y="91"/>
                      </a:cubicBezTo>
                      <a:cubicBezTo>
                        <a:pt x="237" y="89"/>
                        <a:pt x="235" y="90"/>
                        <a:pt x="235" y="90"/>
                      </a:cubicBezTo>
                      <a:cubicBezTo>
                        <a:pt x="233" y="91"/>
                        <a:pt x="233" y="95"/>
                        <a:pt x="234" y="98"/>
                      </a:cubicBezTo>
                      <a:cubicBezTo>
                        <a:pt x="235" y="101"/>
                        <a:pt x="236" y="104"/>
                        <a:pt x="235" y="106"/>
                      </a:cubicBezTo>
                      <a:cubicBezTo>
                        <a:pt x="234" y="108"/>
                        <a:pt x="235" y="113"/>
                        <a:pt x="234" y="115"/>
                      </a:cubicBezTo>
                      <a:cubicBezTo>
                        <a:pt x="234" y="117"/>
                        <a:pt x="232" y="117"/>
                        <a:pt x="232" y="119"/>
                      </a:cubicBezTo>
                      <a:cubicBezTo>
                        <a:pt x="232" y="123"/>
                        <a:pt x="229" y="119"/>
                        <a:pt x="228" y="119"/>
                      </a:cubicBezTo>
                      <a:cubicBezTo>
                        <a:pt x="227" y="119"/>
                        <a:pt x="227" y="115"/>
                        <a:pt x="228" y="115"/>
                      </a:cubicBezTo>
                      <a:cubicBezTo>
                        <a:pt x="229" y="115"/>
                        <a:pt x="231" y="112"/>
                        <a:pt x="231" y="110"/>
                      </a:cubicBezTo>
                      <a:cubicBezTo>
                        <a:pt x="231" y="109"/>
                        <a:pt x="232" y="108"/>
                        <a:pt x="232" y="107"/>
                      </a:cubicBezTo>
                      <a:cubicBezTo>
                        <a:pt x="232" y="106"/>
                        <a:pt x="231" y="104"/>
                        <a:pt x="231" y="102"/>
                      </a:cubicBezTo>
                      <a:cubicBezTo>
                        <a:pt x="232" y="101"/>
                        <a:pt x="232" y="99"/>
                        <a:pt x="231" y="97"/>
                      </a:cubicBezTo>
                      <a:cubicBezTo>
                        <a:pt x="231" y="95"/>
                        <a:pt x="230" y="93"/>
                        <a:pt x="230" y="92"/>
                      </a:cubicBezTo>
                      <a:cubicBezTo>
                        <a:pt x="229" y="88"/>
                        <a:pt x="229" y="85"/>
                        <a:pt x="228" y="82"/>
                      </a:cubicBezTo>
                      <a:cubicBezTo>
                        <a:pt x="228" y="78"/>
                        <a:pt x="228" y="74"/>
                        <a:pt x="227" y="70"/>
                      </a:cubicBezTo>
                      <a:cubicBezTo>
                        <a:pt x="226" y="68"/>
                        <a:pt x="227" y="67"/>
                        <a:pt x="227" y="65"/>
                      </a:cubicBezTo>
                      <a:cubicBezTo>
                        <a:pt x="227" y="64"/>
                        <a:pt x="226" y="61"/>
                        <a:pt x="225" y="60"/>
                      </a:cubicBezTo>
                      <a:cubicBezTo>
                        <a:pt x="225" y="57"/>
                        <a:pt x="222" y="55"/>
                        <a:pt x="223" y="52"/>
                      </a:cubicBezTo>
                      <a:cubicBezTo>
                        <a:pt x="223" y="49"/>
                        <a:pt x="223" y="46"/>
                        <a:pt x="223" y="42"/>
                      </a:cubicBezTo>
                      <a:cubicBezTo>
                        <a:pt x="222" y="39"/>
                        <a:pt x="222" y="36"/>
                        <a:pt x="220" y="33"/>
                      </a:cubicBezTo>
                      <a:cubicBezTo>
                        <a:pt x="220" y="33"/>
                        <a:pt x="219" y="32"/>
                        <a:pt x="218" y="31"/>
                      </a:cubicBezTo>
                      <a:cubicBezTo>
                        <a:pt x="217" y="31"/>
                        <a:pt x="217" y="32"/>
                        <a:pt x="216" y="31"/>
                      </a:cubicBezTo>
                      <a:cubicBezTo>
                        <a:pt x="215" y="30"/>
                        <a:pt x="214" y="28"/>
                        <a:pt x="214" y="32"/>
                      </a:cubicBezTo>
                      <a:cubicBezTo>
                        <a:pt x="214" y="32"/>
                        <a:pt x="214" y="33"/>
                        <a:pt x="214" y="34"/>
                      </a:cubicBezTo>
                      <a:cubicBezTo>
                        <a:pt x="214" y="36"/>
                        <a:pt x="214" y="36"/>
                        <a:pt x="214" y="38"/>
                      </a:cubicBezTo>
                      <a:cubicBezTo>
                        <a:pt x="213" y="39"/>
                        <a:pt x="214" y="41"/>
                        <a:pt x="214" y="43"/>
                      </a:cubicBezTo>
                      <a:cubicBezTo>
                        <a:pt x="214" y="44"/>
                        <a:pt x="214" y="46"/>
                        <a:pt x="214" y="47"/>
                      </a:cubicBezTo>
                      <a:cubicBezTo>
                        <a:pt x="214" y="48"/>
                        <a:pt x="214" y="49"/>
                        <a:pt x="213" y="51"/>
                      </a:cubicBezTo>
                      <a:cubicBezTo>
                        <a:pt x="213" y="52"/>
                        <a:pt x="213" y="51"/>
                        <a:pt x="212" y="51"/>
                      </a:cubicBezTo>
                      <a:cubicBezTo>
                        <a:pt x="211" y="51"/>
                        <a:pt x="212" y="53"/>
                        <a:pt x="212" y="54"/>
                      </a:cubicBezTo>
                      <a:cubicBezTo>
                        <a:pt x="212" y="56"/>
                        <a:pt x="212" y="57"/>
                        <a:pt x="212" y="59"/>
                      </a:cubicBezTo>
                      <a:cubicBezTo>
                        <a:pt x="213" y="57"/>
                        <a:pt x="215" y="60"/>
                        <a:pt x="215" y="62"/>
                      </a:cubicBezTo>
                      <a:cubicBezTo>
                        <a:pt x="215" y="64"/>
                        <a:pt x="215" y="66"/>
                        <a:pt x="215" y="67"/>
                      </a:cubicBezTo>
                      <a:cubicBezTo>
                        <a:pt x="216" y="69"/>
                        <a:pt x="215" y="70"/>
                        <a:pt x="214" y="71"/>
                      </a:cubicBezTo>
                      <a:cubicBezTo>
                        <a:pt x="214" y="71"/>
                        <a:pt x="214" y="74"/>
                        <a:pt x="215" y="76"/>
                      </a:cubicBezTo>
                      <a:cubicBezTo>
                        <a:pt x="216" y="77"/>
                        <a:pt x="218" y="76"/>
                        <a:pt x="218" y="80"/>
                      </a:cubicBezTo>
                      <a:cubicBezTo>
                        <a:pt x="219" y="82"/>
                        <a:pt x="219" y="84"/>
                        <a:pt x="220" y="86"/>
                      </a:cubicBezTo>
                      <a:cubicBezTo>
                        <a:pt x="222" y="87"/>
                        <a:pt x="222" y="89"/>
                        <a:pt x="222" y="92"/>
                      </a:cubicBezTo>
                      <a:cubicBezTo>
                        <a:pt x="221" y="95"/>
                        <a:pt x="220" y="91"/>
                        <a:pt x="219" y="90"/>
                      </a:cubicBezTo>
                      <a:cubicBezTo>
                        <a:pt x="217" y="87"/>
                        <a:pt x="215" y="84"/>
                        <a:pt x="213" y="80"/>
                      </a:cubicBezTo>
                      <a:cubicBezTo>
                        <a:pt x="211" y="78"/>
                        <a:pt x="209" y="75"/>
                        <a:pt x="207" y="73"/>
                      </a:cubicBezTo>
                      <a:cubicBezTo>
                        <a:pt x="205" y="71"/>
                        <a:pt x="203" y="71"/>
                        <a:pt x="202" y="71"/>
                      </a:cubicBezTo>
                      <a:cubicBezTo>
                        <a:pt x="201" y="71"/>
                        <a:pt x="201" y="70"/>
                        <a:pt x="201" y="69"/>
                      </a:cubicBezTo>
                      <a:cubicBezTo>
                        <a:pt x="200" y="68"/>
                        <a:pt x="199" y="66"/>
                        <a:pt x="199" y="65"/>
                      </a:cubicBezTo>
                      <a:cubicBezTo>
                        <a:pt x="199" y="65"/>
                        <a:pt x="195" y="58"/>
                        <a:pt x="196" y="61"/>
                      </a:cubicBezTo>
                      <a:cubicBezTo>
                        <a:pt x="196" y="63"/>
                        <a:pt x="197" y="66"/>
                        <a:pt x="197" y="67"/>
                      </a:cubicBezTo>
                      <a:cubicBezTo>
                        <a:pt x="198" y="68"/>
                        <a:pt x="199" y="70"/>
                        <a:pt x="199" y="70"/>
                      </a:cubicBezTo>
                      <a:cubicBezTo>
                        <a:pt x="200" y="71"/>
                        <a:pt x="201" y="71"/>
                        <a:pt x="201" y="73"/>
                      </a:cubicBezTo>
                      <a:cubicBezTo>
                        <a:pt x="201" y="76"/>
                        <a:pt x="203" y="77"/>
                        <a:pt x="203" y="80"/>
                      </a:cubicBezTo>
                      <a:cubicBezTo>
                        <a:pt x="204" y="84"/>
                        <a:pt x="202" y="82"/>
                        <a:pt x="202" y="85"/>
                      </a:cubicBezTo>
                      <a:cubicBezTo>
                        <a:pt x="202" y="88"/>
                        <a:pt x="202" y="90"/>
                        <a:pt x="200" y="87"/>
                      </a:cubicBezTo>
                      <a:cubicBezTo>
                        <a:pt x="199" y="84"/>
                        <a:pt x="200" y="82"/>
                        <a:pt x="199" y="79"/>
                      </a:cubicBezTo>
                      <a:cubicBezTo>
                        <a:pt x="198" y="76"/>
                        <a:pt x="197" y="83"/>
                        <a:pt x="196" y="83"/>
                      </a:cubicBezTo>
                      <a:cubicBezTo>
                        <a:pt x="196" y="84"/>
                        <a:pt x="195" y="84"/>
                        <a:pt x="195" y="84"/>
                      </a:cubicBezTo>
                      <a:cubicBezTo>
                        <a:pt x="194" y="83"/>
                        <a:pt x="193" y="81"/>
                        <a:pt x="192" y="82"/>
                      </a:cubicBezTo>
                      <a:cubicBezTo>
                        <a:pt x="192" y="83"/>
                        <a:pt x="192" y="84"/>
                        <a:pt x="191" y="84"/>
                      </a:cubicBezTo>
                      <a:cubicBezTo>
                        <a:pt x="191" y="84"/>
                        <a:pt x="191" y="86"/>
                        <a:pt x="191" y="87"/>
                      </a:cubicBezTo>
                      <a:cubicBezTo>
                        <a:pt x="190" y="88"/>
                        <a:pt x="189" y="87"/>
                        <a:pt x="189" y="86"/>
                      </a:cubicBezTo>
                      <a:cubicBezTo>
                        <a:pt x="188" y="85"/>
                        <a:pt x="188" y="83"/>
                        <a:pt x="188" y="82"/>
                      </a:cubicBezTo>
                      <a:cubicBezTo>
                        <a:pt x="188" y="81"/>
                        <a:pt x="188" y="77"/>
                        <a:pt x="187" y="77"/>
                      </a:cubicBezTo>
                      <a:cubicBezTo>
                        <a:pt x="185" y="79"/>
                        <a:pt x="185" y="83"/>
                        <a:pt x="183" y="83"/>
                      </a:cubicBezTo>
                      <a:cubicBezTo>
                        <a:pt x="182" y="84"/>
                        <a:pt x="180" y="85"/>
                        <a:pt x="179" y="88"/>
                      </a:cubicBezTo>
                      <a:cubicBezTo>
                        <a:pt x="178" y="89"/>
                        <a:pt x="176" y="90"/>
                        <a:pt x="176" y="92"/>
                      </a:cubicBezTo>
                      <a:cubicBezTo>
                        <a:pt x="175" y="95"/>
                        <a:pt x="177" y="98"/>
                        <a:pt x="176" y="100"/>
                      </a:cubicBezTo>
                      <a:cubicBezTo>
                        <a:pt x="175" y="102"/>
                        <a:pt x="173" y="104"/>
                        <a:pt x="172" y="100"/>
                      </a:cubicBezTo>
                      <a:cubicBezTo>
                        <a:pt x="171" y="98"/>
                        <a:pt x="169" y="94"/>
                        <a:pt x="169" y="91"/>
                      </a:cubicBezTo>
                      <a:cubicBezTo>
                        <a:pt x="169" y="88"/>
                        <a:pt x="172" y="91"/>
                        <a:pt x="171" y="86"/>
                      </a:cubicBezTo>
                      <a:cubicBezTo>
                        <a:pt x="171" y="84"/>
                        <a:pt x="170" y="82"/>
                        <a:pt x="169" y="80"/>
                      </a:cubicBezTo>
                      <a:cubicBezTo>
                        <a:pt x="169" y="79"/>
                        <a:pt x="168" y="79"/>
                        <a:pt x="167" y="78"/>
                      </a:cubicBezTo>
                      <a:cubicBezTo>
                        <a:pt x="166" y="78"/>
                        <a:pt x="165" y="77"/>
                        <a:pt x="164" y="76"/>
                      </a:cubicBezTo>
                      <a:cubicBezTo>
                        <a:pt x="164" y="76"/>
                        <a:pt x="163" y="75"/>
                        <a:pt x="163" y="75"/>
                      </a:cubicBezTo>
                      <a:cubicBezTo>
                        <a:pt x="163" y="75"/>
                        <a:pt x="164" y="77"/>
                        <a:pt x="164" y="77"/>
                      </a:cubicBezTo>
                      <a:cubicBezTo>
                        <a:pt x="165" y="79"/>
                        <a:pt x="165" y="80"/>
                        <a:pt x="165" y="82"/>
                      </a:cubicBezTo>
                      <a:cubicBezTo>
                        <a:pt x="166" y="84"/>
                        <a:pt x="166" y="86"/>
                        <a:pt x="166" y="89"/>
                      </a:cubicBezTo>
                      <a:cubicBezTo>
                        <a:pt x="166" y="91"/>
                        <a:pt x="166" y="93"/>
                        <a:pt x="167" y="95"/>
                      </a:cubicBezTo>
                      <a:cubicBezTo>
                        <a:pt x="167" y="97"/>
                        <a:pt x="169" y="100"/>
                        <a:pt x="169" y="103"/>
                      </a:cubicBezTo>
                      <a:cubicBezTo>
                        <a:pt x="169" y="104"/>
                        <a:pt x="169" y="106"/>
                        <a:pt x="169" y="108"/>
                      </a:cubicBezTo>
                      <a:cubicBezTo>
                        <a:pt x="169" y="109"/>
                        <a:pt x="168" y="109"/>
                        <a:pt x="168" y="108"/>
                      </a:cubicBezTo>
                      <a:cubicBezTo>
                        <a:pt x="167" y="107"/>
                        <a:pt x="166" y="107"/>
                        <a:pt x="166" y="106"/>
                      </a:cubicBezTo>
                      <a:cubicBezTo>
                        <a:pt x="165" y="105"/>
                        <a:pt x="164" y="103"/>
                        <a:pt x="164" y="102"/>
                      </a:cubicBezTo>
                      <a:cubicBezTo>
                        <a:pt x="163" y="101"/>
                        <a:pt x="163" y="102"/>
                        <a:pt x="163" y="103"/>
                      </a:cubicBezTo>
                      <a:cubicBezTo>
                        <a:pt x="163" y="105"/>
                        <a:pt x="163" y="106"/>
                        <a:pt x="162" y="107"/>
                      </a:cubicBezTo>
                      <a:cubicBezTo>
                        <a:pt x="162" y="108"/>
                        <a:pt x="161" y="110"/>
                        <a:pt x="161" y="111"/>
                      </a:cubicBezTo>
                      <a:cubicBezTo>
                        <a:pt x="160" y="112"/>
                        <a:pt x="159" y="112"/>
                        <a:pt x="159" y="113"/>
                      </a:cubicBezTo>
                      <a:cubicBezTo>
                        <a:pt x="158" y="115"/>
                        <a:pt x="160" y="118"/>
                        <a:pt x="161" y="121"/>
                      </a:cubicBezTo>
                      <a:cubicBezTo>
                        <a:pt x="161" y="123"/>
                        <a:pt x="162" y="125"/>
                        <a:pt x="163" y="128"/>
                      </a:cubicBezTo>
                      <a:cubicBezTo>
                        <a:pt x="164" y="130"/>
                        <a:pt x="160" y="126"/>
                        <a:pt x="159" y="126"/>
                      </a:cubicBezTo>
                      <a:cubicBezTo>
                        <a:pt x="157" y="125"/>
                        <a:pt x="156" y="125"/>
                        <a:pt x="155" y="120"/>
                      </a:cubicBezTo>
                      <a:cubicBezTo>
                        <a:pt x="154" y="117"/>
                        <a:pt x="151" y="117"/>
                        <a:pt x="151" y="120"/>
                      </a:cubicBezTo>
                      <a:cubicBezTo>
                        <a:pt x="151" y="122"/>
                        <a:pt x="152" y="123"/>
                        <a:pt x="152" y="124"/>
                      </a:cubicBezTo>
                      <a:cubicBezTo>
                        <a:pt x="153" y="126"/>
                        <a:pt x="153" y="128"/>
                        <a:pt x="154" y="128"/>
                      </a:cubicBezTo>
                      <a:cubicBezTo>
                        <a:pt x="155" y="129"/>
                        <a:pt x="156" y="128"/>
                        <a:pt x="156" y="130"/>
                      </a:cubicBezTo>
                      <a:cubicBezTo>
                        <a:pt x="157" y="132"/>
                        <a:pt x="157" y="134"/>
                        <a:pt x="157" y="135"/>
                      </a:cubicBezTo>
                      <a:cubicBezTo>
                        <a:pt x="156" y="138"/>
                        <a:pt x="154" y="135"/>
                        <a:pt x="152" y="132"/>
                      </a:cubicBezTo>
                      <a:cubicBezTo>
                        <a:pt x="152" y="131"/>
                        <a:pt x="151" y="130"/>
                        <a:pt x="150" y="129"/>
                      </a:cubicBezTo>
                      <a:cubicBezTo>
                        <a:pt x="150" y="129"/>
                        <a:pt x="148" y="128"/>
                        <a:pt x="148" y="127"/>
                      </a:cubicBezTo>
                      <a:cubicBezTo>
                        <a:pt x="148" y="122"/>
                        <a:pt x="147" y="118"/>
                        <a:pt x="146" y="113"/>
                      </a:cubicBezTo>
                      <a:cubicBezTo>
                        <a:pt x="146" y="111"/>
                        <a:pt x="146" y="109"/>
                        <a:pt x="145" y="107"/>
                      </a:cubicBezTo>
                      <a:cubicBezTo>
                        <a:pt x="144" y="105"/>
                        <a:pt x="144" y="103"/>
                        <a:pt x="143" y="101"/>
                      </a:cubicBezTo>
                      <a:cubicBezTo>
                        <a:pt x="142" y="101"/>
                        <a:pt x="141" y="100"/>
                        <a:pt x="141" y="99"/>
                      </a:cubicBezTo>
                      <a:cubicBezTo>
                        <a:pt x="140" y="98"/>
                        <a:pt x="140" y="96"/>
                        <a:pt x="139" y="95"/>
                      </a:cubicBezTo>
                      <a:cubicBezTo>
                        <a:pt x="139" y="94"/>
                        <a:pt x="138" y="93"/>
                        <a:pt x="137" y="92"/>
                      </a:cubicBezTo>
                      <a:cubicBezTo>
                        <a:pt x="137" y="91"/>
                        <a:pt x="136" y="89"/>
                        <a:pt x="138" y="90"/>
                      </a:cubicBezTo>
                      <a:cubicBezTo>
                        <a:pt x="140" y="92"/>
                        <a:pt x="142" y="94"/>
                        <a:pt x="144" y="97"/>
                      </a:cubicBezTo>
                      <a:cubicBezTo>
                        <a:pt x="145" y="99"/>
                        <a:pt x="146" y="101"/>
                        <a:pt x="147" y="101"/>
                      </a:cubicBezTo>
                      <a:cubicBezTo>
                        <a:pt x="148" y="102"/>
                        <a:pt x="149" y="103"/>
                        <a:pt x="151" y="104"/>
                      </a:cubicBezTo>
                      <a:cubicBezTo>
                        <a:pt x="152" y="105"/>
                        <a:pt x="153" y="106"/>
                        <a:pt x="154" y="106"/>
                      </a:cubicBezTo>
                      <a:cubicBezTo>
                        <a:pt x="155" y="107"/>
                        <a:pt x="155" y="105"/>
                        <a:pt x="156" y="105"/>
                      </a:cubicBezTo>
                      <a:cubicBezTo>
                        <a:pt x="157" y="105"/>
                        <a:pt x="158" y="106"/>
                        <a:pt x="159" y="105"/>
                      </a:cubicBezTo>
                      <a:cubicBezTo>
                        <a:pt x="159" y="104"/>
                        <a:pt x="160" y="102"/>
                        <a:pt x="160" y="101"/>
                      </a:cubicBezTo>
                      <a:cubicBezTo>
                        <a:pt x="162" y="94"/>
                        <a:pt x="157" y="84"/>
                        <a:pt x="154" y="80"/>
                      </a:cubicBezTo>
                      <a:cubicBezTo>
                        <a:pt x="153" y="79"/>
                        <a:pt x="152" y="78"/>
                        <a:pt x="151" y="76"/>
                      </a:cubicBezTo>
                      <a:cubicBezTo>
                        <a:pt x="150" y="74"/>
                        <a:pt x="150" y="73"/>
                        <a:pt x="149" y="71"/>
                      </a:cubicBezTo>
                      <a:cubicBezTo>
                        <a:pt x="147" y="69"/>
                        <a:pt x="146" y="66"/>
                        <a:pt x="144" y="63"/>
                      </a:cubicBezTo>
                      <a:cubicBezTo>
                        <a:pt x="144" y="62"/>
                        <a:pt x="143" y="60"/>
                        <a:pt x="143" y="60"/>
                      </a:cubicBezTo>
                      <a:cubicBezTo>
                        <a:pt x="142" y="59"/>
                        <a:pt x="141" y="60"/>
                        <a:pt x="140" y="60"/>
                      </a:cubicBezTo>
                      <a:cubicBezTo>
                        <a:pt x="139" y="59"/>
                        <a:pt x="138" y="58"/>
                        <a:pt x="137" y="58"/>
                      </a:cubicBezTo>
                      <a:cubicBezTo>
                        <a:pt x="137" y="58"/>
                        <a:pt x="136" y="58"/>
                        <a:pt x="136" y="57"/>
                      </a:cubicBezTo>
                      <a:cubicBezTo>
                        <a:pt x="135" y="56"/>
                        <a:pt x="135" y="56"/>
                        <a:pt x="134" y="55"/>
                      </a:cubicBezTo>
                      <a:cubicBezTo>
                        <a:pt x="133" y="55"/>
                        <a:pt x="134" y="58"/>
                        <a:pt x="134" y="57"/>
                      </a:cubicBezTo>
                      <a:cubicBezTo>
                        <a:pt x="133" y="57"/>
                        <a:pt x="132" y="55"/>
                        <a:pt x="131" y="54"/>
                      </a:cubicBezTo>
                      <a:cubicBezTo>
                        <a:pt x="130" y="53"/>
                        <a:pt x="129" y="53"/>
                        <a:pt x="128" y="52"/>
                      </a:cubicBezTo>
                      <a:cubicBezTo>
                        <a:pt x="128" y="51"/>
                        <a:pt x="126" y="51"/>
                        <a:pt x="126" y="49"/>
                      </a:cubicBezTo>
                      <a:cubicBezTo>
                        <a:pt x="125" y="48"/>
                        <a:pt x="124" y="43"/>
                        <a:pt x="124" y="42"/>
                      </a:cubicBezTo>
                      <a:cubicBezTo>
                        <a:pt x="125" y="41"/>
                        <a:pt x="126" y="42"/>
                        <a:pt x="126" y="41"/>
                      </a:cubicBezTo>
                      <a:cubicBezTo>
                        <a:pt x="127" y="41"/>
                        <a:pt x="126" y="39"/>
                        <a:pt x="125" y="38"/>
                      </a:cubicBezTo>
                      <a:cubicBezTo>
                        <a:pt x="125" y="37"/>
                        <a:pt x="124" y="36"/>
                        <a:pt x="123" y="35"/>
                      </a:cubicBezTo>
                      <a:cubicBezTo>
                        <a:pt x="122" y="35"/>
                        <a:pt x="122" y="34"/>
                        <a:pt x="121" y="32"/>
                      </a:cubicBezTo>
                      <a:cubicBezTo>
                        <a:pt x="121" y="31"/>
                        <a:pt x="120" y="32"/>
                        <a:pt x="119" y="31"/>
                      </a:cubicBezTo>
                      <a:cubicBezTo>
                        <a:pt x="119" y="30"/>
                        <a:pt x="119" y="29"/>
                        <a:pt x="118" y="29"/>
                      </a:cubicBezTo>
                      <a:cubicBezTo>
                        <a:pt x="118" y="28"/>
                        <a:pt x="117" y="28"/>
                        <a:pt x="116" y="27"/>
                      </a:cubicBezTo>
                      <a:cubicBezTo>
                        <a:pt x="116" y="26"/>
                        <a:pt x="115" y="24"/>
                        <a:pt x="114" y="24"/>
                      </a:cubicBezTo>
                      <a:cubicBezTo>
                        <a:pt x="114" y="24"/>
                        <a:pt x="115" y="26"/>
                        <a:pt x="114" y="26"/>
                      </a:cubicBezTo>
                      <a:cubicBezTo>
                        <a:pt x="114" y="26"/>
                        <a:pt x="113" y="26"/>
                        <a:pt x="113" y="26"/>
                      </a:cubicBezTo>
                      <a:cubicBezTo>
                        <a:pt x="113" y="26"/>
                        <a:pt x="113" y="26"/>
                        <a:pt x="112" y="26"/>
                      </a:cubicBezTo>
                      <a:cubicBezTo>
                        <a:pt x="112" y="26"/>
                        <a:pt x="111" y="24"/>
                        <a:pt x="111" y="26"/>
                      </a:cubicBezTo>
                      <a:cubicBezTo>
                        <a:pt x="111" y="27"/>
                        <a:pt x="109" y="25"/>
                        <a:pt x="109" y="25"/>
                      </a:cubicBezTo>
                      <a:cubicBezTo>
                        <a:pt x="108" y="24"/>
                        <a:pt x="108" y="27"/>
                        <a:pt x="108" y="27"/>
                      </a:cubicBezTo>
                      <a:cubicBezTo>
                        <a:pt x="108" y="28"/>
                        <a:pt x="107" y="26"/>
                        <a:pt x="107" y="25"/>
                      </a:cubicBezTo>
                      <a:cubicBezTo>
                        <a:pt x="106" y="23"/>
                        <a:pt x="106" y="24"/>
                        <a:pt x="105" y="25"/>
                      </a:cubicBezTo>
                      <a:cubicBezTo>
                        <a:pt x="105" y="26"/>
                        <a:pt x="105" y="27"/>
                        <a:pt x="105" y="29"/>
                      </a:cubicBezTo>
                      <a:cubicBezTo>
                        <a:pt x="105" y="31"/>
                        <a:pt x="104" y="31"/>
                        <a:pt x="103" y="29"/>
                      </a:cubicBezTo>
                      <a:cubicBezTo>
                        <a:pt x="103" y="28"/>
                        <a:pt x="102" y="29"/>
                        <a:pt x="103" y="30"/>
                      </a:cubicBezTo>
                      <a:cubicBezTo>
                        <a:pt x="103" y="32"/>
                        <a:pt x="103" y="33"/>
                        <a:pt x="102" y="33"/>
                      </a:cubicBezTo>
                      <a:cubicBezTo>
                        <a:pt x="101" y="33"/>
                        <a:pt x="102" y="34"/>
                        <a:pt x="101" y="35"/>
                      </a:cubicBezTo>
                      <a:cubicBezTo>
                        <a:pt x="101" y="36"/>
                        <a:pt x="100" y="34"/>
                        <a:pt x="99" y="33"/>
                      </a:cubicBezTo>
                      <a:cubicBezTo>
                        <a:pt x="98" y="32"/>
                        <a:pt x="98" y="33"/>
                        <a:pt x="98" y="34"/>
                      </a:cubicBezTo>
                      <a:cubicBezTo>
                        <a:pt x="98" y="36"/>
                        <a:pt x="96" y="33"/>
                        <a:pt x="96" y="32"/>
                      </a:cubicBezTo>
                      <a:cubicBezTo>
                        <a:pt x="94" y="32"/>
                        <a:pt x="96" y="38"/>
                        <a:pt x="94" y="35"/>
                      </a:cubicBezTo>
                      <a:cubicBezTo>
                        <a:pt x="94" y="35"/>
                        <a:pt x="93" y="33"/>
                        <a:pt x="92" y="34"/>
                      </a:cubicBezTo>
                      <a:cubicBezTo>
                        <a:pt x="92" y="35"/>
                        <a:pt x="93" y="39"/>
                        <a:pt x="91" y="36"/>
                      </a:cubicBezTo>
                      <a:cubicBezTo>
                        <a:pt x="91" y="35"/>
                        <a:pt x="89" y="32"/>
                        <a:pt x="89" y="33"/>
                      </a:cubicBezTo>
                      <a:cubicBezTo>
                        <a:pt x="89" y="34"/>
                        <a:pt x="90" y="36"/>
                        <a:pt x="90" y="37"/>
                      </a:cubicBezTo>
                      <a:cubicBezTo>
                        <a:pt x="90" y="39"/>
                        <a:pt x="90" y="41"/>
                        <a:pt x="90" y="42"/>
                      </a:cubicBezTo>
                      <a:cubicBezTo>
                        <a:pt x="90" y="44"/>
                        <a:pt x="90" y="42"/>
                        <a:pt x="89" y="42"/>
                      </a:cubicBezTo>
                      <a:cubicBezTo>
                        <a:pt x="88" y="41"/>
                        <a:pt x="89" y="45"/>
                        <a:pt x="89" y="46"/>
                      </a:cubicBezTo>
                      <a:cubicBezTo>
                        <a:pt x="89" y="49"/>
                        <a:pt x="88" y="46"/>
                        <a:pt x="87" y="46"/>
                      </a:cubicBezTo>
                      <a:cubicBezTo>
                        <a:pt x="87" y="46"/>
                        <a:pt x="88" y="51"/>
                        <a:pt x="88" y="52"/>
                      </a:cubicBezTo>
                      <a:cubicBezTo>
                        <a:pt x="88" y="53"/>
                        <a:pt x="86" y="50"/>
                        <a:pt x="86" y="52"/>
                      </a:cubicBezTo>
                      <a:cubicBezTo>
                        <a:pt x="86" y="53"/>
                        <a:pt x="86" y="54"/>
                        <a:pt x="86" y="55"/>
                      </a:cubicBezTo>
                      <a:cubicBezTo>
                        <a:pt x="86" y="56"/>
                        <a:pt x="85" y="55"/>
                        <a:pt x="85" y="54"/>
                      </a:cubicBezTo>
                      <a:cubicBezTo>
                        <a:pt x="85" y="53"/>
                        <a:pt x="84" y="50"/>
                        <a:pt x="84" y="51"/>
                      </a:cubicBezTo>
                      <a:cubicBezTo>
                        <a:pt x="84" y="54"/>
                        <a:pt x="84" y="53"/>
                        <a:pt x="83" y="52"/>
                      </a:cubicBezTo>
                      <a:cubicBezTo>
                        <a:pt x="83" y="55"/>
                        <a:pt x="84" y="58"/>
                        <a:pt x="83" y="60"/>
                      </a:cubicBezTo>
                      <a:cubicBezTo>
                        <a:pt x="83" y="61"/>
                        <a:pt x="82" y="62"/>
                        <a:pt x="83" y="63"/>
                      </a:cubicBezTo>
                      <a:cubicBezTo>
                        <a:pt x="83" y="64"/>
                        <a:pt x="83" y="64"/>
                        <a:pt x="84" y="66"/>
                      </a:cubicBezTo>
                      <a:cubicBezTo>
                        <a:pt x="84" y="67"/>
                        <a:pt x="84" y="69"/>
                        <a:pt x="84" y="70"/>
                      </a:cubicBezTo>
                      <a:cubicBezTo>
                        <a:pt x="84" y="72"/>
                        <a:pt x="84" y="73"/>
                        <a:pt x="84" y="74"/>
                      </a:cubicBezTo>
                      <a:cubicBezTo>
                        <a:pt x="83" y="75"/>
                        <a:pt x="83" y="75"/>
                        <a:pt x="82" y="76"/>
                      </a:cubicBezTo>
                      <a:cubicBezTo>
                        <a:pt x="82" y="77"/>
                        <a:pt x="82" y="79"/>
                        <a:pt x="82" y="80"/>
                      </a:cubicBezTo>
                      <a:cubicBezTo>
                        <a:pt x="82" y="81"/>
                        <a:pt x="81" y="80"/>
                        <a:pt x="81" y="81"/>
                      </a:cubicBezTo>
                      <a:cubicBezTo>
                        <a:pt x="81" y="82"/>
                        <a:pt x="81" y="83"/>
                        <a:pt x="81" y="84"/>
                      </a:cubicBezTo>
                      <a:cubicBezTo>
                        <a:pt x="81" y="85"/>
                        <a:pt x="80" y="86"/>
                        <a:pt x="81" y="88"/>
                      </a:cubicBezTo>
                      <a:cubicBezTo>
                        <a:pt x="81" y="89"/>
                        <a:pt x="82" y="91"/>
                        <a:pt x="81" y="92"/>
                      </a:cubicBezTo>
                      <a:cubicBezTo>
                        <a:pt x="81" y="93"/>
                        <a:pt x="80" y="94"/>
                        <a:pt x="80" y="96"/>
                      </a:cubicBezTo>
                      <a:cubicBezTo>
                        <a:pt x="80" y="97"/>
                        <a:pt x="80" y="99"/>
                        <a:pt x="80" y="101"/>
                      </a:cubicBezTo>
                      <a:cubicBezTo>
                        <a:pt x="79" y="104"/>
                        <a:pt x="79" y="108"/>
                        <a:pt x="78" y="110"/>
                      </a:cubicBezTo>
                      <a:cubicBezTo>
                        <a:pt x="77" y="111"/>
                        <a:pt x="76" y="111"/>
                        <a:pt x="76" y="113"/>
                      </a:cubicBezTo>
                      <a:cubicBezTo>
                        <a:pt x="75" y="114"/>
                        <a:pt x="75" y="116"/>
                        <a:pt x="75" y="117"/>
                      </a:cubicBezTo>
                      <a:cubicBezTo>
                        <a:pt x="74" y="120"/>
                        <a:pt x="72" y="122"/>
                        <a:pt x="72" y="124"/>
                      </a:cubicBezTo>
                      <a:cubicBezTo>
                        <a:pt x="71" y="126"/>
                        <a:pt x="71" y="128"/>
                        <a:pt x="71" y="128"/>
                      </a:cubicBezTo>
                      <a:cubicBezTo>
                        <a:pt x="70" y="129"/>
                        <a:pt x="69" y="129"/>
                        <a:pt x="68" y="129"/>
                      </a:cubicBezTo>
                      <a:cubicBezTo>
                        <a:pt x="66" y="131"/>
                        <a:pt x="65" y="134"/>
                        <a:pt x="64" y="137"/>
                      </a:cubicBezTo>
                      <a:cubicBezTo>
                        <a:pt x="63" y="138"/>
                        <a:pt x="63" y="140"/>
                        <a:pt x="62" y="140"/>
                      </a:cubicBezTo>
                      <a:cubicBezTo>
                        <a:pt x="61" y="140"/>
                        <a:pt x="61" y="139"/>
                        <a:pt x="61" y="141"/>
                      </a:cubicBezTo>
                      <a:cubicBezTo>
                        <a:pt x="61" y="143"/>
                        <a:pt x="61" y="145"/>
                        <a:pt x="61" y="147"/>
                      </a:cubicBezTo>
                      <a:cubicBezTo>
                        <a:pt x="61" y="150"/>
                        <a:pt x="61" y="152"/>
                        <a:pt x="61" y="154"/>
                      </a:cubicBezTo>
                      <a:cubicBezTo>
                        <a:pt x="61" y="156"/>
                        <a:pt x="63" y="161"/>
                        <a:pt x="62" y="162"/>
                      </a:cubicBezTo>
                      <a:cubicBezTo>
                        <a:pt x="60" y="164"/>
                        <a:pt x="58" y="161"/>
                        <a:pt x="56" y="161"/>
                      </a:cubicBezTo>
                      <a:cubicBezTo>
                        <a:pt x="56" y="164"/>
                        <a:pt x="59" y="165"/>
                        <a:pt x="60" y="166"/>
                      </a:cubicBezTo>
                      <a:cubicBezTo>
                        <a:pt x="61" y="166"/>
                        <a:pt x="62" y="165"/>
                        <a:pt x="63" y="166"/>
                      </a:cubicBezTo>
                      <a:cubicBezTo>
                        <a:pt x="64" y="167"/>
                        <a:pt x="64" y="171"/>
                        <a:pt x="64" y="173"/>
                      </a:cubicBezTo>
                      <a:cubicBezTo>
                        <a:pt x="63" y="177"/>
                        <a:pt x="66" y="178"/>
                        <a:pt x="66" y="181"/>
                      </a:cubicBezTo>
                      <a:cubicBezTo>
                        <a:pt x="66" y="184"/>
                        <a:pt x="65" y="187"/>
                        <a:pt x="65" y="191"/>
                      </a:cubicBezTo>
                      <a:cubicBezTo>
                        <a:pt x="66" y="192"/>
                        <a:pt x="67" y="193"/>
                        <a:pt x="67" y="193"/>
                      </a:cubicBezTo>
                      <a:cubicBezTo>
                        <a:pt x="68" y="193"/>
                        <a:pt x="69" y="194"/>
                        <a:pt x="70" y="195"/>
                      </a:cubicBezTo>
                      <a:cubicBezTo>
                        <a:pt x="72" y="196"/>
                        <a:pt x="73" y="196"/>
                        <a:pt x="74" y="195"/>
                      </a:cubicBezTo>
                      <a:cubicBezTo>
                        <a:pt x="74" y="195"/>
                        <a:pt x="75" y="194"/>
                        <a:pt x="75" y="194"/>
                      </a:cubicBezTo>
                      <a:cubicBezTo>
                        <a:pt x="76" y="193"/>
                        <a:pt x="76" y="193"/>
                        <a:pt x="77" y="193"/>
                      </a:cubicBezTo>
                      <a:cubicBezTo>
                        <a:pt x="78" y="192"/>
                        <a:pt x="79" y="190"/>
                        <a:pt x="79" y="188"/>
                      </a:cubicBezTo>
                      <a:cubicBezTo>
                        <a:pt x="80" y="186"/>
                        <a:pt x="80" y="185"/>
                        <a:pt x="81" y="184"/>
                      </a:cubicBezTo>
                      <a:cubicBezTo>
                        <a:pt x="82" y="183"/>
                        <a:pt x="82" y="183"/>
                        <a:pt x="82" y="181"/>
                      </a:cubicBezTo>
                      <a:cubicBezTo>
                        <a:pt x="82" y="179"/>
                        <a:pt x="81" y="176"/>
                        <a:pt x="82" y="177"/>
                      </a:cubicBezTo>
                      <a:cubicBezTo>
                        <a:pt x="85" y="178"/>
                        <a:pt x="84" y="185"/>
                        <a:pt x="84" y="188"/>
                      </a:cubicBezTo>
                      <a:cubicBezTo>
                        <a:pt x="84" y="190"/>
                        <a:pt x="85" y="192"/>
                        <a:pt x="85" y="193"/>
                      </a:cubicBezTo>
                      <a:cubicBezTo>
                        <a:pt x="85" y="195"/>
                        <a:pt x="86" y="195"/>
                        <a:pt x="87" y="194"/>
                      </a:cubicBezTo>
                      <a:cubicBezTo>
                        <a:pt x="88" y="192"/>
                        <a:pt x="89" y="191"/>
                        <a:pt x="90" y="188"/>
                      </a:cubicBezTo>
                      <a:cubicBezTo>
                        <a:pt x="90" y="187"/>
                        <a:pt x="90" y="186"/>
                        <a:pt x="91" y="186"/>
                      </a:cubicBezTo>
                      <a:cubicBezTo>
                        <a:pt x="92" y="187"/>
                        <a:pt x="92" y="188"/>
                        <a:pt x="92" y="189"/>
                      </a:cubicBezTo>
                      <a:cubicBezTo>
                        <a:pt x="91" y="192"/>
                        <a:pt x="89" y="193"/>
                        <a:pt x="88" y="196"/>
                      </a:cubicBezTo>
                      <a:cubicBezTo>
                        <a:pt x="87" y="197"/>
                        <a:pt x="86" y="199"/>
                        <a:pt x="86" y="201"/>
                      </a:cubicBezTo>
                      <a:cubicBezTo>
                        <a:pt x="87" y="203"/>
                        <a:pt x="88" y="205"/>
                        <a:pt x="88" y="206"/>
                      </a:cubicBezTo>
                      <a:cubicBezTo>
                        <a:pt x="89" y="208"/>
                        <a:pt x="91" y="215"/>
                        <a:pt x="90" y="217"/>
                      </a:cubicBezTo>
                      <a:cubicBezTo>
                        <a:pt x="90" y="218"/>
                        <a:pt x="89" y="220"/>
                        <a:pt x="88" y="220"/>
                      </a:cubicBezTo>
                      <a:cubicBezTo>
                        <a:pt x="87" y="221"/>
                        <a:pt x="86" y="219"/>
                        <a:pt x="86" y="222"/>
                      </a:cubicBezTo>
                      <a:cubicBezTo>
                        <a:pt x="86" y="223"/>
                        <a:pt x="86" y="225"/>
                        <a:pt x="86" y="227"/>
                      </a:cubicBezTo>
                      <a:cubicBezTo>
                        <a:pt x="86" y="229"/>
                        <a:pt x="85" y="230"/>
                        <a:pt x="85" y="231"/>
                      </a:cubicBezTo>
                      <a:cubicBezTo>
                        <a:pt x="83" y="235"/>
                        <a:pt x="88" y="235"/>
                        <a:pt x="89" y="235"/>
                      </a:cubicBezTo>
                      <a:cubicBezTo>
                        <a:pt x="91" y="233"/>
                        <a:pt x="91" y="229"/>
                        <a:pt x="92" y="227"/>
                      </a:cubicBezTo>
                      <a:cubicBezTo>
                        <a:pt x="93" y="226"/>
                        <a:pt x="94" y="227"/>
                        <a:pt x="95" y="226"/>
                      </a:cubicBezTo>
                      <a:cubicBezTo>
                        <a:pt x="96" y="225"/>
                        <a:pt x="96" y="223"/>
                        <a:pt x="97" y="221"/>
                      </a:cubicBezTo>
                      <a:cubicBezTo>
                        <a:pt x="98" y="219"/>
                        <a:pt x="100" y="224"/>
                        <a:pt x="101" y="220"/>
                      </a:cubicBezTo>
                      <a:cubicBezTo>
                        <a:pt x="102" y="218"/>
                        <a:pt x="102" y="216"/>
                        <a:pt x="103" y="214"/>
                      </a:cubicBezTo>
                      <a:cubicBezTo>
                        <a:pt x="103" y="212"/>
                        <a:pt x="104" y="210"/>
                        <a:pt x="103" y="208"/>
                      </a:cubicBezTo>
                      <a:cubicBezTo>
                        <a:pt x="103" y="207"/>
                        <a:pt x="102" y="206"/>
                        <a:pt x="102" y="204"/>
                      </a:cubicBezTo>
                      <a:cubicBezTo>
                        <a:pt x="102" y="202"/>
                        <a:pt x="103" y="199"/>
                        <a:pt x="102" y="197"/>
                      </a:cubicBezTo>
                      <a:cubicBezTo>
                        <a:pt x="101" y="193"/>
                        <a:pt x="104" y="189"/>
                        <a:pt x="105" y="188"/>
                      </a:cubicBezTo>
                      <a:cubicBezTo>
                        <a:pt x="107" y="187"/>
                        <a:pt x="107" y="181"/>
                        <a:pt x="107" y="178"/>
                      </a:cubicBezTo>
                      <a:cubicBezTo>
                        <a:pt x="107" y="176"/>
                        <a:pt x="107" y="173"/>
                        <a:pt x="106" y="172"/>
                      </a:cubicBezTo>
                      <a:cubicBezTo>
                        <a:pt x="105" y="171"/>
                        <a:pt x="105" y="171"/>
                        <a:pt x="105" y="171"/>
                      </a:cubicBezTo>
                      <a:cubicBezTo>
                        <a:pt x="104" y="170"/>
                        <a:pt x="104" y="169"/>
                        <a:pt x="104" y="168"/>
                      </a:cubicBezTo>
                      <a:cubicBezTo>
                        <a:pt x="103" y="166"/>
                        <a:pt x="102" y="166"/>
                        <a:pt x="102" y="164"/>
                      </a:cubicBezTo>
                      <a:cubicBezTo>
                        <a:pt x="101" y="162"/>
                        <a:pt x="101" y="160"/>
                        <a:pt x="101" y="158"/>
                      </a:cubicBezTo>
                      <a:cubicBezTo>
                        <a:pt x="100" y="156"/>
                        <a:pt x="101" y="154"/>
                        <a:pt x="101" y="153"/>
                      </a:cubicBezTo>
                      <a:cubicBezTo>
                        <a:pt x="102" y="150"/>
                        <a:pt x="101" y="148"/>
                        <a:pt x="101" y="145"/>
                      </a:cubicBezTo>
                      <a:cubicBezTo>
                        <a:pt x="100" y="141"/>
                        <a:pt x="102" y="137"/>
                        <a:pt x="103" y="135"/>
                      </a:cubicBezTo>
                      <a:cubicBezTo>
                        <a:pt x="104" y="134"/>
                        <a:pt x="105" y="132"/>
                        <a:pt x="106" y="131"/>
                      </a:cubicBezTo>
                      <a:cubicBezTo>
                        <a:pt x="107" y="130"/>
                        <a:pt x="108" y="128"/>
                        <a:pt x="108" y="126"/>
                      </a:cubicBezTo>
                      <a:cubicBezTo>
                        <a:pt x="109" y="124"/>
                        <a:pt x="111" y="122"/>
                        <a:pt x="110" y="118"/>
                      </a:cubicBezTo>
                      <a:cubicBezTo>
                        <a:pt x="110" y="113"/>
                        <a:pt x="108" y="109"/>
                        <a:pt x="109" y="105"/>
                      </a:cubicBezTo>
                      <a:cubicBezTo>
                        <a:pt x="109" y="103"/>
                        <a:pt x="111" y="104"/>
                        <a:pt x="111" y="103"/>
                      </a:cubicBezTo>
                      <a:cubicBezTo>
                        <a:pt x="111" y="101"/>
                        <a:pt x="110" y="99"/>
                        <a:pt x="112" y="100"/>
                      </a:cubicBezTo>
                      <a:cubicBezTo>
                        <a:pt x="113" y="100"/>
                        <a:pt x="114" y="99"/>
                        <a:pt x="115" y="100"/>
                      </a:cubicBezTo>
                      <a:cubicBezTo>
                        <a:pt x="116" y="100"/>
                        <a:pt x="117" y="101"/>
                        <a:pt x="118" y="102"/>
                      </a:cubicBezTo>
                      <a:cubicBezTo>
                        <a:pt x="120" y="105"/>
                        <a:pt x="122" y="109"/>
                        <a:pt x="121" y="113"/>
                      </a:cubicBezTo>
                      <a:cubicBezTo>
                        <a:pt x="121" y="114"/>
                        <a:pt x="120" y="115"/>
                        <a:pt x="119" y="116"/>
                      </a:cubicBezTo>
                      <a:cubicBezTo>
                        <a:pt x="119" y="117"/>
                        <a:pt x="119" y="120"/>
                        <a:pt x="118" y="122"/>
                      </a:cubicBezTo>
                      <a:cubicBezTo>
                        <a:pt x="118" y="124"/>
                        <a:pt x="117" y="126"/>
                        <a:pt x="117" y="128"/>
                      </a:cubicBezTo>
                      <a:cubicBezTo>
                        <a:pt x="116" y="130"/>
                        <a:pt x="116" y="133"/>
                        <a:pt x="115" y="134"/>
                      </a:cubicBezTo>
                      <a:cubicBezTo>
                        <a:pt x="114" y="135"/>
                        <a:pt x="113" y="136"/>
                        <a:pt x="112" y="137"/>
                      </a:cubicBezTo>
                      <a:cubicBezTo>
                        <a:pt x="112" y="139"/>
                        <a:pt x="112" y="143"/>
                        <a:pt x="112" y="146"/>
                      </a:cubicBezTo>
                      <a:cubicBezTo>
                        <a:pt x="112" y="149"/>
                        <a:pt x="113" y="152"/>
                        <a:pt x="113" y="155"/>
                      </a:cubicBezTo>
                      <a:cubicBezTo>
                        <a:pt x="113" y="158"/>
                        <a:pt x="112" y="159"/>
                        <a:pt x="112" y="161"/>
                      </a:cubicBezTo>
                      <a:cubicBezTo>
                        <a:pt x="112" y="163"/>
                        <a:pt x="113" y="165"/>
                        <a:pt x="113" y="166"/>
                      </a:cubicBezTo>
                      <a:cubicBezTo>
                        <a:pt x="114" y="166"/>
                        <a:pt x="115" y="169"/>
                        <a:pt x="115" y="169"/>
                      </a:cubicBezTo>
                      <a:cubicBezTo>
                        <a:pt x="115" y="169"/>
                        <a:pt x="115" y="169"/>
                        <a:pt x="115" y="169"/>
                      </a:cubicBezTo>
                      <a:cubicBezTo>
                        <a:pt x="116" y="171"/>
                        <a:pt x="118" y="172"/>
                        <a:pt x="118" y="175"/>
                      </a:cubicBezTo>
                      <a:cubicBezTo>
                        <a:pt x="119" y="177"/>
                        <a:pt x="119" y="178"/>
                        <a:pt x="118" y="178"/>
                      </a:cubicBezTo>
                      <a:cubicBezTo>
                        <a:pt x="118" y="179"/>
                        <a:pt x="117" y="179"/>
                        <a:pt x="117" y="179"/>
                      </a:cubicBezTo>
                      <a:cubicBezTo>
                        <a:pt x="117" y="179"/>
                        <a:pt x="117" y="181"/>
                        <a:pt x="117" y="181"/>
                      </a:cubicBezTo>
                      <a:cubicBezTo>
                        <a:pt x="118" y="181"/>
                        <a:pt x="119" y="180"/>
                        <a:pt x="119" y="179"/>
                      </a:cubicBezTo>
                      <a:cubicBezTo>
                        <a:pt x="120" y="179"/>
                        <a:pt x="121" y="179"/>
                        <a:pt x="122" y="178"/>
                      </a:cubicBezTo>
                      <a:cubicBezTo>
                        <a:pt x="123" y="177"/>
                        <a:pt x="123" y="175"/>
                        <a:pt x="124" y="175"/>
                      </a:cubicBezTo>
                      <a:cubicBezTo>
                        <a:pt x="125" y="174"/>
                        <a:pt x="125" y="176"/>
                        <a:pt x="126" y="177"/>
                      </a:cubicBezTo>
                      <a:cubicBezTo>
                        <a:pt x="127" y="177"/>
                        <a:pt x="128" y="176"/>
                        <a:pt x="129" y="176"/>
                      </a:cubicBezTo>
                      <a:cubicBezTo>
                        <a:pt x="130" y="177"/>
                        <a:pt x="132" y="177"/>
                        <a:pt x="133" y="177"/>
                      </a:cubicBezTo>
                      <a:cubicBezTo>
                        <a:pt x="133" y="177"/>
                        <a:pt x="134" y="177"/>
                        <a:pt x="135" y="176"/>
                      </a:cubicBezTo>
                      <a:cubicBezTo>
                        <a:pt x="135" y="174"/>
                        <a:pt x="135" y="173"/>
                        <a:pt x="136" y="175"/>
                      </a:cubicBezTo>
                      <a:cubicBezTo>
                        <a:pt x="137" y="175"/>
                        <a:pt x="137" y="177"/>
                        <a:pt x="138" y="177"/>
                      </a:cubicBezTo>
                      <a:cubicBezTo>
                        <a:pt x="138" y="177"/>
                        <a:pt x="139" y="177"/>
                        <a:pt x="139" y="178"/>
                      </a:cubicBezTo>
                      <a:cubicBezTo>
                        <a:pt x="139" y="180"/>
                        <a:pt x="138" y="180"/>
                        <a:pt x="138" y="180"/>
                      </a:cubicBezTo>
                      <a:cubicBezTo>
                        <a:pt x="137" y="180"/>
                        <a:pt x="136" y="178"/>
                        <a:pt x="135" y="180"/>
                      </a:cubicBezTo>
                      <a:cubicBezTo>
                        <a:pt x="134" y="181"/>
                        <a:pt x="134" y="181"/>
                        <a:pt x="133" y="182"/>
                      </a:cubicBezTo>
                      <a:cubicBezTo>
                        <a:pt x="133" y="183"/>
                        <a:pt x="132" y="184"/>
                        <a:pt x="131" y="183"/>
                      </a:cubicBezTo>
                      <a:cubicBezTo>
                        <a:pt x="131" y="183"/>
                        <a:pt x="130" y="182"/>
                        <a:pt x="129" y="181"/>
                      </a:cubicBezTo>
                      <a:cubicBezTo>
                        <a:pt x="128" y="181"/>
                        <a:pt x="127" y="182"/>
                        <a:pt x="126" y="182"/>
                      </a:cubicBezTo>
                      <a:cubicBezTo>
                        <a:pt x="124" y="182"/>
                        <a:pt x="124" y="182"/>
                        <a:pt x="123" y="184"/>
                      </a:cubicBezTo>
                      <a:cubicBezTo>
                        <a:pt x="123" y="185"/>
                        <a:pt x="122" y="186"/>
                        <a:pt x="121" y="186"/>
                      </a:cubicBezTo>
                      <a:cubicBezTo>
                        <a:pt x="120" y="185"/>
                        <a:pt x="119" y="184"/>
                        <a:pt x="119" y="186"/>
                      </a:cubicBezTo>
                      <a:cubicBezTo>
                        <a:pt x="118" y="188"/>
                        <a:pt x="119" y="190"/>
                        <a:pt x="119" y="191"/>
                      </a:cubicBezTo>
                      <a:cubicBezTo>
                        <a:pt x="118" y="194"/>
                        <a:pt x="117" y="196"/>
                        <a:pt x="119" y="198"/>
                      </a:cubicBezTo>
                      <a:cubicBezTo>
                        <a:pt x="120" y="199"/>
                        <a:pt x="122" y="199"/>
                        <a:pt x="123" y="198"/>
                      </a:cubicBezTo>
                      <a:cubicBezTo>
                        <a:pt x="124" y="198"/>
                        <a:pt x="124" y="196"/>
                        <a:pt x="125" y="198"/>
                      </a:cubicBezTo>
                      <a:cubicBezTo>
                        <a:pt x="126" y="202"/>
                        <a:pt x="125" y="205"/>
                        <a:pt x="125" y="208"/>
                      </a:cubicBezTo>
                      <a:cubicBezTo>
                        <a:pt x="125" y="213"/>
                        <a:pt x="123" y="211"/>
                        <a:pt x="122" y="208"/>
                      </a:cubicBezTo>
                      <a:cubicBezTo>
                        <a:pt x="120" y="205"/>
                        <a:pt x="120" y="202"/>
                        <a:pt x="118" y="204"/>
                      </a:cubicBezTo>
                      <a:cubicBezTo>
                        <a:pt x="117" y="205"/>
                        <a:pt x="117" y="205"/>
                        <a:pt x="117" y="208"/>
                      </a:cubicBezTo>
                      <a:cubicBezTo>
                        <a:pt x="117" y="210"/>
                        <a:pt x="116" y="212"/>
                        <a:pt x="116" y="214"/>
                      </a:cubicBezTo>
                      <a:cubicBezTo>
                        <a:pt x="116" y="216"/>
                        <a:pt x="116" y="218"/>
                        <a:pt x="116" y="220"/>
                      </a:cubicBezTo>
                      <a:cubicBezTo>
                        <a:pt x="116" y="222"/>
                        <a:pt x="115" y="224"/>
                        <a:pt x="116" y="226"/>
                      </a:cubicBezTo>
                      <a:cubicBezTo>
                        <a:pt x="117" y="229"/>
                        <a:pt x="116" y="233"/>
                        <a:pt x="114" y="234"/>
                      </a:cubicBezTo>
                      <a:cubicBezTo>
                        <a:pt x="112" y="234"/>
                        <a:pt x="113" y="239"/>
                        <a:pt x="111" y="239"/>
                      </a:cubicBezTo>
                      <a:cubicBezTo>
                        <a:pt x="110" y="239"/>
                        <a:pt x="110" y="237"/>
                        <a:pt x="109" y="236"/>
                      </a:cubicBezTo>
                      <a:cubicBezTo>
                        <a:pt x="109" y="235"/>
                        <a:pt x="108" y="234"/>
                        <a:pt x="108" y="234"/>
                      </a:cubicBezTo>
                      <a:cubicBezTo>
                        <a:pt x="108" y="233"/>
                        <a:pt x="107" y="233"/>
                        <a:pt x="107" y="233"/>
                      </a:cubicBezTo>
                      <a:cubicBezTo>
                        <a:pt x="106" y="233"/>
                        <a:pt x="105" y="235"/>
                        <a:pt x="104" y="236"/>
                      </a:cubicBezTo>
                      <a:cubicBezTo>
                        <a:pt x="103" y="238"/>
                        <a:pt x="103" y="238"/>
                        <a:pt x="102" y="240"/>
                      </a:cubicBezTo>
                      <a:cubicBezTo>
                        <a:pt x="101" y="241"/>
                        <a:pt x="101" y="241"/>
                        <a:pt x="100" y="243"/>
                      </a:cubicBezTo>
                      <a:cubicBezTo>
                        <a:pt x="99" y="245"/>
                        <a:pt x="98" y="243"/>
                        <a:pt x="97" y="243"/>
                      </a:cubicBezTo>
                      <a:cubicBezTo>
                        <a:pt x="96" y="244"/>
                        <a:pt x="97" y="250"/>
                        <a:pt x="95" y="246"/>
                      </a:cubicBezTo>
                      <a:cubicBezTo>
                        <a:pt x="94" y="244"/>
                        <a:pt x="94" y="243"/>
                        <a:pt x="94" y="241"/>
                      </a:cubicBezTo>
                      <a:cubicBezTo>
                        <a:pt x="93" y="240"/>
                        <a:pt x="93" y="239"/>
                        <a:pt x="93" y="238"/>
                      </a:cubicBezTo>
                      <a:cubicBezTo>
                        <a:pt x="93" y="236"/>
                        <a:pt x="92" y="238"/>
                        <a:pt x="92" y="239"/>
                      </a:cubicBezTo>
                      <a:cubicBezTo>
                        <a:pt x="91" y="240"/>
                        <a:pt x="90" y="239"/>
                        <a:pt x="90" y="241"/>
                      </a:cubicBezTo>
                      <a:cubicBezTo>
                        <a:pt x="90" y="243"/>
                        <a:pt x="88" y="243"/>
                        <a:pt x="87" y="244"/>
                      </a:cubicBezTo>
                      <a:cubicBezTo>
                        <a:pt x="85" y="246"/>
                        <a:pt x="84" y="243"/>
                        <a:pt x="83" y="239"/>
                      </a:cubicBezTo>
                      <a:cubicBezTo>
                        <a:pt x="83" y="237"/>
                        <a:pt x="82" y="235"/>
                        <a:pt x="82" y="233"/>
                      </a:cubicBezTo>
                      <a:cubicBezTo>
                        <a:pt x="81" y="231"/>
                        <a:pt x="82" y="229"/>
                        <a:pt x="82" y="227"/>
                      </a:cubicBezTo>
                      <a:cubicBezTo>
                        <a:pt x="82" y="224"/>
                        <a:pt x="82" y="222"/>
                        <a:pt x="82" y="220"/>
                      </a:cubicBezTo>
                      <a:cubicBezTo>
                        <a:pt x="82" y="219"/>
                        <a:pt x="83" y="218"/>
                        <a:pt x="83" y="218"/>
                      </a:cubicBezTo>
                      <a:cubicBezTo>
                        <a:pt x="83" y="216"/>
                        <a:pt x="83" y="215"/>
                        <a:pt x="83" y="213"/>
                      </a:cubicBezTo>
                      <a:cubicBezTo>
                        <a:pt x="83" y="211"/>
                        <a:pt x="83" y="208"/>
                        <a:pt x="83" y="206"/>
                      </a:cubicBezTo>
                      <a:cubicBezTo>
                        <a:pt x="83" y="205"/>
                        <a:pt x="83" y="201"/>
                        <a:pt x="82" y="202"/>
                      </a:cubicBezTo>
                      <a:cubicBezTo>
                        <a:pt x="81" y="203"/>
                        <a:pt x="81" y="204"/>
                        <a:pt x="80" y="205"/>
                      </a:cubicBezTo>
                      <a:cubicBezTo>
                        <a:pt x="79" y="205"/>
                        <a:pt x="78" y="204"/>
                        <a:pt x="77" y="206"/>
                      </a:cubicBezTo>
                      <a:cubicBezTo>
                        <a:pt x="76" y="209"/>
                        <a:pt x="74" y="213"/>
                        <a:pt x="75" y="216"/>
                      </a:cubicBezTo>
                      <a:cubicBezTo>
                        <a:pt x="75" y="218"/>
                        <a:pt x="75" y="220"/>
                        <a:pt x="76" y="221"/>
                      </a:cubicBezTo>
                      <a:cubicBezTo>
                        <a:pt x="76" y="222"/>
                        <a:pt x="76" y="223"/>
                        <a:pt x="76" y="224"/>
                      </a:cubicBezTo>
                      <a:cubicBezTo>
                        <a:pt x="76" y="226"/>
                        <a:pt x="76" y="228"/>
                        <a:pt x="77" y="229"/>
                      </a:cubicBezTo>
                      <a:cubicBezTo>
                        <a:pt x="77" y="230"/>
                        <a:pt x="78" y="233"/>
                        <a:pt x="78" y="234"/>
                      </a:cubicBezTo>
                      <a:cubicBezTo>
                        <a:pt x="78" y="236"/>
                        <a:pt x="78" y="237"/>
                        <a:pt x="78" y="240"/>
                      </a:cubicBezTo>
                      <a:cubicBezTo>
                        <a:pt x="78" y="242"/>
                        <a:pt x="78" y="244"/>
                        <a:pt x="77" y="246"/>
                      </a:cubicBezTo>
                      <a:cubicBezTo>
                        <a:pt x="77" y="248"/>
                        <a:pt x="76" y="247"/>
                        <a:pt x="75" y="247"/>
                      </a:cubicBezTo>
                      <a:cubicBezTo>
                        <a:pt x="73" y="247"/>
                        <a:pt x="73" y="247"/>
                        <a:pt x="72" y="249"/>
                      </a:cubicBezTo>
                      <a:cubicBezTo>
                        <a:pt x="71" y="251"/>
                        <a:pt x="70" y="250"/>
                        <a:pt x="69" y="251"/>
                      </a:cubicBezTo>
                      <a:cubicBezTo>
                        <a:pt x="68" y="252"/>
                        <a:pt x="66" y="252"/>
                        <a:pt x="65" y="253"/>
                      </a:cubicBezTo>
                      <a:cubicBezTo>
                        <a:pt x="65" y="255"/>
                        <a:pt x="64" y="257"/>
                        <a:pt x="64" y="259"/>
                      </a:cubicBezTo>
                      <a:cubicBezTo>
                        <a:pt x="63" y="261"/>
                        <a:pt x="63" y="264"/>
                        <a:pt x="62" y="265"/>
                      </a:cubicBezTo>
                      <a:cubicBezTo>
                        <a:pt x="62" y="267"/>
                        <a:pt x="63" y="269"/>
                        <a:pt x="61" y="270"/>
                      </a:cubicBezTo>
                      <a:cubicBezTo>
                        <a:pt x="60" y="271"/>
                        <a:pt x="60" y="272"/>
                        <a:pt x="60" y="274"/>
                      </a:cubicBezTo>
                      <a:cubicBezTo>
                        <a:pt x="59" y="274"/>
                        <a:pt x="58" y="275"/>
                        <a:pt x="58" y="275"/>
                      </a:cubicBezTo>
                      <a:cubicBezTo>
                        <a:pt x="57" y="275"/>
                        <a:pt x="56" y="277"/>
                        <a:pt x="56" y="277"/>
                      </a:cubicBezTo>
                      <a:cubicBezTo>
                        <a:pt x="55" y="277"/>
                        <a:pt x="55" y="274"/>
                        <a:pt x="54" y="276"/>
                      </a:cubicBezTo>
                      <a:cubicBezTo>
                        <a:pt x="54" y="278"/>
                        <a:pt x="54" y="279"/>
                        <a:pt x="53" y="281"/>
                      </a:cubicBezTo>
                      <a:cubicBezTo>
                        <a:pt x="52" y="282"/>
                        <a:pt x="53" y="284"/>
                        <a:pt x="52" y="286"/>
                      </a:cubicBezTo>
                      <a:cubicBezTo>
                        <a:pt x="52" y="287"/>
                        <a:pt x="51" y="290"/>
                        <a:pt x="50" y="291"/>
                      </a:cubicBezTo>
                      <a:cubicBezTo>
                        <a:pt x="49" y="292"/>
                        <a:pt x="48" y="291"/>
                        <a:pt x="48" y="294"/>
                      </a:cubicBezTo>
                      <a:cubicBezTo>
                        <a:pt x="47" y="296"/>
                        <a:pt x="45" y="295"/>
                        <a:pt x="45" y="293"/>
                      </a:cubicBezTo>
                      <a:cubicBezTo>
                        <a:pt x="45" y="292"/>
                        <a:pt x="44" y="292"/>
                        <a:pt x="43" y="292"/>
                      </a:cubicBezTo>
                      <a:cubicBezTo>
                        <a:pt x="42" y="292"/>
                        <a:pt x="41" y="290"/>
                        <a:pt x="40" y="291"/>
                      </a:cubicBezTo>
                      <a:cubicBezTo>
                        <a:pt x="37" y="295"/>
                        <a:pt x="41" y="296"/>
                        <a:pt x="41" y="300"/>
                      </a:cubicBezTo>
                      <a:cubicBezTo>
                        <a:pt x="40" y="307"/>
                        <a:pt x="35" y="303"/>
                        <a:pt x="34" y="302"/>
                      </a:cubicBezTo>
                      <a:cubicBezTo>
                        <a:pt x="32" y="301"/>
                        <a:pt x="31" y="303"/>
                        <a:pt x="30" y="304"/>
                      </a:cubicBezTo>
                      <a:cubicBezTo>
                        <a:pt x="29" y="305"/>
                        <a:pt x="28" y="306"/>
                        <a:pt x="29" y="308"/>
                      </a:cubicBezTo>
                      <a:cubicBezTo>
                        <a:pt x="29" y="313"/>
                        <a:pt x="32" y="313"/>
                        <a:pt x="34" y="314"/>
                      </a:cubicBezTo>
                      <a:cubicBezTo>
                        <a:pt x="35" y="315"/>
                        <a:pt x="37" y="316"/>
                        <a:pt x="38" y="317"/>
                      </a:cubicBezTo>
                      <a:cubicBezTo>
                        <a:pt x="39" y="319"/>
                        <a:pt x="38" y="320"/>
                        <a:pt x="38" y="322"/>
                      </a:cubicBezTo>
                      <a:cubicBezTo>
                        <a:pt x="38" y="323"/>
                        <a:pt x="39" y="325"/>
                        <a:pt x="39" y="325"/>
                      </a:cubicBezTo>
                      <a:cubicBezTo>
                        <a:pt x="41" y="326"/>
                        <a:pt x="41" y="329"/>
                        <a:pt x="41" y="331"/>
                      </a:cubicBezTo>
                      <a:cubicBezTo>
                        <a:pt x="42" y="336"/>
                        <a:pt x="40" y="337"/>
                        <a:pt x="40" y="341"/>
                      </a:cubicBezTo>
                      <a:cubicBezTo>
                        <a:pt x="40" y="343"/>
                        <a:pt x="39" y="344"/>
                        <a:pt x="39" y="345"/>
                      </a:cubicBezTo>
                      <a:cubicBezTo>
                        <a:pt x="39" y="346"/>
                        <a:pt x="38" y="347"/>
                        <a:pt x="38" y="348"/>
                      </a:cubicBezTo>
                      <a:cubicBezTo>
                        <a:pt x="38" y="350"/>
                        <a:pt x="38" y="353"/>
                        <a:pt x="37" y="354"/>
                      </a:cubicBezTo>
                      <a:cubicBezTo>
                        <a:pt x="34" y="357"/>
                        <a:pt x="31" y="355"/>
                        <a:pt x="29" y="355"/>
                      </a:cubicBezTo>
                      <a:cubicBezTo>
                        <a:pt x="27" y="355"/>
                        <a:pt x="25" y="355"/>
                        <a:pt x="24" y="354"/>
                      </a:cubicBezTo>
                      <a:cubicBezTo>
                        <a:pt x="22" y="354"/>
                        <a:pt x="20" y="355"/>
                        <a:pt x="18" y="356"/>
                      </a:cubicBezTo>
                      <a:cubicBezTo>
                        <a:pt x="16" y="357"/>
                        <a:pt x="14" y="358"/>
                        <a:pt x="13" y="357"/>
                      </a:cubicBezTo>
                      <a:cubicBezTo>
                        <a:pt x="12" y="357"/>
                        <a:pt x="10" y="355"/>
                        <a:pt x="9" y="355"/>
                      </a:cubicBezTo>
                      <a:cubicBezTo>
                        <a:pt x="8" y="355"/>
                        <a:pt x="6" y="364"/>
                        <a:pt x="6" y="365"/>
                      </a:cubicBezTo>
                      <a:cubicBezTo>
                        <a:pt x="6" y="368"/>
                        <a:pt x="7" y="370"/>
                        <a:pt x="7" y="372"/>
                      </a:cubicBezTo>
                      <a:cubicBezTo>
                        <a:pt x="7" y="375"/>
                        <a:pt x="6" y="379"/>
                        <a:pt x="6" y="382"/>
                      </a:cubicBezTo>
                      <a:cubicBezTo>
                        <a:pt x="5" y="387"/>
                        <a:pt x="3" y="393"/>
                        <a:pt x="1" y="399"/>
                      </a:cubicBezTo>
                      <a:cubicBezTo>
                        <a:pt x="0" y="401"/>
                        <a:pt x="0" y="403"/>
                        <a:pt x="0" y="405"/>
                      </a:cubicBezTo>
                      <a:cubicBezTo>
                        <a:pt x="1" y="405"/>
                        <a:pt x="1" y="405"/>
                        <a:pt x="1" y="406"/>
                      </a:cubicBezTo>
                      <a:cubicBezTo>
                        <a:pt x="14" y="400"/>
                        <a:pt x="26" y="394"/>
                        <a:pt x="39" y="388"/>
                      </a:cubicBezTo>
                      <a:cubicBezTo>
                        <a:pt x="39" y="388"/>
                        <a:pt x="39" y="388"/>
                        <a:pt x="39" y="388"/>
                      </a:cubicBezTo>
                      <a:cubicBezTo>
                        <a:pt x="39" y="385"/>
                        <a:pt x="40" y="383"/>
                        <a:pt x="41" y="380"/>
                      </a:cubicBezTo>
                      <a:cubicBezTo>
                        <a:pt x="42" y="376"/>
                        <a:pt x="46" y="373"/>
                        <a:pt x="48" y="372"/>
                      </a:cubicBezTo>
                      <a:cubicBezTo>
                        <a:pt x="49" y="371"/>
                        <a:pt x="50" y="372"/>
                        <a:pt x="51" y="370"/>
                      </a:cubicBezTo>
                      <a:cubicBezTo>
                        <a:pt x="52" y="368"/>
                        <a:pt x="53" y="367"/>
                        <a:pt x="53" y="364"/>
                      </a:cubicBezTo>
                      <a:cubicBezTo>
                        <a:pt x="53" y="361"/>
                        <a:pt x="52" y="358"/>
                        <a:pt x="54" y="355"/>
                      </a:cubicBezTo>
                      <a:cubicBezTo>
                        <a:pt x="56" y="352"/>
                        <a:pt x="59" y="350"/>
                        <a:pt x="61" y="352"/>
                      </a:cubicBezTo>
                      <a:cubicBezTo>
                        <a:pt x="62" y="353"/>
                        <a:pt x="62" y="355"/>
                        <a:pt x="63" y="354"/>
                      </a:cubicBezTo>
                      <a:cubicBezTo>
                        <a:pt x="65" y="353"/>
                        <a:pt x="66" y="352"/>
                        <a:pt x="67" y="350"/>
                      </a:cubicBezTo>
                      <a:cubicBezTo>
                        <a:pt x="68" y="348"/>
                        <a:pt x="69" y="346"/>
                        <a:pt x="70" y="345"/>
                      </a:cubicBezTo>
                      <a:cubicBezTo>
                        <a:pt x="71" y="343"/>
                        <a:pt x="72" y="342"/>
                        <a:pt x="73" y="340"/>
                      </a:cubicBezTo>
                      <a:cubicBezTo>
                        <a:pt x="74" y="338"/>
                        <a:pt x="78" y="339"/>
                        <a:pt x="79" y="341"/>
                      </a:cubicBezTo>
                      <a:cubicBezTo>
                        <a:pt x="80" y="345"/>
                        <a:pt x="79" y="352"/>
                        <a:pt x="80" y="356"/>
                      </a:cubicBezTo>
                      <a:cubicBezTo>
                        <a:pt x="81" y="358"/>
                        <a:pt x="82" y="361"/>
                        <a:pt x="84" y="362"/>
                      </a:cubicBezTo>
                      <a:cubicBezTo>
                        <a:pt x="87" y="360"/>
                        <a:pt x="90" y="358"/>
                        <a:pt x="93" y="357"/>
                      </a:cubicBezTo>
                      <a:cubicBezTo>
                        <a:pt x="91" y="355"/>
                        <a:pt x="90" y="354"/>
                        <a:pt x="90" y="350"/>
                      </a:cubicBezTo>
                      <a:cubicBezTo>
                        <a:pt x="90" y="346"/>
                        <a:pt x="88" y="342"/>
                        <a:pt x="87" y="338"/>
                      </a:cubicBezTo>
                      <a:cubicBezTo>
                        <a:pt x="86" y="337"/>
                        <a:pt x="86" y="336"/>
                        <a:pt x="85" y="335"/>
                      </a:cubicBezTo>
                      <a:cubicBezTo>
                        <a:pt x="85" y="334"/>
                        <a:pt x="85" y="331"/>
                        <a:pt x="86" y="331"/>
                      </a:cubicBezTo>
                      <a:cubicBezTo>
                        <a:pt x="87" y="331"/>
                        <a:pt x="87" y="332"/>
                        <a:pt x="88" y="333"/>
                      </a:cubicBezTo>
                      <a:cubicBezTo>
                        <a:pt x="89" y="335"/>
                        <a:pt x="90" y="335"/>
                        <a:pt x="91" y="334"/>
                      </a:cubicBezTo>
                      <a:cubicBezTo>
                        <a:pt x="93" y="334"/>
                        <a:pt x="95" y="331"/>
                        <a:pt x="96" y="335"/>
                      </a:cubicBezTo>
                      <a:cubicBezTo>
                        <a:pt x="96" y="337"/>
                        <a:pt x="96" y="339"/>
                        <a:pt x="97" y="340"/>
                      </a:cubicBezTo>
                      <a:cubicBezTo>
                        <a:pt x="97" y="343"/>
                        <a:pt x="99" y="343"/>
                        <a:pt x="100" y="343"/>
                      </a:cubicBezTo>
                      <a:cubicBezTo>
                        <a:pt x="101" y="344"/>
                        <a:pt x="101" y="346"/>
                        <a:pt x="101" y="347"/>
                      </a:cubicBezTo>
                      <a:cubicBezTo>
                        <a:pt x="102" y="348"/>
                        <a:pt x="102" y="349"/>
                        <a:pt x="103" y="350"/>
                      </a:cubicBezTo>
                      <a:cubicBezTo>
                        <a:pt x="114" y="342"/>
                        <a:pt x="125" y="334"/>
                        <a:pt x="136" y="326"/>
                      </a:cubicBezTo>
                      <a:cubicBezTo>
                        <a:pt x="137" y="324"/>
                        <a:pt x="137" y="321"/>
                        <a:pt x="138" y="319"/>
                      </a:cubicBezTo>
                      <a:cubicBezTo>
                        <a:pt x="139" y="316"/>
                        <a:pt x="140" y="313"/>
                        <a:pt x="142" y="311"/>
                      </a:cubicBezTo>
                      <a:cubicBezTo>
                        <a:pt x="144" y="310"/>
                        <a:pt x="144" y="313"/>
                        <a:pt x="145" y="315"/>
                      </a:cubicBezTo>
                      <a:cubicBezTo>
                        <a:pt x="145" y="316"/>
                        <a:pt x="146" y="317"/>
                        <a:pt x="145" y="318"/>
                      </a:cubicBezTo>
                      <a:cubicBezTo>
                        <a:pt x="145" y="319"/>
                        <a:pt x="145" y="319"/>
                        <a:pt x="145" y="319"/>
                      </a:cubicBezTo>
                      <a:cubicBezTo>
                        <a:pt x="147" y="317"/>
                        <a:pt x="150" y="315"/>
                        <a:pt x="152" y="314"/>
                      </a:cubicBezTo>
                      <a:cubicBezTo>
                        <a:pt x="152" y="313"/>
                        <a:pt x="153" y="311"/>
                        <a:pt x="153" y="311"/>
                      </a:cubicBezTo>
                      <a:cubicBezTo>
                        <a:pt x="155" y="309"/>
                        <a:pt x="157" y="307"/>
                        <a:pt x="159" y="304"/>
                      </a:cubicBezTo>
                      <a:cubicBezTo>
                        <a:pt x="159" y="304"/>
                        <a:pt x="161" y="302"/>
                        <a:pt x="161" y="304"/>
                      </a:cubicBezTo>
                      <a:cubicBezTo>
                        <a:pt x="161" y="305"/>
                        <a:pt x="160" y="306"/>
                        <a:pt x="160" y="306"/>
                      </a:cubicBezTo>
                      <a:cubicBezTo>
                        <a:pt x="160" y="307"/>
                        <a:pt x="159" y="307"/>
                        <a:pt x="159" y="308"/>
                      </a:cubicBezTo>
                      <a:cubicBezTo>
                        <a:pt x="205" y="271"/>
                        <a:pt x="245" y="234"/>
                        <a:pt x="284" y="209"/>
                      </a:cubicBezTo>
                      <a:cubicBezTo>
                        <a:pt x="288" y="207"/>
                        <a:pt x="292" y="204"/>
                        <a:pt x="296" y="202"/>
                      </a:cubicBezTo>
                      <a:cubicBezTo>
                        <a:pt x="293" y="131"/>
                        <a:pt x="280" y="64"/>
                        <a:pt x="259" y="0"/>
                      </a:cubicBezTo>
                      <a:cubicBezTo>
                        <a:pt x="258" y="0"/>
                        <a:pt x="258" y="1"/>
                        <a:pt x="257" y="2"/>
                      </a:cubicBezTo>
                      <a:close/>
                      <a:moveTo>
                        <a:pt x="146" y="170"/>
                      </a:moveTo>
                      <a:cubicBezTo>
                        <a:pt x="146" y="171"/>
                        <a:pt x="146" y="172"/>
                        <a:pt x="146" y="173"/>
                      </a:cubicBezTo>
                      <a:cubicBezTo>
                        <a:pt x="145" y="174"/>
                        <a:pt x="145" y="176"/>
                        <a:pt x="145" y="177"/>
                      </a:cubicBezTo>
                      <a:cubicBezTo>
                        <a:pt x="145" y="178"/>
                        <a:pt x="143" y="180"/>
                        <a:pt x="142" y="178"/>
                      </a:cubicBezTo>
                      <a:cubicBezTo>
                        <a:pt x="141" y="176"/>
                        <a:pt x="142" y="174"/>
                        <a:pt x="141" y="172"/>
                      </a:cubicBezTo>
                      <a:cubicBezTo>
                        <a:pt x="141" y="170"/>
                        <a:pt x="140" y="168"/>
                        <a:pt x="139" y="166"/>
                      </a:cubicBezTo>
                      <a:cubicBezTo>
                        <a:pt x="139" y="163"/>
                        <a:pt x="136" y="156"/>
                        <a:pt x="139" y="157"/>
                      </a:cubicBezTo>
                      <a:cubicBezTo>
                        <a:pt x="140" y="157"/>
                        <a:pt x="141" y="158"/>
                        <a:pt x="142" y="158"/>
                      </a:cubicBezTo>
                      <a:cubicBezTo>
                        <a:pt x="143" y="159"/>
                        <a:pt x="143" y="161"/>
                        <a:pt x="143" y="162"/>
                      </a:cubicBezTo>
                      <a:cubicBezTo>
                        <a:pt x="144" y="164"/>
                        <a:pt x="145" y="164"/>
                        <a:pt x="146" y="165"/>
                      </a:cubicBezTo>
                      <a:cubicBezTo>
                        <a:pt x="146" y="166"/>
                        <a:pt x="147" y="169"/>
                        <a:pt x="146" y="170"/>
                      </a:cubicBezTo>
                      <a:close/>
                      <a:moveTo>
                        <a:pt x="155" y="167"/>
                      </a:moveTo>
                      <a:cubicBezTo>
                        <a:pt x="154" y="167"/>
                        <a:pt x="154" y="168"/>
                        <a:pt x="154" y="168"/>
                      </a:cubicBezTo>
                      <a:cubicBezTo>
                        <a:pt x="153" y="166"/>
                        <a:pt x="153" y="165"/>
                        <a:pt x="152" y="163"/>
                      </a:cubicBezTo>
                      <a:cubicBezTo>
                        <a:pt x="151" y="161"/>
                        <a:pt x="150" y="160"/>
                        <a:pt x="150" y="158"/>
                      </a:cubicBezTo>
                      <a:cubicBezTo>
                        <a:pt x="149" y="157"/>
                        <a:pt x="149" y="155"/>
                        <a:pt x="149" y="154"/>
                      </a:cubicBezTo>
                      <a:cubicBezTo>
                        <a:pt x="149" y="152"/>
                        <a:pt x="149" y="150"/>
                        <a:pt x="149" y="148"/>
                      </a:cubicBezTo>
                      <a:cubicBezTo>
                        <a:pt x="150" y="144"/>
                        <a:pt x="152" y="153"/>
                        <a:pt x="153" y="155"/>
                      </a:cubicBezTo>
                      <a:cubicBezTo>
                        <a:pt x="153" y="157"/>
                        <a:pt x="153" y="159"/>
                        <a:pt x="154" y="161"/>
                      </a:cubicBezTo>
                      <a:cubicBezTo>
                        <a:pt x="154" y="163"/>
                        <a:pt x="155" y="165"/>
                        <a:pt x="155" y="167"/>
                      </a:cubicBezTo>
                      <a:close/>
                      <a:moveTo>
                        <a:pt x="163" y="199"/>
                      </a:moveTo>
                      <a:cubicBezTo>
                        <a:pt x="163" y="201"/>
                        <a:pt x="161" y="201"/>
                        <a:pt x="161" y="199"/>
                      </a:cubicBezTo>
                      <a:cubicBezTo>
                        <a:pt x="161" y="198"/>
                        <a:pt x="161" y="197"/>
                        <a:pt x="160" y="196"/>
                      </a:cubicBezTo>
                      <a:cubicBezTo>
                        <a:pt x="160" y="195"/>
                        <a:pt x="159" y="195"/>
                        <a:pt x="159" y="193"/>
                      </a:cubicBezTo>
                      <a:cubicBezTo>
                        <a:pt x="158" y="190"/>
                        <a:pt x="160" y="193"/>
                        <a:pt x="161" y="193"/>
                      </a:cubicBezTo>
                      <a:cubicBezTo>
                        <a:pt x="162" y="194"/>
                        <a:pt x="162" y="194"/>
                        <a:pt x="162" y="195"/>
                      </a:cubicBezTo>
                      <a:cubicBezTo>
                        <a:pt x="163" y="197"/>
                        <a:pt x="164" y="197"/>
                        <a:pt x="163" y="1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defRPr/>
                  </a:pPr>
                  <a:endParaRPr lang="en-US">
                    <a:solidFill>
                      <a:srgbClr val="505050"/>
                    </a:solidFill>
                  </a:endParaRPr>
                </a:p>
              </p:txBody>
            </p:sp>
            <p:sp>
              <p:nvSpPr>
                <p:cNvPr id="169" name="Freeform 866"/>
                <p:cNvSpPr>
                  <a:spLocks/>
                </p:cNvSpPr>
                <p:nvPr/>
              </p:nvSpPr>
              <p:spPr bwMode="auto">
                <a:xfrm>
                  <a:off x="3497263" y="3898900"/>
                  <a:ext cx="34925" cy="63500"/>
                </a:xfrm>
                <a:custGeom>
                  <a:avLst/>
                  <a:gdLst>
                    <a:gd name="T0" fmla="*/ 7 w 46"/>
                    <a:gd name="T1" fmla="*/ 3 h 83"/>
                    <a:gd name="T2" fmla="*/ 4 w 46"/>
                    <a:gd name="T3" fmla="*/ 3 h 83"/>
                    <a:gd name="T4" fmla="*/ 2 w 46"/>
                    <a:gd name="T5" fmla="*/ 1 h 83"/>
                    <a:gd name="T6" fmla="*/ 0 w 46"/>
                    <a:gd name="T7" fmla="*/ 3 h 83"/>
                    <a:gd name="T8" fmla="*/ 3 w 46"/>
                    <a:gd name="T9" fmla="*/ 11 h 83"/>
                    <a:gd name="T10" fmla="*/ 6 w 46"/>
                    <a:gd name="T11" fmla="*/ 16 h 83"/>
                    <a:gd name="T12" fmla="*/ 9 w 46"/>
                    <a:gd name="T13" fmla="*/ 19 h 83"/>
                    <a:gd name="T14" fmla="*/ 10 w 46"/>
                    <a:gd name="T15" fmla="*/ 26 h 83"/>
                    <a:gd name="T16" fmla="*/ 16 w 46"/>
                    <a:gd name="T17" fmla="*/ 35 h 83"/>
                    <a:gd name="T18" fmla="*/ 19 w 46"/>
                    <a:gd name="T19" fmla="*/ 40 h 83"/>
                    <a:gd name="T20" fmla="*/ 22 w 46"/>
                    <a:gd name="T21" fmla="*/ 41 h 83"/>
                    <a:gd name="T22" fmla="*/ 24 w 46"/>
                    <a:gd name="T23" fmla="*/ 40 h 83"/>
                    <a:gd name="T24" fmla="*/ 23 w 46"/>
                    <a:gd name="T25" fmla="*/ 35 h 83"/>
                    <a:gd name="T26" fmla="*/ 25 w 46"/>
                    <a:gd name="T27" fmla="*/ 35 h 83"/>
                    <a:gd name="T28" fmla="*/ 27 w 46"/>
                    <a:gd name="T29" fmla="*/ 39 h 83"/>
                    <a:gd name="T30" fmla="*/ 28 w 46"/>
                    <a:gd name="T31" fmla="*/ 36 h 83"/>
                    <a:gd name="T32" fmla="*/ 30 w 46"/>
                    <a:gd name="T33" fmla="*/ 36 h 83"/>
                    <a:gd name="T34" fmla="*/ 29 w 46"/>
                    <a:gd name="T35" fmla="*/ 42 h 83"/>
                    <a:gd name="T36" fmla="*/ 26 w 46"/>
                    <a:gd name="T37" fmla="*/ 42 h 83"/>
                    <a:gd name="T38" fmla="*/ 25 w 46"/>
                    <a:gd name="T39" fmla="*/ 45 h 83"/>
                    <a:gd name="T40" fmla="*/ 23 w 46"/>
                    <a:gd name="T41" fmla="*/ 48 h 83"/>
                    <a:gd name="T42" fmla="*/ 26 w 46"/>
                    <a:gd name="T43" fmla="*/ 52 h 83"/>
                    <a:gd name="T44" fmla="*/ 29 w 46"/>
                    <a:gd name="T45" fmla="*/ 54 h 83"/>
                    <a:gd name="T46" fmla="*/ 32 w 46"/>
                    <a:gd name="T47" fmla="*/ 58 h 83"/>
                    <a:gd name="T48" fmla="*/ 30 w 46"/>
                    <a:gd name="T49" fmla="*/ 59 h 83"/>
                    <a:gd name="T50" fmla="*/ 28 w 46"/>
                    <a:gd name="T51" fmla="*/ 60 h 83"/>
                    <a:gd name="T52" fmla="*/ 31 w 46"/>
                    <a:gd name="T53" fmla="*/ 64 h 83"/>
                    <a:gd name="T54" fmla="*/ 35 w 46"/>
                    <a:gd name="T55" fmla="*/ 68 h 83"/>
                    <a:gd name="T56" fmla="*/ 37 w 46"/>
                    <a:gd name="T57" fmla="*/ 71 h 83"/>
                    <a:gd name="T58" fmla="*/ 40 w 46"/>
                    <a:gd name="T59" fmla="*/ 72 h 83"/>
                    <a:gd name="T60" fmla="*/ 39 w 46"/>
                    <a:gd name="T61" fmla="*/ 75 h 83"/>
                    <a:gd name="T62" fmla="*/ 44 w 46"/>
                    <a:gd name="T63" fmla="*/ 83 h 83"/>
                    <a:gd name="T64" fmla="*/ 42 w 46"/>
                    <a:gd name="T65" fmla="*/ 68 h 83"/>
                    <a:gd name="T66" fmla="*/ 42 w 46"/>
                    <a:gd name="T67" fmla="*/ 63 h 83"/>
                    <a:gd name="T68" fmla="*/ 41 w 46"/>
                    <a:gd name="T69" fmla="*/ 57 h 83"/>
                    <a:gd name="T70" fmla="*/ 42 w 46"/>
                    <a:gd name="T71" fmla="*/ 53 h 83"/>
                    <a:gd name="T72" fmla="*/ 41 w 46"/>
                    <a:gd name="T73" fmla="*/ 48 h 83"/>
                    <a:gd name="T74" fmla="*/ 41 w 46"/>
                    <a:gd name="T75" fmla="*/ 43 h 83"/>
                    <a:gd name="T76" fmla="*/ 43 w 46"/>
                    <a:gd name="T77" fmla="*/ 41 h 83"/>
                    <a:gd name="T78" fmla="*/ 46 w 46"/>
                    <a:gd name="T79" fmla="*/ 40 h 83"/>
                    <a:gd name="T80" fmla="*/ 44 w 46"/>
                    <a:gd name="T81" fmla="*/ 36 h 83"/>
                    <a:gd name="T82" fmla="*/ 41 w 46"/>
                    <a:gd name="T83" fmla="*/ 33 h 83"/>
                    <a:gd name="T84" fmla="*/ 39 w 46"/>
                    <a:gd name="T85" fmla="*/ 31 h 83"/>
                    <a:gd name="T86" fmla="*/ 37 w 46"/>
                    <a:gd name="T87" fmla="*/ 29 h 83"/>
                    <a:gd name="T88" fmla="*/ 34 w 46"/>
                    <a:gd name="T89" fmla="*/ 26 h 83"/>
                    <a:gd name="T90" fmla="*/ 31 w 46"/>
                    <a:gd name="T91" fmla="*/ 23 h 83"/>
                    <a:gd name="T92" fmla="*/ 28 w 46"/>
                    <a:gd name="T93" fmla="*/ 16 h 83"/>
                    <a:gd name="T94" fmla="*/ 28 w 46"/>
                    <a:gd name="T95" fmla="*/ 17 h 83"/>
                    <a:gd name="T96" fmla="*/ 26 w 46"/>
                    <a:gd name="T97" fmla="*/ 14 h 83"/>
                    <a:gd name="T98" fmla="*/ 25 w 46"/>
                    <a:gd name="T99" fmla="*/ 11 h 83"/>
                    <a:gd name="T100" fmla="*/ 22 w 46"/>
                    <a:gd name="T101" fmla="*/ 8 h 83"/>
                    <a:gd name="T102" fmla="*/ 18 w 46"/>
                    <a:gd name="T103" fmla="*/ 3 h 83"/>
                    <a:gd name="T104" fmla="*/ 18 w 46"/>
                    <a:gd name="T105" fmla="*/ 6 h 83"/>
                    <a:gd name="T106" fmla="*/ 20 w 46"/>
                    <a:gd name="T107" fmla="*/ 15 h 83"/>
                    <a:gd name="T108" fmla="*/ 13 w 46"/>
                    <a:gd name="T109" fmla="*/ 8 h 83"/>
                    <a:gd name="T110" fmla="*/ 13 w 46"/>
                    <a:gd name="T111" fmla="*/ 13 h 83"/>
                    <a:gd name="T112" fmla="*/ 10 w 46"/>
                    <a:gd name="T113" fmla="*/ 9 h 83"/>
                    <a:gd name="T114" fmla="*/ 10 w 46"/>
                    <a:gd name="T115" fmla="*/ 6 h 83"/>
                    <a:gd name="T116" fmla="*/ 7 w 46"/>
                    <a:gd name="T117" fmla="*/ 3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6" h="83">
                      <a:moveTo>
                        <a:pt x="7" y="3"/>
                      </a:moveTo>
                      <a:cubicBezTo>
                        <a:pt x="7" y="4"/>
                        <a:pt x="6" y="5"/>
                        <a:pt x="4" y="3"/>
                      </a:cubicBezTo>
                      <a:cubicBezTo>
                        <a:pt x="3" y="1"/>
                        <a:pt x="3" y="0"/>
                        <a:pt x="2" y="1"/>
                      </a:cubicBezTo>
                      <a:cubicBezTo>
                        <a:pt x="1" y="1"/>
                        <a:pt x="0" y="2"/>
                        <a:pt x="0" y="3"/>
                      </a:cubicBezTo>
                      <a:cubicBezTo>
                        <a:pt x="0" y="5"/>
                        <a:pt x="3" y="9"/>
                        <a:pt x="3" y="11"/>
                      </a:cubicBezTo>
                      <a:cubicBezTo>
                        <a:pt x="4" y="13"/>
                        <a:pt x="4" y="14"/>
                        <a:pt x="6" y="16"/>
                      </a:cubicBezTo>
                      <a:cubicBezTo>
                        <a:pt x="7" y="17"/>
                        <a:pt x="8" y="18"/>
                        <a:pt x="9" y="19"/>
                      </a:cubicBezTo>
                      <a:cubicBezTo>
                        <a:pt x="11" y="22"/>
                        <a:pt x="8" y="24"/>
                        <a:pt x="10" y="26"/>
                      </a:cubicBezTo>
                      <a:cubicBezTo>
                        <a:pt x="12" y="30"/>
                        <a:pt x="14" y="32"/>
                        <a:pt x="16" y="35"/>
                      </a:cubicBezTo>
                      <a:cubicBezTo>
                        <a:pt x="18" y="37"/>
                        <a:pt x="18" y="39"/>
                        <a:pt x="19" y="40"/>
                      </a:cubicBezTo>
                      <a:cubicBezTo>
                        <a:pt x="20" y="42"/>
                        <a:pt x="21" y="42"/>
                        <a:pt x="22" y="41"/>
                      </a:cubicBezTo>
                      <a:cubicBezTo>
                        <a:pt x="23" y="41"/>
                        <a:pt x="24" y="41"/>
                        <a:pt x="24" y="40"/>
                      </a:cubicBezTo>
                      <a:cubicBezTo>
                        <a:pt x="24" y="38"/>
                        <a:pt x="23" y="37"/>
                        <a:pt x="23" y="35"/>
                      </a:cubicBezTo>
                      <a:cubicBezTo>
                        <a:pt x="23" y="35"/>
                        <a:pt x="24" y="34"/>
                        <a:pt x="25" y="35"/>
                      </a:cubicBezTo>
                      <a:cubicBezTo>
                        <a:pt x="26" y="36"/>
                        <a:pt x="26" y="37"/>
                        <a:pt x="27" y="39"/>
                      </a:cubicBezTo>
                      <a:cubicBezTo>
                        <a:pt x="28" y="40"/>
                        <a:pt x="28" y="36"/>
                        <a:pt x="28" y="36"/>
                      </a:cubicBezTo>
                      <a:cubicBezTo>
                        <a:pt x="28" y="35"/>
                        <a:pt x="29" y="34"/>
                        <a:pt x="30" y="36"/>
                      </a:cubicBezTo>
                      <a:cubicBezTo>
                        <a:pt x="31" y="40"/>
                        <a:pt x="32" y="43"/>
                        <a:pt x="29" y="42"/>
                      </a:cubicBezTo>
                      <a:cubicBezTo>
                        <a:pt x="28" y="42"/>
                        <a:pt x="27" y="41"/>
                        <a:pt x="26" y="42"/>
                      </a:cubicBezTo>
                      <a:cubicBezTo>
                        <a:pt x="26" y="43"/>
                        <a:pt x="26" y="45"/>
                        <a:pt x="25" y="45"/>
                      </a:cubicBezTo>
                      <a:cubicBezTo>
                        <a:pt x="23" y="45"/>
                        <a:pt x="21" y="44"/>
                        <a:pt x="23" y="48"/>
                      </a:cubicBezTo>
                      <a:cubicBezTo>
                        <a:pt x="24" y="49"/>
                        <a:pt x="25" y="51"/>
                        <a:pt x="26" y="52"/>
                      </a:cubicBezTo>
                      <a:cubicBezTo>
                        <a:pt x="27" y="54"/>
                        <a:pt x="28" y="54"/>
                        <a:pt x="29" y="54"/>
                      </a:cubicBezTo>
                      <a:cubicBezTo>
                        <a:pt x="30" y="55"/>
                        <a:pt x="31" y="57"/>
                        <a:pt x="32" y="58"/>
                      </a:cubicBezTo>
                      <a:cubicBezTo>
                        <a:pt x="32" y="60"/>
                        <a:pt x="31" y="59"/>
                        <a:pt x="30" y="59"/>
                      </a:cubicBezTo>
                      <a:cubicBezTo>
                        <a:pt x="30" y="59"/>
                        <a:pt x="28" y="58"/>
                        <a:pt x="28" y="60"/>
                      </a:cubicBezTo>
                      <a:cubicBezTo>
                        <a:pt x="29" y="61"/>
                        <a:pt x="30" y="63"/>
                        <a:pt x="31" y="64"/>
                      </a:cubicBezTo>
                      <a:cubicBezTo>
                        <a:pt x="32" y="65"/>
                        <a:pt x="33" y="66"/>
                        <a:pt x="35" y="68"/>
                      </a:cubicBezTo>
                      <a:cubicBezTo>
                        <a:pt x="35" y="69"/>
                        <a:pt x="36" y="70"/>
                        <a:pt x="37" y="71"/>
                      </a:cubicBezTo>
                      <a:cubicBezTo>
                        <a:pt x="38" y="73"/>
                        <a:pt x="39" y="72"/>
                        <a:pt x="40" y="72"/>
                      </a:cubicBezTo>
                      <a:cubicBezTo>
                        <a:pt x="40" y="73"/>
                        <a:pt x="39" y="74"/>
                        <a:pt x="39" y="75"/>
                      </a:cubicBezTo>
                      <a:cubicBezTo>
                        <a:pt x="39" y="77"/>
                        <a:pt x="42" y="81"/>
                        <a:pt x="44" y="83"/>
                      </a:cubicBezTo>
                      <a:cubicBezTo>
                        <a:pt x="44" y="78"/>
                        <a:pt x="43" y="73"/>
                        <a:pt x="42" y="68"/>
                      </a:cubicBezTo>
                      <a:cubicBezTo>
                        <a:pt x="42" y="65"/>
                        <a:pt x="43" y="65"/>
                        <a:pt x="42" y="63"/>
                      </a:cubicBezTo>
                      <a:cubicBezTo>
                        <a:pt x="42" y="61"/>
                        <a:pt x="42" y="59"/>
                        <a:pt x="41" y="57"/>
                      </a:cubicBezTo>
                      <a:cubicBezTo>
                        <a:pt x="41" y="55"/>
                        <a:pt x="41" y="53"/>
                        <a:pt x="42" y="53"/>
                      </a:cubicBezTo>
                      <a:cubicBezTo>
                        <a:pt x="42" y="52"/>
                        <a:pt x="41" y="50"/>
                        <a:pt x="41" y="48"/>
                      </a:cubicBezTo>
                      <a:cubicBezTo>
                        <a:pt x="40" y="46"/>
                        <a:pt x="40" y="45"/>
                        <a:pt x="41" y="43"/>
                      </a:cubicBezTo>
                      <a:cubicBezTo>
                        <a:pt x="41" y="42"/>
                        <a:pt x="41" y="40"/>
                        <a:pt x="43" y="41"/>
                      </a:cubicBezTo>
                      <a:cubicBezTo>
                        <a:pt x="44" y="41"/>
                        <a:pt x="46" y="41"/>
                        <a:pt x="46" y="40"/>
                      </a:cubicBezTo>
                      <a:cubicBezTo>
                        <a:pt x="46" y="39"/>
                        <a:pt x="44" y="38"/>
                        <a:pt x="44" y="36"/>
                      </a:cubicBezTo>
                      <a:cubicBezTo>
                        <a:pt x="43" y="34"/>
                        <a:pt x="42" y="35"/>
                        <a:pt x="41" y="33"/>
                      </a:cubicBezTo>
                      <a:cubicBezTo>
                        <a:pt x="40" y="32"/>
                        <a:pt x="40" y="32"/>
                        <a:pt x="39" y="31"/>
                      </a:cubicBezTo>
                      <a:cubicBezTo>
                        <a:pt x="39" y="30"/>
                        <a:pt x="38" y="29"/>
                        <a:pt x="37" y="29"/>
                      </a:cubicBezTo>
                      <a:cubicBezTo>
                        <a:pt x="36" y="28"/>
                        <a:pt x="35" y="28"/>
                        <a:pt x="34" y="26"/>
                      </a:cubicBezTo>
                      <a:cubicBezTo>
                        <a:pt x="33" y="25"/>
                        <a:pt x="32" y="24"/>
                        <a:pt x="31" y="23"/>
                      </a:cubicBezTo>
                      <a:cubicBezTo>
                        <a:pt x="31" y="21"/>
                        <a:pt x="30" y="17"/>
                        <a:pt x="28" y="16"/>
                      </a:cubicBezTo>
                      <a:cubicBezTo>
                        <a:pt x="28" y="17"/>
                        <a:pt x="28" y="17"/>
                        <a:pt x="28" y="17"/>
                      </a:cubicBezTo>
                      <a:cubicBezTo>
                        <a:pt x="27" y="16"/>
                        <a:pt x="26" y="15"/>
                        <a:pt x="26" y="14"/>
                      </a:cubicBezTo>
                      <a:cubicBezTo>
                        <a:pt x="26" y="13"/>
                        <a:pt x="26" y="12"/>
                        <a:pt x="25" y="11"/>
                      </a:cubicBezTo>
                      <a:cubicBezTo>
                        <a:pt x="24" y="10"/>
                        <a:pt x="23" y="9"/>
                        <a:pt x="22" y="8"/>
                      </a:cubicBezTo>
                      <a:cubicBezTo>
                        <a:pt x="21" y="6"/>
                        <a:pt x="20" y="3"/>
                        <a:pt x="18" y="3"/>
                      </a:cubicBezTo>
                      <a:cubicBezTo>
                        <a:pt x="17" y="3"/>
                        <a:pt x="17" y="5"/>
                        <a:pt x="18" y="6"/>
                      </a:cubicBezTo>
                      <a:cubicBezTo>
                        <a:pt x="19" y="9"/>
                        <a:pt x="21" y="13"/>
                        <a:pt x="20" y="15"/>
                      </a:cubicBezTo>
                      <a:cubicBezTo>
                        <a:pt x="19" y="17"/>
                        <a:pt x="15" y="9"/>
                        <a:pt x="13" y="8"/>
                      </a:cubicBezTo>
                      <a:cubicBezTo>
                        <a:pt x="12" y="8"/>
                        <a:pt x="14" y="13"/>
                        <a:pt x="13" y="13"/>
                      </a:cubicBezTo>
                      <a:cubicBezTo>
                        <a:pt x="12" y="12"/>
                        <a:pt x="10" y="10"/>
                        <a:pt x="10" y="9"/>
                      </a:cubicBezTo>
                      <a:cubicBezTo>
                        <a:pt x="9" y="7"/>
                        <a:pt x="11" y="7"/>
                        <a:pt x="10" y="6"/>
                      </a:cubicBezTo>
                      <a:cubicBezTo>
                        <a:pt x="9" y="4"/>
                        <a:pt x="8" y="2"/>
                        <a:pt x="7"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defRPr/>
                  </a:pPr>
                  <a:endParaRPr lang="en-US">
                    <a:solidFill>
                      <a:srgbClr val="505050"/>
                    </a:solidFill>
                  </a:endParaRPr>
                </a:p>
              </p:txBody>
            </p:sp>
            <p:sp>
              <p:nvSpPr>
                <p:cNvPr id="170" name="Freeform 867"/>
                <p:cNvSpPr>
                  <a:spLocks/>
                </p:cNvSpPr>
                <p:nvPr/>
              </p:nvSpPr>
              <p:spPr bwMode="auto">
                <a:xfrm>
                  <a:off x="3046413" y="4576763"/>
                  <a:ext cx="17463" cy="7938"/>
                </a:xfrm>
                <a:custGeom>
                  <a:avLst/>
                  <a:gdLst>
                    <a:gd name="T0" fmla="*/ 3 w 22"/>
                    <a:gd name="T1" fmla="*/ 6 h 9"/>
                    <a:gd name="T2" fmla="*/ 9 w 22"/>
                    <a:gd name="T3" fmla="*/ 7 h 9"/>
                    <a:gd name="T4" fmla="*/ 17 w 22"/>
                    <a:gd name="T5" fmla="*/ 9 h 9"/>
                    <a:gd name="T6" fmla="*/ 21 w 22"/>
                    <a:gd name="T7" fmla="*/ 7 h 9"/>
                    <a:gd name="T8" fmla="*/ 13 w 22"/>
                    <a:gd name="T9" fmla="*/ 5 h 9"/>
                    <a:gd name="T10" fmla="*/ 4 w 22"/>
                    <a:gd name="T11" fmla="*/ 0 h 9"/>
                    <a:gd name="T12" fmla="*/ 3 w 22"/>
                    <a:gd name="T13" fmla="*/ 6 h 9"/>
                  </a:gdLst>
                  <a:ahLst/>
                  <a:cxnLst>
                    <a:cxn ang="0">
                      <a:pos x="T0" y="T1"/>
                    </a:cxn>
                    <a:cxn ang="0">
                      <a:pos x="T2" y="T3"/>
                    </a:cxn>
                    <a:cxn ang="0">
                      <a:pos x="T4" y="T5"/>
                    </a:cxn>
                    <a:cxn ang="0">
                      <a:pos x="T6" y="T7"/>
                    </a:cxn>
                    <a:cxn ang="0">
                      <a:pos x="T8" y="T9"/>
                    </a:cxn>
                    <a:cxn ang="0">
                      <a:pos x="T10" y="T11"/>
                    </a:cxn>
                    <a:cxn ang="0">
                      <a:pos x="T12" y="T13"/>
                    </a:cxn>
                  </a:cxnLst>
                  <a:rect l="0" t="0" r="r" b="b"/>
                  <a:pathLst>
                    <a:path w="22" h="9">
                      <a:moveTo>
                        <a:pt x="3" y="6"/>
                      </a:moveTo>
                      <a:cubicBezTo>
                        <a:pt x="4" y="7"/>
                        <a:pt x="7" y="7"/>
                        <a:pt x="9" y="7"/>
                      </a:cubicBezTo>
                      <a:cubicBezTo>
                        <a:pt x="12" y="8"/>
                        <a:pt x="14" y="9"/>
                        <a:pt x="17" y="9"/>
                      </a:cubicBezTo>
                      <a:cubicBezTo>
                        <a:pt x="18" y="9"/>
                        <a:pt x="22" y="9"/>
                        <a:pt x="21" y="7"/>
                      </a:cubicBezTo>
                      <a:cubicBezTo>
                        <a:pt x="20" y="5"/>
                        <a:pt x="16" y="6"/>
                        <a:pt x="13" y="5"/>
                      </a:cubicBezTo>
                      <a:cubicBezTo>
                        <a:pt x="9" y="5"/>
                        <a:pt x="9" y="1"/>
                        <a:pt x="4" y="0"/>
                      </a:cubicBezTo>
                      <a:cubicBezTo>
                        <a:pt x="0" y="0"/>
                        <a:pt x="0" y="4"/>
                        <a:pt x="3"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defRPr/>
                  </a:pPr>
                  <a:endParaRPr lang="en-US">
                    <a:solidFill>
                      <a:srgbClr val="505050"/>
                    </a:solidFill>
                  </a:endParaRPr>
                </a:p>
              </p:txBody>
            </p:sp>
            <p:sp>
              <p:nvSpPr>
                <p:cNvPr id="171" name="Freeform 868"/>
                <p:cNvSpPr>
                  <a:spLocks/>
                </p:cNvSpPr>
                <p:nvPr/>
              </p:nvSpPr>
              <p:spPr bwMode="auto">
                <a:xfrm>
                  <a:off x="3059113" y="4560888"/>
                  <a:ext cx="4763" cy="6350"/>
                </a:xfrm>
                <a:custGeom>
                  <a:avLst/>
                  <a:gdLst>
                    <a:gd name="T0" fmla="*/ 8 w 8"/>
                    <a:gd name="T1" fmla="*/ 5 h 7"/>
                    <a:gd name="T2" fmla="*/ 8 w 8"/>
                    <a:gd name="T3" fmla="*/ 2 h 7"/>
                    <a:gd name="T4" fmla="*/ 3 w 8"/>
                    <a:gd name="T5" fmla="*/ 4 h 7"/>
                    <a:gd name="T6" fmla="*/ 8 w 8"/>
                    <a:gd name="T7" fmla="*/ 5 h 7"/>
                  </a:gdLst>
                  <a:ahLst/>
                  <a:cxnLst>
                    <a:cxn ang="0">
                      <a:pos x="T0" y="T1"/>
                    </a:cxn>
                    <a:cxn ang="0">
                      <a:pos x="T2" y="T3"/>
                    </a:cxn>
                    <a:cxn ang="0">
                      <a:pos x="T4" y="T5"/>
                    </a:cxn>
                    <a:cxn ang="0">
                      <a:pos x="T6" y="T7"/>
                    </a:cxn>
                  </a:cxnLst>
                  <a:rect l="0" t="0" r="r" b="b"/>
                  <a:pathLst>
                    <a:path w="8" h="7">
                      <a:moveTo>
                        <a:pt x="8" y="5"/>
                      </a:moveTo>
                      <a:cubicBezTo>
                        <a:pt x="8" y="5"/>
                        <a:pt x="8" y="2"/>
                        <a:pt x="8" y="2"/>
                      </a:cubicBezTo>
                      <a:cubicBezTo>
                        <a:pt x="4" y="0"/>
                        <a:pt x="0" y="0"/>
                        <a:pt x="3" y="4"/>
                      </a:cubicBezTo>
                      <a:cubicBezTo>
                        <a:pt x="4" y="5"/>
                        <a:pt x="7" y="7"/>
                        <a:pt x="8"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defRPr/>
                  </a:pPr>
                  <a:endParaRPr lang="en-US">
                    <a:solidFill>
                      <a:srgbClr val="505050"/>
                    </a:solidFill>
                  </a:endParaRPr>
                </a:p>
              </p:txBody>
            </p:sp>
            <p:sp>
              <p:nvSpPr>
                <p:cNvPr id="172" name="Freeform 869"/>
                <p:cNvSpPr>
                  <a:spLocks/>
                </p:cNvSpPr>
                <p:nvPr/>
              </p:nvSpPr>
              <p:spPr bwMode="auto">
                <a:xfrm>
                  <a:off x="3051176" y="4573588"/>
                  <a:ext cx="9525" cy="6350"/>
                </a:xfrm>
                <a:custGeom>
                  <a:avLst/>
                  <a:gdLst>
                    <a:gd name="T0" fmla="*/ 1 w 12"/>
                    <a:gd name="T1" fmla="*/ 3 h 9"/>
                    <a:gd name="T2" fmla="*/ 11 w 12"/>
                    <a:gd name="T3" fmla="*/ 6 h 9"/>
                    <a:gd name="T4" fmla="*/ 1 w 12"/>
                    <a:gd name="T5" fmla="*/ 3 h 9"/>
                  </a:gdLst>
                  <a:ahLst/>
                  <a:cxnLst>
                    <a:cxn ang="0">
                      <a:pos x="T0" y="T1"/>
                    </a:cxn>
                    <a:cxn ang="0">
                      <a:pos x="T2" y="T3"/>
                    </a:cxn>
                    <a:cxn ang="0">
                      <a:pos x="T4" y="T5"/>
                    </a:cxn>
                  </a:cxnLst>
                  <a:rect l="0" t="0" r="r" b="b"/>
                  <a:pathLst>
                    <a:path w="12" h="9">
                      <a:moveTo>
                        <a:pt x="1" y="3"/>
                      </a:moveTo>
                      <a:cubicBezTo>
                        <a:pt x="1" y="6"/>
                        <a:pt x="9" y="9"/>
                        <a:pt x="11" y="6"/>
                      </a:cubicBezTo>
                      <a:cubicBezTo>
                        <a:pt x="12" y="1"/>
                        <a:pt x="0" y="0"/>
                        <a:pt x="1"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defRPr/>
                  </a:pPr>
                  <a:endParaRPr lang="en-US">
                    <a:solidFill>
                      <a:srgbClr val="505050"/>
                    </a:solidFill>
                  </a:endParaRPr>
                </a:p>
              </p:txBody>
            </p:sp>
            <p:sp>
              <p:nvSpPr>
                <p:cNvPr id="173" name="Freeform 870"/>
                <p:cNvSpPr>
                  <a:spLocks/>
                </p:cNvSpPr>
                <p:nvPr/>
              </p:nvSpPr>
              <p:spPr bwMode="auto">
                <a:xfrm>
                  <a:off x="3167063" y="4713288"/>
                  <a:ext cx="3175" cy="3175"/>
                </a:xfrm>
                <a:custGeom>
                  <a:avLst/>
                  <a:gdLst>
                    <a:gd name="T0" fmla="*/ 1 w 5"/>
                    <a:gd name="T1" fmla="*/ 1 h 5"/>
                    <a:gd name="T2" fmla="*/ 1 w 5"/>
                    <a:gd name="T3" fmla="*/ 4 h 5"/>
                    <a:gd name="T4" fmla="*/ 4 w 5"/>
                    <a:gd name="T5" fmla="*/ 4 h 5"/>
                    <a:gd name="T6" fmla="*/ 3 w 5"/>
                    <a:gd name="T7" fmla="*/ 2 h 5"/>
                    <a:gd name="T8" fmla="*/ 1 w 5"/>
                    <a:gd name="T9" fmla="*/ 1 h 5"/>
                  </a:gdLst>
                  <a:ahLst/>
                  <a:cxnLst>
                    <a:cxn ang="0">
                      <a:pos x="T0" y="T1"/>
                    </a:cxn>
                    <a:cxn ang="0">
                      <a:pos x="T2" y="T3"/>
                    </a:cxn>
                    <a:cxn ang="0">
                      <a:pos x="T4" y="T5"/>
                    </a:cxn>
                    <a:cxn ang="0">
                      <a:pos x="T6" y="T7"/>
                    </a:cxn>
                    <a:cxn ang="0">
                      <a:pos x="T8" y="T9"/>
                    </a:cxn>
                  </a:cxnLst>
                  <a:rect l="0" t="0" r="r" b="b"/>
                  <a:pathLst>
                    <a:path w="5" h="5">
                      <a:moveTo>
                        <a:pt x="1" y="1"/>
                      </a:moveTo>
                      <a:cubicBezTo>
                        <a:pt x="0" y="2"/>
                        <a:pt x="1" y="3"/>
                        <a:pt x="1" y="4"/>
                      </a:cubicBezTo>
                      <a:cubicBezTo>
                        <a:pt x="1" y="4"/>
                        <a:pt x="4" y="5"/>
                        <a:pt x="4" y="4"/>
                      </a:cubicBezTo>
                      <a:cubicBezTo>
                        <a:pt x="5" y="3"/>
                        <a:pt x="4" y="2"/>
                        <a:pt x="3" y="2"/>
                      </a:cubicBezTo>
                      <a:cubicBezTo>
                        <a:pt x="3" y="2"/>
                        <a:pt x="1" y="0"/>
                        <a:pt x="1"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defRPr/>
                  </a:pPr>
                  <a:endParaRPr lang="en-US">
                    <a:solidFill>
                      <a:srgbClr val="505050"/>
                    </a:solidFill>
                  </a:endParaRPr>
                </a:p>
              </p:txBody>
            </p:sp>
            <p:sp>
              <p:nvSpPr>
                <p:cNvPr id="174" name="Freeform 871"/>
                <p:cNvSpPr>
                  <a:spLocks/>
                </p:cNvSpPr>
                <p:nvPr/>
              </p:nvSpPr>
              <p:spPr bwMode="auto">
                <a:xfrm>
                  <a:off x="3048001" y="4562475"/>
                  <a:ext cx="6350" cy="4763"/>
                </a:xfrm>
                <a:custGeom>
                  <a:avLst/>
                  <a:gdLst>
                    <a:gd name="T0" fmla="*/ 5 w 9"/>
                    <a:gd name="T1" fmla="*/ 1 h 6"/>
                    <a:gd name="T2" fmla="*/ 6 w 9"/>
                    <a:gd name="T3" fmla="*/ 5 h 6"/>
                    <a:gd name="T4" fmla="*/ 8 w 9"/>
                    <a:gd name="T5" fmla="*/ 2 h 6"/>
                    <a:gd name="T6" fmla="*/ 5 w 9"/>
                    <a:gd name="T7" fmla="*/ 1 h 6"/>
                  </a:gdLst>
                  <a:ahLst/>
                  <a:cxnLst>
                    <a:cxn ang="0">
                      <a:pos x="T0" y="T1"/>
                    </a:cxn>
                    <a:cxn ang="0">
                      <a:pos x="T2" y="T3"/>
                    </a:cxn>
                    <a:cxn ang="0">
                      <a:pos x="T4" y="T5"/>
                    </a:cxn>
                    <a:cxn ang="0">
                      <a:pos x="T6" y="T7"/>
                    </a:cxn>
                  </a:cxnLst>
                  <a:rect l="0" t="0" r="r" b="b"/>
                  <a:pathLst>
                    <a:path w="9" h="6">
                      <a:moveTo>
                        <a:pt x="5" y="1"/>
                      </a:moveTo>
                      <a:cubicBezTo>
                        <a:pt x="0" y="0"/>
                        <a:pt x="2" y="6"/>
                        <a:pt x="6" y="5"/>
                      </a:cubicBezTo>
                      <a:cubicBezTo>
                        <a:pt x="9" y="5"/>
                        <a:pt x="8" y="3"/>
                        <a:pt x="8" y="2"/>
                      </a:cubicBezTo>
                      <a:cubicBezTo>
                        <a:pt x="8" y="1"/>
                        <a:pt x="6" y="1"/>
                        <a:pt x="5"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defRPr/>
                  </a:pPr>
                  <a:endParaRPr lang="en-US">
                    <a:solidFill>
                      <a:srgbClr val="505050"/>
                    </a:solidFill>
                  </a:endParaRPr>
                </a:p>
              </p:txBody>
            </p:sp>
            <p:sp>
              <p:nvSpPr>
                <p:cNvPr id="175" name="Freeform 872"/>
                <p:cNvSpPr>
                  <a:spLocks/>
                </p:cNvSpPr>
                <p:nvPr/>
              </p:nvSpPr>
              <p:spPr bwMode="auto">
                <a:xfrm>
                  <a:off x="3095626" y="4567238"/>
                  <a:ext cx="4763" cy="4763"/>
                </a:xfrm>
                <a:custGeom>
                  <a:avLst/>
                  <a:gdLst>
                    <a:gd name="T0" fmla="*/ 6 w 7"/>
                    <a:gd name="T1" fmla="*/ 5 h 6"/>
                    <a:gd name="T2" fmla="*/ 4 w 7"/>
                    <a:gd name="T3" fmla="*/ 1 h 6"/>
                    <a:gd name="T4" fmla="*/ 4 w 7"/>
                    <a:gd name="T5" fmla="*/ 1 h 6"/>
                    <a:gd name="T6" fmla="*/ 2 w 7"/>
                    <a:gd name="T7" fmla="*/ 5 h 6"/>
                    <a:gd name="T8" fmla="*/ 6 w 7"/>
                    <a:gd name="T9" fmla="*/ 5 h 6"/>
                  </a:gdLst>
                  <a:ahLst/>
                  <a:cxnLst>
                    <a:cxn ang="0">
                      <a:pos x="T0" y="T1"/>
                    </a:cxn>
                    <a:cxn ang="0">
                      <a:pos x="T2" y="T3"/>
                    </a:cxn>
                    <a:cxn ang="0">
                      <a:pos x="T4" y="T5"/>
                    </a:cxn>
                    <a:cxn ang="0">
                      <a:pos x="T6" y="T7"/>
                    </a:cxn>
                    <a:cxn ang="0">
                      <a:pos x="T8" y="T9"/>
                    </a:cxn>
                  </a:cxnLst>
                  <a:rect l="0" t="0" r="r" b="b"/>
                  <a:pathLst>
                    <a:path w="7" h="6">
                      <a:moveTo>
                        <a:pt x="6" y="5"/>
                      </a:moveTo>
                      <a:cubicBezTo>
                        <a:pt x="7" y="3"/>
                        <a:pt x="6" y="2"/>
                        <a:pt x="4" y="1"/>
                      </a:cubicBezTo>
                      <a:cubicBezTo>
                        <a:pt x="4" y="1"/>
                        <a:pt x="4" y="1"/>
                        <a:pt x="4" y="1"/>
                      </a:cubicBezTo>
                      <a:cubicBezTo>
                        <a:pt x="0" y="0"/>
                        <a:pt x="0" y="4"/>
                        <a:pt x="2" y="5"/>
                      </a:cubicBezTo>
                      <a:cubicBezTo>
                        <a:pt x="4" y="6"/>
                        <a:pt x="6" y="6"/>
                        <a:pt x="6"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defRPr/>
                  </a:pPr>
                  <a:endParaRPr lang="en-US">
                    <a:solidFill>
                      <a:srgbClr val="505050"/>
                    </a:solidFill>
                  </a:endParaRPr>
                </a:p>
              </p:txBody>
            </p:sp>
            <p:sp>
              <p:nvSpPr>
                <p:cNvPr id="176" name="Freeform 873"/>
                <p:cNvSpPr>
                  <a:spLocks/>
                </p:cNvSpPr>
                <p:nvPr/>
              </p:nvSpPr>
              <p:spPr bwMode="auto">
                <a:xfrm>
                  <a:off x="3043238" y="4572000"/>
                  <a:ext cx="6350" cy="3175"/>
                </a:xfrm>
                <a:custGeom>
                  <a:avLst/>
                  <a:gdLst>
                    <a:gd name="T0" fmla="*/ 2 w 8"/>
                    <a:gd name="T1" fmla="*/ 0 h 5"/>
                    <a:gd name="T2" fmla="*/ 1 w 8"/>
                    <a:gd name="T3" fmla="*/ 3 h 5"/>
                    <a:gd name="T4" fmla="*/ 6 w 8"/>
                    <a:gd name="T5" fmla="*/ 5 h 5"/>
                    <a:gd name="T6" fmla="*/ 7 w 8"/>
                    <a:gd name="T7" fmla="*/ 2 h 5"/>
                    <a:gd name="T8" fmla="*/ 2 w 8"/>
                    <a:gd name="T9" fmla="*/ 0 h 5"/>
                  </a:gdLst>
                  <a:ahLst/>
                  <a:cxnLst>
                    <a:cxn ang="0">
                      <a:pos x="T0" y="T1"/>
                    </a:cxn>
                    <a:cxn ang="0">
                      <a:pos x="T2" y="T3"/>
                    </a:cxn>
                    <a:cxn ang="0">
                      <a:pos x="T4" y="T5"/>
                    </a:cxn>
                    <a:cxn ang="0">
                      <a:pos x="T6" y="T7"/>
                    </a:cxn>
                    <a:cxn ang="0">
                      <a:pos x="T8" y="T9"/>
                    </a:cxn>
                  </a:cxnLst>
                  <a:rect l="0" t="0" r="r" b="b"/>
                  <a:pathLst>
                    <a:path w="8" h="5">
                      <a:moveTo>
                        <a:pt x="2" y="0"/>
                      </a:moveTo>
                      <a:cubicBezTo>
                        <a:pt x="0" y="0"/>
                        <a:pt x="0" y="2"/>
                        <a:pt x="1" y="3"/>
                      </a:cubicBezTo>
                      <a:cubicBezTo>
                        <a:pt x="2" y="4"/>
                        <a:pt x="4" y="5"/>
                        <a:pt x="6" y="5"/>
                      </a:cubicBezTo>
                      <a:cubicBezTo>
                        <a:pt x="8" y="5"/>
                        <a:pt x="7" y="3"/>
                        <a:pt x="7" y="2"/>
                      </a:cubicBezTo>
                      <a:cubicBezTo>
                        <a:pt x="5" y="2"/>
                        <a:pt x="4" y="0"/>
                        <a:pt x="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defRPr/>
                  </a:pPr>
                  <a:endParaRPr lang="en-US">
                    <a:solidFill>
                      <a:srgbClr val="505050"/>
                    </a:solidFill>
                  </a:endParaRPr>
                </a:p>
              </p:txBody>
            </p:sp>
            <p:sp>
              <p:nvSpPr>
                <p:cNvPr id="177" name="Freeform 874"/>
                <p:cNvSpPr>
                  <a:spLocks/>
                </p:cNvSpPr>
                <p:nvPr/>
              </p:nvSpPr>
              <p:spPr bwMode="auto">
                <a:xfrm>
                  <a:off x="3162301" y="4708525"/>
                  <a:ext cx="6350" cy="4763"/>
                </a:xfrm>
                <a:custGeom>
                  <a:avLst/>
                  <a:gdLst>
                    <a:gd name="T0" fmla="*/ 5 w 7"/>
                    <a:gd name="T1" fmla="*/ 1 h 5"/>
                    <a:gd name="T2" fmla="*/ 3 w 7"/>
                    <a:gd name="T3" fmla="*/ 2 h 5"/>
                    <a:gd name="T4" fmla="*/ 2 w 7"/>
                    <a:gd name="T5" fmla="*/ 4 h 5"/>
                    <a:gd name="T6" fmla="*/ 6 w 7"/>
                    <a:gd name="T7" fmla="*/ 5 h 5"/>
                    <a:gd name="T8" fmla="*/ 6 w 7"/>
                    <a:gd name="T9" fmla="*/ 3 h 5"/>
                    <a:gd name="T10" fmla="*/ 5 w 7"/>
                    <a:gd name="T11" fmla="*/ 2 h 5"/>
                    <a:gd name="T12" fmla="*/ 5 w 7"/>
                    <a:gd name="T13" fmla="*/ 1 h 5"/>
                  </a:gdLst>
                  <a:ahLst/>
                  <a:cxnLst>
                    <a:cxn ang="0">
                      <a:pos x="T0" y="T1"/>
                    </a:cxn>
                    <a:cxn ang="0">
                      <a:pos x="T2" y="T3"/>
                    </a:cxn>
                    <a:cxn ang="0">
                      <a:pos x="T4" y="T5"/>
                    </a:cxn>
                    <a:cxn ang="0">
                      <a:pos x="T6" y="T7"/>
                    </a:cxn>
                    <a:cxn ang="0">
                      <a:pos x="T8" y="T9"/>
                    </a:cxn>
                    <a:cxn ang="0">
                      <a:pos x="T10" y="T11"/>
                    </a:cxn>
                    <a:cxn ang="0">
                      <a:pos x="T12" y="T13"/>
                    </a:cxn>
                  </a:cxnLst>
                  <a:rect l="0" t="0" r="r" b="b"/>
                  <a:pathLst>
                    <a:path w="7" h="5">
                      <a:moveTo>
                        <a:pt x="5" y="1"/>
                      </a:moveTo>
                      <a:cubicBezTo>
                        <a:pt x="3" y="0"/>
                        <a:pt x="0" y="2"/>
                        <a:pt x="3" y="2"/>
                      </a:cubicBezTo>
                      <a:cubicBezTo>
                        <a:pt x="4" y="3"/>
                        <a:pt x="2" y="4"/>
                        <a:pt x="2" y="4"/>
                      </a:cubicBezTo>
                      <a:cubicBezTo>
                        <a:pt x="2" y="5"/>
                        <a:pt x="6" y="5"/>
                        <a:pt x="6" y="5"/>
                      </a:cubicBezTo>
                      <a:cubicBezTo>
                        <a:pt x="7" y="4"/>
                        <a:pt x="6" y="3"/>
                        <a:pt x="6" y="3"/>
                      </a:cubicBezTo>
                      <a:cubicBezTo>
                        <a:pt x="5" y="2"/>
                        <a:pt x="5" y="2"/>
                        <a:pt x="5" y="2"/>
                      </a:cubicBezTo>
                      <a:cubicBezTo>
                        <a:pt x="5" y="1"/>
                        <a:pt x="6" y="1"/>
                        <a:pt x="5"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defRPr/>
                  </a:pPr>
                  <a:endParaRPr lang="en-US">
                    <a:solidFill>
                      <a:srgbClr val="505050"/>
                    </a:solidFill>
                  </a:endParaRPr>
                </a:p>
              </p:txBody>
            </p:sp>
            <p:sp>
              <p:nvSpPr>
                <p:cNvPr id="178" name="Freeform 875"/>
                <p:cNvSpPr>
                  <a:spLocks/>
                </p:cNvSpPr>
                <p:nvPr/>
              </p:nvSpPr>
              <p:spPr bwMode="auto">
                <a:xfrm>
                  <a:off x="3132138" y="4456113"/>
                  <a:ext cx="11113" cy="7938"/>
                </a:xfrm>
                <a:custGeom>
                  <a:avLst/>
                  <a:gdLst>
                    <a:gd name="T0" fmla="*/ 11 w 15"/>
                    <a:gd name="T1" fmla="*/ 3 h 9"/>
                    <a:gd name="T2" fmla="*/ 3 w 15"/>
                    <a:gd name="T3" fmla="*/ 2 h 9"/>
                    <a:gd name="T4" fmla="*/ 2 w 15"/>
                    <a:gd name="T5" fmla="*/ 4 h 9"/>
                    <a:gd name="T6" fmla="*/ 8 w 15"/>
                    <a:gd name="T7" fmla="*/ 4 h 9"/>
                    <a:gd name="T8" fmla="*/ 13 w 15"/>
                    <a:gd name="T9" fmla="*/ 8 h 9"/>
                    <a:gd name="T10" fmla="*/ 14 w 15"/>
                    <a:gd name="T11" fmla="*/ 4 h 9"/>
                    <a:gd name="T12" fmla="*/ 11 w 15"/>
                    <a:gd name="T13" fmla="*/ 3 h 9"/>
                  </a:gdLst>
                  <a:ahLst/>
                  <a:cxnLst>
                    <a:cxn ang="0">
                      <a:pos x="T0" y="T1"/>
                    </a:cxn>
                    <a:cxn ang="0">
                      <a:pos x="T2" y="T3"/>
                    </a:cxn>
                    <a:cxn ang="0">
                      <a:pos x="T4" y="T5"/>
                    </a:cxn>
                    <a:cxn ang="0">
                      <a:pos x="T6" y="T7"/>
                    </a:cxn>
                    <a:cxn ang="0">
                      <a:pos x="T8" y="T9"/>
                    </a:cxn>
                    <a:cxn ang="0">
                      <a:pos x="T10" y="T11"/>
                    </a:cxn>
                    <a:cxn ang="0">
                      <a:pos x="T12" y="T13"/>
                    </a:cxn>
                  </a:cxnLst>
                  <a:rect l="0" t="0" r="r" b="b"/>
                  <a:pathLst>
                    <a:path w="15" h="9">
                      <a:moveTo>
                        <a:pt x="11" y="3"/>
                      </a:moveTo>
                      <a:cubicBezTo>
                        <a:pt x="11" y="0"/>
                        <a:pt x="5" y="1"/>
                        <a:pt x="3" y="2"/>
                      </a:cubicBezTo>
                      <a:cubicBezTo>
                        <a:pt x="1" y="2"/>
                        <a:pt x="0" y="3"/>
                        <a:pt x="2" y="4"/>
                      </a:cubicBezTo>
                      <a:cubicBezTo>
                        <a:pt x="4" y="4"/>
                        <a:pt x="6" y="4"/>
                        <a:pt x="8" y="4"/>
                      </a:cubicBezTo>
                      <a:cubicBezTo>
                        <a:pt x="10" y="4"/>
                        <a:pt x="10" y="9"/>
                        <a:pt x="13" y="8"/>
                      </a:cubicBezTo>
                      <a:cubicBezTo>
                        <a:pt x="14" y="7"/>
                        <a:pt x="15" y="5"/>
                        <a:pt x="14" y="4"/>
                      </a:cubicBezTo>
                      <a:cubicBezTo>
                        <a:pt x="13" y="3"/>
                        <a:pt x="10" y="5"/>
                        <a:pt x="11"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defRPr/>
                  </a:pPr>
                  <a:endParaRPr lang="en-US">
                    <a:solidFill>
                      <a:srgbClr val="505050"/>
                    </a:solidFill>
                  </a:endParaRPr>
                </a:p>
              </p:txBody>
            </p:sp>
            <p:sp>
              <p:nvSpPr>
                <p:cNvPr id="179" name="Freeform 876"/>
                <p:cNvSpPr>
                  <a:spLocks/>
                </p:cNvSpPr>
                <p:nvPr/>
              </p:nvSpPr>
              <p:spPr bwMode="auto">
                <a:xfrm>
                  <a:off x="3127376" y="4495800"/>
                  <a:ext cx="14288" cy="3175"/>
                </a:xfrm>
                <a:custGeom>
                  <a:avLst/>
                  <a:gdLst>
                    <a:gd name="T0" fmla="*/ 10 w 18"/>
                    <a:gd name="T1" fmla="*/ 2 h 6"/>
                    <a:gd name="T2" fmla="*/ 3 w 18"/>
                    <a:gd name="T3" fmla="*/ 0 h 6"/>
                    <a:gd name="T4" fmla="*/ 3 w 18"/>
                    <a:gd name="T5" fmla="*/ 4 h 6"/>
                    <a:gd name="T6" fmla="*/ 7 w 18"/>
                    <a:gd name="T7" fmla="*/ 5 h 6"/>
                    <a:gd name="T8" fmla="*/ 12 w 18"/>
                    <a:gd name="T9" fmla="*/ 5 h 6"/>
                    <a:gd name="T10" fmla="*/ 18 w 18"/>
                    <a:gd name="T11" fmla="*/ 3 h 6"/>
                    <a:gd name="T12" fmla="*/ 10 w 18"/>
                    <a:gd name="T13" fmla="*/ 2 h 6"/>
                  </a:gdLst>
                  <a:ahLst/>
                  <a:cxnLst>
                    <a:cxn ang="0">
                      <a:pos x="T0" y="T1"/>
                    </a:cxn>
                    <a:cxn ang="0">
                      <a:pos x="T2" y="T3"/>
                    </a:cxn>
                    <a:cxn ang="0">
                      <a:pos x="T4" y="T5"/>
                    </a:cxn>
                    <a:cxn ang="0">
                      <a:pos x="T6" y="T7"/>
                    </a:cxn>
                    <a:cxn ang="0">
                      <a:pos x="T8" y="T9"/>
                    </a:cxn>
                    <a:cxn ang="0">
                      <a:pos x="T10" y="T11"/>
                    </a:cxn>
                    <a:cxn ang="0">
                      <a:pos x="T12" y="T13"/>
                    </a:cxn>
                  </a:cxnLst>
                  <a:rect l="0" t="0" r="r" b="b"/>
                  <a:pathLst>
                    <a:path w="18" h="6">
                      <a:moveTo>
                        <a:pt x="10" y="2"/>
                      </a:moveTo>
                      <a:cubicBezTo>
                        <a:pt x="7" y="2"/>
                        <a:pt x="6" y="1"/>
                        <a:pt x="3" y="0"/>
                      </a:cubicBezTo>
                      <a:cubicBezTo>
                        <a:pt x="1" y="0"/>
                        <a:pt x="0" y="4"/>
                        <a:pt x="3" y="4"/>
                      </a:cubicBezTo>
                      <a:cubicBezTo>
                        <a:pt x="5" y="4"/>
                        <a:pt x="5" y="5"/>
                        <a:pt x="7" y="5"/>
                      </a:cubicBezTo>
                      <a:cubicBezTo>
                        <a:pt x="8" y="5"/>
                        <a:pt x="10" y="5"/>
                        <a:pt x="12" y="5"/>
                      </a:cubicBezTo>
                      <a:cubicBezTo>
                        <a:pt x="14" y="5"/>
                        <a:pt x="18" y="6"/>
                        <a:pt x="18" y="3"/>
                      </a:cubicBezTo>
                      <a:cubicBezTo>
                        <a:pt x="16" y="1"/>
                        <a:pt x="13" y="2"/>
                        <a:pt x="1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defRPr/>
                  </a:pPr>
                  <a:endParaRPr lang="en-US">
                    <a:solidFill>
                      <a:srgbClr val="505050"/>
                    </a:solidFill>
                  </a:endParaRPr>
                </a:p>
              </p:txBody>
            </p:sp>
            <p:sp>
              <p:nvSpPr>
                <p:cNvPr id="180" name="Freeform 877"/>
                <p:cNvSpPr>
                  <a:spLocks/>
                </p:cNvSpPr>
                <p:nvPr/>
              </p:nvSpPr>
              <p:spPr bwMode="auto">
                <a:xfrm>
                  <a:off x="3186113" y="4527550"/>
                  <a:ext cx="9525" cy="4763"/>
                </a:xfrm>
                <a:custGeom>
                  <a:avLst/>
                  <a:gdLst>
                    <a:gd name="T0" fmla="*/ 2 w 13"/>
                    <a:gd name="T1" fmla="*/ 3 h 6"/>
                    <a:gd name="T2" fmla="*/ 8 w 13"/>
                    <a:gd name="T3" fmla="*/ 6 h 6"/>
                    <a:gd name="T4" fmla="*/ 11 w 13"/>
                    <a:gd name="T5" fmla="*/ 5 h 6"/>
                    <a:gd name="T6" fmla="*/ 11 w 13"/>
                    <a:gd name="T7" fmla="*/ 3 h 6"/>
                    <a:gd name="T8" fmla="*/ 5 w 13"/>
                    <a:gd name="T9" fmla="*/ 1 h 6"/>
                    <a:gd name="T10" fmla="*/ 2 w 13"/>
                    <a:gd name="T11" fmla="*/ 3 h 6"/>
                  </a:gdLst>
                  <a:ahLst/>
                  <a:cxnLst>
                    <a:cxn ang="0">
                      <a:pos x="T0" y="T1"/>
                    </a:cxn>
                    <a:cxn ang="0">
                      <a:pos x="T2" y="T3"/>
                    </a:cxn>
                    <a:cxn ang="0">
                      <a:pos x="T4" y="T5"/>
                    </a:cxn>
                    <a:cxn ang="0">
                      <a:pos x="T6" y="T7"/>
                    </a:cxn>
                    <a:cxn ang="0">
                      <a:pos x="T8" y="T9"/>
                    </a:cxn>
                    <a:cxn ang="0">
                      <a:pos x="T10" y="T11"/>
                    </a:cxn>
                  </a:cxnLst>
                  <a:rect l="0" t="0" r="r" b="b"/>
                  <a:pathLst>
                    <a:path w="13" h="6">
                      <a:moveTo>
                        <a:pt x="2" y="3"/>
                      </a:moveTo>
                      <a:cubicBezTo>
                        <a:pt x="4" y="4"/>
                        <a:pt x="5" y="6"/>
                        <a:pt x="8" y="6"/>
                      </a:cubicBezTo>
                      <a:cubicBezTo>
                        <a:pt x="9" y="6"/>
                        <a:pt x="10" y="5"/>
                        <a:pt x="11" y="5"/>
                      </a:cubicBezTo>
                      <a:cubicBezTo>
                        <a:pt x="13" y="5"/>
                        <a:pt x="13" y="3"/>
                        <a:pt x="11" y="3"/>
                      </a:cubicBezTo>
                      <a:cubicBezTo>
                        <a:pt x="8" y="4"/>
                        <a:pt x="7" y="2"/>
                        <a:pt x="5" y="1"/>
                      </a:cubicBezTo>
                      <a:cubicBezTo>
                        <a:pt x="2" y="0"/>
                        <a:pt x="0" y="2"/>
                        <a:pt x="2"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defRPr/>
                  </a:pPr>
                  <a:endParaRPr lang="en-US">
                    <a:solidFill>
                      <a:srgbClr val="505050"/>
                    </a:solidFill>
                  </a:endParaRPr>
                </a:p>
              </p:txBody>
            </p:sp>
            <p:sp>
              <p:nvSpPr>
                <p:cNvPr id="181" name="Freeform 878"/>
                <p:cNvSpPr>
                  <a:spLocks/>
                </p:cNvSpPr>
                <p:nvPr/>
              </p:nvSpPr>
              <p:spPr bwMode="auto">
                <a:xfrm>
                  <a:off x="3095626" y="4468813"/>
                  <a:ext cx="3175" cy="3175"/>
                </a:xfrm>
                <a:custGeom>
                  <a:avLst/>
                  <a:gdLst>
                    <a:gd name="T0" fmla="*/ 5 w 5"/>
                    <a:gd name="T1" fmla="*/ 2 h 3"/>
                    <a:gd name="T2" fmla="*/ 2 w 5"/>
                    <a:gd name="T3" fmla="*/ 2 h 3"/>
                    <a:gd name="T4" fmla="*/ 5 w 5"/>
                    <a:gd name="T5" fmla="*/ 2 h 3"/>
                  </a:gdLst>
                  <a:ahLst/>
                  <a:cxnLst>
                    <a:cxn ang="0">
                      <a:pos x="T0" y="T1"/>
                    </a:cxn>
                    <a:cxn ang="0">
                      <a:pos x="T2" y="T3"/>
                    </a:cxn>
                    <a:cxn ang="0">
                      <a:pos x="T4" y="T5"/>
                    </a:cxn>
                  </a:cxnLst>
                  <a:rect l="0" t="0" r="r" b="b"/>
                  <a:pathLst>
                    <a:path w="5" h="3">
                      <a:moveTo>
                        <a:pt x="5" y="2"/>
                      </a:moveTo>
                      <a:cubicBezTo>
                        <a:pt x="5" y="0"/>
                        <a:pt x="0" y="2"/>
                        <a:pt x="2" y="2"/>
                      </a:cubicBezTo>
                      <a:cubicBezTo>
                        <a:pt x="3" y="2"/>
                        <a:pt x="5" y="3"/>
                        <a:pt x="5"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defRPr/>
                  </a:pPr>
                  <a:endParaRPr lang="en-US">
                    <a:solidFill>
                      <a:srgbClr val="505050"/>
                    </a:solidFill>
                  </a:endParaRPr>
                </a:p>
              </p:txBody>
            </p:sp>
            <p:sp>
              <p:nvSpPr>
                <p:cNvPr id="182" name="Freeform 879"/>
                <p:cNvSpPr>
                  <a:spLocks/>
                </p:cNvSpPr>
                <p:nvPr/>
              </p:nvSpPr>
              <p:spPr bwMode="auto">
                <a:xfrm>
                  <a:off x="3151188" y="4476750"/>
                  <a:ext cx="41275" cy="19050"/>
                </a:xfrm>
                <a:custGeom>
                  <a:avLst/>
                  <a:gdLst>
                    <a:gd name="T0" fmla="*/ 52 w 56"/>
                    <a:gd name="T1" fmla="*/ 6 h 25"/>
                    <a:gd name="T2" fmla="*/ 48 w 56"/>
                    <a:gd name="T3" fmla="*/ 6 h 25"/>
                    <a:gd name="T4" fmla="*/ 45 w 56"/>
                    <a:gd name="T5" fmla="*/ 3 h 25"/>
                    <a:gd name="T6" fmla="*/ 41 w 56"/>
                    <a:gd name="T7" fmla="*/ 1 h 25"/>
                    <a:gd name="T8" fmla="*/ 27 w 56"/>
                    <a:gd name="T9" fmla="*/ 4 h 25"/>
                    <a:gd name="T10" fmla="*/ 21 w 56"/>
                    <a:gd name="T11" fmla="*/ 4 h 25"/>
                    <a:gd name="T12" fmla="*/ 15 w 56"/>
                    <a:gd name="T13" fmla="*/ 5 h 25"/>
                    <a:gd name="T14" fmla="*/ 15 w 56"/>
                    <a:gd name="T15" fmla="*/ 11 h 25"/>
                    <a:gd name="T16" fmla="*/ 18 w 56"/>
                    <a:gd name="T17" fmla="*/ 16 h 25"/>
                    <a:gd name="T18" fmla="*/ 13 w 56"/>
                    <a:gd name="T19" fmla="*/ 18 h 25"/>
                    <a:gd name="T20" fmla="*/ 6 w 56"/>
                    <a:gd name="T21" fmla="*/ 21 h 25"/>
                    <a:gd name="T22" fmla="*/ 3 w 56"/>
                    <a:gd name="T23" fmla="*/ 24 h 25"/>
                    <a:gd name="T24" fmla="*/ 19 w 56"/>
                    <a:gd name="T25" fmla="*/ 21 h 25"/>
                    <a:gd name="T26" fmla="*/ 28 w 56"/>
                    <a:gd name="T27" fmla="*/ 20 h 25"/>
                    <a:gd name="T28" fmla="*/ 33 w 56"/>
                    <a:gd name="T29" fmla="*/ 15 h 25"/>
                    <a:gd name="T30" fmla="*/ 35 w 56"/>
                    <a:gd name="T31" fmla="*/ 13 h 25"/>
                    <a:gd name="T32" fmla="*/ 39 w 56"/>
                    <a:gd name="T33" fmla="*/ 12 h 25"/>
                    <a:gd name="T34" fmla="*/ 48 w 56"/>
                    <a:gd name="T35" fmla="*/ 10 h 25"/>
                    <a:gd name="T36" fmla="*/ 52 w 56"/>
                    <a:gd name="T37" fmla="*/ 6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6" h="25">
                      <a:moveTo>
                        <a:pt x="52" y="6"/>
                      </a:moveTo>
                      <a:cubicBezTo>
                        <a:pt x="51" y="6"/>
                        <a:pt x="49" y="6"/>
                        <a:pt x="48" y="6"/>
                      </a:cubicBezTo>
                      <a:cubicBezTo>
                        <a:pt x="46" y="6"/>
                        <a:pt x="46" y="4"/>
                        <a:pt x="45" y="3"/>
                      </a:cubicBezTo>
                      <a:cubicBezTo>
                        <a:pt x="43" y="3"/>
                        <a:pt x="43" y="0"/>
                        <a:pt x="41" y="1"/>
                      </a:cubicBezTo>
                      <a:cubicBezTo>
                        <a:pt x="36" y="2"/>
                        <a:pt x="32" y="4"/>
                        <a:pt x="27" y="4"/>
                      </a:cubicBezTo>
                      <a:cubicBezTo>
                        <a:pt x="25" y="5"/>
                        <a:pt x="23" y="4"/>
                        <a:pt x="21" y="4"/>
                      </a:cubicBezTo>
                      <a:cubicBezTo>
                        <a:pt x="19" y="4"/>
                        <a:pt x="18" y="5"/>
                        <a:pt x="15" y="5"/>
                      </a:cubicBezTo>
                      <a:cubicBezTo>
                        <a:pt x="15" y="6"/>
                        <a:pt x="14" y="10"/>
                        <a:pt x="15" y="11"/>
                      </a:cubicBezTo>
                      <a:cubicBezTo>
                        <a:pt x="16" y="13"/>
                        <a:pt x="17" y="14"/>
                        <a:pt x="18" y="16"/>
                      </a:cubicBezTo>
                      <a:cubicBezTo>
                        <a:pt x="18" y="18"/>
                        <a:pt x="15" y="17"/>
                        <a:pt x="13" y="18"/>
                      </a:cubicBezTo>
                      <a:cubicBezTo>
                        <a:pt x="9" y="20"/>
                        <a:pt x="10" y="22"/>
                        <a:pt x="6" y="21"/>
                      </a:cubicBezTo>
                      <a:cubicBezTo>
                        <a:pt x="3" y="21"/>
                        <a:pt x="0" y="24"/>
                        <a:pt x="3" y="24"/>
                      </a:cubicBezTo>
                      <a:cubicBezTo>
                        <a:pt x="9" y="24"/>
                        <a:pt x="14" y="25"/>
                        <a:pt x="19" y="21"/>
                      </a:cubicBezTo>
                      <a:cubicBezTo>
                        <a:pt x="22" y="19"/>
                        <a:pt x="25" y="21"/>
                        <a:pt x="28" y="20"/>
                      </a:cubicBezTo>
                      <a:cubicBezTo>
                        <a:pt x="31" y="20"/>
                        <a:pt x="30" y="17"/>
                        <a:pt x="33" y="15"/>
                      </a:cubicBezTo>
                      <a:cubicBezTo>
                        <a:pt x="35" y="15"/>
                        <a:pt x="34" y="14"/>
                        <a:pt x="35" y="13"/>
                      </a:cubicBezTo>
                      <a:cubicBezTo>
                        <a:pt x="36" y="12"/>
                        <a:pt x="38" y="12"/>
                        <a:pt x="39" y="12"/>
                      </a:cubicBezTo>
                      <a:cubicBezTo>
                        <a:pt x="42" y="13"/>
                        <a:pt x="45" y="10"/>
                        <a:pt x="48" y="10"/>
                      </a:cubicBezTo>
                      <a:cubicBezTo>
                        <a:pt x="49" y="9"/>
                        <a:pt x="56" y="7"/>
                        <a:pt x="52"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defRPr/>
                  </a:pPr>
                  <a:endParaRPr lang="en-US">
                    <a:solidFill>
                      <a:srgbClr val="505050"/>
                    </a:solidFill>
                  </a:endParaRPr>
                </a:p>
              </p:txBody>
            </p:sp>
            <p:sp>
              <p:nvSpPr>
                <p:cNvPr id="183" name="Freeform 880"/>
                <p:cNvSpPr>
                  <a:spLocks/>
                </p:cNvSpPr>
                <p:nvPr/>
              </p:nvSpPr>
              <p:spPr bwMode="auto">
                <a:xfrm>
                  <a:off x="3162301" y="4714875"/>
                  <a:ext cx="3175" cy="1588"/>
                </a:xfrm>
                <a:custGeom>
                  <a:avLst/>
                  <a:gdLst>
                    <a:gd name="T0" fmla="*/ 0 w 4"/>
                    <a:gd name="T1" fmla="*/ 2 h 2"/>
                    <a:gd name="T2" fmla="*/ 4 w 4"/>
                    <a:gd name="T3" fmla="*/ 1 h 2"/>
                    <a:gd name="T4" fmla="*/ 0 w 4"/>
                    <a:gd name="T5" fmla="*/ 2 h 2"/>
                  </a:gdLst>
                  <a:ahLst/>
                  <a:cxnLst>
                    <a:cxn ang="0">
                      <a:pos x="T0" y="T1"/>
                    </a:cxn>
                    <a:cxn ang="0">
                      <a:pos x="T2" y="T3"/>
                    </a:cxn>
                    <a:cxn ang="0">
                      <a:pos x="T4" y="T5"/>
                    </a:cxn>
                  </a:cxnLst>
                  <a:rect l="0" t="0" r="r" b="b"/>
                  <a:pathLst>
                    <a:path w="4" h="2">
                      <a:moveTo>
                        <a:pt x="0" y="2"/>
                      </a:moveTo>
                      <a:cubicBezTo>
                        <a:pt x="1" y="2"/>
                        <a:pt x="4" y="2"/>
                        <a:pt x="4" y="1"/>
                      </a:cubicBezTo>
                      <a:cubicBezTo>
                        <a:pt x="4" y="0"/>
                        <a:pt x="0" y="1"/>
                        <a:pt x="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defRPr/>
                  </a:pPr>
                  <a:endParaRPr lang="en-US">
                    <a:solidFill>
                      <a:srgbClr val="505050"/>
                    </a:solidFill>
                  </a:endParaRPr>
                </a:p>
              </p:txBody>
            </p:sp>
            <p:sp>
              <p:nvSpPr>
                <p:cNvPr id="184" name="Freeform 881"/>
                <p:cNvSpPr>
                  <a:spLocks/>
                </p:cNvSpPr>
                <p:nvPr/>
              </p:nvSpPr>
              <p:spPr bwMode="auto">
                <a:xfrm>
                  <a:off x="3100388" y="4465638"/>
                  <a:ext cx="12700" cy="6350"/>
                </a:xfrm>
                <a:custGeom>
                  <a:avLst/>
                  <a:gdLst>
                    <a:gd name="T0" fmla="*/ 14 w 18"/>
                    <a:gd name="T1" fmla="*/ 5 h 10"/>
                    <a:gd name="T2" fmla="*/ 16 w 18"/>
                    <a:gd name="T3" fmla="*/ 0 h 10"/>
                    <a:gd name="T4" fmla="*/ 13 w 18"/>
                    <a:gd name="T5" fmla="*/ 4 h 10"/>
                    <a:gd name="T6" fmla="*/ 7 w 18"/>
                    <a:gd name="T7" fmla="*/ 6 h 10"/>
                    <a:gd name="T8" fmla="*/ 1 w 18"/>
                    <a:gd name="T9" fmla="*/ 8 h 10"/>
                    <a:gd name="T10" fmla="*/ 14 w 18"/>
                    <a:gd name="T11" fmla="*/ 5 h 10"/>
                  </a:gdLst>
                  <a:ahLst/>
                  <a:cxnLst>
                    <a:cxn ang="0">
                      <a:pos x="T0" y="T1"/>
                    </a:cxn>
                    <a:cxn ang="0">
                      <a:pos x="T2" y="T3"/>
                    </a:cxn>
                    <a:cxn ang="0">
                      <a:pos x="T4" y="T5"/>
                    </a:cxn>
                    <a:cxn ang="0">
                      <a:pos x="T6" y="T7"/>
                    </a:cxn>
                    <a:cxn ang="0">
                      <a:pos x="T8" y="T9"/>
                    </a:cxn>
                    <a:cxn ang="0">
                      <a:pos x="T10" y="T11"/>
                    </a:cxn>
                  </a:cxnLst>
                  <a:rect l="0" t="0" r="r" b="b"/>
                  <a:pathLst>
                    <a:path w="18" h="10">
                      <a:moveTo>
                        <a:pt x="14" y="5"/>
                      </a:moveTo>
                      <a:cubicBezTo>
                        <a:pt x="15" y="4"/>
                        <a:pt x="18" y="1"/>
                        <a:pt x="16" y="0"/>
                      </a:cubicBezTo>
                      <a:cubicBezTo>
                        <a:pt x="15" y="0"/>
                        <a:pt x="14" y="3"/>
                        <a:pt x="13" y="4"/>
                      </a:cubicBezTo>
                      <a:cubicBezTo>
                        <a:pt x="12" y="5"/>
                        <a:pt x="9" y="6"/>
                        <a:pt x="7" y="6"/>
                      </a:cubicBezTo>
                      <a:cubicBezTo>
                        <a:pt x="7" y="6"/>
                        <a:pt x="0" y="6"/>
                        <a:pt x="1" y="8"/>
                      </a:cubicBezTo>
                      <a:cubicBezTo>
                        <a:pt x="3" y="10"/>
                        <a:pt x="13" y="6"/>
                        <a:pt x="14"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defRPr/>
                  </a:pPr>
                  <a:endParaRPr lang="en-US">
                    <a:solidFill>
                      <a:srgbClr val="505050"/>
                    </a:solidFill>
                  </a:endParaRPr>
                </a:p>
              </p:txBody>
            </p:sp>
            <p:sp>
              <p:nvSpPr>
                <p:cNvPr id="185" name="Freeform 882"/>
                <p:cNvSpPr>
                  <a:spLocks/>
                </p:cNvSpPr>
                <p:nvPr/>
              </p:nvSpPr>
              <p:spPr bwMode="auto">
                <a:xfrm>
                  <a:off x="2681288" y="4108450"/>
                  <a:ext cx="15875" cy="7938"/>
                </a:xfrm>
                <a:custGeom>
                  <a:avLst/>
                  <a:gdLst>
                    <a:gd name="T0" fmla="*/ 5 w 21"/>
                    <a:gd name="T1" fmla="*/ 8 h 11"/>
                    <a:gd name="T2" fmla="*/ 13 w 21"/>
                    <a:gd name="T3" fmla="*/ 8 h 11"/>
                    <a:gd name="T4" fmla="*/ 17 w 21"/>
                    <a:gd name="T5" fmla="*/ 5 h 11"/>
                    <a:gd name="T6" fmla="*/ 21 w 21"/>
                    <a:gd name="T7" fmla="*/ 0 h 11"/>
                    <a:gd name="T8" fmla="*/ 1 w 21"/>
                    <a:gd name="T9" fmla="*/ 2 h 11"/>
                    <a:gd name="T10" fmla="*/ 0 w 21"/>
                    <a:gd name="T11" fmla="*/ 3 h 11"/>
                    <a:gd name="T12" fmla="*/ 5 w 21"/>
                    <a:gd name="T13" fmla="*/ 8 h 11"/>
                  </a:gdLst>
                  <a:ahLst/>
                  <a:cxnLst>
                    <a:cxn ang="0">
                      <a:pos x="T0" y="T1"/>
                    </a:cxn>
                    <a:cxn ang="0">
                      <a:pos x="T2" y="T3"/>
                    </a:cxn>
                    <a:cxn ang="0">
                      <a:pos x="T4" y="T5"/>
                    </a:cxn>
                    <a:cxn ang="0">
                      <a:pos x="T6" y="T7"/>
                    </a:cxn>
                    <a:cxn ang="0">
                      <a:pos x="T8" y="T9"/>
                    </a:cxn>
                    <a:cxn ang="0">
                      <a:pos x="T10" y="T11"/>
                    </a:cxn>
                    <a:cxn ang="0">
                      <a:pos x="T12" y="T13"/>
                    </a:cxn>
                  </a:cxnLst>
                  <a:rect l="0" t="0" r="r" b="b"/>
                  <a:pathLst>
                    <a:path w="21" h="11">
                      <a:moveTo>
                        <a:pt x="5" y="8"/>
                      </a:moveTo>
                      <a:cubicBezTo>
                        <a:pt x="7" y="8"/>
                        <a:pt x="10" y="11"/>
                        <a:pt x="13" y="8"/>
                      </a:cubicBezTo>
                      <a:cubicBezTo>
                        <a:pt x="14" y="6"/>
                        <a:pt x="16" y="5"/>
                        <a:pt x="17" y="5"/>
                      </a:cubicBezTo>
                      <a:cubicBezTo>
                        <a:pt x="19" y="4"/>
                        <a:pt x="20" y="2"/>
                        <a:pt x="21" y="0"/>
                      </a:cubicBezTo>
                      <a:cubicBezTo>
                        <a:pt x="14" y="0"/>
                        <a:pt x="7" y="1"/>
                        <a:pt x="1" y="2"/>
                      </a:cubicBezTo>
                      <a:cubicBezTo>
                        <a:pt x="1" y="2"/>
                        <a:pt x="0" y="3"/>
                        <a:pt x="0" y="3"/>
                      </a:cubicBezTo>
                      <a:cubicBezTo>
                        <a:pt x="1" y="7"/>
                        <a:pt x="3" y="9"/>
                        <a:pt x="5"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defRPr/>
                  </a:pPr>
                  <a:endParaRPr lang="en-US">
                    <a:solidFill>
                      <a:srgbClr val="505050"/>
                    </a:solidFill>
                  </a:endParaRPr>
                </a:p>
              </p:txBody>
            </p:sp>
            <p:sp>
              <p:nvSpPr>
                <p:cNvPr id="186" name="Freeform 883"/>
                <p:cNvSpPr>
                  <a:spLocks/>
                </p:cNvSpPr>
                <p:nvPr/>
              </p:nvSpPr>
              <p:spPr bwMode="auto">
                <a:xfrm>
                  <a:off x="3167063" y="4721225"/>
                  <a:ext cx="4763" cy="3175"/>
                </a:xfrm>
                <a:custGeom>
                  <a:avLst/>
                  <a:gdLst>
                    <a:gd name="T0" fmla="*/ 5 w 6"/>
                    <a:gd name="T1" fmla="*/ 2 h 3"/>
                    <a:gd name="T2" fmla="*/ 5 w 6"/>
                    <a:gd name="T3" fmla="*/ 1 h 3"/>
                    <a:gd name="T4" fmla="*/ 2 w 6"/>
                    <a:gd name="T5" fmla="*/ 0 h 3"/>
                    <a:gd name="T6" fmla="*/ 1 w 6"/>
                    <a:gd name="T7" fmla="*/ 0 h 3"/>
                    <a:gd name="T8" fmla="*/ 1 w 6"/>
                    <a:gd name="T9" fmla="*/ 2 h 3"/>
                    <a:gd name="T10" fmla="*/ 5 w 6"/>
                    <a:gd name="T11" fmla="*/ 2 h 3"/>
                  </a:gdLst>
                  <a:ahLst/>
                  <a:cxnLst>
                    <a:cxn ang="0">
                      <a:pos x="T0" y="T1"/>
                    </a:cxn>
                    <a:cxn ang="0">
                      <a:pos x="T2" y="T3"/>
                    </a:cxn>
                    <a:cxn ang="0">
                      <a:pos x="T4" y="T5"/>
                    </a:cxn>
                    <a:cxn ang="0">
                      <a:pos x="T6" y="T7"/>
                    </a:cxn>
                    <a:cxn ang="0">
                      <a:pos x="T8" y="T9"/>
                    </a:cxn>
                    <a:cxn ang="0">
                      <a:pos x="T10" y="T11"/>
                    </a:cxn>
                  </a:cxnLst>
                  <a:rect l="0" t="0" r="r" b="b"/>
                  <a:pathLst>
                    <a:path w="6" h="3">
                      <a:moveTo>
                        <a:pt x="5" y="2"/>
                      </a:moveTo>
                      <a:cubicBezTo>
                        <a:pt x="6" y="2"/>
                        <a:pt x="5" y="1"/>
                        <a:pt x="5" y="1"/>
                      </a:cubicBezTo>
                      <a:cubicBezTo>
                        <a:pt x="4" y="0"/>
                        <a:pt x="3" y="1"/>
                        <a:pt x="2" y="0"/>
                      </a:cubicBezTo>
                      <a:cubicBezTo>
                        <a:pt x="2" y="0"/>
                        <a:pt x="1" y="0"/>
                        <a:pt x="1" y="0"/>
                      </a:cubicBezTo>
                      <a:cubicBezTo>
                        <a:pt x="0" y="1"/>
                        <a:pt x="0" y="1"/>
                        <a:pt x="1" y="2"/>
                      </a:cubicBezTo>
                      <a:cubicBezTo>
                        <a:pt x="1" y="3"/>
                        <a:pt x="4" y="2"/>
                        <a:pt x="5"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defRPr/>
                  </a:pPr>
                  <a:endParaRPr lang="en-US">
                    <a:solidFill>
                      <a:srgbClr val="505050"/>
                    </a:solidFill>
                  </a:endParaRPr>
                </a:p>
              </p:txBody>
            </p:sp>
            <p:sp>
              <p:nvSpPr>
                <p:cNvPr id="187" name="Freeform 884"/>
                <p:cNvSpPr>
                  <a:spLocks/>
                </p:cNvSpPr>
                <p:nvPr/>
              </p:nvSpPr>
              <p:spPr bwMode="auto">
                <a:xfrm>
                  <a:off x="3160713" y="4713288"/>
                  <a:ext cx="3175" cy="1588"/>
                </a:xfrm>
                <a:custGeom>
                  <a:avLst/>
                  <a:gdLst>
                    <a:gd name="T0" fmla="*/ 2 w 4"/>
                    <a:gd name="T1" fmla="*/ 1 h 2"/>
                    <a:gd name="T2" fmla="*/ 4 w 4"/>
                    <a:gd name="T3" fmla="*/ 1 h 2"/>
                    <a:gd name="T4" fmla="*/ 2 w 4"/>
                    <a:gd name="T5" fmla="*/ 1 h 2"/>
                  </a:gdLst>
                  <a:ahLst/>
                  <a:cxnLst>
                    <a:cxn ang="0">
                      <a:pos x="T0" y="T1"/>
                    </a:cxn>
                    <a:cxn ang="0">
                      <a:pos x="T2" y="T3"/>
                    </a:cxn>
                    <a:cxn ang="0">
                      <a:pos x="T4" y="T5"/>
                    </a:cxn>
                  </a:cxnLst>
                  <a:rect l="0" t="0" r="r" b="b"/>
                  <a:pathLst>
                    <a:path w="4" h="2">
                      <a:moveTo>
                        <a:pt x="2" y="1"/>
                      </a:moveTo>
                      <a:cubicBezTo>
                        <a:pt x="0" y="2"/>
                        <a:pt x="4" y="2"/>
                        <a:pt x="4" y="1"/>
                      </a:cubicBezTo>
                      <a:cubicBezTo>
                        <a:pt x="4" y="1"/>
                        <a:pt x="3" y="0"/>
                        <a:pt x="2"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defRPr/>
                  </a:pPr>
                  <a:endParaRPr lang="en-US">
                    <a:solidFill>
                      <a:srgbClr val="505050"/>
                    </a:solidFill>
                  </a:endParaRPr>
                </a:p>
              </p:txBody>
            </p:sp>
            <p:sp>
              <p:nvSpPr>
                <p:cNvPr id="188" name="Freeform 885"/>
                <p:cNvSpPr>
                  <a:spLocks/>
                </p:cNvSpPr>
                <p:nvPr/>
              </p:nvSpPr>
              <p:spPr bwMode="auto">
                <a:xfrm>
                  <a:off x="3171826" y="4725988"/>
                  <a:ext cx="3175" cy="3175"/>
                </a:xfrm>
                <a:custGeom>
                  <a:avLst/>
                  <a:gdLst>
                    <a:gd name="T0" fmla="*/ 5 w 6"/>
                    <a:gd name="T1" fmla="*/ 3 h 3"/>
                    <a:gd name="T2" fmla="*/ 2 w 6"/>
                    <a:gd name="T3" fmla="*/ 1 h 3"/>
                    <a:gd name="T4" fmla="*/ 1 w 6"/>
                    <a:gd name="T5" fmla="*/ 2 h 3"/>
                    <a:gd name="T6" fmla="*/ 5 w 6"/>
                    <a:gd name="T7" fmla="*/ 3 h 3"/>
                  </a:gdLst>
                  <a:ahLst/>
                  <a:cxnLst>
                    <a:cxn ang="0">
                      <a:pos x="T0" y="T1"/>
                    </a:cxn>
                    <a:cxn ang="0">
                      <a:pos x="T2" y="T3"/>
                    </a:cxn>
                    <a:cxn ang="0">
                      <a:pos x="T4" y="T5"/>
                    </a:cxn>
                    <a:cxn ang="0">
                      <a:pos x="T6" y="T7"/>
                    </a:cxn>
                  </a:cxnLst>
                  <a:rect l="0" t="0" r="r" b="b"/>
                  <a:pathLst>
                    <a:path w="6" h="3">
                      <a:moveTo>
                        <a:pt x="5" y="3"/>
                      </a:moveTo>
                      <a:cubicBezTo>
                        <a:pt x="6" y="2"/>
                        <a:pt x="4" y="0"/>
                        <a:pt x="2" y="1"/>
                      </a:cubicBezTo>
                      <a:cubicBezTo>
                        <a:pt x="0" y="2"/>
                        <a:pt x="0" y="2"/>
                        <a:pt x="1" y="2"/>
                      </a:cubicBezTo>
                      <a:cubicBezTo>
                        <a:pt x="2" y="2"/>
                        <a:pt x="4" y="3"/>
                        <a:pt x="5"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defRPr/>
                  </a:pPr>
                  <a:endParaRPr lang="en-US">
                    <a:solidFill>
                      <a:srgbClr val="505050"/>
                    </a:solidFill>
                  </a:endParaRPr>
                </a:p>
              </p:txBody>
            </p:sp>
            <p:sp>
              <p:nvSpPr>
                <p:cNvPr id="189" name="Freeform 886"/>
                <p:cNvSpPr>
                  <a:spLocks/>
                </p:cNvSpPr>
                <p:nvPr/>
              </p:nvSpPr>
              <p:spPr bwMode="auto">
                <a:xfrm>
                  <a:off x="3173413" y="4729163"/>
                  <a:ext cx="4763" cy="0"/>
                </a:xfrm>
                <a:custGeom>
                  <a:avLst/>
                  <a:gdLst>
                    <a:gd name="T0" fmla="*/ 4 w 7"/>
                    <a:gd name="T1" fmla="*/ 1 w 7"/>
                    <a:gd name="T2" fmla="*/ 7 w 7"/>
                    <a:gd name="T3" fmla="*/ 4 w 7"/>
                  </a:gdLst>
                  <a:ahLst/>
                  <a:cxnLst>
                    <a:cxn ang="0">
                      <a:pos x="T0" y="0"/>
                    </a:cxn>
                    <a:cxn ang="0">
                      <a:pos x="T1" y="0"/>
                    </a:cxn>
                    <a:cxn ang="0">
                      <a:pos x="T2" y="0"/>
                    </a:cxn>
                    <a:cxn ang="0">
                      <a:pos x="T3" y="0"/>
                    </a:cxn>
                  </a:cxnLst>
                  <a:rect l="0" t="0" r="r" b="b"/>
                  <a:pathLst>
                    <a:path w="7">
                      <a:moveTo>
                        <a:pt x="4" y="0"/>
                      </a:moveTo>
                      <a:cubicBezTo>
                        <a:pt x="3" y="0"/>
                        <a:pt x="0" y="0"/>
                        <a:pt x="1" y="0"/>
                      </a:cubicBezTo>
                      <a:cubicBezTo>
                        <a:pt x="3" y="0"/>
                        <a:pt x="5" y="0"/>
                        <a:pt x="7" y="0"/>
                      </a:cubicBezTo>
                      <a:cubicBezTo>
                        <a:pt x="7" y="0"/>
                        <a:pt x="4" y="0"/>
                        <a:pt x="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defRPr/>
                  </a:pPr>
                  <a:endParaRPr lang="en-US">
                    <a:solidFill>
                      <a:srgbClr val="505050"/>
                    </a:solidFill>
                  </a:endParaRPr>
                </a:p>
              </p:txBody>
            </p:sp>
            <p:sp>
              <p:nvSpPr>
                <p:cNvPr id="190" name="Freeform 887"/>
                <p:cNvSpPr>
                  <a:spLocks/>
                </p:cNvSpPr>
                <p:nvPr/>
              </p:nvSpPr>
              <p:spPr bwMode="auto">
                <a:xfrm>
                  <a:off x="2679701" y="4108450"/>
                  <a:ext cx="661988" cy="620713"/>
                </a:xfrm>
                <a:custGeom>
                  <a:avLst/>
                  <a:gdLst>
                    <a:gd name="T0" fmla="*/ 685 w 875"/>
                    <a:gd name="T1" fmla="*/ 812 h 823"/>
                    <a:gd name="T2" fmla="*/ 688 w 875"/>
                    <a:gd name="T3" fmla="*/ 801 h 823"/>
                    <a:gd name="T4" fmla="*/ 700 w 875"/>
                    <a:gd name="T5" fmla="*/ 785 h 823"/>
                    <a:gd name="T6" fmla="*/ 719 w 875"/>
                    <a:gd name="T7" fmla="*/ 766 h 823"/>
                    <a:gd name="T8" fmla="*/ 757 w 875"/>
                    <a:gd name="T9" fmla="*/ 747 h 823"/>
                    <a:gd name="T10" fmla="*/ 788 w 875"/>
                    <a:gd name="T11" fmla="*/ 718 h 823"/>
                    <a:gd name="T12" fmla="*/ 810 w 875"/>
                    <a:gd name="T13" fmla="*/ 710 h 823"/>
                    <a:gd name="T14" fmla="*/ 845 w 875"/>
                    <a:gd name="T15" fmla="*/ 662 h 823"/>
                    <a:gd name="T16" fmla="*/ 842 w 875"/>
                    <a:gd name="T17" fmla="*/ 617 h 823"/>
                    <a:gd name="T18" fmla="*/ 813 w 875"/>
                    <a:gd name="T19" fmla="*/ 613 h 823"/>
                    <a:gd name="T20" fmla="*/ 790 w 875"/>
                    <a:gd name="T21" fmla="*/ 620 h 823"/>
                    <a:gd name="T22" fmla="*/ 786 w 875"/>
                    <a:gd name="T23" fmla="*/ 593 h 823"/>
                    <a:gd name="T24" fmla="*/ 736 w 875"/>
                    <a:gd name="T25" fmla="*/ 575 h 823"/>
                    <a:gd name="T26" fmla="*/ 697 w 875"/>
                    <a:gd name="T27" fmla="*/ 564 h 823"/>
                    <a:gd name="T28" fmla="*/ 657 w 875"/>
                    <a:gd name="T29" fmla="*/ 560 h 823"/>
                    <a:gd name="T30" fmla="*/ 648 w 875"/>
                    <a:gd name="T31" fmla="*/ 556 h 823"/>
                    <a:gd name="T32" fmla="*/ 576 w 875"/>
                    <a:gd name="T33" fmla="*/ 576 h 823"/>
                    <a:gd name="T34" fmla="*/ 543 w 875"/>
                    <a:gd name="T35" fmla="*/ 540 h 823"/>
                    <a:gd name="T36" fmla="*/ 515 w 875"/>
                    <a:gd name="T37" fmla="*/ 507 h 823"/>
                    <a:gd name="T38" fmla="*/ 466 w 875"/>
                    <a:gd name="T39" fmla="*/ 517 h 823"/>
                    <a:gd name="T40" fmla="*/ 430 w 875"/>
                    <a:gd name="T41" fmla="*/ 463 h 823"/>
                    <a:gd name="T42" fmla="*/ 491 w 875"/>
                    <a:gd name="T43" fmla="*/ 435 h 823"/>
                    <a:gd name="T44" fmla="*/ 561 w 875"/>
                    <a:gd name="T45" fmla="*/ 464 h 823"/>
                    <a:gd name="T46" fmla="*/ 571 w 875"/>
                    <a:gd name="T47" fmla="*/ 410 h 823"/>
                    <a:gd name="T48" fmla="*/ 617 w 875"/>
                    <a:gd name="T49" fmla="*/ 360 h 823"/>
                    <a:gd name="T50" fmla="*/ 655 w 875"/>
                    <a:gd name="T51" fmla="*/ 320 h 823"/>
                    <a:gd name="T52" fmla="*/ 553 w 875"/>
                    <a:gd name="T53" fmla="*/ 318 h 823"/>
                    <a:gd name="T54" fmla="*/ 576 w 875"/>
                    <a:gd name="T55" fmla="*/ 281 h 823"/>
                    <a:gd name="T56" fmla="*/ 542 w 875"/>
                    <a:gd name="T57" fmla="*/ 274 h 823"/>
                    <a:gd name="T58" fmla="*/ 502 w 875"/>
                    <a:gd name="T59" fmla="*/ 307 h 823"/>
                    <a:gd name="T60" fmla="*/ 504 w 875"/>
                    <a:gd name="T61" fmla="*/ 252 h 823"/>
                    <a:gd name="T62" fmla="*/ 476 w 875"/>
                    <a:gd name="T63" fmla="*/ 243 h 823"/>
                    <a:gd name="T64" fmla="*/ 16 w 875"/>
                    <a:gd name="T65" fmla="*/ 22 h 823"/>
                    <a:gd name="T66" fmla="*/ 6 w 875"/>
                    <a:gd name="T67" fmla="*/ 60 h 823"/>
                    <a:gd name="T68" fmla="*/ 14 w 875"/>
                    <a:gd name="T69" fmla="*/ 85 h 823"/>
                    <a:gd name="T70" fmla="*/ 34 w 875"/>
                    <a:gd name="T71" fmla="*/ 82 h 823"/>
                    <a:gd name="T72" fmla="*/ 23 w 875"/>
                    <a:gd name="T73" fmla="*/ 123 h 823"/>
                    <a:gd name="T74" fmla="*/ 50 w 875"/>
                    <a:gd name="T75" fmla="*/ 75 h 823"/>
                    <a:gd name="T76" fmla="*/ 58 w 875"/>
                    <a:gd name="T77" fmla="*/ 61 h 823"/>
                    <a:gd name="T78" fmla="*/ 84 w 875"/>
                    <a:gd name="T79" fmla="*/ 54 h 823"/>
                    <a:gd name="T80" fmla="*/ 128 w 875"/>
                    <a:gd name="T81" fmla="*/ 73 h 823"/>
                    <a:gd name="T82" fmla="*/ 144 w 875"/>
                    <a:gd name="T83" fmla="*/ 101 h 823"/>
                    <a:gd name="T84" fmla="*/ 159 w 875"/>
                    <a:gd name="T85" fmla="*/ 136 h 823"/>
                    <a:gd name="T86" fmla="*/ 179 w 875"/>
                    <a:gd name="T87" fmla="*/ 174 h 823"/>
                    <a:gd name="T88" fmla="*/ 206 w 875"/>
                    <a:gd name="T89" fmla="*/ 235 h 823"/>
                    <a:gd name="T90" fmla="*/ 221 w 875"/>
                    <a:gd name="T91" fmla="*/ 330 h 823"/>
                    <a:gd name="T92" fmla="*/ 307 w 875"/>
                    <a:gd name="T93" fmla="*/ 445 h 823"/>
                    <a:gd name="T94" fmla="*/ 323 w 875"/>
                    <a:gd name="T95" fmla="*/ 456 h 823"/>
                    <a:gd name="T96" fmla="*/ 304 w 875"/>
                    <a:gd name="T97" fmla="*/ 419 h 823"/>
                    <a:gd name="T98" fmla="*/ 367 w 875"/>
                    <a:gd name="T99" fmla="*/ 497 h 823"/>
                    <a:gd name="T100" fmla="*/ 472 w 875"/>
                    <a:gd name="T101" fmla="*/ 539 h 823"/>
                    <a:gd name="T102" fmla="*/ 527 w 875"/>
                    <a:gd name="T103" fmla="*/ 579 h 823"/>
                    <a:gd name="T104" fmla="*/ 593 w 875"/>
                    <a:gd name="T105" fmla="*/ 595 h 823"/>
                    <a:gd name="T106" fmla="*/ 570 w 875"/>
                    <a:gd name="T107" fmla="*/ 626 h 823"/>
                    <a:gd name="T108" fmla="*/ 571 w 875"/>
                    <a:gd name="T109" fmla="*/ 644 h 823"/>
                    <a:gd name="T110" fmla="*/ 588 w 875"/>
                    <a:gd name="T111" fmla="*/ 685 h 823"/>
                    <a:gd name="T112" fmla="*/ 625 w 875"/>
                    <a:gd name="T113" fmla="*/ 708 h 823"/>
                    <a:gd name="T114" fmla="*/ 643 w 875"/>
                    <a:gd name="T115" fmla="*/ 731 h 823"/>
                    <a:gd name="T116" fmla="*/ 639 w 875"/>
                    <a:gd name="T117" fmla="*/ 754 h 823"/>
                    <a:gd name="T118" fmla="*/ 638 w 875"/>
                    <a:gd name="T119" fmla="*/ 786 h 823"/>
                    <a:gd name="T120" fmla="*/ 650 w 875"/>
                    <a:gd name="T121" fmla="*/ 807 h 823"/>
                    <a:gd name="T122" fmla="*/ 651 w 875"/>
                    <a:gd name="T123" fmla="*/ 812 h 823"/>
                    <a:gd name="T124" fmla="*/ 658 w 875"/>
                    <a:gd name="T125" fmla="*/ 821 h 8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75" h="823">
                      <a:moveTo>
                        <a:pt x="687" y="822"/>
                      </a:moveTo>
                      <a:cubicBezTo>
                        <a:pt x="685" y="822"/>
                        <a:pt x="683" y="822"/>
                        <a:pt x="683" y="822"/>
                      </a:cubicBezTo>
                      <a:cubicBezTo>
                        <a:pt x="683" y="821"/>
                        <a:pt x="686" y="821"/>
                        <a:pt x="686" y="821"/>
                      </a:cubicBezTo>
                      <a:cubicBezTo>
                        <a:pt x="686" y="821"/>
                        <a:pt x="684" y="820"/>
                        <a:pt x="683" y="820"/>
                      </a:cubicBezTo>
                      <a:cubicBezTo>
                        <a:pt x="683" y="820"/>
                        <a:pt x="682" y="819"/>
                        <a:pt x="682" y="819"/>
                      </a:cubicBezTo>
                      <a:cubicBezTo>
                        <a:pt x="681" y="818"/>
                        <a:pt x="679" y="817"/>
                        <a:pt x="682" y="816"/>
                      </a:cubicBezTo>
                      <a:cubicBezTo>
                        <a:pt x="683" y="816"/>
                        <a:pt x="684" y="816"/>
                        <a:pt x="685" y="815"/>
                      </a:cubicBezTo>
                      <a:cubicBezTo>
                        <a:pt x="685" y="815"/>
                        <a:pt x="685" y="814"/>
                        <a:pt x="685" y="814"/>
                      </a:cubicBezTo>
                      <a:cubicBezTo>
                        <a:pt x="685" y="813"/>
                        <a:pt x="685" y="813"/>
                        <a:pt x="685" y="812"/>
                      </a:cubicBezTo>
                      <a:cubicBezTo>
                        <a:pt x="685" y="812"/>
                        <a:pt x="685" y="812"/>
                        <a:pt x="686" y="812"/>
                      </a:cubicBezTo>
                      <a:cubicBezTo>
                        <a:pt x="687" y="811"/>
                        <a:pt x="687" y="811"/>
                        <a:pt x="688" y="811"/>
                      </a:cubicBezTo>
                      <a:cubicBezTo>
                        <a:pt x="689" y="810"/>
                        <a:pt x="690" y="810"/>
                        <a:pt x="691" y="809"/>
                      </a:cubicBezTo>
                      <a:cubicBezTo>
                        <a:pt x="692" y="809"/>
                        <a:pt x="692" y="808"/>
                        <a:pt x="691" y="807"/>
                      </a:cubicBezTo>
                      <a:cubicBezTo>
                        <a:pt x="691" y="807"/>
                        <a:pt x="689" y="807"/>
                        <a:pt x="687" y="807"/>
                      </a:cubicBezTo>
                      <a:cubicBezTo>
                        <a:pt x="686" y="807"/>
                        <a:pt x="683" y="807"/>
                        <a:pt x="682" y="806"/>
                      </a:cubicBezTo>
                      <a:cubicBezTo>
                        <a:pt x="681" y="806"/>
                        <a:pt x="680" y="804"/>
                        <a:pt x="681" y="803"/>
                      </a:cubicBezTo>
                      <a:cubicBezTo>
                        <a:pt x="682" y="803"/>
                        <a:pt x="682" y="802"/>
                        <a:pt x="683" y="802"/>
                      </a:cubicBezTo>
                      <a:cubicBezTo>
                        <a:pt x="685" y="801"/>
                        <a:pt x="686" y="801"/>
                        <a:pt x="688" y="801"/>
                      </a:cubicBezTo>
                      <a:cubicBezTo>
                        <a:pt x="690" y="800"/>
                        <a:pt x="689" y="798"/>
                        <a:pt x="689" y="797"/>
                      </a:cubicBezTo>
                      <a:cubicBezTo>
                        <a:pt x="689" y="796"/>
                        <a:pt x="691" y="796"/>
                        <a:pt x="691" y="795"/>
                      </a:cubicBezTo>
                      <a:cubicBezTo>
                        <a:pt x="692" y="794"/>
                        <a:pt x="689" y="795"/>
                        <a:pt x="690" y="794"/>
                      </a:cubicBezTo>
                      <a:cubicBezTo>
                        <a:pt x="690" y="793"/>
                        <a:pt x="691" y="793"/>
                        <a:pt x="689" y="792"/>
                      </a:cubicBezTo>
                      <a:cubicBezTo>
                        <a:pt x="688" y="792"/>
                        <a:pt x="688" y="791"/>
                        <a:pt x="687" y="790"/>
                      </a:cubicBezTo>
                      <a:cubicBezTo>
                        <a:pt x="687" y="790"/>
                        <a:pt x="686" y="788"/>
                        <a:pt x="689" y="788"/>
                      </a:cubicBezTo>
                      <a:cubicBezTo>
                        <a:pt x="690" y="789"/>
                        <a:pt x="692" y="789"/>
                        <a:pt x="693" y="789"/>
                      </a:cubicBezTo>
                      <a:cubicBezTo>
                        <a:pt x="696" y="789"/>
                        <a:pt x="702" y="788"/>
                        <a:pt x="699" y="786"/>
                      </a:cubicBezTo>
                      <a:cubicBezTo>
                        <a:pt x="699" y="786"/>
                        <a:pt x="699" y="786"/>
                        <a:pt x="700" y="785"/>
                      </a:cubicBezTo>
                      <a:cubicBezTo>
                        <a:pt x="701" y="785"/>
                        <a:pt x="701" y="784"/>
                        <a:pt x="701" y="784"/>
                      </a:cubicBezTo>
                      <a:cubicBezTo>
                        <a:pt x="701" y="783"/>
                        <a:pt x="700" y="782"/>
                        <a:pt x="702" y="781"/>
                      </a:cubicBezTo>
                      <a:cubicBezTo>
                        <a:pt x="703" y="781"/>
                        <a:pt x="705" y="781"/>
                        <a:pt x="707" y="781"/>
                      </a:cubicBezTo>
                      <a:cubicBezTo>
                        <a:pt x="709" y="781"/>
                        <a:pt x="711" y="780"/>
                        <a:pt x="713" y="780"/>
                      </a:cubicBezTo>
                      <a:cubicBezTo>
                        <a:pt x="717" y="779"/>
                        <a:pt x="721" y="778"/>
                        <a:pt x="723" y="776"/>
                      </a:cubicBezTo>
                      <a:cubicBezTo>
                        <a:pt x="725" y="775"/>
                        <a:pt x="728" y="773"/>
                        <a:pt x="728" y="771"/>
                      </a:cubicBezTo>
                      <a:cubicBezTo>
                        <a:pt x="728" y="770"/>
                        <a:pt x="726" y="770"/>
                        <a:pt x="725" y="770"/>
                      </a:cubicBezTo>
                      <a:cubicBezTo>
                        <a:pt x="724" y="769"/>
                        <a:pt x="725" y="768"/>
                        <a:pt x="725" y="768"/>
                      </a:cubicBezTo>
                      <a:cubicBezTo>
                        <a:pt x="724" y="766"/>
                        <a:pt x="721" y="767"/>
                        <a:pt x="719" y="766"/>
                      </a:cubicBezTo>
                      <a:cubicBezTo>
                        <a:pt x="717" y="766"/>
                        <a:pt x="717" y="763"/>
                        <a:pt x="719" y="764"/>
                      </a:cubicBezTo>
                      <a:cubicBezTo>
                        <a:pt x="720" y="764"/>
                        <a:pt x="721" y="764"/>
                        <a:pt x="724" y="764"/>
                      </a:cubicBezTo>
                      <a:cubicBezTo>
                        <a:pt x="726" y="764"/>
                        <a:pt x="726" y="765"/>
                        <a:pt x="728" y="765"/>
                      </a:cubicBezTo>
                      <a:cubicBezTo>
                        <a:pt x="733" y="765"/>
                        <a:pt x="738" y="764"/>
                        <a:pt x="742" y="762"/>
                      </a:cubicBezTo>
                      <a:cubicBezTo>
                        <a:pt x="743" y="761"/>
                        <a:pt x="743" y="760"/>
                        <a:pt x="745" y="759"/>
                      </a:cubicBezTo>
                      <a:cubicBezTo>
                        <a:pt x="747" y="759"/>
                        <a:pt x="748" y="758"/>
                        <a:pt x="749" y="757"/>
                      </a:cubicBezTo>
                      <a:cubicBezTo>
                        <a:pt x="750" y="756"/>
                        <a:pt x="750" y="754"/>
                        <a:pt x="751" y="753"/>
                      </a:cubicBezTo>
                      <a:cubicBezTo>
                        <a:pt x="753" y="752"/>
                        <a:pt x="752" y="751"/>
                        <a:pt x="753" y="750"/>
                      </a:cubicBezTo>
                      <a:cubicBezTo>
                        <a:pt x="754" y="749"/>
                        <a:pt x="756" y="748"/>
                        <a:pt x="757" y="747"/>
                      </a:cubicBezTo>
                      <a:cubicBezTo>
                        <a:pt x="758" y="746"/>
                        <a:pt x="759" y="745"/>
                        <a:pt x="761" y="745"/>
                      </a:cubicBezTo>
                      <a:cubicBezTo>
                        <a:pt x="761" y="746"/>
                        <a:pt x="760" y="747"/>
                        <a:pt x="761" y="746"/>
                      </a:cubicBezTo>
                      <a:cubicBezTo>
                        <a:pt x="763" y="746"/>
                        <a:pt x="762" y="745"/>
                        <a:pt x="763" y="744"/>
                      </a:cubicBezTo>
                      <a:cubicBezTo>
                        <a:pt x="763" y="743"/>
                        <a:pt x="765" y="742"/>
                        <a:pt x="766" y="741"/>
                      </a:cubicBezTo>
                      <a:cubicBezTo>
                        <a:pt x="767" y="740"/>
                        <a:pt x="768" y="739"/>
                        <a:pt x="769" y="739"/>
                      </a:cubicBezTo>
                      <a:cubicBezTo>
                        <a:pt x="774" y="736"/>
                        <a:pt x="773" y="734"/>
                        <a:pt x="773" y="731"/>
                      </a:cubicBezTo>
                      <a:cubicBezTo>
                        <a:pt x="774" y="730"/>
                        <a:pt x="774" y="729"/>
                        <a:pt x="775" y="727"/>
                      </a:cubicBezTo>
                      <a:cubicBezTo>
                        <a:pt x="775" y="726"/>
                        <a:pt x="776" y="725"/>
                        <a:pt x="778" y="724"/>
                      </a:cubicBezTo>
                      <a:cubicBezTo>
                        <a:pt x="780" y="722"/>
                        <a:pt x="784" y="720"/>
                        <a:pt x="788" y="718"/>
                      </a:cubicBezTo>
                      <a:cubicBezTo>
                        <a:pt x="790" y="717"/>
                        <a:pt x="791" y="717"/>
                        <a:pt x="793" y="717"/>
                      </a:cubicBezTo>
                      <a:cubicBezTo>
                        <a:pt x="794" y="717"/>
                        <a:pt x="794" y="715"/>
                        <a:pt x="795" y="715"/>
                      </a:cubicBezTo>
                      <a:cubicBezTo>
                        <a:pt x="796" y="714"/>
                        <a:pt x="797" y="713"/>
                        <a:pt x="799" y="712"/>
                      </a:cubicBezTo>
                      <a:cubicBezTo>
                        <a:pt x="799" y="712"/>
                        <a:pt x="800" y="711"/>
                        <a:pt x="801" y="711"/>
                      </a:cubicBezTo>
                      <a:cubicBezTo>
                        <a:pt x="802" y="711"/>
                        <a:pt x="801" y="712"/>
                        <a:pt x="801" y="712"/>
                      </a:cubicBezTo>
                      <a:cubicBezTo>
                        <a:pt x="802" y="712"/>
                        <a:pt x="803" y="711"/>
                        <a:pt x="805" y="711"/>
                      </a:cubicBezTo>
                      <a:cubicBezTo>
                        <a:pt x="806" y="711"/>
                        <a:pt x="806" y="711"/>
                        <a:pt x="807" y="710"/>
                      </a:cubicBezTo>
                      <a:cubicBezTo>
                        <a:pt x="808" y="709"/>
                        <a:pt x="807" y="710"/>
                        <a:pt x="807" y="711"/>
                      </a:cubicBezTo>
                      <a:cubicBezTo>
                        <a:pt x="807" y="711"/>
                        <a:pt x="809" y="710"/>
                        <a:pt x="810" y="710"/>
                      </a:cubicBezTo>
                      <a:cubicBezTo>
                        <a:pt x="813" y="709"/>
                        <a:pt x="813" y="708"/>
                        <a:pt x="815" y="706"/>
                      </a:cubicBezTo>
                      <a:cubicBezTo>
                        <a:pt x="817" y="705"/>
                        <a:pt x="819" y="705"/>
                        <a:pt x="820" y="704"/>
                      </a:cubicBezTo>
                      <a:cubicBezTo>
                        <a:pt x="821" y="702"/>
                        <a:pt x="820" y="701"/>
                        <a:pt x="822" y="700"/>
                      </a:cubicBezTo>
                      <a:cubicBezTo>
                        <a:pt x="823" y="699"/>
                        <a:pt x="824" y="698"/>
                        <a:pt x="825" y="697"/>
                      </a:cubicBezTo>
                      <a:cubicBezTo>
                        <a:pt x="828" y="694"/>
                        <a:pt x="831" y="692"/>
                        <a:pt x="830" y="690"/>
                      </a:cubicBezTo>
                      <a:cubicBezTo>
                        <a:pt x="830" y="688"/>
                        <a:pt x="832" y="687"/>
                        <a:pt x="834" y="685"/>
                      </a:cubicBezTo>
                      <a:cubicBezTo>
                        <a:pt x="836" y="682"/>
                        <a:pt x="837" y="679"/>
                        <a:pt x="838" y="677"/>
                      </a:cubicBezTo>
                      <a:cubicBezTo>
                        <a:pt x="839" y="674"/>
                        <a:pt x="838" y="672"/>
                        <a:pt x="838" y="670"/>
                      </a:cubicBezTo>
                      <a:cubicBezTo>
                        <a:pt x="838" y="668"/>
                        <a:pt x="841" y="661"/>
                        <a:pt x="845" y="662"/>
                      </a:cubicBezTo>
                      <a:cubicBezTo>
                        <a:pt x="848" y="662"/>
                        <a:pt x="853" y="654"/>
                        <a:pt x="854" y="653"/>
                      </a:cubicBezTo>
                      <a:cubicBezTo>
                        <a:pt x="855" y="650"/>
                        <a:pt x="859" y="648"/>
                        <a:pt x="861" y="646"/>
                      </a:cubicBezTo>
                      <a:cubicBezTo>
                        <a:pt x="864" y="643"/>
                        <a:pt x="867" y="640"/>
                        <a:pt x="870" y="637"/>
                      </a:cubicBezTo>
                      <a:cubicBezTo>
                        <a:pt x="875" y="632"/>
                        <a:pt x="874" y="627"/>
                        <a:pt x="874" y="622"/>
                      </a:cubicBezTo>
                      <a:cubicBezTo>
                        <a:pt x="874" y="618"/>
                        <a:pt x="866" y="623"/>
                        <a:pt x="863" y="621"/>
                      </a:cubicBezTo>
                      <a:cubicBezTo>
                        <a:pt x="862" y="619"/>
                        <a:pt x="859" y="619"/>
                        <a:pt x="856" y="618"/>
                      </a:cubicBezTo>
                      <a:cubicBezTo>
                        <a:pt x="855" y="617"/>
                        <a:pt x="853" y="615"/>
                        <a:pt x="850" y="615"/>
                      </a:cubicBezTo>
                      <a:cubicBezTo>
                        <a:pt x="849" y="615"/>
                        <a:pt x="848" y="615"/>
                        <a:pt x="847" y="615"/>
                      </a:cubicBezTo>
                      <a:cubicBezTo>
                        <a:pt x="845" y="616"/>
                        <a:pt x="843" y="617"/>
                        <a:pt x="842" y="617"/>
                      </a:cubicBezTo>
                      <a:cubicBezTo>
                        <a:pt x="840" y="618"/>
                        <a:pt x="839" y="618"/>
                        <a:pt x="838" y="617"/>
                      </a:cubicBezTo>
                      <a:cubicBezTo>
                        <a:pt x="837" y="617"/>
                        <a:pt x="836" y="618"/>
                        <a:pt x="835" y="618"/>
                      </a:cubicBezTo>
                      <a:cubicBezTo>
                        <a:pt x="833" y="618"/>
                        <a:pt x="832" y="617"/>
                        <a:pt x="829" y="617"/>
                      </a:cubicBezTo>
                      <a:cubicBezTo>
                        <a:pt x="826" y="617"/>
                        <a:pt x="824" y="621"/>
                        <a:pt x="821" y="621"/>
                      </a:cubicBezTo>
                      <a:cubicBezTo>
                        <a:pt x="821" y="621"/>
                        <a:pt x="820" y="620"/>
                        <a:pt x="821" y="620"/>
                      </a:cubicBezTo>
                      <a:cubicBezTo>
                        <a:pt x="822" y="619"/>
                        <a:pt x="823" y="618"/>
                        <a:pt x="823" y="617"/>
                      </a:cubicBezTo>
                      <a:cubicBezTo>
                        <a:pt x="822" y="616"/>
                        <a:pt x="820" y="614"/>
                        <a:pt x="818" y="614"/>
                      </a:cubicBezTo>
                      <a:cubicBezTo>
                        <a:pt x="817" y="613"/>
                        <a:pt x="816" y="614"/>
                        <a:pt x="815" y="613"/>
                      </a:cubicBezTo>
                      <a:cubicBezTo>
                        <a:pt x="815" y="613"/>
                        <a:pt x="814" y="612"/>
                        <a:pt x="813" y="613"/>
                      </a:cubicBezTo>
                      <a:cubicBezTo>
                        <a:pt x="811" y="613"/>
                        <a:pt x="810" y="613"/>
                        <a:pt x="809" y="613"/>
                      </a:cubicBezTo>
                      <a:cubicBezTo>
                        <a:pt x="808" y="613"/>
                        <a:pt x="807" y="612"/>
                        <a:pt x="806" y="612"/>
                      </a:cubicBezTo>
                      <a:cubicBezTo>
                        <a:pt x="800" y="613"/>
                        <a:pt x="799" y="617"/>
                        <a:pt x="795" y="619"/>
                      </a:cubicBezTo>
                      <a:cubicBezTo>
                        <a:pt x="794" y="620"/>
                        <a:pt x="796" y="616"/>
                        <a:pt x="796" y="616"/>
                      </a:cubicBezTo>
                      <a:cubicBezTo>
                        <a:pt x="797" y="615"/>
                        <a:pt x="800" y="613"/>
                        <a:pt x="799" y="612"/>
                      </a:cubicBezTo>
                      <a:cubicBezTo>
                        <a:pt x="799" y="611"/>
                        <a:pt x="794" y="613"/>
                        <a:pt x="792" y="613"/>
                      </a:cubicBezTo>
                      <a:cubicBezTo>
                        <a:pt x="790" y="612"/>
                        <a:pt x="786" y="612"/>
                        <a:pt x="784" y="615"/>
                      </a:cubicBezTo>
                      <a:cubicBezTo>
                        <a:pt x="783" y="617"/>
                        <a:pt x="782" y="620"/>
                        <a:pt x="783" y="621"/>
                      </a:cubicBezTo>
                      <a:cubicBezTo>
                        <a:pt x="784" y="623"/>
                        <a:pt x="787" y="621"/>
                        <a:pt x="790" y="620"/>
                      </a:cubicBezTo>
                      <a:cubicBezTo>
                        <a:pt x="792" y="620"/>
                        <a:pt x="793" y="621"/>
                        <a:pt x="791" y="621"/>
                      </a:cubicBezTo>
                      <a:cubicBezTo>
                        <a:pt x="789" y="622"/>
                        <a:pt x="783" y="623"/>
                        <a:pt x="782" y="623"/>
                      </a:cubicBezTo>
                      <a:cubicBezTo>
                        <a:pt x="781" y="623"/>
                        <a:pt x="782" y="618"/>
                        <a:pt x="780" y="619"/>
                      </a:cubicBezTo>
                      <a:cubicBezTo>
                        <a:pt x="778" y="620"/>
                        <a:pt x="775" y="623"/>
                        <a:pt x="772" y="623"/>
                      </a:cubicBezTo>
                      <a:cubicBezTo>
                        <a:pt x="773" y="623"/>
                        <a:pt x="779" y="616"/>
                        <a:pt x="779" y="615"/>
                      </a:cubicBezTo>
                      <a:cubicBezTo>
                        <a:pt x="781" y="614"/>
                        <a:pt x="783" y="613"/>
                        <a:pt x="785" y="612"/>
                      </a:cubicBezTo>
                      <a:cubicBezTo>
                        <a:pt x="787" y="610"/>
                        <a:pt x="788" y="609"/>
                        <a:pt x="790" y="607"/>
                      </a:cubicBezTo>
                      <a:cubicBezTo>
                        <a:pt x="793" y="602"/>
                        <a:pt x="789" y="601"/>
                        <a:pt x="787" y="599"/>
                      </a:cubicBezTo>
                      <a:cubicBezTo>
                        <a:pt x="786" y="597"/>
                        <a:pt x="786" y="595"/>
                        <a:pt x="786" y="593"/>
                      </a:cubicBezTo>
                      <a:cubicBezTo>
                        <a:pt x="786" y="590"/>
                        <a:pt x="785" y="590"/>
                        <a:pt x="784" y="588"/>
                      </a:cubicBezTo>
                      <a:cubicBezTo>
                        <a:pt x="782" y="587"/>
                        <a:pt x="780" y="586"/>
                        <a:pt x="777" y="585"/>
                      </a:cubicBezTo>
                      <a:cubicBezTo>
                        <a:pt x="775" y="584"/>
                        <a:pt x="773" y="583"/>
                        <a:pt x="771" y="583"/>
                      </a:cubicBezTo>
                      <a:cubicBezTo>
                        <a:pt x="766" y="582"/>
                        <a:pt x="761" y="583"/>
                        <a:pt x="755" y="585"/>
                      </a:cubicBezTo>
                      <a:cubicBezTo>
                        <a:pt x="754" y="585"/>
                        <a:pt x="749" y="586"/>
                        <a:pt x="748" y="585"/>
                      </a:cubicBezTo>
                      <a:cubicBezTo>
                        <a:pt x="747" y="584"/>
                        <a:pt x="747" y="583"/>
                        <a:pt x="746" y="583"/>
                      </a:cubicBezTo>
                      <a:cubicBezTo>
                        <a:pt x="745" y="582"/>
                        <a:pt x="739" y="579"/>
                        <a:pt x="738" y="582"/>
                      </a:cubicBezTo>
                      <a:cubicBezTo>
                        <a:pt x="738" y="582"/>
                        <a:pt x="739" y="579"/>
                        <a:pt x="739" y="579"/>
                      </a:cubicBezTo>
                      <a:cubicBezTo>
                        <a:pt x="739" y="578"/>
                        <a:pt x="737" y="576"/>
                        <a:pt x="736" y="575"/>
                      </a:cubicBezTo>
                      <a:cubicBezTo>
                        <a:pt x="734" y="572"/>
                        <a:pt x="729" y="570"/>
                        <a:pt x="724" y="572"/>
                      </a:cubicBezTo>
                      <a:cubicBezTo>
                        <a:pt x="723" y="572"/>
                        <a:pt x="718" y="574"/>
                        <a:pt x="720" y="572"/>
                      </a:cubicBezTo>
                      <a:cubicBezTo>
                        <a:pt x="721" y="571"/>
                        <a:pt x="726" y="570"/>
                        <a:pt x="724" y="568"/>
                      </a:cubicBezTo>
                      <a:cubicBezTo>
                        <a:pt x="724" y="567"/>
                        <a:pt x="722" y="567"/>
                        <a:pt x="721" y="566"/>
                      </a:cubicBezTo>
                      <a:cubicBezTo>
                        <a:pt x="719" y="565"/>
                        <a:pt x="718" y="565"/>
                        <a:pt x="718" y="567"/>
                      </a:cubicBezTo>
                      <a:cubicBezTo>
                        <a:pt x="716" y="566"/>
                        <a:pt x="715" y="565"/>
                        <a:pt x="713" y="565"/>
                      </a:cubicBezTo>
                      <a:cubicBezTo>
                        <a:pt x="710" y="564"/>
                        <a:pt x="713" y="563"/>
                        <a:pt x="711" y="562"/>
                      </a:cubicBezTo>
                      <a:cubicBezTo>
                        <a:pt x="709" y="562"/>
                        <a:pt x="710" y="557"/>
                        <a:pt x="705" y="560"/>
                      </a:cubicBezTo>
                      <a:cubicBezTo>
                        <a:pt x="702" y="563"/>
                        <a:pt x="699" y="561"/>
                        <a:pt x="697" y="564"/>
                      </a:cubicBezTo>
                      <a:cubicBezTo>
                        <a:pt x="695" y="565"/>
                        <a:pt x="692" y="566"/>
                        <a:pt x="689" y="566"/>
                      </a:cubicBezTo>
                      <a:cubicBezTo>
                        <a:pt x="687" y="566"/>
                        <a:pt x="687" y="564"/>
                        <a:pt x="685" y="564"/>
                      </a:cubicBezTo>
                      <a:cubicBezTo>
                        <a:pt x="682" y="562"/>
                        <a:pt x="675" y="564"/>
                        <a:pt x="671" y="565"/>
                      </a:cubicBezTo>
                      <a:cubicBezTo>
                        <a:pt x="668" y="565"/>
                        <a:pt x="668" y="563"/>
                        <a:pt x="668" y="561"/>
                      </a:cubicBezTo>
                      <a:cubicBezTo>
                        <a:pt x="668" y="560"/>
                        <a:pt x="667" y="559"/>
                        <a:pt x="664" y="559"/>
                      </a:cubicBezTo>
                      <a:cubicBezTo>
                        <a:pt x="663" y="559"/>
                        <a:pt x="661" y="559"/>
                        <a:pt x="659" y="559"/>
                      </a:cubicBezTo>
                      <a:cubicBezTo>
                        <a:pt x="657" y="559"/>
                        <a:pt x="659" y="558"/>
                        <a:pt x="659" y="557"/>
                      </a:cubicBezTo>
                      <a:cubicBezTo>
                        <a:pt x="658" y="556"/>
                        <a:pt x="655" y="554"/>
                        <a:pt x="654" y="556"/>
                      </a:cubicBezTo>
                      <a:cubicBezTo>
                        <a:pt x="654" y="558"/>
                        <a:pt x="656" y="558"/>
                        <a:pt x="657" y="560"/>
                      </a:cubicBezTo>
                      <a:cubicBezTo>
                        <a:pt x="653" y="561"/>
                        <a:pt x="648" y="561"/>
                        <a:pt x="645" y="563"/>
                      </a:cubicBezTo>
                      <a:cubicBezTo>
                        <a:pt x="642" y="565"/>
                        <a:pt x="644" y="568"/>
                        <a:pt x="645" y="570"/>
                      </a:cubicBezTo>
                      <a:cubicBezTo>
                        <a:pt x="646" y="571"/>
                        <a:pt x="646" y="572"/>
                        <a:pt x="645" y="573"/>
                      </a:cubicBezTo>
                      <a:cubicBezTo>
                        <a:pt x="644" y="574"/>
                        <a:pt x="642" y="577"/>
                        <a:pt x="641" y="576"/>
                      </a:cubicBezTo>
                      <a:cubicBezTo>
                        <a:pt x="640" y="575"/>
                        <a:pt x="640" y="574"/>
                        <a:pt x="639" y="574"/>
                      </a:cubicBezTo>
                      <a:cubicBezTo>
                        <a:pt x="638" y="573"/>
                        <a:pt x="636" y="573"/>
                        <a:pt x="636" y="572"/>
                      </a:cubicBezTo>
                      <a:cubicBezTo>
                        <a:pt x="636" y="570"/>
                        <a:pt x="641" y="569"/>
                        <a:pt x="642" y="567"/>
                      </a:cubicBezTo>
                      <a:cubicBezTo>
                        <a:pt x="643" y="565"/>
                        <a:pt x="639" y="562"/>
                        <a:pt x="641" y="560"/>
                      </a:cubicBezTo>
                      <a:cubicBezTo>
                        <a:pt x="642" y="558"/>
                        <a:pt x="647" y="559"/>
                        <a:pt x="648" y="556"/>
                      </a:cubicBezTo>
                      <a:cubicBezTo>
                        <a:pt x="649" y="553"/>
                        <a:pt x="643" y="554"/>
                        <a:pt x="641" y="556"/>
                      </a:cubicBezTo>
                      <a:cubicBezTo>
                        <a:pt x="636" y="559"/>
                        <a:pt x="630" y="561"/>
                        <a:pt x="623" y="562"/>
                      </a:cubicBezTo>
                      <a:cubicBezTo>
                        <a:pt x="621" y="563"/>
                        <a:pt x="621" y="566"/>
                        <a:pt x="619" y="565"/>
                      </a:cubicBezTo>
                      <a:cubicBezTo>
                        <a:pt x="618" y="565"/>
                        <a:pt x="618" y="564"/>
                        <a:pt x="616" y="564"/>
                      </a:cubicBezTo>
                      <a:cubicBezTo>
                        <a:pt x="615" y="564"/>
                        <a:pt x="614" y="566"/>
                        <a:pt x="613" y="566"/>
                      </a:cubicBezTo>
                      <a:cubicBezTo>
                        <a:pt x="608" y="569"/>
                        <a:pt x="611" y="574"/>
                        <a:pt x="605" y="576"/>
                      </a:cubicBezTo>
                      <a:cubicBezTo>
                        <a:pt x="602" y="578"/>
                        <a:pt x="601" y="580"/>
                        <a:pt x="598" y="581"/>
                      </a:cubicBezTo>
                      <a:cubicBezTo>
                        <a:pt x="597" y="582"/>
                        <a:pt x="591" y="578"/>
                        <a:pt x="591" y="578"/>
                      </a:cubicBezTo>
                      <a:cubicBezTo>
                        <a:pt x="587" y="577"/>
                        <a:pt x="581" y="574"/>
                        <a:pt x="576" y="576"/>
                      </a:cubicBezTo>
                      <a:cubicBezTo>
                        <a:pt x="572" y="577"/>
                        <a:pt x="569" y="579"/>
                        <a:pt x="563" y="579"/>
                      </a:cubicBezTo>
                      <a:cubicBezTo>
                        <a:pt x="561" y="579"/>
                        <a:pt x="559" y="579"/>
                        <a:pt x="557" y="578"/>
                      </a:cubicBezTo>
                      <a:cubicBezTo>
                        <a:pt x="554" y="577"/>
                        <a:pt x="554" y="576"/>
                        <a:pt x="553" y="575"/>
                      </a:cubicBezTo>
                      <a:cubicBezTo>
                        <a:pt x="551" y="574"/>
                        <a:pt x="548" y="573"/>
                        <a:pt x="547" y="571"/>
                      </a:cubicBezTo>
                      <a:cubicBezTo>
                        <a:pt x="547" y="569"/>
                        <a:pt x="547" y="566"/>
                        <a:pt x="547" y="564"/>
                      </a:cubicBezTo>
                      <a:cubicBezTo>
                        <a:pt x="547" y="562"/>
                        <a:pt x="549" y="560"/>
                        <a:pt x="549" y="557"/>
                      </a:cubicBezTo>
                      <a:cubicBezTo>
                        <a:pt x="550" y="555"/>
                        <a:pt x="550" y="552"/>
                        <a:pt x="551" y="550"/>
                      </a:cubicBezTo>
                      <a:cubicBezTo>
                        <a:pt x="551" y="548"/>
                        <a:pt x="553" y="540"/>
                        <a:pt x="548" y="540"/>
                      </a:cubicBezTo>
                      <a:cubicBezTo>
                        <a:pt x="546" y="540"/>
                        <a:pt x="544" y="541"/>
                        <a:pt x="543" y="540"/>
                      </a:cubicBezTo>
                      <a:cubicBezTo>
                        <a:pt x="542" y="539"/>
                        <a:pt x="542" y="538"/>
                        <a:pt x="541" y="537"/>
                      </a:cubicBezTo>
                      <a:cubicBezTo>
                        <a:pt x="540" y="536"/>
                        <a:pt x="536" y="536"/>
                        <a:pt x="534" y="536"/>
                      </a:cubicBezTo>
                      <a:cubicBezTo>
                        <a:pt x="530" y="536"/>
                        <a:pt x="527" y="538"/>
                        <a:pt x="523" y="537"/>
                      </a:cubicBezTo>
                      <a:cubicBezTo>
                        <a:pt x="520" y="535"/>
                        <a:pt x="516" y="538"/>
                        <a:pt x="512" y="537"/>
                      </a:cubicBezTo>
                      <a:cubicBezTo>
                        <a:pt x="507" y="537"/>
                        <a:pt x="507" y="530"/>
                        <a:pt x="505" y="528"/>
                      </a:cubicBezTo>
                      <a:cubicBezTo>
                        <a:pt x="503" y="527"/>
                        <a:pt x="502" y="527"/>
                        <a:pt x="501" y="525"/>
                      </a:cubicBezTo>
                      <a:cubicBezTo>
                        <a:pt x="501" y="524"/>
                        <a:pt x="504" y="523"/>
                        <a:pt x="506" y="523"/>
                      </a:cubicBezTo>
                      <a:cubicBezTo>
                        <a:pt x="511" y="522"/>
                        <a:pt x="513" y="518"/>
                        <a:pt x="513" y="513"/>
                      </a:cubicBezTo>
                      <a:cubicBezTo>
                        <a:pt x="513" y="511"/>
                        <a:pt x="513" y="509"/>
                        <a:pt x="515" y="507"/>
                      </a:cubicBezTo>
                      <a:cubicBezTo>
                        <a:pt x="516" y="506"/>
                        <a:pt x="517" y="505"/>
                        <a:pt x="518" y="503"/>
                      </a:cubicBezTo>
                      <a:cubicBezTo>
                        <a:pt x="519" y="498"/>
                        <a:pt x="506" y="499"/>
                        <a:pt x="502" y="500"/>
                      </a:cubicBezTo>
                      <a:cubicBezTo>
                        <a:pt x="498" y="501"/>
                        <a:pt x="489" y="499"/>
                        <a:pt x="488" y="503"/>
                      </a:cubicBezTo>
                      <a:cubicBezTo>
                        <a:pt x="488" y="506"/>
                        <a:pt x="488" y="509"/>
                        <a:pt x="486" y="511"/>
                      </a:cubicBezTo>
                      <a:cubicBezTo>
                        <a:pt x="484" y="513"/>
                        <a:pt x="483" y="513"/>
                        <a:pt x="483" y="515"/>
                      </a:cubicBezTo>
                      <a:cubicBezTo>
                        <a:pt x="484" y="516"/>
                        <a:pt x="484" y="518"/>
                        <a:pt x="481" y="518"/>
                      </a:cubicBezTo>
                      <a:cubicBezTo>
                        <a:pt x="478" y="519"/>
                        <a:pt x="478" y="517"/>
                        <a:pt x="475" y="516"/>
                      </a:cubicBezTo>
                      <a:cubicBezTo>
                        <a:pt x="474" y="516"/>
                        <a:pt x="473" y="517"/>
                        <a:pt x="472" y="517"/>
                      </a:cubicBezTo>
                      <a:cubicBezTo>
                        <a:pt x="470" y="517"/>
                        <a:pt x="468" y="517"/>
                        <a:pt x="466" y="517"/>
                      </a:cubicBezTo>
                      <a:cubicBezTo>
                        <a:pt x="463" y="516"/>
                        <a:pt x="462" y="517"/>
                        <a:pt x="460" y="518"/>
                      </a:cubicBezTo>
                      <a:cubicBezTo>
                        <a:pt x="459" y="519"/>
                        <a:pt x="455" y="517"/>
                        <a:pt x="454" y="516"/>
                      </a:cubicBezTo>
                      <a:cubicBezTo>
                        <a:pt x="451" y="515"/>
                        <a:pt x="449" y="516"/>
                        <a:pt x="446" y="514"/>
                      </a:cubicBezTo>
                      <a:cubicBezTo>
                        <a:pt x="444" y="512"/>
                        <a:pt x="444" y="509"/>
                        <a:pt x="442" y="507"/>
                      </a:cubicBezTo>
                      <a:cubicBezTo>
                        <a:pt x="440" y="505"/>
                        <a:pt x="438" y="503"/>
                        <a:pt x="436" y="500"/>
                      </a:cubicBezTo>
                      <a:cubicBezTo>
                        <a:pt x="435" y="498"/>
                        <a:pt x="435" y="496"/>
                        <a:pt x="433" y="494"/>
                      </a:cubicBezTo>
                      <a:cubicBezTo>
                        <a:pt x="432" y="492"/>
                        <a:pt x="430" y="492"/>
                        <a:pt x="429" y="490"/>
                      </a:cubicBezTo>
                      <a:cubicBezTo>
                        <a:pt x="429" y="486"/>
                        <a:pt x="427" y="483"/>
                        <a:pt x="427" y="480"/>
                      </a:cubicBezTo>
                      <a:cubicBezTo>
                        <a:pt x="427" y="474"/>
                        <a:pt x="431" y="469"/>
                        <a:pt x="430" y="463"/>
                      </a:cubicBezTo>
                      <a:cubicBezTo>
                        <a:pt x="429" y="460"/>
                        <a:pt x="427" y="459"/>
                        <a:pt x="426" y="456"/>
                      </a:cubicBezTo>
                      <a:cubicBezTo>
                        <a:pt x="425" y="454"/>
                        <a:pt x="426" y="451"/>
                        <a:pt x="426" y="449"/>
                      </a:cubicBezTo>
                      <a:cubicBezTo>
                        <a:pt x="427" y="443"/>
                        <a:pt x="430" y="442"/>
                        <a:pt x="436" y="440"/>
                      </a:cubicBezTo>
                      <a:cubicBezTo>
                        <a:pt x="439" y="439"/>
                        <a:pt x="442" y="437"/>
                        <a:pt x="445" y="437"/>
                      </a:cubicBezTo>
                      <a:cubicBezTo>
                        <a:pt x="446" y="436"/>
                        <a:pt x="447" y="436"/>
                        <a:pt x="448" y="436"/>
                      </a:cubicBezTo>
                      <a:cubicBezTo>
                        <a:pt x="449" y="435"/>
                        <a:pt x="449" y="434"/>
                        <a:pt x="450" y="433"/>
                      </a:cubicBezTo>
                      <a:cubicBezTo>
                        <a:pt x="455" y="431"/>
                        <a:pt x="464" y="436"/>
                        <a:pt x="469" y="434"/>
                      </a:cubicBezTo>
                      <a:cubicBezTo>
                        <a:pt x="476" y="431"/>
                        <a:pt x="477" y="437"/>
                        <a:pt x="483" y="439"/>
                      </a:cubicBezTo>
                      <a:cubicBezTo>
                        <a:pt x="488" y="441"/>
                        <a:pt x="486" y="435"/>
                        <a:pt x="491" y="435"/>
                      </a:cubicBezTo>
                      <a:cubicBezTo>
                        <a:pt x="498" y="436"/>
                        <a:pt x="489" y="430"/>
                        <a:pt x="489" y="428"/>
                      </a:cubicBezTo>
                      <a:cubicBezTo>
                        <a:pt x="490" y="427"/>
                        <a:pt x="502" y="429"/>
                        <a:pt x="503" y="430"/>
                      </a:cubicBezTo>
                      <a:cubicBezTo>
                        <a:pt x="510" y="430"/>
                        <a:pt x="517" y="428"/>
                        <a:pt x="523" y="433"/>
                      </a:cubicBezTo>
                      <a:cubicBezTo>
                        <a:pt x="527" y="435"/>
                        <a:pt x="534" y="438"/>
                        <a:pt x="538" y="434"/>
                      </a:cubicBezTo>
                      <a:cubicBezTo>
                        <a:pt x="542" y="429"/>
                        <a:pt x="545" y="435"/>
                        <a:pt x="548" y="439"/>
                      </a:cubicBezTo>
                      <a:cubicBezTo>
                        <a:pt x="550" y="441"/>
                        <a:pt x="548" y="444"/>
                        <a:pt x="549" y="446"/>
                      </a:cubicBezTo>
                      <a:cubicBezTo>
                        <a:pt x="550" y="449"/>
                        <a:pt x="551" y="450"/>
                        <a:pt x="552" y="453"/>
                      </a:cubicBezTo>
                      <a:cubicBezTo>
                        <a:pt x="552" y="456"/>
                        <a:pt x="553" y="458"/>
                        <a:pt x="556" y="459"/>
                      </a:cubicBezTo>
                      <a:cubicBezTo>
                        <a:pt x="558" y="460"/>
                        <a:pt x="560" y="462"/>
                        <a:pt x="561" y="464"/>
                      </a:cubicBezTo>
                      <a:cubicBezTo>
                        <a:pt x="562" y="467"/>
                        <a:pt x="563" y="471"/>
                        <a:pt x="566" y="473"/>
                      </a:cubicBezTo>
                      <a:cubicBezTo>
                        <a:pt x="568" y="474"/>
                        <a:pt x="570" y="472"/>
                        <a:pt x="571" y="470"/>
                      </a:cubicBezTo>
                      <a:cubicBezTo>
                        <a:pt x="574" y="468"/>
                        <a:pt x="573" y="466"/>
                        <a:pt x="573" y="464"/>
                      </a:cubicBezTo>
                      <a:cubicBezTo>
                        <a:pt x="573" y="458"/>
                        <a:pt x="573" y="453"/>
                        <a:pt x="570" y="448"/>
                      </a:cubicBezTo>
                      <a:cubicBezTo>
                        <a:pt x="568" y="447"/>
                        <a:pt x="569" y="444"/>
                        <a:pt x="568" y="442"/>
                      </a:cubicBezTo>
                      <a:cubicBezTo>
                        <a:pt x="567" y="438"/>
                        <a:pt x="564" y="436"/>
                        <a:pt x="563" y="432"/>
                      </a:cubicBezTo>
                      <a:cubicBezTo>
                        <a:pt x="562" y="429"/>
                        <a:pt x="561" y="426"/>
                        <a:pt x="562" y="424"/>
                      </a:cubicBezTo>
                      <a:cubicBezTo>
                        <a:pt x="564" y="421"/>
                        <a:pt x="564" y="419"/>
                        <a:pt x="564" y="416"/>
                      </a:cubicBezTo>
                      <a:cubicBezTo>
                        <a:pt x="565" y="413"/>
                        <a:pt x="568" y="412"/>
                        <a:pt x="571" y="410"/>
                      </a:cubicBezTo>
                      <a:cubicBezTo>
                        <a:pt x="573" y="409"/>
                        <a:pt x="578" y="408"/>
                        <a:pt x="580" y="406"/>
                      </a:cubicBezTo>
                      <a:cubicBezTo>
                        <a:pt x="584" y="401"/>
                        <a:pt x="591" y="400"/>
                        <a:pt x="596" y="396"/>
                      </a:cubicBezTo>
                      <a:cubicBezTo>
                        <a:pt x="598" y="395"/>
                        <a:pt x="601" y="393"/>
                        <a:pt x="604" y="392"/>
                      </a:cubicBezTo>
                      <a:cubicBezTo>
                        <a:pt x="605" y="391"/>
                        <a:pt x="609" y="391"/>
                        <a:pt x="608" y="388"/>
                      </a:cubicBezTo>
                      <a:cubicBezTo>
                        <a:pt x="606" y="382"/>
                        <a:pt x="613" y="384"/>
                        <a:pt x="615" y="379"/>
                      </a:cubicBezTo>
                      <a:cubicBezTo>
                        <a:pt x="618" y="373"/>
                        <a:pt x="611" y="371"/>
                        <a:pt x="611" y="366"/>
                      </a:cubicBezTo>
                      <a:cubicBezTo>
                        <a:pt x="611" y="363"/>
                        <a:pt x="612" y="360"/>
                        <a:pt x="611" y="358"/>
                      </a:cubicBezTo>
                      <a:cubicBezTo>
                        <a:pt x="611" y="357"/>
                        <a:pt x="608" y="350"/>
                        <a:pt x="611" y="350"/>
                      </a:cubicBezTo>
                      <a:cubicBezTo>
                        <a:pt x="614" y="350"/>
                        <a:pt x="612" y="360"/>
                        <a:pt x="617" y="360"/>
                      </a:cubicBezTo>
                      <a:cubicBezTo>
                        <a:pt x="619" y="360"/>
                        <a:pt x="621" y="351"/>
                        <a:pt x="622" y="350"/>
                      </a:cubicBezTo>
                      <a:cubicBezTo>
                        <a:pt x="624" y="343"/>
                        <a:pt x="629" y="338"/>
                        <a:pt x="631" y="331"/>
                      </a:cubicBezTo>
                      <a:cubicBezTo>
                        <a:pt x="632" y="328"/>
                        <a:pt x="640" y="328"/>
                        <a:pt x="644" y="326"/>
                      </a:cubicBezTo>
                      <a:cubicBezTo>
                        <a:pt x="644" y="325"/>
                        <a:pt x="650" y="324"/>
                        <a:pt x="649" y="323"/>
                      </a:cubicBezTo>
                      <a:cubicBezTo>
                        <a:pt x="648" y="322"/>
                        <a:pt x="645" y="323"/>
                        <a:pt x="644" y="323"/>
                      </a:cubicBezTo>
                      <a:cubicBezTo>
                        <a:pt x="643" y="324"/>
                        <a:pt x="637" y="326"/>
                        <a:pt x="636" y="325"/>
                      </a:cubicBezTo>
                      <a:cubicBezTo>
                        <a:pt x="633" y="323"/>
                        <a:pt x="635" y="321"/>
                        <a:pt x="637" y="320"/>
                      </a:cubicBezTo>
                      <a:cubicBezTo>
                        <a:pt x="641" y="320"/>
                        <a:pt x="645" y="321"/>
                        <a:pt x="649" y="320"/>
                      </a:cubicBezTo>
                      <a:cubicBezTo>
                        <a:pt x="651" y="320"/>
                        <a:pt x="653" y="320"/>
                        <a:pt x="655" y="320"/>
                      </a:cubicBezTo>
                      <a:cubicBezTo>
                        <a:pt x="656" y="319"/>
                        <a:pt x="657" y="317"/>
                        <a:pt x="659" y="317"/>
                      </a:cubicBezTo>
                      <a:cubicBezTo>
                        <a:pt x="662" y="315"/>
                        <a:pt x="672" y="317"/>
                        <a:pt x="668" y="311"/>
                      </a:cubicBezTo>
                      <a:cubicBezTo>
                        <a:pt x="667" y="311"/>
                        <a:pt x="665" y="310"/>
                        <a:pt x="663" y="310"/>
                      </a:cubicBezTo>
                      <a:cubicBezTo>
                        <a:pt x="662" y="310"/>
                        <a:pt x="662" y="310"/>
                        <a:pt x="661" y="309"/>
                      </a:cubicBezTo>
                      <a:cubicBezTo>
                        <a:pt x="660" y="309"/>
                        <a:pt x="659" y="309"/>
                        <a:pt x="659" y="308"/>
                      </a:cubicBezTo>
                      <a:cubicBezTo>
                        <a:pt x="644" y="304"/>
                        <a:pt x="628" y="299"/>
                        <a:pt x="613" y="294"/>
                      </a:cubicBezTo>
                      <a:cubicBezTo>
                        <a:pt x="610" y="303"/>
                        <a:pt x="584" y="292"/>
                        <a:pt x="584" y="303"/>
                      </a:cubicBezTo>
                      <a:cubicBezTo>
                        <a:pt x="585" y="310"/>
                        <a:pt x="577" y="313"/>
                        <a:pt x="572" y="314"/>
                      </a:cubicBezTo>
                      <a:cubicBezTo>
                        <a:pt x="566" y="316"/>
                        <a:pt x="559" y="318"/>
                        <a:pt x="553" y="318"/>
                      </a:cubicBezTo>
                      <a:cubicBezTo>
                        <a:pt x="549" y="318"/>
                        <a:pt x="551" y="314"/>
                        <a:pt x="553" y="313"/>
                      </a:cubicBezTo>
                      <a:cubicBezTo>
                        <a:pt x="557" y="311"/>
                        <a:pt x="559" y="311"/>
                        <a:pt x="562" y="308"/>
                      </a:cubicBezTo>
                      <a:cubicBezTo>
                        <a:pt x="563" y="307"/>
                        <a:pt x="564" y="306"/>
                        <a:pt x="566" y="305"/>
                      </a:cubicBezTo>
                      <a:cubicBezTo>
                        <a:pt x="567" y="305"/>
                        <a:pt x="570" y="306"/>
                        <a:pt x="570" y="306"/>
                      </a:cubicBezTo>
                      <a:cubicBezTo>
                        <a:pt x="573" y="304"/>
                        <a:pt x="577" y="304"/>
                        <a:pt x="579" y="302"/>
                      </a:cubicBezTo>
                      <a:cubicBezTo>
                        <a:pt x="582" y="298"/>
                        <a:pt x="581" y="294"/>
                        <a:pt x="587" y="293"/>
                      </a:cubicBezTo>
                      <a:cubicBezTo>
                        <a:pt x="591" y="292"/>
                        <a:pt x="593" y="291"/>
                        <a:pt x="597" y="289"/>
                      </a:cubicBezTo>
                      <a:cubicBezTo>
                        <a:pt x="597" y="289"/>
                        <a:pt x="597" y="289"/>
                        <a:pt x="598" y="289"/>
                      </a:cubicBezTo>
                      <a:cubicBezTo>
                        <a:pt x="590" y="286"/>
                        <a:pt x="583" y="284"/>
                        <a:pt x="576" y="281"/>
                      </a:cubicBezTo>
                      <a:cubicBezTo>
                        <a:pt x="576" y="281"/>
                        <a:pt x="576" y="282"/>
                        <a:pt x="575" y="283"/>
                      </a:cubicBezTo>
                      <a:cubicBezTo>
                        <a:pt x="573" y="286"/>
                        <a:pt x="567" y="281"/>
                        <a:pt x="565" y="280"/>
                      </a:cubicBezTo>
                      <a:cubicBezTo>
                        <a:pt x="564" y="279"/>
                        <a:pt x="563" y="277"/>
                        <a:pt x="562" y="276"/>
                      </a:cubicBezTo>
                      <a:cubicBezTo>
                        <a:pt x="560" y="274"/>
                        <a:pt x="560" y="282"/>
                        <a:pt x="559" y="283"/>
                      </a:cubicBezTo>
                      <a:cubicBezTo>
                        <a:pt x="559" y="285"/>
                        <a:pt x="561" y="302"/>
                        <a:pt x="558" y="300"/>
                      </a:cubicBezTo>
                      <a:cubicBezTo>
                        <a:pt x="555" y="300"/>
                        <a:pt x="555" y="296"/>
                        <a:pt x="553" y="294"/>
                      </a:cubicBezTo>
                      <a:cubicBezTo>
                        <a:pt x="552" y="291"/>
                        <a:pt x="549" y="293"/>
                        <a:pt x="547" y="291"/>
                      </a:cubicBezTo>
                      <a:cubicBezTo>
                        <a:pt x="544" y="288"/>
                        <a:pt x="547" y="283"/>
                        <a:pt x="547" y="279"/>
                      </a:cubicBezTo>
                      <a:cubicBezTo>
                        <a:pt x="547" y="276"/>
                        <a:pt x="544" y="276"/>
                        <a:pt x="542" y="274"/>
                      </a:cubicBezTo>
                      <a:cubicBezTo>
                        <a:pt x="539" y="272"/>
                        <a:pt x="538" y="267"/>
                        <a:pt x="535" y="266"/>
                      </a:cubicBezTo>
                      <a:cubicBezTo>
                        <a:pt x="529" y="264"/>
                        <a:pt x="527" y="274"/>
                        <a:pt x="525" y="277"/>
                      </a:cubicBezTo>
                      <a:cubicBezTo>
                        <a:pt x="523" y="278"/>
                        <a:pt x="520" y="277"/>
                        <a:pt x="518" y="278"/>
                      </a:cubicBezTo>
                      <a:cubicBezTo>
                        <a:pt x="515" y="280"/>
                        <a:pt x="515" y="286"/>
                        <a:pt x="514" y="289"/>
                      </a:cubicBezTo>
                      <a:cubicBezTo>
                        <a:pt x="514" y="292"/>
                        <a:pt x="513" y="296"/>
                        <a:pt x="514" y="300"/>
                      </a:cubicBezTo>
                      <a:cubicBezTo>
                        <a:pt x="515" y="303"/>
                        <a:pt x="516" y="306"/>
                        <a:pt x="515" y="309"/>
                      </a:cubicBezTo>
                      <a:cubicBezTo>
                        <a:pt x="515" y="311"/>
                        <a:pt x="512" y="312"/>
                        <a:pt x="511" y="313"/>
                      </a:cubicBezTo>
                      <a:cubicBezTo>
                        <a:pt x="510" y="315"/>
                        <a:pt x="509" y="318"/>
                        <a:pt x="508" y="319"/>
                      </a:cubicBezTo>
                      <a:cubicBezTo>
                        <a:pt x="504" y="322"/>
                        <a:pt x="503" y="308"/>
                        <a:pt x="502" y="307"/>
                      </a:cubicBezTo>
                      <a:cubicBezTo>
                        <a:pt x="500" y="301"/>
                        <a:pt x="501" y="293"/>
                        <a:pt x="505" y="287"/>
                      </a:cubicBezTo>
                      <a:cubicBezTo>
                        <a:pt x="506" y="285"/>
                        <a:pt x="508" y="284"/>
                        <a:pt x="508" y="281"/>
                      </a:cubicBezTo>
                      <a:cubicBezTo>
                        <a:pt x="509" y="278"/>
                        <a:pt x="508" y="275"/>
                        <a:pt x="509" y="273"/>
                      </a:cubicBezTo>
                      <a:cubicBezTo>
                        <a:pt x="510" y="271"/>
                        <a:pt x="520" y="263"/>
                        <a:pt x="521" y="265"/>
                      </a:cubicBezTo>
                      <a:cubicBezTo>
                        <a:pt x="522" y="263"/>
                        <a:pt x="526" y="264"/>
                        <a:pt x="527" y="264"/>
                      </a:cubicBezTo>
                      <a:cubicBezTo>
                        <a:pt x="529" y="264"/>
                        <a:pt x="531" y="264"/>
                        <a:pt x="532" y="264"/>
                      </a:cubicBezTo>
                      <a:cubicBezTo>
                        <a:pt x="526" y="261"/>
                        <a:pt x="519" y="258"/>
                        <a:pt x="512" y="255"/>
                      </a:cubicBezTo>
                      <a:cubicBezTo>
                        <a:pt x="511" y="255"/>
                        <a:pt x="510" y="255"/>
                        <a:pt x="509" y="255"/>
                      </a:cubicBezTo>
                      <a:cubicBezTo>
                        <a:pt x="507" y="255"/>
                        <a:pt x="506" y="253"/>
                        <a:pt x="504" y="252"/>
                      </a:cubicBezTo>
                      <a:cubicBezTo>
                        <a:pt x="503" y="251"/>
                        <a:pt x="502" y="251"/>
                        <a:pt x="502" y="250"/>
                      </a:cubicBezTo>
                      <a:cubicBezTo>
                        <a:pt x="499" y="249"/>
                        <a:pt x="496" y="248"/>
                        <a:pt x="494" y="247"/>
                      </a:cubicBezTo>
                      <a:cubicBezTo>
                        <a:pt x="492" y="248"/>
                        <a:pt x="491" y="249"/>
                        <a:pt x="490" y="249"/>
                      </a:cubicBezTo>
                      <a:cubicBezTo>
                        <a:pt x="487" y="251"/>
                        <a:pt x="482" y="254"/>
                        <a:pt x="478" y="254"/>
                      </a:cubicBezTo>
                      <a:cubicBezTo>
                        <a:pt x="477" y="254"/>
                        <a:pt x="477" y="252"/>
                        <a:pt x="475" y="252"/>
                      </a:cubicBezTo>
                      <a:cubicBezTo>
                        <a:pt x="473" y="252"/>
                        <a:pt x="472" y="253"/>
                        <a:pt x="470" y="253"/>
                      </a:cubicBezTo>
                      <a:cubicBezTo>
                        <a:pt x="470" y="253"/>
                        <a:pt x="462" y="254"/>
                        <a:pt x="463" y="252"/>
                      </a:cubicBezTo>
                      <a:cubicBezTo>
                        <a:pt x="464" y="249"/>
                        <a:pt x="469" y="249"/>
                        <a:pt x="471" y="247"/>
                      </a:cubicBezTo>
                      <a:cubicBezTo>
                        <a:pt x="473" y="246"/>
                        <a:pt x="474" y="244"/>
                        <a:pt x="476" y="243"/>
                      </a:cubicBezTo>
                      <a:cubicBezTo>
                        <a:pt x="478" y="242"/>
                        <a:pt x="480" y="242"/>
                        <a:pt x="481" y="241"/>
                      </a:cubicBezTo>
                      <a:cubicBezTo>
                        <a:pt x="458" y="230"/>
                        <a:pt x="435" y="219"/>
                        <a:pt x="413" y="207"/>
                      </a:cubicBezTo>
                      <a:cubicBezTo>
                        <a:pt x="326" y="160"/>
                        <a:pt x="251" y="106"/>
                        <a:pt x="189" y="67"/>
                      </a:cubicBezTo>
                      <a:cubicBezTo>
                        <a:pt x="128" y="28"/>
                        <a:pt x="79" y="3"/>
                        <a:pt x="32" y="0"/>
                      </a:cubicBezTo>
                      <a:cubicBezTo>
                        <a:pt x="29" y="0"/>
                        <a:pt x="27" y="0"/>
                        <a:pt x="25" y="0"/>
                      </a:cubicBezTo>
                      <a:cubicBezTo>
                        <a:pt x="25" y="3"/>
                        <a:pt x="23" y="7"/>
                        <a:pt x="23" y="8"/>
                      </a:cubicBezTo>
                      <a:cubicBezTo>
                        <a:pt x="23" y="10"/>
                        <a:pt x="23" y="12"/>
                        <a:pt x="23" y="14"/>
                      </a:cubicBezTo>
                      <a:cubicBezTo>
                        <a:pt x="23" y="16"/>
                        <a:pt x="21" y="21"/>
                        <a:pt x="20" y="22"/>
                      </a:cubicBezTo>
                      <a:cubicBezTo>
                        <a:pt x="19" y="23"/>
                        <a:pt x="17" y="22"/>
                        <a:pt x="16" y="22"/>
                      </a:cubicBezTo>
                      <a:cubicBezTo>
                        <a:pt x="15" y="22"/>
                        <a:pt x="14" y="26"/>
                        <a:pt x="12" y="27"/>
                      </a:cubicBezTo>
                      <a:cubicBezTo>
                        <a:pt x="10" y="30"/>
                        <a:pt x="11" y="21"/>
                        <a:pt x="8" y="26"/>
                      </a:cubicBezTo>
                      <a:cubicBezTo>
                        <a:pt x="7" y="28"/>
                        <a:pt x="7" y="30"/>
                        <a:pt x="7" y="32"/>
                      </a:cubicBezTo>
                      <a:cubicBezTo>
                        <a:pt x="7" y="34"/>
                        <a:pt x="7" y="36"/>
                        <a:pt x="5" y="37"/>
                      </a:cubicBezTo>
                      <a:cubicBezTo>
                        <a:pt x="4" y="37"/>
                        <a:pt x="4" y="39"/>
                        <a:pt x="4" y="40"/>
                      </a:cubicBezTo>
                      <a:cubicBezTo>
                        <a:pt x="3" y="43"/>
                        <a:pt x="1" y="46"/>
                        <a:pt x="0" y="48"/>
                      </a:cubicBezTo>
                      <a:cubicBezTo>
                        <a:pt x="1" y="47"/>
                        <a:pt x="1" y="54"/>
                        <a:pt x="1" y="55"/>
                      </a:cubicBezTo>
                      <a:cubicBezTo>
                        <a:pt x="2" y="57"/>
                        <a:pt x="2" y="56"/>
                        <a:pt x="3" y="57"/>
                      </a:cubicBezTo>
                      <a:cubicBezTo>
                        <a:pt x="4" y="58"/>
                        <a:pt x="5" y="60"/>
                        <a:pt x="6" y="60"/>
                      </a:cubicBezTo>
                      <a:cubicBezTo>
                        <a:pt x="6" y="60"/>
                        <a:pt x="12" y="59"/>
                        <a:pt x="9" y="62"/>
                      </a:cubicBezTo>
                      <a:cubicBezTo>
                        <a:pt x="7" y="63"/>
                        <a:pt x="5" y="63"/>
                        <a:pt x="3" y="62"/>
                      </a:cubicBezTo>
                      <a:cubicBezTo>
                        <a:pt x="0" y="61"/>
                        <a:pt x="3" y="65"/>
                        <a:pt x="4" y="66"/>
                      </a:cubicBezTo>
                      <a:cubicBezTo>
                        <a:pt x="5" y="67"/>
                        <a:pt x="6" y="69"/>
                        <a:pt x="7" y="70"/>
                      </a:cubicBezTo>
                      <a:cubicBezTo>
                        <a:pt x="8" y="72"/>
                        <a:pt x="9" y="73"/>
                        <a:pt x="10" y="73"/>
                      </a:cubicBezTo>
                      <a:cubicBezTo>
                        <a:pt x="11" y="73"/>
                        <a:pt x="11" y="70"/>
                        <a:pt x="12" y="69"/>
                      </a:cubicBezTo>
                      <a:cubicBezTo>
                        <a:pt x="13" y="67"/>
                        <a:pt x="14" y="70"/>
                        <a:pt x="14" y="72"/>
                      </a:cubicBezTo>
                      <a:cubicBezTo>
                        <a:pt x="15" y="74"/>
                        <a:pt x="15" y="75"/>
                        <a:pt x="14" y="78"/>
                      </a:cubicBezTo>
                      <a:cubicBezTo>
                        <a:pt x="13" y="81"/>
                        <a:pt x="15" y="82"/>
                        <a:pt x="14" y="85"/>
                      </a:cubicBezTo>
                      <a:cubicBezTo>
                        <a:pt x="14" y="86"/>
                        <a:pt x="13" y="89"/>
                        <a:pt x="15" y="88"/>
                      </a:cubicBezTo>
                      <a:cubicBezTo>
                        <a:pt x="15" y="88"/>
                        <a:pt x="16" y="87"/>
                        <a:pt x="17" y="85"/>
                      </a:cubicBezTo>
                      <a:cubicBezTo>
                        <a:pt x="19" y="80"/>
                        <a:pt x="22" y="84"/>
                        <a:pt x="23" y="87"/>
                      </a:cubicBezTo>
                      <a:cubicBezTo>
                        <a:pt x="23" y="88"/>
                        <a:pt x="25" y="91"/>
                        <a:pt x="25" y="89"/>
                      </a:cubicBezTo>
                      <a:cubicBezTo>
                        <a:pt x="26" y="88"/>
                        <a:pt x="25" y="86"/>
                        <a:pt x="26" y="85"/>
                      </a:cubicBezTo>
                      <a:cubicBezTo>
                        <a:pt x="26" y="83"/>
                        <a:pt x="28" y="82"/>
                        <a:pt x="28" y="81"/>
                      </a:cubicBezTo>
                      <a:cubicBezTo>
                        <a:pt x="29" y="80"/>
                        <a:pt x="29" y="84"/>
                        <a:pt x="29" y="84"/>
                      </a:cubicBezTo>
                      <a:cubicBezTo>
                        <a:pt x="30" y="87"/>
                        <a:pt x="31" y="84"/>
                        <a:pt x="32" y="82"/>
                      </a:cubicBezTo>
                      <a:cubicBezTo>
                        <a:pt x="32" y="82"/>
                        <a:pt x="33" y="81"/>
                        <a:pt x="34" y="82"/>
                      </a:cubicBezTo>
                      <a:cubicBezTo>
                        <a:pt x="34" y="83"/>
                        <a:pt x="33" y="86"/>
                        <a:pt x="33" y="87"/>
                      </a:cubicBezTo>
                      <a:cubicBezTo>
                        <a:pt x="32" y="90"/>
                        <a:pt x="31" y="92"/>
                        <a:pt x="31" y="96"/>
                      </a:cubicBezTo>
                      <a:cubicBezTo>
                        <a:pt x="31" y="97"/>
                        <a:pt x="30" y="99"/>
                        <a:pt x="30" y="101"/>
                      </a:cubicBezTo>
                      <a:cubicBezTo>
                        <a:pt x="29" y="102"/>
                        <a:pt x="27" y="102"/>
                        <a:pt x="27" y="104"/>
                      </a:cubicBezTo>
                      <a:cubicBezTo>
                        <a:pt x="26" y="106"/>
                        <a:pt x="27" y="108"/>
                        <a:pt x="25" y="109"/>
                      </a:cubicBezTo>
                      <a:cubicBezTo>
                        <a:pt x="24" y="111"/>
                        <a:pt x="24" y="111"/>
                        <a:pt x="23" y="113"/>
                      </a:cubicBezTo>
                      <a:cubicBezTo>
                        <a:pt x="22" y="115"/>
                        <a:pt x="21" y="114"/>
                        <a:pt x="20" y="115"/>
                      </a:cubicBezTo>
                      <a:cubicBezTo>
                        <a:pt x="19" y="116"/>
                        <a:pt x="19" y="118"/>
                        <a:pt x="19" y="120"/>
                      </a:cubicBezTo>
                      <a:cubicBezTo>
                        <a:pt x="19" y="124"/>
                        <a:pt x="21" y="125"/>
                        <a:pt x="23" y="123"/>
                      </a:cubicBezTo>
                      <a:cubicBezTo>
                        <a:pt x="25" y="122"/>
                        <a:pt x="27" y="119"/>
                        <a:pt x="28" y="115"/>
                      </a:cubicBezTo>
                      <a:cubicBezTo>
                        <a:pt x="29" y="113"/>
                        <a:pt x="30" y="113"/>
                        <a:pt x="32" y="112"/>
                      </a:cubicBezTo>
                      <a:cubicBezTo>
                        <a:pt x="32" y="111"/>
                        <a:pt x="32" y="110"/>
                        <a:pt x="33" y="108"/>
                      </a:cubicBezTo>
                      <a:cubicBezTo>
                        <a:pt x="35" y="104"/>
                        <a:pt x="37" y="99"/>
                        <a:pt x="40" y="97"/>
                      </a:cubicBezTo>
                      <a:cubicBezTo>
                        <a:pt x="42" y="95"/>
                        <a:pt x="46" y="94"/>
                        <a:pt x="47" y="89"/>
                      </a:cubicBezTo>
                      <a:cubicBezTo>
                        <a:pt x="50" y="84"/>
                        <a:pt x="48" y="83"/>
                        <a:pt x="46" y="81"/>
                      </a:cubicBezTo>
                      <a:cubicBezTo>
                        <a:pt x="45" y="81"/>
                        <a:pt x="44" y="78"/>
                        <a:pt x="45" y="77"/>
                      </a:cubicBezTo>
                      <a:cubicBezTo>
                        <a:pt x="46" y="77"/>
                        <a:pt x="47" y="78"/>
                        <a:pt x="48" y="78"/>
                      </a:cubicBezTo>
                      <a:cubicBezTo>
                        <a:pt x="49" y="78"/>
                        <a:pt x="50" y="77"/>
                        <a:pt x="50" y="75"/>
                      </a:cubicBezTo>
                      <a:cubicBezTo>
                        <a:pt x="50" y="73"/>
                        <a:pt x="48" y="73"/>
                        <a:pt x="50" y="69"/>
                      </a:cubicBezTo>
                      <a:cubicBezTo>
                        <a:pt x="51" y="67"/>
                        <a:pt x="53" y="68"/>
                        <a:pt x="54" y="66"/>
                      </a:cubicBezTo>
                      <a:cubicBezTo>
                        <a:pt x="55" y="64"/>
                        <a:pt x="55" y="62"/>
                        <a:pt x="55" y="59"/>
                      </a:cubicBezTo>
                      <a:cubicBezTo>
                        <a:pt x="55" y="57"/>
                        <a:pt x="55" y="56"/>
                        <a:pt x="57" y="55"/>
                      </a:cubicBezTo>
                      <a:cubicBezTo>
                        <a:pt x="58" y="53"/>
                        <a:pt x="59" y="51"/>
                        <a:pt x="60" y="49"/>
                      </a:cubicBezTo>
                      <a:cubicBezTo>
                        <a:pt x="61" y="46"/>
                        <a:pt x="67" y="41"/>
                        <a:pt x="66" y="47"/>
                      </a:cubicBezTo>
                      <a:cubicBezTo>
                        <a:pt x="66" y="49"/>
                        <a:pt x="65" y="50"/>
                        <a:pt x="64" y="51"/>
                      </a:cubicBezTo>
                      <a:cubicBezTo>
                        <a:pt x="62" y="51"/>
                        <a:pt x="61" y="51"/>
                        <a:pt x="61" y="54"/>
                      </a:cubicBezTo>
                      <a:cubicBezTo>
                        <a:pt x="60" y="57"/>
                        <a:pt x="59" y="59"/>
                        <a:pt x="58" y="61"/>
                      </a:cubicBezTo>
                      <a:cubicBezTo>
                        <a:pt x="57" y="64"/>
                        <a:pt x="59" y="64"/>
                        <a:pt x="59" y="66"/>
                      </a:cubicBezTo>
                      <a:cubicBezTo>
                        <a:pt x="59" y="67"/>
                        <a:pt x="58" y="75"/>
                        <a:pt x="59" y="74"/>
                      </a:cubicBezTo>
                      <a:cubicBezTo>
                        <a:pt x="61" y="74"/>
                        <a:pt x="62" y="72"/>
                        <a:pt x="64" y="71"/>
                      </a:cubicBezTo>
                      <a:cubicBezTo>
                        <a:pt x="65" y="70"/>
                        <a:pt x="67" y="69"/>
                        <a:pt x="68" y="67"/>
                      </a:cubicBezTo>
                      <a:cubicBezTo>
                        <a:pt x="69" y="66"/>
                        <a:pt x="70" y="64"/>
                        <a:pt x="72" y="63"/>
                      </a:cubicBezTo>
                      <a:cubicBezTo>
                        <a:pt x="73" y="63"/>
                        <a:pt x="75" y="62"/>
                        <a:pt x="75" y="60"/>
                      </a:cubicBezTo>
                      <a:cubicBezTo>
                        <a:pt x="77" y="57"/>
                        <a:pt x="72" y="56"/>
                        <a:pt x="74" y="52"/>
                      </a:cubicBezTo>
                      <a:cubicBezTo>
                        <a:pt x="75" y="49"/>
                        <a:pt x="80" y="49"/>
                        <a:pt x="82" y="50"/>
                      </a:cubicBezTo>
                      <a:cubicBezTo>
                        <a:pt x="83" y="51"/>
                        <a:pt x="83" y="54"/>
                        <a:pt x="84" y="54"/>
                      </a:cubicBezTo>
                      <a:cubicBezTo>
                        <a:pt x="85" y="55"/>
                        <a:pt x="86" y="54"/>
                        <a:pt x="87" y="54"/>
                      </a:cubicBezTo>
                      <a:cubicBezTo>
                        <a:pt x="90" y="55"/>
                        <a:pt x="90" y="64"/>
                        <a:pt x="93" y="61"/>
                      </a:cubicBezTo>
                      <a:cubicBezTo>
                        <a:pt x="96" y="58"/>
                        <a:pt x="101" y="59"/>
                        <a:pt x="104" y="61"/>
                      </a:cubicBezTo>
                      <a:cubicBezTo>
                        <a:pt x="106" y="62"/>
                        <a:pt x="110" y="69"/>
                        <a:pt x="112" y="62"/>
                      </a:cubicBezTo>
                      <a:cubicBezTo>
                        <a:pt x="113" y="59"/>
                        <a:pt x="114" y="52"/>
                        <a:pt x="117" y="52"/>
                      </a:cubicBezTo>
                      <a:cubicBezTo>
                        <a:pt x="118" y="51"/>
                        <a:pt x="118" y="54"/>
                        <a:pt x="118" y="55"/>
                      </a:cubicBezTo>
                      <a:cubicBezTo>
                        <a:pt x="119" y="57"/>
                        <a:pt x="118" y="59"/>
                        <a:pt x="119" y="59"/>
                      </a:cubicBezTo>
                      <a:cubicBezTo>
                        <a:pt x="122" y="61"/>
                        <a:pt x="122" y="67"/>
                        <a:pt x="125" y="70"/>
                      </a:cubicBezTo>
                      <a:cubicBezTo>
                        <a:pt x="126" y="71"/>
                        <a:pt x="128" y="71"/>
                        <a:pt x="128" y="73"/>
                      </a:cubicBezTo>
                      <a:cubicBezTo>
                        <a:pt x="128" y="76"/>
                        <a:pt x="128" y="78"/>
                        <a:pt x="130" y="80"/>
                      </a:cubicBezTo>
                      <a:cubicBezTo>
                        <a:pt x="131" y="82"/>
                        <a:pt x="132" y="81"/>
                        <a:pt x="134" y="79"/>
                      </a:cubicBezTo>
                      <a:cubicBezTo>
                        <a:pt x="134" y="79"/>
                        <a:pt x="134" y="81"/>
                        <a:pt x="135" y="81"/>
                      </a:cubicBezTo>
                      <a:cubicBezTo>
                        <a:pt x="136" y="81"/>
                        <a:pt x="137" y="81"/>
                        <a:pt x="137" y="81"/>
                      </a:cubicBezTo>
                      <a:cubicBezTo>
                        <a:pt x="138" y="81"/>
                        <a:pt x="140" y="79"/>
                        <a:pt x="141" y="80"/>
                      </a:cubicBezTo>
                      <a:cubicBezTo>
                        <a:pt x="142" y="82"/>
                        <a:pt x="141" y="83"/>
                        <a:pt x="141" y="84"/>
                      </a:cubicBezTo>
                      <a:cubicBezTo>
                        <a:pt x="142" y="86"/>
                        <a:pt x="143" y="86"/>
                        <a:pt x="144" y="88"/>
                      </a:cubicBezTo>
                      <a:cubicBezTo>
                        <a:pt x="145" y="90"/>
                        <a:pt x="146" y="93"/>
                        <a:pt x="146" y="95"/>
                      </a:cubicBezTo>
                      <a:cubicBezTo>
                        <a:pt x="147" y="98"/>
                        <a:pt x="145" y="99"/>
                        <a:pt x="144" y="101"/>
                      </a:cubicBezTo>
                      <a:cubicBezTo>
                        <a:pt x="144" y="103"/>
                        <a:pt x="144" y="110"/>
                        <a:pt x="146" y="111"/>
                      </a:cubicBezTo>
                      <a:cubicBezTo>
                        <a:pt x="147" y="112"/>
                        <a:pt x="149" y="106"/>
                        <a:pt x="149" y="105"/>
                      </a:cubicBezTo>
                      <a:cubicBezTo>
                        <a:pt x="150" y="101"/>
                        <a:pt x="152" y="105"/>
                        <a:pt x="153" y="107"/>
                      </a:cubicBezTo>
                      <a:cubicBezTo>
                        <a:pt x="154" y="107"/>
                        <a:pt x="155" y="108"/>
                        <a:pt x="155" y="109"/>
                      </a:cubicBezTo>
                      <a:cubicBezTo>
                        <a:pt x="156" y="110"/>
                        <a:pt x="155" y="112"/>
                        <a:pt x="156" y="114"/>
                      </a:cubicBezTo>
                      <a:cubicBezTo>
                        <a:pt x="156" y="115"/>
                        <a:pt x="157" y="116"/>
                        <a:pt x="158" y="118"/>
                      </a:cubicBezTo>
                      <a:cubicBezTo>
                        <a:pt x="159" y="120"/>
                        <a:pt x="160" y="123"/>
                        <a:pt x="161" y="125"/>
                      </a:cubicBezTo>
                      <a:cubicBezTo>
                        <a:pt x="162" y="127"/>
                        <a:pt x="163" y="129"/>
                        <a:pt x="162" y="130"/>
                      </a:cubicBezTo>
                      <a:cubicBezTo>
                        <a:pt x="161" y="132"/>
                        <a:pt x="159" y="134"/>
                        <a:pt x="159" y="136"/>
                      </a:cubicBezTo>
                      <a:cubicBezTo>
                        <a:pt x="160" y="139"/>
                        <a:pt x="162" y="139"/>
                        <a:pt x="163" y="142"/>
                      </a:cubicBezTo>
                      <a:cubicBezTo>
                        <a:pt x="163" y="145"/>
                        <a:pt x="162" y="155"/>
                        <a:pt x="165" y="148"/>
                      </a:cubicBezTo>
                      <a:cubicBezTo>
                        <a:pt x="166" y="150"/>
                        <a:pt x="169" y="149"/>
                        <a:pt x="170" y="149"/>
                      </a:cubicBezTo>
                      <a:cubicBezTo>
                        <a:pt x="172" y="149"/>
                        <a:pt x="172" y="145"/>
                        <a:pt x="173" y="144"/>
                      </a:cubicBezTo>
                      <a:cubicBezTo>
                        <a:pt x="174" y="144"/>
                        <a:pt x="174" y="155"/>
                        <a:pt x="174" y="156"/>
                      </a:cubicBezTo>
                      <a:cubicBezTo>
                        <a:pt x="175" y="159"/>
                        <a:pt x="176" y="160"/>
                        <a:pt x="177" y="163"/>
                      </a:cubicBezTo>
                      <a:cubicBezTo>
                        <a:pt x="178" y="164"/>
                        <a:pt x="182" y="166"/>
                        <a:pt x="180" y="168"/>
                      </a:cubicBezTo>
                      <a:cubicBezTo>
                        <a:pt x="180" y="169"/>
                        <a:pt x="179" y="169"/>
                        <a:pt x="179" y="170"/>
                      </a:cubicBezTo>
                      <a:cubicBezTo>
                        <a:pt x="179" y="171"/>
                        <a:pt x="179" y="173"/>
                        <a:pt x="179" y="174"/>
                      </a:cubicBezTo>
                      <a:cubicBezTo>
                        <a:pt x="180" y="177"/>
                        <a:pt x="181" y="179"/>
                        <a:pt x="180" y="182"/>
                      </a:cubicBezTo>
                      <a:cubicBezTo>
                        <a:pt x="178" y="188"/>
                        <a:pt x="179" y="195"/>
                        <a:pt x="184" y="199"/>
                      </a:cubicBezTo>
                      <a:cubicBezTo>
                        <a:pt x="187" y="202"/>
                        <a:pt x="191" y="206"/>
                        <a:pt x="194" y="211"/>
                      </a:cubicBezTo>
                      <a:cubicBezTo>
                        <a:pt x="197" y="218"/>
                        <a:pt x="201" y="212"/>
                        <a:pt x="205" y="212"/>
                      </a:cubicBezTo>
                      <a:cubicBezTo>
                        <a:pt x="207" y="212"/>
                        <a:pt x="213" y="211"/>
                        <a:pt x="214" y="214"/>
                      </a:cubicBezTo>
                      <a:cubicBezTo>
                        <a:pt x="216" y="219"/>
                        <a:pt x="215" y="223"/>
                        <a:pt x="211" y="222"/>
                      </a:cubicBezTo>
                      <a:cubicBezTo>
                        <a:pt x="208" y="221"/>
                        <a:pt x="205" y="217"/>
                        <a:pt x="202" y="217"/>
                      </a:cubicBezTo>
                      <a:cubicBezTo>
                        <a:pt x="199" y="217"/>
                        <a:pt x="202" y="227"/>
                        <a:pt x="203" y="229"/>
                      </a:cubicBezTo>
                      <a:cubicBezTo>
                        <a:pt x="204" y="231"/>
                        <a:pt x="205" y="232"/>
                        <a:pt x="206" y="235"/>
                      </a:cubicBezTo>
                      <a:cubicBezTo>
                        <a:pt x="206" y="238"/>
                        <a:pt x="206" y="242"/>
                        <a:pt x="206" y="245"/>
                      </a:cubicBezTo>
                      <a:cubicBezTo>
                        <a:pt x="207" y="253"/>
                        <a:pt x="208" y="262"/>
                        <a:pt x="207" y="270"/>
                      </a:cubicBezTo>
                      <a:cubicBezTo>
                        <a:pt x="207" y="273"/>
                        <a:pt x="205" y="276"/>
                        <a:pt x="206" y="280"/>
                      </a:cubicBezTo>
                      <a:cubicBezTo>
                        <a:pt x="207" y="283"/>
                        <a:pt x="208" y="286"/>
                        <a:pt x="209" y="289"/>
                      </a:cubicBezTo>
                      <a:cubicBezTo>
                        <a:pt x="209" y="292"/>
                        <a:pt x="210" y="295"/>
                        <a:pt x="210" y="298"/>
                      </a:cubicBezTo>
                      <a:cubicBezTo>
                        <a:pt x="210" y="301"/>
                        <a:pt x="209" y="304"/>
                        <a:pt x="210" y="308"/>
                      </a:cubicBezTo>
                      <a:cubicBezTo>
                        <a:pt x="210" y="311"/>
                        <a:pt x="212" y="313"/>
                        <a:pt x="213" y="315"/>
                      </a:cubicBezTo>
                      <a:cubicBezTo>
                        <a:pt x="214" y="318"/>
                        <a:pt x="215" y="321"/>
                        <a:pt x="216" y="323"/>
                      </a:cubicBezTo>
                      <a:cubicBezTo>
                        <a:pt x="218" y="326"/>
                        <a:pt x="220" y="327"/>
                        <a:pt x="221" y="330"/>
                      </a:cubicBezTo>
                      <a:cubicBezTo>
                        <a:pt x="222" y="333"/>
                        <a:pt x="224" y="336"/>
                        <a:pt x="225" y="339"/>
                      </a:cubicBezTo>
                      <a:cubicBezTo>
                        <a:pt x="229" y="351"/>
                        <a:pt x="237" y="365"/>
                        <a:pt x="248" y="371"/>
                      </a:cubicBezTo>
                      <a:cubicBezTo>
                        <a:pt x="252" y="374"/>
                        <a:pt x="257" y="376"/>
                        <a:pt x="260" y="381"/>
                      </a:cubicBezTo>
                      <a:cubicBezTo>
                        <a:pt x="263" y="387"/>
                        <a:pt x="268" y="393"/>
                        <a:pt x="272" y="399"/>
                      </a:cubicBezTo>
                      <a:cubicBezTo>
                        <a:pt x="275" y="404"/>
                        <a:pt x="280" y="408"/>
                        <a:pt x="282" y="413"/>
                      </a:cubicBezTo>
                      <a:cubicBezTo>
                        <a:pt x="283" y="415"/>
                        <a:pt x="284" y="418"/>
                        <a:pt x="286" y="419"/>
                      </a:cubicBezTo>
                      <a:cubicBezTo>
                        <a:pt x="288" y="421"/>
                        <a:pt x="291" y="424"/>
                        <a:pt x="294" y="426"/>
                      </a:cubicBezTo>
                      <a:cubicBezTo>
                        <a:pt x="298" y="430"/>
                        <a:pt x="293" y="434"/>
                        <a:pt x="296" y="438"/>
                      </a:cubicBezTo>
                      <a:cubicBezTo>
                        <a:pt x="298" y="442"/>
                        <a:pt x="304" y="442"/>
                        <a:pt x="307" y="445"/>
                      </a:cubicBezTo>
                      <a:cubicBezTo>
                        <a:pt x="313" y="448"/>
                        <a:pt x="311" y="452"/>
                        <a:pt x="312" y="457"/>
                      </a:cubicBezTo>
                      <a:cubicBezTo>
                        <a:pt x="313" y="459"/>
                        <a:pt x="314" y="460"/>
                        <a:pt x="316" y="460"/>
                      </a:cubicBezTo>
                      <a:cubicBezTo>
                        <a:pt x="319" y="460"/>
                        <a:pt x="321" y="463"/>
                        <a:pt x="323" y="465"/>
                      </a:cubicBezTo>
                      <a:cubicBezTo>
                        <a:pt x="324" y="467"/>
                        <a:pt x="327" y="468"/>
                        <a:pt x="329" y="470"/>
                      </a:cubicBezTo>
                      <a:cubicBezTo>
                        <a:pt x="330" y="471"/>
                        <a:pt x="331" y="474"/>
                        <a:pt x="334" y="475"/>
                      </a:cubicBezTo>
                      <a:cubicBezTo>
                        <a:pt x="335" y="475"/>
                        <a:pt x="337" y="476"/>
                        <a:pt x="337" y="474"/>
                      </a:cubicBezTo>
                      <a:cubicBezTo>
                        <a:pt x="336" y="472"/>
                        <a:pt x="334" y="469"/>
                        <a:pt x="332" y="467"/>
                      </a:cubicBezTo>
                      <a:cubicBezTo>
                        <a:pt x="331" y="465"/>
                        <a:pt x="328" y="465"/>
                        <a:pt x="327" y="463"/>
                      </a:cubicBezTo>
                      <a:cubicBezTo>
                        <a:pt x="326" y="461"/>
                        <a:pt x="325" y="458"/>
                        <a:pt x="323" y="456"/>
                      </a:cubicBezTo>
                      <a:cubicBezTo>
                        <a:pt x="321" y="454"/>
                        <a:pt x="321" y="453"/>
                        <a:pt x="319" y="450"/>
                      </a:cubicBezTo>
                      <a:cubicBezTo>
                        <a:pt x="317" y="448"/>
                        <a:pt x="315" y="446"/>
                        <a:pt x="313" y="443"/>
                      </a:cubicBezTo>
                      <a:cubicBezTo>
                        <a:pt x="311" y="440"/>
                        <a:pt x="309" y="437"/>
                        <a:pt x="307" y="435"/>
                      </a:cubicBezTo>
                      <a:cubicBezTo>
                        <a:pt x="305" y="433"/>
                        <a:pt x="303" y="431"/>
                        <a:pt x="302" y="429"/>
                      </a:cubicBezTo>
                      <a:cubicBezTo>
                        <a:pt x="302" y="424"/>
                        <a:pt x="297" y="421"/>
                        <a:pt x="292" y="418"/>
                      </a:cubicBezTo>
                      <a:cubicBezTo>
                        <a:pt x="289" y="416"/>
                        <a:pt x="289" y="414"/>
                        <a:pt x="289" y="412"/>
                      </a:cubicBezTo>
                      <a:cubicBezTo>
                        <a:pt x="290" y="409"/>
                        <a:pt x="289" y="406"/>
                        <a:pt x="288" y="402"/>
                      </a:cubicBezTo>
                      <a:cubicBezTo>
                        <a:pt x="288" y="397"/>
                        <a:pt x="293" y="402"/>
                        <a:pt x="295" y="405"/>
                      </a:cubicBezTo>
                      <a:cubicBezTo>
                        <a:pt x="299" y="409"/>
                        <a:pt x="302" y="414"/>
                        <a:pt x="304" y="419"/>
                      </a:cubicBezTo>
                      <a:cubicBezTo>
                        <a:pt x="305" y="422"/>
                        <a:pt x="306" y="424"/>
                        <a:pt x="308" y="426"/>
                      </a:cubicBezTo>
                      <a:cubicBezTo>
                        <a:pt x="311" y="428"/>
                        <a:pt x="313" y="430"/>
                        <a:pt x="316" y="433"/>
                      </a:cubicBezTo>
                      <a:cubicBezTo>
                        <a:pt x="320" y="437"/>
                        <a:pt x="326" y="440"/>
                        <a:pt x="329" y="445"/>
                      </a:cubicBezTo>
                      <a:cubicBezTo>
                        <a:pt x="331" y="448"/>
                        <a:pt x="332" y="454"/>
                        <a:pt x="337" y="456"/>
                      </a:cubicBezTo>
                      <a:cubicBezTo>
                        <a:pt x="340" y="458"/>
                        <a:pt x="343" y="462"/>
                        <a:pt x="346" y="465"/>
                      </a:cubicBezTo>
                      <a:cubicBezTo>
                        <a:pt x="349" y="467"/>
                        <a:pt x="351" y="469"/>
                        <a:pt x="354" y="471"/>
                      </a:cubicBezTo>
                      <a:cubicBezTo>
                        <a:pt x="356" y="473"/>
                        <a:pt x="358" y="475"/>
                        <a:pt x="360" y="478"/>
                      </a:cubicBezTo>
                      <a:cubicBezTo>
                        <a:pt x="364" y="481"/>
                        <a:pt x="368" y="486"/>
                        <a:pt x="369" y="491"/>
                      </a:cubicBezTo>
                      <a:cubicBezTo>
                        <a:pt x="369" y="493"/>
                        <a:pt x="367" y="494"/>
                        <a:pt x="367" y="497"/>
                      </a:cubicBezTo>
                      <a:cubicBezTo>
                        <a:pt x="367" y="498"/>
                        <a:pt x="370" y="500"/>
                        <a:pt x="372" y="502"/>
                      </a:cubicBezTo>
                      <a:cubicBezTo>
                        <a:pt x="377" y="505"/>
                        <a:pt x="381" y="508"/>
                        <a:pt x="386" y="511"/>
                      </a:cubicBezTo>
                      <a:cubicBezTo>
                        <a:pt x="389" y="513"/>
                        <a:pt x="392" y="513"/>
                        <a:pt x="395" y="515"/>
                      </a:cubicBezTo>
                      <a:cubicBezTo>
                        <a:pt x="398" y="517"/>
                        <a:pt x="400" y="519"/>
                        <a:pt x="404" y="521"/>
                      </a:cubicBezTo>
                      <a:cubicBezTo>
                        <a:pt x="409" y="524"/>
                        <a:pt x="415" y="527"/>
                        <a:pt x="421" y="528"/>
                      </a:cubicBezTo>
                      <a:cubicBezTo>
                        <a:pt x="428" y="530"/>
                        <a:pt x="434" y="531"/>
                        <a:pt x="441" y="535"/>
                      </a:cubicBezTo>
                      <a:cubicBezTo>
                        <a:pt x="445" y="537"/>
                        <a:pt x="450" y="541"/>
                        <a:pt x="454" y="543"/>
                      </a:cubicBezTo>
                      <a:cubicBezTo>
                        <a:pt x="460" y="546"/>
                        <a:pt x="453" y="539"/>
                        <a:pt x="458" y="539"/>
                      </a:cubicBezTo>
                      <a:cubicBezTo>
                        <a:pt x="462" y="539"/>
                        <a:pt x="468" y="538"/>
                        <a:pt x="472" y="539"/>
                      </a:cubicBezTo>
                      <a:cubicBezTo>
                        <a:pt x="474" y="540"/>
                        <a:pt x="476" y="541"/>
                        <a:pt x="478" y="543"/>
                      </a:cubicBezTo>
                      <a:cubicBezTo>
                        <a:pt x="481" y="545"/>
                        <a:pt x="479" y="547"/>
                        <a:pt x="479" y="549"/>
                      </a:cubicBezTo>
                      <a:cubicBezTo>
                        <a:pt x="479" y="552"/>
                        <a:pt x="485" y="552"/>
                        <a:pt x="488" y="553"/>
                      </a:cubicBezTo>
                      <a:cubicBezTo>
                        <a:pt x="493" y="553"/>
                        <a:pt x="497" y="555"/>
                        <a:pt x="501" y="557"/>
                      </a:cubicBezTo>
                      <a:cubicBezTo>
                        <a:pt x="505" y="559"/>
                        <a:pt x="510" y="554"/>
                        <a:pt x="513" y="556"/>
                      </a:cubicBezTo>
                      <a:cubicBezTo>
                        <a:pt x="516" y="559"/>
                        <a:pt x="520" y="561"/>
                        <a:pt x="523" y="564"/>
                      </a:cubicBezTo>
                      <a:cubicBezTo>
                        <a:pt x="525" y="565"/>
                        <a:pt x="527" y="566"/>
                        <a:pt x="527" y="567"/>
                      </a:cubicBezTo>
                      <a:cubicBezTo>
                        <a:pt x="527" y="569"/>
                        <a:pt x="526" y="572"/>
                        <a:pt x="527" y="574"/>
                      </a:cubicBezTo>
                      <a:cubicBezTo>
                        <a:pt x="527" y="575"/>
                        <a:pt x="528" y="578"/>
                        <a:pt x="527" y="579"/>
                      </a:cubicBezTo>
                      <a:cubicBezTo>
                        <a:pt x="525" y="581"/>
                        <a:pt x="524" y="582"/>
                        <a:pt x="524" y="585"/>
                      </a:cubicBezTo>
                      <a:cubicBezTo>
                        <a:pt x="525" y="588"/>
                        <a:pt x="536" y="588"/>
                        <a:pt x="540" y="588"/>
                      </a:cubicBezTo>
                      <a:cubicBezTo>
                        <a:pt x="543" y="587"/>
                        <a:pt x="546" y="587"/>
                        <a:pt x="550" y="587"/>
                      </a:cubicBezTo>
                      <a:cubicBezTo>
                        <a:pt x="553" y="588"/>
                        <a:pt x="555" y="589"/>
                        <a:pt x="559" y="589"/>
                      </a:cubicBezTo>
                      <a:cubicBezTo>
                        <a:pt x="564" y="589"/>
                        <a:pt x="569" y="586"/>
                        <a:pt x="574" y="586"/>
                      </a:cubicBezTo>
                      <a:cubicBezTo>
                        <a:pt x="576" y="585"/>
                        <a:pt x="577" y="587"/>
                        <a:pt x="578" y="587"/>
                      </a:cubicBezTo>
                      <a:cubicBezTo>
                        <a:pt x="580" y="587"/>
                        <a:pt x="582" y="586"/>
                        <a:pt x="585" y="586"/>
                      </a:cubicBezTo>
                      <a:cubicBezTo>
                        <a:pt x="589" y="586"/>
                        <a:pt x="590" y="591"/>
                        <a:pt x="592" y="592"/>
                      </a:cubicBezTo>
                      <a:cubicBezTo>
                        <a:pt x="594" y="594"/>
                        <a:pt x="594" y="594"/>
                        <a:pt x="593" y="595"/>
                      </a:cubicBezTo>
                      <a:cubicBezTo>
                        <a:pt x="592" y="597"/>
                        <a:pt x="594" y="598"/>
                        <a:pt x="594" y="599"/>
                      </a:cubicBezTo>
                      <a:cubicBezTo>
                        <a:pt x="593" y="601"/>
                        <a:pt x="592" y="602"/>
                        <a:pt x="592" y="604"/>
                      </a:cubicBezTo>
                      <a:cubicBezTo>
                        <a:pt x="591" y="605"/>
                        <a:pt x="592" y="606"/>
                        <a:pt x="593" y="607"/>
                      </a:cubicBezTo>
                      <a:cubicBezTo>
                        <a:pt x="594" y="609"/>
                        <a:pt x="593" y="611"/>
                        <a:pt x="592" y="612"/>
                      </a:cubicBezTo>
                      <a:cubicBezTo>
                        <a:pt x="589" y="613"/>
                        <a:pt x="590" y="614"/>
                        <a:pt x="588" y="616"/>
                      </a:cubicBezTo>
                      <a:cubicBezTo>
                        <a:pt x="587" y="617"/>
                        <a:pt x="582" y="616"/>
                        <a:pt x="581" y="618"/>
                      </a:cubicBezTo>
                      <a:cubicBezTo>
                        <a:pt x="581" y="619"/>
                        <a:pt x="580" y="620"/>
                        <a:pt x="579" y="621"/>
                      </a:cubicBezTo>
                      <a:cubicBezTo>
                        <a:pt x="577" y="622"/>
                        <a:pt x="580" y="623"/>
                        <a:pt x="578" y="624"/>
                      </a:cubicBezTo>
                      <a:cubicBezTo>
                        <a:pt x="576" y="626"/>
                        <a:pt x="573" y="625"/>
                        <a:pt x="570" y="626"/>
                      </a:cubicBezTo>
                      <a:cubicBezTo>
                        <a:pt x="568" y="628"/>
                        <a:pt x="572" y="630"/>
                        <a:pt x="570" y="632"/>
                      </a:cubicBezTo>
                      <a:cubicBezTo>
                        <a:pt x="569" y="633"/>
                        <a:pt x="567" y="633"/>
                        <a:pt x="567" y="634"/>
                      </a:cubicBezTo>
                      <a:cubicBezTo>
                        <a:pt x="567" y="635"/>
                        <a:pt x="566" y="635"/>
                        <a:pt x="566" y="636"/>
                      </a:cubicBezTo>
                      <a:cubicBezTo>
                        <a:pt x="565" y="637"/>
                        <a:pt x="563" y="636"/>
                        <a:pt x="564" y="637"/>
                      </a:cubicBezTo>
                      <a:cubicBezTo>
                        <a:pt x="564" y="638"/>
                        <a:pt x="564" y="639"/>
                        <a:pt x="564" y="640"/>
                      </a:cubicBezTo>
                      <a:cubicBezTo>
                        <a:pt x="565" y="640"/>
                        <a:pt x="566" y="641"/>
                        <a:pt x="565" y="642"/>
                      </a:cubicBezTo>
                      <a:cubicBezTo>
                        <a:pt x="565" y="642"/>
                        <a:pt x="562" y="643"/>
                        <a:pt x="565" y="643"/>
                      </a:cubicBezTo>
                      <a:cubicBezTo>
                        <a:pt x="567" y="644"/>
                        <a:pt x="567" y="645"/>
                        <a:pt x="568" y="645"/>
                      </a:cubicBezTo>
                      <a:cubicBezTo>
                        <a:pt x="570" y="646"/>
                        <a:pt x="571" y="645"/>
                        <a:pt x="571" y="644"/>
                      </a:cubicBezTo>
                      <a:cubicBezTo>
                        <a:pt x="574" y="646"/>
                        <a:pt x="570" y="649"/>
                        <a:pt x="567" y="650"/>
                      </a:cubicBezTo>
                      <a:cubicBezTo>
                        <a:pt x="564" y="651"/>
                        <a:pt x="559" y="654"/>
                        <a:pt x="561" y="656"/>
                      </a:cubicBezTo>
                      <a:cubicBezTo>
                        <a:pt x="563" y="657"/>
                        <a:pt x="565" y="659"/>
                        <a:pt x="564" y="661"/>
                      </a:cubicBezTo>
                      <a:cubicBezTo>
                        <a:pt x="564" y="661"/>
                        <a:pt x="562" y="661"/>
                        <a:pt x="563" y="662"/>
                      </a:cubicBezTo>
                      <a:cubicBezTo>
                        <a:pt x="564" y="663"/>
                        <a:pt x="567" y="663"/>
                        <a:pt x="569" y="664"/>
                      </a:cubicBezTo>
                      <a:cubicBezTo>
                        <a:pt x="574" y="666"/>
                        <a:pt x="575" y="669"/>
                        <a:pt x="578" y="672"/>
                      </a:cubicBezTo>
                      <a:cubicBezTo>
                        <a:pt x="579" y="673"/>
                        <a:pt x="580" y="675"/>
                        <a:pt x="581" y="676"/>
                      </a:cubicBezTo>
                      <a:cubicBezTo>
                        <a:pt x="582" y="678"/>
                        <a:pt x="584" y="679"/>
                        <a:pt x="585" y="681"/>
                      </a:cubicBezTo>
                      <a:cubicBezTo>
                        <a:pt x="586" y="682"/>
                        <a:pt x="587" y="684"/>
                        <a:pt x="588" y="685"/>
                      </a:cubicBezTo>
                      <a:cubicBezTo>
                        <a:pt x="589" y="686"/>
                        <a:pt x="591" y="686"/>
                        <a:pt x="593" y="687"/>
                      </a:cubicBezTo>
                      <a:cubicBezTo>
                        <a:pt x="594" y="688"/>
                        <a:pt x="593" y="689"/>
                        <a:pt x="594" y="690"/>
                      </a:cubicBezTo>
                      <a:cubicBezTo>
                        <a:pt x="594" y="691"/>
                        <a:pt x="595" y="691"/>
                        <a:pt x="596" y="691"/>
                      </a:cubicBezTo>
                      <a:cubicBezTo>
                        <a:pt x="597" y="692"/>
                        <a:pt x="597" y="693"/>
                        <a:pt x="598" y="693"/>
                      </a:cubicBezTo>
                      <a:cubicBezTo>
                        <a:pt x="600" y="696"/>
                        <a:pt x="600" y="698"/>
                        <a:pt x="603" y="700"/>
                      </a:cubicBezTo>
                      <a:cubicBezTo>
                        <a:pt x="604" y="701"/>
                        <a:pt x="605" y="702"/>
                        <a:pt x="607" y="702"/>
                      </a:cubicBezTo>
                      <a:cubicBezTo>
                        <a:pt x="609" y="703"/>
                        <a:pt x="609" y="704"/>
                        <a:pt x="611" y="705"/>
                      </a:cubicBezTo>
                      <a:cubicBezTo>
                        <a:pt x="614" y="706"/>
                        <a:pt x="617" y="707"/>
                        <a:pt x="621" y="707"/>
                      </a:cubicBezTo>
                      <a:cubicBezTo>
                        <a:pt x="623" y="707"/>
                        <a:pt x="623" y="708"/>
                        <a:pt x="625" y="708"/>
                      </a:cubicBezTo>
                      <a:cubicBezTo>
                        <a:pt x="627" y="709"/>
                        <a:pt x="629" y="709"/>
                        <a:pt x="631" y="710"/>
                      </a:cubicBezTo>
                      <a:cubicBezTo>
                        <a:pt x="634" y="711"/>
                        <a:pt x="636" y="713"/>
                        <a:pt x="640" y="714"/>
                      </a:cubicBezTo>
                      <a:cubicBezTo>
                        <a:pt x="642" y="715"/>
                        <a:pt x="642" y="715"/>
                        <a:pt x="641" y="716"/>
                      </a:cubicBezTo>
                      <a:cubicBezTo>
                        <a:pt x="641" y="718"/>
                        <a:pt x="642" y="718"/>
                        <a:pt x="643" y="720"/>
                      </a:cubicBezTo>
                      <a:cubicBezTo>
                        <a:pt x="643" y="721"/>
                        <a:pt x="643" y="722"/>
                        <a:pt x="643" y="723"/>
                      </a:cubicBezTo>
                      <a:cubicBezTo>
                        <a:pt x="643" y="724"/>
                        <a:pt x="644" y="724"/>
                        <a:pt x="644" y="724"/>
                      </a:cubicBezTo>
                      <a:cubicBezTo>
                        <a:pt x="644" y="725"/>
                        <a:pt x="644" y="725"/>
                        <a:pt x="644" y="726"/>
                      </a:cubicBezTo>
                      <a:cubicBezTo>
                        <a:pt x="645" y="727"/>
                        <a:pt x="645" y="727"/>
                        <a:pt x="643" y="728"/>
                      </a:cubicBezTo>
                      <a:cubicBezTo>
                        <a:pt x="642" y="729"/>
                        <a:pt x="643" y="730"/>
                        <a:pt x="643" y="731"/>
                      </a:cubicBezTo>
                      <a:cubicBezTo>
                        <a:pt x="643" y="732"/>
                        <a:pt x="640" y="733"/>
                        <a:pt x="642" y="734"/>
                      </a:cubicBezTo>
                      <a:cubicBezTo>
                        <a:pt x="643" y="735"/>
                        <a:pt x="641" y="737"/>
                        <a:pt x="642" y="738"/>
                      </a:cubicBezTo>
                      <a:cubicBezTo>
                        <a:pt x="642" y="739"/>
                        <a:pt x="643" y="740"/>
                        <a:pt x="643" y="741"/>
                      </a:cubicBezTo>
                      <a:cubicBezTo>
                        <a:pt x="643" y="741"/>
                        <a:pt x="642" y="742"/>
                        <a:pt x="642" y="743"/>
                      </a:cubicBezTo>
                      <a:cubicBezTo>
                        <a:pt x="642" y="744"/>
                        <a:pt x="642" y="745"/>
                        <a:pt x="642" y="746"/>
                      </a:cubicBezTo>
                      <a:cubicBezTo>
                        <a:pt x="642" y="746"/>
                        <a:pt x="641" y="747"/>
                        <a:pt x="641" y="748"/>
                      </a:cubicBezTo>
                      <a:cubicBezTo>
                        <a:pt x="641" y="748"/>
                        <a:pt x="641" y="749"/>
                        <a:pt x="641" y="749"/>
                      </a:cubicBezTo>
                      <a:cubicBezTo>
                        <a:pt x="641" y="750"/>
                        <a:pt x="640" y="750"/>
                        <a:pt x="640" y="751"/>
                      </a:cubicBezTo>
                      <a:cubicBezTo>
                        <a:pt x="639" y="752"/>
                        <a:pt x="640" y="753"/>
                        <a:pt x="639" y="754"/>
                      </a:cubicBezTo>
                      <a:cubicBezTo>
                        <a:pt x="638" y="755"/>
                        <a:pt x="640" y="756"/>
                        <a:pt x="640" y="757"/>
                      </a:cubicBezTo>
                      <a:cubicBezTo>
                        <a:pt x="639" y="759"/>
                        <a:pt x="638" y="760"/>
                        <a:pt x="638" y="762"/>
                      </a:cubicBezTo>
                      <a:cubicBezTo>
                        <a:pt x="639" y="764"/>
                        <a:pt x="643" y="766"/>
                        <a:pt x="642" y="768"/>
                      </a:cubicBezTo>
                      <a:cubicBezTo>
                        <a:pt x="642" y="770"/>
                        <a:pt x="642" y="771"/>
                        <a:pt x="641" y="773"/>
                      </a:cubicBezTo>
                      <a:cubicBezTo>
                        <a:pt x="641" y="774"/>
                        <a:pt x="640" y="775"/>
                        <a:pt x="639" y="777"/>
                      </a:cubicBezTo>
                      <a:cubicBezTo>
                        <a:pt x="639" y="778"/>
                        <a:pt x="639" y="779"/>
                        <a:pt x="638" y="780"/>
                      </a:cubicBezTo>
                      <a:cubicBezTo>
                        <a:pt x="638" y="781"/>
                        <a:pt x="639" y="781"/>
                        <a:pt x="638" y="782"/>
                      </a:cubicBezTo>
                      <a:cubicBezTo>
                        <a:pt x="637" y="783"/>
                        <a:pt x="637" y="782"/>
                        <a:pt x="636" y="782"/>
                      </a:cubicBezTo>
                      <a:cubicBezTo>
                        <a:pt x="635" y="783"/>
                        <a:pt x="637" y="784"/>
                        <a:pt x="638" y="786"/>
                      </a:cubicBezTo>
                      <a:cubicBezTo>
                        <a:pt x="638" y="787"/>
                        <a:pt x="640" y="787"/>
                        <a:pt x="641" y="788"/>
                      </a:cubicBezTo>
                      <a:cubicBezTo>
                        <a:pt x="641" y="789"/>
                        <a:pt x="641" y="789"/>
                        <a:pt x="641" y="790"/>
                      </a:cubicBezTo>
                      <a:cubicBezTo>
                        <a:pt x="640" y="790"/>
                        <a:pt x="639" y="790"/>
                        <a:pt x="639" y="791"/>
                      </a:cubicBezTo>
                      <a:cubicBezTo>
                        <a:pt x="638" y="792"/>
                        <a:pt x="640" y="794"/>
                        <a:pt x="642" y="795"/>
                      </a:cubicBezTo>
                      <a:cubicBezTo>
                        <a:pt x="644" y="796"/>
                        <a:pt x="645" y="794"/>
                        <a:pt x="647" y="794"/>
                      </a:cubicBezTo>
                      <a:cubicBezTo>
                        <a:pt x="650" y="794"/>
                        <a:pt x="649" y="797"/>
                        <a:pt x="649" y="798"/>
                      </a:cubicBezTo>
                      <a:cubicBezTo>
                        <a:pt x="648" y="800"/>
                        <a:pt x="649" y="801"/>
                        <a:pt x="649" y="803"/>
                      </a:cubicBezTo>
                      <a:cubicBezTo>
                        <a:pt x="649" y="804"/>
                        <a:pt x="651" y="804"/>
                        <a:pt x="650" y="805"/>
                      </a:cubicBezTo>
                      <a:cubicBezTo>
                        <a:pt x="650" y="805"/>
                        <a:pt x="650" y="807"/>
                        <a:pt x="650" y="807"/>
                      </a:cubicBezTo>
                      <a:cubicBezTo>
                        <a:pt x="649" y="807"/>
                        <a:pt x="649" y="807"/>
                        <a:pt x="648" y="807"/>
                      </a:cubicBezTo>
                      <a:cubicBezTo>
                        <a:pt x="648" y="807"/>
                        <a:pt x="649" y="808"/>
                        <a:pt x="649" y="808"/>
                      </a:cubicBezTo>
                      <a:cubicBezTo>
                        <a:pt x="647" y="809"/>
                        <a:pt x="646" y="806"/>
                        <a:pt x="645" y="807"/>
                      </a:cubicBezTo>
                      <a:cubicBezTo>
                        <a:pt x="643" y="807"/>
                        <a:pt x="643" y="808"/>
                        <a:pt x="643" y="808"/>
                      </a:cubicBezTo>
                      <a:cubicBezTo>
                        <a:pt x="642" y="809"/>
                        <a:pt x="642" y="809"/>
                        <a:pt x="644" y="810"/>
                      </a:cubicBezTo>
                      <a:cubicBezTo>
                        <a:pt x="645" y="810"/>
                        <a:pt x="646" y="810"/>
                        <a:pt x="647" y="810"/>
                      </a:cubicBezTo>
                      <a:cubicBezTo>
                        <a:pt x="647" y="810"/>
                        <a:pt x="649" y="811"/>
                        <a:pt x="649" y="811"/>
                      </a:cubicBezTo>
                      <a:cubicBezTo>
                        <a:pt x="649" y="812"/>
                        <a:pt x="648" y="812"/>
                        <a:pt x="649" y="812"/>
                      </a:cubicBezTo>
                      <a:cubicBezTo>
                        <a:pt x="650" y="812"/>
                        <a:pt x="651" y="812"/>
                        <a:pt x="651" y="812"/>
                      </a:cubicBezTo>
                      <a:cubicBezTo>
                        <a:pt x="652" y="813"/>
                        <a:pt x="652" y="814"/>
                        <a:pt x="650" y="815"/>
                      </a:cubicBezTo>
                      <a:cubicBezTo>
                        <a:pt x="649" y="815"/>
                        <a:pt x="648" y="815"/>
                        <a:pt x="647" y="815"/>
                      </a:cubicBezTo>
                      <a:cubicBezTo>
                        <a:pt x="647" y="816"/>
                        <a:pt x="648" y="817"/>
                        <a:pt x="649" y="816"/>
                      </a:cubicBezTo>
                      <a:cubicBezTo>
                        <a:pt x="649" y="817"/>
                        <a:pt x="649" y="818"/>
                        <a:pt x="651" y="818"/>
                      </a:cubicBezTo>
                      <a:cubicBezTo>
                        <a:pt x="652" y="818"/>
                        <a:pt x="653" y="816"/>
                        <a:pt x="654" y="816"/>
                      </a:cubicBezTo>
                      <a:cubicBezTo>
                        <a:pt x="654" y="817"/>
                        <a:pt x="654" y="817"/>
                        <a:pt x="654" y="817"/>
                      </a:cubicBezTo>
                      <a:cubicBezTo>
                        <a:pt x="654" y="818"/>
                        <a:pt x="655" y="817"/>
                        <a:pt x="656" y="818"/>
                      </a:cubicBezTo>
                      <a:cubicBezTo>
                        <a:pt x="656" y="818"/>
                        <a:pt x="656" y="819"/>
                        <a:pt x="656" y="819"/>
                      </a:cubicBezTo>
                      <a:cubicBezTo>
                        <a:pt x="657" y="820"/>
                        <a:pt x="658" y="820"/>
                        <a:pt x="658" y="821"/>
                      </a:cubicBezTo>
                      <a:cubicBezTo>
                        <a:pt x="659" y="821"/>
                        <a:pt x="660" y="821"/>
                        <a:pt x="662" y="821"/>
                      </a:cubicBezTo>
                      <a:cubicBezTo>
                        <a:pt x="663" y="821"/>
                        <a:pt x="664" y="821"/>
                        <a:pt x="665" y="821"/>
                      </a:cubicBezTo>
                      <a:cubicBezTo>
                        <a:pt x="666" y="822"/>
                        <a:pt x="664" y="822"/>
                        <a:pt x="663" y="822"/>
                      </a:cubicBezTo>
                      <a:cubicBezTo>
                        <a:pt x="666" y="822"/>
                        <a:pt x="669" y="823"/>
                        <a:pt x="671" y="823"/>
                      </a:cubicBezTo>
                      <a:cubicBezTo>
                        <a:pt x="677" y="823"/>
                        <a:pt x="682" y="822"/>
                        <a:pt x="687" y="822"/>
                      </a:cubicBezTo>
                      <a:cubicBezTo>
                        <a:pt x="687" y="822"/>
                        <a:pt x="687" y="822"/>
                        <a:pt x="687" y="82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defRPr/>
                  </a:pPr>
                  <a:endParaRPr lang="en-US">
                    <a:solidFill>
                      <a:srgbClr val="505050"/>
                    </a:solidFill>
                  </a:endParaRPr>
                </a:p>
              </p:txBody>
            </p:sp>
            <p:sp>
              <p:nvSpPr>
                <p:cNvPr id="191" name="Freeform 888"/>
                <p:cNvSpPr>
                  <a:spLocks/>
                </p:cNvSpPr>
                <p:nvPr/>
              </p:nvSpPr>
              <p:spPr bwMode="auto">
                <a:xfrm>
                  <a:off x="3084513" y="4470400"/>
                  <a:ext cx="69850" cy="19050"/>
                </a:xfrm>
                <a:custGeom>
                  <a:avLst/>
                  <a:gdLst>
                    <a:gd name="T0" fmla="*/ 89 w 92"/>
                    <a:gd name="T1" fmla="*/ 13 h 24"/>
                    <a:gd name="T2" fmla="*/ 81 w 92"/>
                    <a:gd name="T3" fmla="*/ 11 h 24"/>
                    <a:gd name="T4" fmla="*/ 71 w 92"/>
                    <a:gd name="T5" fmla="*/ 9 h 24"/>
                    <a:gd name="T6" fmla="*/ 65 w 92"/>
                    <a:gd name="T7" fmla="*/ 8 h 24"/>
                    <a:gd name="T8" fmla="*/ 59 w 92"/>
                    <a:gd name="T9" fmla="*/ 5 h 24"/>
                    <a:gd name="T10" fmla="*/ 52 w 92"/>
                    <a:gd name="T11" fmla="*/ 4 h 24"/>
                    <a:gd name="T12" fmla="*/ 44 w 92"/>
                    <a:gd name="T13" fmla="*/ 2 h 24"/>
                    <a:gd name="T14" fmla="*/ 39 w 92"/>
                    <a:gd name="T15" fmla="*/ 1 h 24"/>
                    <a:gd name="T16" fmla="*/ 35 w 92"/>
                    <a:gd name="T17" fmla="*/ 0 h 24"/>
                    <a:gd name="T18" fmla="*/ 28 w 92"/>
                    <a:gd name="T19" fmla="*/ 6 h 24"/>
                    <a:gd name="T20" fmla="*/ 15 w 92"/>
                    <a:gd name="T21" fmla="*/ 6 h 24"/>
                    <a:gd name="T22" fmla="*/ 6 w 92"/>
                    <a:gd name="T23" fmla="*/ 12 h 24"/>
                    <a:gd name="T24" fmla="*/ 1 w 92"/>
                    <a:gd name="T25" fmla="*/ 15 h 24"/>
                    <a:gd name="T26" fmla="*/ 4 w 92"/>
                    <a:gd name="T27" fmla="*/ 17 h 24"/>
                    <a:gd name="T28" fmla="*/ 13 w 92"/>
                    <a:gd name="T29" fmla="*/ 14 h 24"/>
                    <a:gd name="T30" fmla="*/ 18 w 92"/>
                    <a:gd name="T31" fmla="*/ 12 h 24"/>
                    <a:gd name="T32" fmla="*/ 24 w 92"/>
                    <a:gd name="T33" fmla="*/ 10 h 24"/>
                    <a:gd name="T34" fmla="*/ 28 w 92"/>
                    <a:gd name="T35" fmla="*/ 12 h 24"/>
                    <a:gd name="T36" fmla="*/ 35 w 92"/>
                    <a:gd name="T37" fmla="*/ 11 h 24"/>
                    <a:gd name="T38" fmla="*/ 40 w 92"/>
                    <a:gd name="T39" fmla="*/ 12 h 24"/>
                    <a:gd name="T40" fmla="*/ 44 w 92"/>
                    <a:gd name="T41" fmla="*/ 10 h 24"/>
                    <a:gd name="T42" fmla="*/ 53 w 92"/>
                    <a:gd name="T43" fmla="*/ 16 h 24"/>
                    <a:gd name="T44" fmla="*/ 58 w 92"/>
                    <a:gd name="T45" fmla="*/ 17 h 24"/>
                    <a:gd name="T46" fmla="*/ 60 w 92"/>
                    <a:gd name="T47" fmla="*/ 24 h 24"/>
                    <a:gd name="T48" fmla="*/ 65 w 92"/>
                    <a:gd name="T49" fmla="*/ 21 h 24"/>
                    <a:gd name="T50" fmla="*/ 71 w 92"/>
                    <a:gd name="T51" fmla="*/ 21 h 24"/>
                    <a:gd name="T52" fmla="*/ 89 w 92"/>
                    <a:gd name="T53" fmla="*/ 17 h 24"/>
                    <a:gd name="T54" fmla="*/ 89 w 92"/>
                    <a:gd name="T55" fmla="*/ 1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2" h="24">
                      <a:moveTo>
                        <a:pt x="89" y="13"/>
                      </a:moveTo>
                      <a:cubicBezTo>
                        <a:pt x="86" y="13"/>
                        <a:pt x="84" y="13"/>
                        <a:pt x="81" y="11"/>
                      </a:cubicBezTo>
                      <a:cubicBezTo>
                        <a:pt x="79" y="10"/>
                        <a:pt x="74" y="11"/>
                        <a:pt x="71" y="9"/>
                      </a:cubicBezTo>
                      <a:cubicBezTo>
                        <a:pt x="69" y="9"/>
                        <a:pt x="67" y="9"/>
                        <a:pt x="65" y="8"/>
                      </a:cubicBezTo>
                      <a:cubicBezTo>
                        <a:pt x="62" y="8"/>
                        <a:pt x="61" y="6"/>
                        <a:pt x="59" y="5"/>
                      </a:cubicBezTo>
                      <a:cubicBezTo>
                        <a:pt x="56" y="4"/>
                        <a:pt x="54" y="5"/>
                        <a:pt x="52" y="4"/>
                      </a:cubicBezTo>
                      <a:cubicBezTo>
                        <a:pt x="49" y="3"/>
                        <a:pt x="47" y="2"/>
                        <a:pt x="44" y="2"/>
                      </a:cubicBezTo>
                      <a:cubicBezTo>
                        <a:pt x="42" y="1"/>
                        <a:pt x="40" y="2"/>
                        <a:pt x="39" y="1"/>
                      </a:cubicBezTo>
                      <a:cubicBezTo>
                        <a:pt x="38" y="0"/>
                        <a:pt x="36" y="0"/>
                        <a:pt x="35" y="0"/>
                      </a:cubicBezTo>
                      <a:cubicBezTo>
                        <a:pt x="32" y="2"/>
                        <a:pt x="31" y="4"/>
                        <a:pt x="28" y="6"/>
                      </a:cubicBezTo>
                      <a:cubicBezTo>
                        <a:pt x="26" y="9"/>
                        <a:pt x="19" y="6"/>
                        <a:pt x="15" y="6"/>
                      </a:cubicBezTo>
                      <a:cubicBezTo>
                        <a:pt x="10" y="5"/>
                        <a:pt x="10" y="10"/>
                        <a:pt x="6" y="12"/>
                      </a:cubicBezTo>
                      <a:cubicBezTo>
                        <a:pt x="5" y="13"/>
                        <a:pt x="1" y="13"/>
                        <a:pt x="1" y="15"/>
                      </a:cubicBezTo>
                      <a:cubicBezTo>
                        <a:pt x="0" y="16"/>
                        <a:pt x="3" y="17"/>
                        <a:pt x="4" y="17"/>
                      </a:cubicBezTo>
                      <a:cubicBezTo>
                        <a:pt x="8" y="17"/>
                        <a:pt x="11" y="16"/>
                        <a:pt x="13" y="14"/>
                      </a:cubicBezTo>
                      <a:cubicBezTo>
                        <a:pt x="15" y="13"/>
                        <a:pt x="17" y="14"/>
                        <a:pt x="18" y="12"/>
                      </a:cubicBezTo>
                      <a:cubicBezTo>
                        <a:pt x="20" y="10"/>
                        <a:pt x="21" y="10"/>
                        <a:pt x="24" y="10"/>
                      </a:cubicBezTo>
                      <a:cubicBezTo>
                        <a:pt x="26" y="10"/>
                        <a:pt x="27" y="11"/>
                        <a:pt x="28" y="12"/>
                      </a:cubicBezTo>
                      <a:cubicBezTo>
                        <a:pt x="31" y="13"/>
                        <a:pt x="33" y="10"/>
                        <a:pt x="35" y="11"/>
                      </a:cubicBezTo>
                      <a:cubicBezTo>
                        <a:pt x="37" y="12"/>
                        <a:pt x="38" y="13"/>
                        <a:pt x="40" y="12"/>
                      </a:cubicBezTo>
                      <a:cubicBezTo>
                        <a:pt x="41" y="12"/>
                        <a:pt x="43" y="9"/>
                        <a:pt x="44" y="10"/>
                      </a:cubicBezTo>
                      <a:cubicBezTo>
                        <a:pt x="48" y="11"/>
                        <a:pt x="50" y="14"/>
                        <a:pt x="53" y="16"/>
                      </a:cubicBezTo>
                      <a:cubicBezTo>
                        <a:pt x="54" y="16"/>
                        <a:pt x="57" y="16"/>
                        <a:pt x="58" y="17"/>
                      </a:cubicBezTo>
                      <a:cubicBezTo>
                        <a:pt x="60" y="18"/>
                        <a:pt x="60" y="22"/>
                        <a:pt x="60" y="24"/>
                      </a:cubicBezTo>
                      <a:cubicBezTo>
                        <a:pt x="63" y="24"/>
                        <a:pt x="64" y="23"/>
                        <a:pt x="65" y="21"/>
                      </a:cubicBezTo>
                      <a:cubicBezTo>
                        <a:pt x="67" y="19"/>
                        <a:pt x="68" y="20"/>
                        <a:pt x="71" y="21"/>
                      </a:cubicBezTo>
                      <a:cubicBezTo>
                        <a:pt x="76" y="22"/>
                        <a:pt x="85" y="19"/>
                        <a:pt x="89" y="17"/>
                      </a:cubicBezTo>
                      <a:cubicBezTo>
                        <a:pt x="92" y="15"/>
                        <a:pt x="92" y="14"/>
                        <a:pt x="89" y="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defRPr/>
                  </a:pPr>
                  <a:endParaRPr lang="en-US">
                    <a:solidFill>
                      <a:srgbClr val="505050"/>
                    </a:solidFill>
                  </a:endParaRPr>
                </a:p>
              </p:txBody>
            </p:sp>
            <p:sp>
              <p:nvSpPr>
                <p:cNvPr id="192" name="Freeform 889"/>
                <p:cNvSpPr>
                  <a:spLocks/>
                </p:cNvSpPr>
                <p:nvPr/>
              </p:nvSpPr>
              <p:spPr bwMode="auto">
                <a:xfrm>
                  <a:off x="2667001" y="4124325"/>
                  <a:ext cx="9525" cy="7938"/>
                </a:xfrm>
                <a:custGeom>
                  <a:avLst/>
                  <a:gdLst>
                    <a:gd name="T0" fmla="*/ 10 w 12"/>
                    <a:gd name="T1" fmla="*/ 6 h 11"/>
                    <a:gd name="T2" fmla="*/ 8 w 12"/>
                    <a:gd name="T3" fmla="*/ 5 h 11"/>
                    <a:gd name="T4" fmla="*/ 4 w 12"/>
                    <a:gd name="T5" fmla="*/ 2 h 11"/>
                    <a:gd name="T6" fmla="*/ 2 w 12"/>
                    <a:gd name="T7" fmla="*/ 1 h 11"/>
                    <a:gd name="T8" fmla="*/ 2 w 12"/>
                    <a:gd name="T9" fmla="*/ 8 h 11"/>
                    <a:gd name="T10" fmla="*/ 6 w 12"/>
                    <a:gd name="T11" fmla="*/ 8 h 11"/>
                    <a:gd name="T12" fmla="*/ 7 w 12"/>
                    <a:gd name="T13" fmla="*/ 11 h 11"/>
                    <a:gd name="T14" fmla="*/ 8 w 12"/>
                    <a:gd name="T15" fmla="*/ 9 h 11"/>
                    <a:gd name="T16" fmla="*/ 10 w 12"/>
                    <a:gd name="T17" fmla="*/ 6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11">
                      <a:moveTo>
                        <a:pt x="10" y="6"/>
                      </a:moveTo>
                      <a:cubicBezTo>
                        <a:pt x="9" y="6"/>
                        <a:pt x="8" y="6"/>
                        <a:pt x="8" y="5"/>
                      </a:cubicBezTo>
                      <a:cubicBezTo>
                        <a:pt x="6" y="4"/>
                        <a:pt x="6" y="2"/>
                        <a:pt x="4" y="2"/>
                      </a:cubicBezTo>
                      <a:cubicBezTo>
                        <a:pt x="3" y="2"/>
                        <a:pt x="3" y="0"/>
                        <a:pt x="2" y="1"/>
                      </a:cubicBezTo>
                      <a:cubicBezTo>
                        <a:pt x="0" y="3"/>
                        <a:pt x="0" y="9"/>
                        <a:pt x="2" y="8"/>
                      </a:cubicBezTo>
                      <a:cubicBezTo>
                        <a:pt x="4" y="6"/>
                        <a:pt x="4" y="6"/>
                        <a:pt x="6" y="8"/>
                      </a:cubicBezTo>
                      <a:cubicBezTo>
                        <a:pt x="6" y="9"/>
                        <a:pt x="7" y="10"/>
                        <a:pt x="7" y="11"/>
                      </a:cubicBezTo>
                      <a:cubicBezTo>
                        <a:pt x="7" y="11"/>
                        <a:pt x="8" y="10"/>
                        <a:pt x="8" y="9"/>
                      </a:cubicBezTo>
                      <a:cubicBezTo>
                        <a:pt x="9" y="8"/>
                        <a:pt x="12" y="7"/>
                        <a:pt x="10"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defRPr/>
                  </a:pPr>
                  <a:endParaRPr lang="en-US">
                    <a:solidFill>
                      <a:srgbClr val="505050"/>
                    </a:solidFill>
                  </a:endParaRPr>
                </a:p>
              </p:txBody>
            </p:sp>
            <p:sp>
              <p:nvSpPr>
                <p:cNvPr id="193" name="Freeform 890"/>
                <p:cNvSpPr>
                  <a:spLocks/>
                </p:cNvSpPr>
                <p:nvPr/>
              </p:nvSpPr>
              <p:spPr bwMode="auto">
                <a:xfrm>
                  <a:off x="2667001" y="4187825"/>
                  <a:ext cx="1588" cy="3175"/>
                </a:xfrm>
                <a:custGeom>
                  <a:avLst/>
                  <a:gdLst>
                    <a:gd name="T0" fmla="*/ 0 w 3"/>
                    <a:gd name="T1" fmla="*/ 3 h 5"/>
                    <a:gd name="T2" fmla="*/ 3 w 3"/>
                    <a:gd name="T3" fmla="*/ 2 h 5"/>
                    <a:gd name="T4" fmla="*/ 2 w 3"/>
                    <a:gd name="T5" fmla="*/ 2 h 5"/>
                    <a:gd name="T6" fmla="*/ 0 w 3"/>
                    <a:gd name="T7" fmla="*/ 3 h 5"/>
                  </a:gdLst>
                  <a:ahLst/>
                  <a:cxnLst>
                    <a:cxn ang="0">
                      <a:pos x="T0" y="T1"/>
                    </a:cxn>
                    <a:cxn ang="0">
                      <a:pos x="T2" y="T3"/>
                    </a:cxn>
                    <a:cxn ang="0">
                      <a:pos x="T4" y="T5"/>
                    </a:cxn>
                    <a:cxn ang="0">
                      <a:pos x="T6" y="T7"/>
                    </a:cxn>
                  </a:cxnLst>
                  <a:rect l="0" t="0" r="r" b="b"/>
                  <a:pathLst>
                    <a:path w="3" h="5">
                      <a:moveTo>
                        <a:pt x="0" y="3"/>
                      </a:moveTo>
                      <a:cubicBezTo>
                        <a:pt x="1" y="4"/>
                        <a:pt x="3" y="5"/>
                        <a:pt x="3" y="2"/>
                      </a:cubicBezTo>
                      <a:cubicBezTo>
                        <a:pt x="2" y="2"/>
                        <a:pt x="2" y="2"/>
                        <a:pt x="2" y="2"/>
                      </a:cubicBezTo>
                      <a:cubicBezTo>
                        <a:pt x="2" y="1"/>
                        <a:pt x="0" y="0"/>
                        <a:pt x="0"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defRPr/>
                  </a:pPr>
                  <a:endParaRPr lang="en-US">
                    <a:solidFill>
                      <a:srgbClr val="505050"/>
                    </a:solidFill>
                  </a:endParaRPr>
                </a:p>
              </p:txBody>
            </p:sp>
            <p:sp>
              <p:nvSpPr>
                <p:cNvPr id="194" name="Freeform 891"/>
                <p:cNvSpPr>
                  <a:spLocks/>
                </p:cNvSpPr>
                <p:nvPr/>
              </p:nvSpPr>
              <p:spPr bwMode="auto">
                <a:xfrm>
                  <a:off x="2679701" y="4208463"/>
                  <a:ext cx="7938" cy="6350"/>
                </a:xfrm>
                <a:custGeom>
                  <a:avLst/>
                  <a:gdLst>
                    <a:gd name="T0" fmla="*/ 3 w 9"/>
                    <a:gd name="T1" fmla="*/ 1 h 8"/>
                    <a:gd name="T2" fmla="*/ 2 w 9"/>
                    <a:gd name="T3" fmla="*/ 7 h 8"/>
                    <a:gd name="T4" fmla="*/ 4 w 9"/>
                    <a:gd name="T5" fmla="*/ 7 h 8"/>
                    <a:gd name="T6" fmla="*/ 7 w 9"/>
                    <a:gd name="T7" fmla="*/ 6 h 8"/>
                    <a:gd name="T8" fmla="*/ 7 w 9"/>
                    <a:gd name="T9" fmla="*/ 1 h 8"/>
                    <a:gd name="T10" fmla="*/ 3 w 9"/>
                    <a:gd name="T11" fmla="*/ 1 h 8"/>
                  </a:gdLst>
                  <a:ahLst/>
                  <a:cxnLst>
                    <a:cxn ang="0">
                      <a:pos x="T0" y="T1"/>
                    </a:cxn>
                    <a:cxn ang="0">
                      <a:pos x="T2" y="T3"/>
                    </a:cxn>
                    <a:cxn ang="0">
                      <a:pos x="T4" y="T5"/>
                    </a:cxn>
                    <a:cxn ang="0">
                      <a:pos x="T6" y="T7"/>
                    </a:cxn>
                    <a:cxn ang="0">
                      <a:pos x="T8" y="T9"/>
                    </a:cxn>
                    <a:cxn ang="0">
                      <a:pos x="T10" y="T11"/>
                    </a:cxn>
                  </a:cxnLst>
                  <a:rect l="0" t="0" r="r" b="b"/>
                  <a:pathLst>
                    <a:path w="9" h="8">
                      <a:moveTo>
                        <a:pt x="3" y="1"/>
                      </a:moveTo>
                      <a:cubicBezTo>
                        <a:pt x="3" y="3"/>
                        <a:pt x="0" y="5"/>
                        <a:pt x="2" y="7"/>
                      </a:cubicBezTo>
                      <a:cubicBezTo>
                        <a:pt x="3" y="8"/>
                        <a:pt x="3" y="8"/>
                        <a:pt x="4" y="7"/>
                      </a:cubicBezTo>
                      <a:cubicBezTo>
                        <a:pt x="5" y="6"/>
                        <a:pt x="6" y="6"/>
                        <a:pt x="7" y="6"/>
                      </a:cubicBezTo>
                      <a:cubicBezTo>
                        <a:pt x="9" y="6"/>
                        <a:pt x="9" y="1"/>
                        <a:pt x="7" y="1"/>
                      </a:cubicBezTo>
                      <a:cubicBezTo>
                        <a:pt x="7" y="0"/>
                        <a:pt x="4" y="0"/>
                        <a:pt x="3"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defRPr/>
                  </a:pPr>
                  <a:endParaRPr lang="en-US">
                    <a:solidFill>
                      <a:srgbClr val="505050"/>
                    </a:solidFill>
                  </a:endParaRPr>
                </a:p>
              </p:txBody>
            </p:sp>
            <p:sp>
              <p:nvSpPr>
                <p:cNvPr id="195" name="Freeform 892"/>
                <p:cNvSpPr>
                  <a:spLocks/>
                </p:cNvSpPr>
                <p:nvPr/>
              </p:nvSpPr>
              <p:spPr bwMode="auto">
                <a:xfrm>
                  <a:off x="2668588" y="4192588"/>
                  <a:ext cx="1588" cy="6350"/>
                </a:xfrm>
                <a:custGeom>
                  <a:avLst/>
                  <a:gdLst>
                    <a:gd name="T0" fmla="*/ 1 w 3"/>
                    <a:gd name="T1" fmla="*/ 6 h 7"/>
                    <a:gd name="T2" fmla="*/ 3 w 3"/>
                    <a:gd name="T3" fmla="*/ 3 h 7"/>
                    <a:gd name="T4" fmla="*/ 1 w 3"/>
                    <a:gd name="T5" fmla="*/ 6 h 7"/>
                  </a:gdLst>
                  <a:ahLst/>
                  <a:cxnLst>
                    <a:cxn ang="0">
                      <a:pos x="T0" y="T1"/>
                    </a:cxn>
                    <a:cxn ang="0">
                      <a:pos x="T2" y="T3"/>
                    </a:cxn>
                    <a:cxn ang="0">
                      <a:pos x="T4" y="T5"/>
                    </a:cxn>
                  </a:cxnLst>
                  <a:rect l="0" t="0" r="r" b="b"/>
                  <a:pathLst>
                    <a:path w="3" h="7">
                      <a:moveTo>
                        <a:pt x="1" y="6"/>
                      </a:moveTo>
                      <a:cubicBezTo>
                        <a:pt x="2" y="7"/>
                        <a:pt x="3" y="5"/>
                        <a:pt x="3" y="3"/>
                      </a:cubicBezTo>
                      <a:cubicBezTo>
                        <a:pt x="2" y="0"/>
                        <a:pt x="0" y="3"/>
                        <a:pt x="1"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defRPr/>
                  </a:pPr>
                  <a:endParaRPr lang="en-US">
                    <a:solidFill>
                      <a:srgbClr val="505050"/>
                    </a:solidFill>
                  </a:endParaRPr>
                </a:p>
              </p:txBody>
            </p:sp>
            <p:sp>
              <p:nvSpPr>
                <p:cNvPr id="196" name="Freeform 893"/>
                <p:cNvSpPr>
                  <a:spLocks/>
                </p:cNvSpPr>
                <p:nvPr/>
              </p:nvSpPr>
              <p:spPr bwMode="auto">
                <a:xfrm>
                  <a:off x="2671763" y="4219575"/>
                  <a:ext cx="3175" cy="6350"/>
                </a:xfrm>
                <a:custGeom>
                  <a:avLst/>
                  <a:gdLst>
                    <a:gd name="T0" fmla="*/ 0 w 3"/>
                    <a:gd name="T1" fmla="*/ 3 h 7"/>
                    <a:gd name="T2" fmla="*/ 2 w 3"/>
                    <a:gd name="T3" fmla="*/ 4 h 7"/>
                    <a:gd name="T4" fmla="*/ 0 w 3"/>
                    <a:gd name="T5" fmla="*/ 3 h 7"/>
                  </a:gdLst>
                  <a:ahLst/>
                  <a:cxnLst>
                    <a:cxn ang="0">
                      <a:pos x="T0" y="T1"/>
                    </a:cxn>
                    <a:cxn ang="0">
                      <a:pos x="T2" y="T3"/>
                    </a:cxn>
                    <a:cxn ang="0">
                      <a:pos x="T4" y="T5"/>
                    </a:cxn>
                  </a:cxnLst>
                  <a:rect l="0" t="0" r="r" b="b"/>
                  <a:pathLst>
                    <a:path w="3" h="7">
                      <a:moveTo>
                        <a:pt x="0" y="3"/>
                      </a:moveTo>
                      <a:cubicBezTo>
                        <a:pt x="0" y="7"/>
                        <a:pt x="3" y="5"/>
                        <a:pt x="2" y="4"/>
                      </a:cubicBezTo>
                      <a:cubicBezTo>
                        <a:pt x="2" y="3"/>
                        <a:pt x="1" y="0"/>
                        <a:pt x="0"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defRPr/>
                  </a:pPr>
                  <a:endParaRPr lang="en-US">
                    <a:solidFill>
                      <a:srgbClr val="505050"/>
                    </a:solidFill>
                  </a:endParaRPr>
                </a:p>
              </p:txBody>
            </p:sp>
            <p:sp>
              <p:nvSpPr>
                <p:cNvPr id="197" name="Freeform 894"/>
                <p:cNvSpPr>
                  <a:spLocks/>
                </p:cNvSpPr>
                <p:nvPr/>
              </p:nvSpPr>
              <p:spPr bwMode="auto">
                <a:xfrm>
                  <a:off x="2687638" y="4213225"/>
                  <a:ext cx="1588" cy="3175"/>
                </a:xfrm>
                <a:custGeom>
                  <a:avLst/>
                  <a:gdLst>
                    <a:gd name="T0" fmla="*/ 2 w 3"/>
                    <a:gd name="T1" fmla="*/ 1 h 4"/>
                    <a:gd name="T2" fmla="*/ 1 w 3"/>
                    <a:gd name="T3" fmla="*/ 4 h 4"/>
                    <a:gd name="T4" fmla="*/ 2 w 3"/>
                    <a:gd name="T5" fmla="*/ 1 h 4"/>
                  </a:gdLst>
                  <a:ahLst/>
                  <a:cxnLst>
                    <a:cxn ang="0">
                      <a:pos x="T0" y="T1"/>
                    </a:cxn>
                    <a:cxn ang="0">
                      <a:pos x="T2" y="T3"/>
                    </a:cxn>
                    <a:cxn ang="0">
                      <a:pos x="T4" y="T5"/>
                    </a:cxn>
                  </a:cxnLst>
                  <a:rect l="0" t="0" r="r" b="b"/>
                  <a:pathLst>
                    <a:path w="3" h="4">
                      <a:moveTo>
                        <a:pt x="2" y="1"/>
                      </a:moveTo>
                      <a:cubicBezTo>
                        <a:pt x="1" y="1"/>
                        <a:pt x="0" y="3"/>
                        <a:pt x="1" y="4"/>
                      </a:cubicBezTo>
                      <a:cubicBezTo>
                        <a:pt x="3" y="4"/>
                        <a:pt x="2" y="0"/>
                        <a:pt x="2"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defRPr/>
                  </a:pPr>
                  <a:endParaRPr lang="en-US">
                    <a:solidFill>
                      <a:srgbClr val="505050"/>
                    </a:solidFill>
                  </a:endParaRPr>
                </a:p>
              </p:txBody>
            </p:sp>
            <p:sp>
              <p:nvSpPr>
                <p:cNvPr id="198" name="Freeform 895"/>
                <p:cNvSpPr>
                  <a:spLocks/>
                </p:cNvSpPr>
                <p:nvPr/>
              </p:nvSpPr>
              <p:spPr bwMode="auto">
                <a:xfrm>
                  <a:off x="2665413" y="4192588"/>
                  <a:ext cx="1588" cy="1588"/>
                </a:xfrm>
                <a:custGeom>
                  <a:avLst/>
                  <a:gdLst>
                    <a:gd name="T0" fmla="*/ 1 w 2"/>
                    <a:gd name="T1" fmla="*/ 0 h 3"/>
                    <a:gd name="T2" fmla="*/ 1 w 2"/>
                    <a:gd name="T3" fmla="*/ 2 h 3"/>
                    <a:gd name="T4" fmla="*/ 1 w 2"/>
                    <a:gd name="T5" fmla="*/ 0 h 3"/>
                  </a:gdLst>
                  <a:ahLst/>
                  <a:cxnLst>
                    <a:cxn ang="0">
                      <a:pos x="T0" y="T1"/>
                    </a:cxn>
                    <a:cxn ang="0">
                      <a:pos x="T2" y="T3"/>
                    </a:cxn>
                    <a:cxn ang="0">
                      <a:pos x="T4" y="T5"/>
                    </a:cxn>
                  </a:cxnLst>
                  <a:rect l="0" t="0" r="r" b="b"/>
                  <a:pathLst>
                    <a:path w="2" h="3">
                      <a:moveTo>
                        <a:pt x="1" y="0"/>
                      </a:moveTo>
                      <a:cubicBezTo>
                        <a:pt x="0" y="0"/>
                        <a:pt x="0" y="2"/>
                        <a:pt x="1" y="2"/>
                      </a:cubicBezTo>
                      <a:cubicBezTo>
                        <a:pt x="2" y="3"/>
                        <a:pt x="2" y="1"/>
                        <a:pt x="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defRPr/>
                  </a:pPr>
                  <a:endParaRPr lang="en-US">
                    <a:solidFill>
                      <a:srgbClr val="505050"/>
                    </a:solidFill>
                  </a:endParaRPr>
                </a:p>
              </p:txBody>
            </p:sp>
            <p:sp>
              <p:nvSpPr>
                <p:cNvPr id="199" name="Freeform 896"/>
                <p:cNvSpPr>
                  <a:spLocks/>
                </p:cNvSpPr>
                <p:nvPr/>
              </p:nvSpPr>
              <p:spPr bwMode="auto">
                <a:xfrm>
                  <a:off x="2686051" y="4198938"/>
                  <a:ext cx="9525" cy="9525"/>
                </a:xfrm>
                <a:custGeom>
                  <a:avLst/>
                  <a:gdLst>
                    <a:gd name="T0" fmla="*/ 7 w 13"/>
                    <a:gd name="T1" fmla="*/ 9 h 14"/>
                    <a:gd name="T2" fmla="*/ 12 w 13"/>
                    <a:gd name="T3" fmla="*/ 9 h 14"/>
                    <a:gd name="T4" fmla="*/ 10 w 13"/>
                    <a:gd name="T5" fmla="*/ 7 h 14"/>
                    <a:gd name="T6" fmla="*/ 9 w 13"/>
                    <a:gd name="T7" fmla="*/ 4 h 14"/>
                    <a:gd name="T8" fmla="*/ 5 w 13"/>
                    <a:gd name="T9" fmla="*/ 4 h 14"/>
                    <a:gd name="T10" fmla="*/ 1 w 13"/>
                    <a:gd name="T11" fmla="*/ 8 h 14"/>
                    <a:gd name="T12" fmla="*/ 0 w 13"/>
                    <a:gd name="T13" fmla="*/ 11 h 14"/>
                    <a:gd name="T14" fmla="*/ 2 w 13"/>
                    <a:gd name="T15" fmla="*/ 12 h 14"/>
                    <a:gd name="T16" fmla="*/ 5 w 13"/>
                    <a:gd name="T17" fmla="*/ 14 h 14"/>
                    <a:gd name="T18" fmla="*/ 7 w 13"/>
                    <a:gd name="T19" fmla="*/ 9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 h="14">
                      <a:moveTo>
                        <a:pt x="7" y="9"/>
                      </a:moveTo>
                      <a:cubicBezTo>
                        <a:pt x="7" y="10"/>
                        <a:pt x="13" y="14"/>
                        <a:pt x="12" y="9"/>
                      </a:cubicBezTo>
                      <a:cubicBezTo>
                        <a:pt x="12" y="8"/>
                        <a:pt x="11" y="8"/>
                        <a:pt x="10" y="7"/>
                      </a:cubicBezTo>
                      <a:cubicBezTo>
                        <a:pt x="10" y="6"/>
                        <a:pt x="9" y="5"/>
                        <a:pt x="9" y="4"/>
                      </a:cubicBezTo>
                      <a:cubicBezTo>
                        <a:pt x="8" y="2"/>
                        <a:pt x="5" y="0"/>
                        <a:pt x="5" y="4"/>
                      </a:cubicBezTo>
                      <a:cubicBezTo>
                        <a:pt x="4" y="7"/>
                        <a:pt x="2" y="8"/>
                        <a:pt x="1" y="8"/>
                      </a:cubicBezTo>
                      <a:cubicBezTo>
                        <a:pt x="0" y="8"/>
                        <a:pt x="0" y="9"/>
                        <a:pt x="0" y="11"/>
                      </a:cubicBezTo>
                      <a:cubicBezTo>
                        <a:pt x="0" y="12"/>
                        <a:pt x="1" y="12"/>
                        <a:pt x="2" y="12"/>
                      </a:cubicBezTo>
                      <a:cubicBezTo>
                        <a:pt x="3" y="12"/>
                        <a:pt x="3" y="14"/>
                        <a:pt x="5" y="14"/>
                      </a:cubicBezTo>
                      <a:cubicBezTo>
                        <a:pt x="6" y="14"/>
                        <a:pt x="5" y="8"/>
                        <a:pt x="7"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defRPr/>
                  </a:pPr>
                  <a:endParaRPr lang="en-US">
                    <a:solidFill>
                      <a:srgbClr val="505050"/>
                    </a:solidFill>
                  </a:endParaRPr>
                </a:p>
              </p:txBody>
            </p:sp>
            <p:sp>
              <p:nvSpPr>
                <p:cNvPr id="200" name="Freeform 897"/>
                <p:cNvSpPr>
                  <a:spLocks/>
                </p:cNvSpPr>
                <p:nvPr/>
              </p:nvSpPr>
              <p:spPr bwMode="auto">
                <a:xfrm>
                  <a:off x="2663826" y="4227513"/>
                  <a:ext cx="4763" cy="4763"/>
                </a:xfrm>
                <a:custGeom>
                  <a:avLst/>
                  <a:gdLst>
                    <a:gd name="T0" fmla="*/ 1 w 5"/>
                    <a:gd name="T1" fmla="*/ 4 h 5"/>
                    <a:gd name="T2" fmla="*/ 3 w 5"/>
                    <a:gd name="T3" fmla="*/ 1 h 5"/>
                    <a:gd name="T4" fmla="*/ 5 w 5"/>
                    <a:gd name="T5" fmla="*/ 0 h 5"/>
                    <a:gd name="T6" fmla="*/ 2 w 5"/>
                    <a:gd name="T7" fmla="*/ 0 h 5"/>
                    <a:gd name="T8" fmla="*/ 1 w 5"/>
                    <a:gd name="T9" fmla="*/ 4 h 5"/>
                  </a:gdLst>
                  <a:ahLst/>
                  <a:cxnLst>
                    <a:cxn ang="0">
                      <a:pos x="T0" y="T1"/>
                    </a:cxn>
                    <a:cxn ang="0">
                      <a:pos x="T2" y="T3"/>
                    </a:cxn>
                    <a:cxn ang="0">
                      <a:pos x="T4" y="T5"/>
                    </a:cxn>
                    <a:cxn ang="0">
                      <a:pos x="T6" y="T7"/>
                    </a:cxn>
                    <a:cxn ang="0">
                      <a:pos x="T8" y="T9"/>
                    </a:cxn>
                  </a:cxnLst>
                  <a:rect l="0" t="0" r="r" b="b"/>
                  <a:pathLst>
                    <a:path w="5" h="5">
                      <a:moveTo>
                        <a:pt x="1" y="4"/>
                      </a:moveTo>
                      <a:cubicBezTo>
                        <a:pt x="2" y="5"/>
                        <a:pt x="2" y="1"/>
                        <a:pt x="3" y="1"/>
                      </a:cubicBezTo>
                      <a:cubicBezTo>
                        <a:pt x="4" y="1"/>
                        <a:pt x="5" y="2"/>
                        <a:pt x="5" y="0"/>
                      </a:cubicBezTo>
                      <a:cubicBezTo>
                        <a:pt x="4" y="0"/>
                        <a:pt x="3" y="0"/>
                        <a:pt x="2" y="0"/>
                      </a:cubicBezTo>
                      <a:cubicBezTo>
                        <a:pt x="2" y="1"/>
                        <a:pt x="0" y="3"/>
                        <a:pt x="1"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defRPr/>
                  </a:pPr>
                  <a:endParaRPr lang="en-US">
                    <a:solidFill>
                      <a:srgbClr val="505050"/>
                    </a:solidFill>
                  </a:endParaRPr>
                </a:p>
              </p:txBody>
            </p:sp>
            <p:sp>
              <p:nvSpPr>
                <p:cNvPr id="201" name="Freeform 898"/>
                <p:cNvSpPr>
                  <a:spLocks/>
                </p:cNvSpPr>
                <p:nvPr/>
              </p:nvSpPr>
              <p:spPr bwMode="auto">
                <a:xfrm>
                  <a:off x="2676526" y="4157663"/>
                  <a:ext cx="4763" cy="9525"/>
                </a:xfrm>
                <a:custGeom>
                  <a:avLst/>
                  <a:gdLst>
                    <a:gd name="T0" fmla="*/ 5 w 8"/>
                    <a:gd name="T1" fmla="*/ 9 h 13"/>
                    <a:gd name="T2" fmla="*/ 7 w 8"/>
                    <a:gd name="T3" fmla="*/ 2 h 13"/>
                    <a:gd name="T4" fmla="*/ 2 w 8"/>
                    <a:gd name="T5" fmla="*/ 6 h 13"/>
                    <a:gd name="T6" fmla="*/ 5 w 8"/>
                    <a:gd name="T7" fmla="*/ 9 h 13"/>
                  </a:gdLst>
                  <a:ahLst/>
                  <a:cxnLst>
                    <a:cxn ang="0">
                      <a:pos x="T0" y="T1"/>
                    </a:cxn>
                    <a:cxn ang="0">
                      <a:pos x="T2" y="T3"/>
                    </a:cxn>
                    <a:cxn ang="0">
                      <a:pos x="T4" y="T5"/>
                    </a:cxn>
                    <a:cxn ang="0">
                      <a:pos x="T6" y="T7"/>
                    </a:cxn>
                  </a:cxnLst>
                  <a:rect l="0" t="0" r="r" b="b"/>
                  <a:pathLst>
                    <a:path w="8" h="13">
                      <a:moveTo>
                        <a:pt x="5" y="9"/>
                      </a:moveTo>
                      <a:cubicBezTo>
                        <a:pt x="6" y="7"/>
                        <a:pt x="8" y="4"/>
                        <a:pt x="7" y="2"/>
                      </a:cubicBezTo>
                      <a:cubicBezTo>
                        <a:pt x="6" y="0"/>
                        <a:pt x="0" y="2"/>
                        <a:pt x="2" y="6"/>
                      </a:cubicBezTo>
                      <a:cubicBezTo>
                        <a:pt x="3" y="6"/>
                        <a:pt x="4" y="13"/>
                        <a:pt x="5"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defRPr/>
                  </a:pPr>
                  <a:endParaRPr lang="en-US">
                    <a:solidFill>
                      <a:srgbClr val="505050"/>
                    </a:solidFill>
                  </a:endParaRPr>
                </a:p>
              </p:txBody>
            </p:sp>
            <p:sp>
              <p:nvSpPr>
                <p:cNvPr id="202" name="Freeform 899"/>
                <p:cNvSpPr>
                  <a:spLocks/>
                </p:cNvSpPr>
                <p:nvPr/>
              </p:nvSpPr>
              <p:spPr bwMode="auto">
                <a:xfrm>
                  <a:off x="2674938" y="4214813"/>
                  <a:ext cx="6350" cy="7938"/>
                </a:xfrm>
                <a:custGeom>
                  <a:avLst/>
                  <a:gdLst>
                    <a:gd name="T0" fmla="*/ 1 w 9"/>
                    <a:gd name="T1" fmla="*/ 6 h 11"/>
                    <a:gd name="T2" fmla="*/ 2 w 9"/>
                    <a:gd name="T3" fmla="*/ 10 h 11"/>
                    <a:gd name="T4" fmla="*/ 4 w 9"/>
                    <a:gd name="T5" fmla="*/ 7 h 11"/>
                    <a:gd name="T6" fmla="*/ 9 w 9"/>
                    <a:gd name="T7" fmla="*/ 3 h 11"/>
                    <a:gd name="T8" fmla="*/ 6 w 9"/>
                    <a:gd name="T9" fmla="*/ 0 h 11"/>
                    <a:gd name="T10" fmla="*/ 5 w 9"/>
                    <a:gd name="T11" fmla="*/ 4 h 11"/>
                    <a:gd name="T12" fmla="*/ 3 w 9"/>
                    <a:gd name="T13" fmla="*/ 5 h 11"/>
                    <a:gd name="T14" fmla="*/ 1 w 9"/>
                    <a:gd name="T15" fmla="*/ 6 h 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11">
                      <a:moveTo>
                        <a:pt x="1" y="6"/>
                      </a:moveTo>
                      <a:cubicBezTo>
                        <a:pt x="0" y="7"/>
                        <a:pt x="1" y="11"/>
                        <a:pt x="2" y="10"/>
                      </a:cubicBezTo>
                      <a:cubicBezTo>
                        <a:pt x="3" y="10"/>
                        <a:pt x="3" y="7"/>
                        <a:pt x="4" y="7"/>
                      </a:cubicBezTo>
                      <a:cubicBezTo>
                        <a:pt x="4" y="8"/>
                        <a:pt x="9" y="4"/>
                        <a:pt x="9" y="3"/>
                      </a:cubicBezTo>
                      <a:cubicBezTo>
                        <a:pt x="8" y="1"/>
                        <a:pt x="7" y="0"/>
                        <a:pt x="6" y="0"/>
                      </a:cubicBezTo>
                      <a:cubicBezTo>
                        <a:pt x="4" y="0"/>
                        <a:pt x="4" y="3"/>
                        <a:pt x="5" y="4"/>
                      </a:cubicBezTo>
                      <a:cubicBezTo>
                        <a:pt x="6" y="5"/>
                        <a:pt x="3" y="5"/>
                        <a:pt x="3" y="5"/>
                      </a:cubicBezTo>
                      <a:cubicBezTo>
                        <a:pt x="2" y="5"/>
                        <a:pt x="1" y="4"/>
                        <a:pt x="1"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defRPr/>
                  </a:pPr>
                  <a:endParaRPr lang="en-US">
                    <a:solidFill>
                      <a:srgbClr val="505050"/>
                    </a:solidFill>
                  </a:endParaRPr>
                </a:p>
              </p:txBody>
            </p:sp>
            <p:sp>
              <p:nvSpPr>
                <p:cNvPr id="203" name="Freeform 900"/>
                <p:cNvSpPr>
                  <a:spLocks/>
                </p:cNvSpPr>
                <p:nvPr/>
              </p:nvSpPr>
              <p:spPr bwMode="auto">
                <a:xfrm>
                  <a:off x="2884488" y="4424363"/>
                  <a:ext cx="3175" cy="4763"/>
                </a:xfrm>
                <a:custGeom>
                  <a:avLst/>
                  <a:gdLst>
                    <a:gd name="T0" fmla="*/ 4 w 4"/>
                    <a:gd name="T1" fmla="*/ 4 h 7"/>
                    <a:gd name="T2" fmla="*/ 2 w 4"/>
                    <a:gd name="T3" fmla="*/ 3 h 7"/>
                    <a:gd name="T4" fmla="*/ 1 w 4"/>
                    <a:gd name="T5" fmla="*/ 5 h 7"/>
                    <a:gd name="T6" fmla="*/ 4 w 4"/>
                    <a:gd name="T7" fmla="*/ 4 h 7"/>
                  </a:gdLst>
                  <a:ahLst/>
                  <a:cxnLst>
                    <a:cxn ang="0">
                      <a:pos x="T0" y="T1"/>
                    </a:cxn>
                    <a:cxn ang="0">
                      <a:pos x="T2" y="T3"/>
                    </a:cxn>
                    <a:cxn ang="0">
                      <a:pos x="T4" y="T5"/>
                    </a:cxn>
                    <a:cxn ang="0">
                      <a:pos x="T6" y="T7"/>
                    </a:cxn>
                  </a:cxnLst>
                  <a:rect l="0" t="0" r="r" b="b"/>
                  <a:pathLst>
                    <a:path w="4" h="7">
                      <a:moveTo>
                        <a:pt x="4" y="4"/>
                      </a:moveTo>
                      <a:cubicBezTo>
                        <a:pt x="2" y="3"/>
                        <a:pt x="2" y="3"/>
                        <a:pt x="2" y="3"/>
                      </a:cubicBezTo>
                      <a:cubicBezTo>
                        <a:pt x="0" y="0"/>
                        <a:pt x="1" y="4"/>
                        <a:pt x="1" y="5"/>
                      </a:cubicBezTo>
                      <a:cubicBezTo>
                        <a:pt x="2" y="7"/>
                        <a:pt x="4" y="6"/>
                        <a:pt x="4"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defRPr/>
                  </a:pPr>
                  <a:endParaRPr lang="en-US">
                    <a:solidFill>
                      <a:srgbClr val="505050"/>
                    </a:solidFill>
                  </a:endParaRPr>
                </a:p>
              </p:txBody>
            </p:sp>
            <p:sp>
              <p:nvSpPr>
                <p:cNvPr id="204" name="Freeform 901"/>
                <p:cNvSpPr>
                  <a:spLocks/>
                </p:cNvSpPr>
                <p:nvPr/>
              </p:nvSpPr>
              <p:spPr bwMode="auto">
                <a:xfrm>
                  <a:off x="2792413" y="4210050"/>
                  <a:ext cx="6350" cy="7938"/>
                </a:xfrm>
                <a:custGeom>
                  <a:avLst/>
                  <a:gdLst>
                    <a:gd name="T0" fmla="*/ 4 w 8"/>
                    <a:gd name="T1" fmla="*/ 0 h 11"/>
                    <a:gd name="T2" fmla="*/ 1 w 8"/>
                    <a:gd name="T3" fmla="*/ 2 h 11"/>
                    <a:gd name="T4" fmla="*/ 1 w 8"/>
                    <a:gd name="T5" fmla="*/ 7 h 11"/>
                    <a:gd name="T6" fmla="*/ 2 w 8"/>
                    <a:gd name="T7" fmla="*/ 11 h 11"/>
                    <a:gd name="T8" fmla="*/ 4 w 8"/>
                    <a:gd name="T9" fmla="*/ 9 h 11"/>
                    <a:gd name="T10" fmla="*/ 8 w 8"/>
                    <a:gd name="T11" fmla="*/ 5 h 11"/>
                    <a:gd name="T12" fmla="*/ 4 w 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 h="11">
                      <a:moveTo>
                        <a:pt x="4" y="0"/>
                      </a:moveTo>
                      <a:cubicBezTo>
                        <a:pt x="3" y="0"/>
                        <a:pt x="2" y="1"/>
                        <a:pt x="1" y="2"/>
                      </a:cubicBezTo>
                      <a:cubicBezTo>
                        <a:pt x="0" y="4"/>
                        <a:pt x="1" y="5"/>
                        <a:pt x="1" y="7"/>
                      </a:cubicBezTo>
                      <a:cubicBezTo>
                        <a:pt x="1" y="8"/>
                        <a:pt x="1" y="10"/>
                        <a:pt x="2" y="11"/>
                      </a:cubicBezTo>
                      <a:cubicBezTo>
                        <a:pt x="3" y="11"/>
                        <a:pt x="4" y="10"/>
                        <a:pt x="4" y="9"/>
                      </a:cubicBezTo>
                      <a:cubicBezTo>
                        <a:pt x="5" y="7"/>
                        <a:pt x="7" y="7"/>
                        <a:pt x="8" y="5"/>
                      </a:cubicBezTo>
                      <a:cubicBezTo>
                        <a:pt x="8" y="2"/>
                        <a:pt x="6" y="0"/>
                        <a:pt x="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defRPr/>
                  </a:pPr>
                  <a:endParaRPr lang="en-US">
                    <a:solidFill>
                      <a:srgbClr val="505050"/>
                    </a:solidFill>
                  </a:endParaRPr>
                </a:p>
              </p:txBody>
            </p:sp>
            <p:sp>
              <p:nvSpPr>
                <p:cNvPr id="205" name="Freeform 902"/>
                <p:cNvSpPr>
                  <a:spLocks/>
                </p:cNvSpPr>
                <p:nvPr/>
              </p:nvSpPr>
              <p:spPr bwMode="auto">
                <a:xfrm>
                  <a:off x="2790826" y="4195763"/>
                  <a:ext cx="7938" cy="12700"/>
                </a:xfrm>
                <a:custGeom>
                  <a:avLst/>
                  <a:gdLst>
                    <a:gd name="T0" fmla="*/ 7 w 10"/>
                    <a:gd name="T1" fmla="*/ 3 h 17"/>
                    <a:gd name="T2" fmla="*/ 3 w 10"/>
                    <a:gd name="T3" fmla="*/ 0 h 17"/>
                    <a:gd name="T4" fmla="*/ 3 w 10"/>
                    <a:gd name="T5" fmla="*/ 10 h 17"/>
                    <a:gd name="T6" fmla="*/ 2 w 10"/>
                    <a:gd name="T7" fmla="*/ 16 h 17"/>
                    <a:gd name="T8" fmla="*/ 5 w 10"/>
                    <a:gd name="T9" fmla="*/ 15 h 17"/>
                    <a:gd name="T10" fmla="*/ 9 w 10"/>
                    <a:gd name="T11" fmla="*/ 14 h 17"/>
                    <a:gd name="T12" fmla="*/ 9 w 10"/>
                    <a:gd name="T13" fmla="*/ 9 h 17"/>
                    <a:gd name="T14" fmla="*/ 7 w 10"/>
                    <a:gd name="T15" fmla="*/ 3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 h="17">
                      <a:moveTo>
                        <a:pt x="7" y="3"/>
                      </a:moveTo>
                      <a:cubicBezTo>
                        <a:pt x="6" y="1"/>
                        <a:pt x="3" y="1"/>
                        <a:pt x="3" y="0"/>
                      </a:cubicBezTo>
                      <a:cubicBezTo>
                        <a:pt x="0" y="3"/>
                        <a:pt x="3" y="7"/>
                        <a:pt x="3" y="10"/>
                      </a:cubicBezTo>
                      <a:cubicBezTo>
                        <a:pt x="3" y="12"/>
                        <a:pt x="2" y="14"/>
                        <a:pt x="2" y="16"/>
                      </a:cubicBezTo>
                      <a:cubicBezTo>
                        <a:pt x="3" y="17"/>
                        <a:pt x="5" y="16"/>
                        <a:pt x="5" y="15"/>
                      </a:cubicBezTo>
                      <a:cubicBezTo>
                        <a:pt x="7" y="12"/>
                        <a:pt x="7" y="15"/>
                        <a:pt x="9" y="14"/>
                      </a:cubicBezTo>
                      <a:cubicBezTo>
                        <a:pt x="10" y="14"/>
                        <a:pt x="9" y="10"/>
                        <a:pt x="9" y="9"/>
                      </a:cubicBezTo>
                      <a:cubicBezTo>
                        <a:pt x="8" y="7"/>
                        <a:pt x="8" y="5"/>
                        <a:pt x="7"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defRPr/>
                  </a:pPr>
                  <a:endParaRPr lang="en-US">
                    <a:solidFill>
                      <a:srgbClr val="505050"/>
                    </a:solidFill>
                  </a:endParaRPr>
                </a:p>
              </p:txBody>
            </p:sp>
            <p:sp>
              <p:nvSpPr>
                <p:cNvPr id="206" name="Freeform 903"/>
                <p:cNvSpPr>
                  <a:spLocks/>
                </p:cNvSpPr>
                <p:nvPr/>
              </p:nvSpPr>
              <p:spPr bwMode="auto">
                <a:xfrm>
                  <a:off x="2909888" y="4486275"/>
                  <a:ext cx="6350" cy="6350"/>
                </a:xfrm>
                <a:custGeom>
                  <a:avLst/>
                  <a:gdLst>
                    <a:gd name="T0" fmla="*/ 7 w 7"/>
                    <a:gd name="T1" fmla="*/ 5 h 7"/>
                    <a:gd name="T2" fmla="*/ 5 w 7"/>
                    <a:gd name="T3" fmla="*/ 1 h 7"/>
                    <a:gd name="T4" fmla="*/ 1 w 7"/>
                    <a:gd name="T5" fmla="*/ 0 h 7"/>
                    <a:gd name="T6" fmla="*/ 2 w 7"/>
                    <a:gd name="T7" fmla="*/ 4 h 7"/>
                    <a:gd name="T8" fmla="*/ 7 w 7"/>
                    <a:gd name="T9" fmla="*/ 5 h 7"/>
                  </a:gdLst>
                  <a:ahLst/>
                  <a:cxnLst>
                    <a:cxn ang="0">
                      <a:pos x="T0" y="T1"/>
                    </a:cxn>
                    <a:cxn ang="0">
                      <a:pos x="T2" y="T3"/>
                    </a:cxn>
                    <a:cxn ang="0">
                      <a:pos x="T4" y="T5"/>
                    </a:cxn>
                    <a:cxn ang="0">
                      <a:pos x="T6" y="T7"/>
                    </a:cxn>
                    <a:cxn ang="0">
                      <a:pos x="T8" y="T9"/>
                    </a:cxn>
                  </a:cxnLst>
                  <a:rect l="0" t="0" r="r" b="b"/>
                  <a:pathLst>
                    <a:path w="7" h="7">
                      <a:moveTo>
                        <a:pt x="7" y="5"/>
                      </a:moveTo>
                      <a:cubicBezTo>
                        <a:pt x="7" y="4"/>
                        <a:pt x="5" y="3"/>
                        <a:pt x="5" y="1"/>
                      </a:cubicBezTo>
                      <a:cubicBezTo>
                        <a:pt x="4" y="1"/>
                        <a:pt x="2" y="0"/>
                        <a:pt x="1" y="0"/>
                      </a:cubicBezTo>
                      <a:cubicBezTo>
                        <a:pt x="0" y="1"/>
                        <a:pt x="1" y="3"/>
                        <a:pt x="2" y="4"/>
                      </a:cubicBezTo>
                      <a:cubicBezTo>
                        <a:pt x="3" y="5"/>
                        <a:pt x="6" y="7"/>
                        <a:pt x="7"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defRPr/>
                  </a:pPr>
                  <a:endParaRPr lang="en-US">
                    <a:solidFill>
                      <a:srgbClr val="505050"/>
                    </a:solidFill>
                  </a:endParaRPr>
                </a:p>
              </p:txBody>
            </p:sp>
            <p:sp>
              <p:nvSpPr>
                <p:cNvPr id="207" name="Freeform 904"/>
                <p:cNvSpPr>
                  <a:spLocks/>
                </p:cNvSpPr>
                <p:nvPr/>
              </p:nvSpPr>
              <p:spPr bwMode="auto">
                <a:xfrm>
                  <a:off x="2898776" y="4481513"/>
                  <a:ext cx="7938" cy="7938"/>
                </a:xfrm>
                <a:custGeom>
                  <a:avLst/>
                  <a:gdLst>
                    <a:gd name="T0" fmla="*/ 4 w 10"/>
                    <a:gd name="T1" fmla="*/ 9 h 11"/>
                    <a:gd name="T2" fmla="*/ 9 w 10"/>
                    <a:gd name="T3" fmla="*/ 9 h 11"/>
                    <a:gd name="T4" fmla="*/ 7 w 10"/>
                    <a:gd name="T5" fmla="*/ 5 h 11"/>
                    <a:gd name="T6" fmla="*/ 4 w 10"/>
                    <a:gd name="T7" fmla="*/ 9 h 11"/>
                  </a:gdLst>
                  <a:ahLst/>
                  <a:cxnLst>
                    <a:cxn ang="0">
                      <a:pos x="T0" y="T1"/>
                    </a:cxn>
                    <a:cxn ang="0">
                      <a:pos x="T2" y="T3"/>
                    </a:cxn>
                    <a:cxn ang="0">
                      <a:pos x="T4" y="T5"/>
                    </a:cxn>
                    <a:cxn ang="0">
                      <a:pos x="T6" y="T7"/>
                    </a:cxn>
                  </a:cxnLst>
                  <a:rect l="0" t="0" r="r" b="b"/>
                  <a:pathLst>
                    <a:path w="10" h="11">
                      <a:moveTo>
                        <a:pt x="4" y="9"/>
                      </a:moveTo>
                      <a:cubicBezTo>
                        <a:pt x="6" y="10"/>
                        <a:pt x="9" y="11"/>
                        <a:pt x="9" y="9"/>
                      </a:cubicBezTo>
                      <a:cubicBezTo>
                        <a:pt x="10" y="7"/>
                        <a:pt x="7" y="7"/>
                        <a:pt x="7" y="5"/>
                      </a:cubicBezTo>
                      <a:cubicBezTo>
                        <a:pt x="1" y="0"/>
                        <a:pt x="0" y="5"/>
                        <a:pt x="4"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defRPr/>
                  </a:pPr>
                  <a:endParaRPr lang="en-US">
                    <a:solidFill>
                      <a:srgbClr val="505050"/>
                    </a:solidFill>
                  </a:endParaRPr>
                </a:p>
              </p:txBody>
            </p:sp>
            <p:sp>
              <p:nvSpPr>
                <p:cNvPr id="208" name="Freeform 905"/>
                <p:cNvSpPr>
                  <a:spLocks/>
                </p:cNvSpPr>
                <p:nvPr/>
              </p:nvSpPr>
              <p:spPr bwMode="auto">
                <a:xfrm>
                  <a:off x="2894013" y="4430713"/>
                  <a:ext cx="7938" cy="4763"/>
                </a:xfrm>
                <a:custGeom>
                  <a:avLst/>
                  <a:gdLst>
                    <a:gd name="T0" fmla="*/ 2 w 11"/>
                    <a:gd name="T1" fmla="*/ 4 h 8"/>
                    <a:gd name="T2" fmla="*/ 7 w 11"/>
                    <a:gd name="T3" fmla="*/ 8 h 8"/>
                    <a:gd name="T4" fmla="*/ 9 w 11"/>
                    <a:gd name="T5" fmla="*/ 4 h 8"/>
                    <a:gd name="T6" fmla="*/ 2 w 11"/>
                    <a:gd name="T7" fmla="*/ 4 h 8"/>
                  </a:gdLst>
                  <a:ahLst/>
                  <a:cxnLst>
                    <a:cxn ang="0">
                      <a:pos x="T0" y="T1"/>
                    </a:cxn>
                    <a:cxn ang="0">
                      <a:pos x="T2" y="T3"/>
                    </a:cxn>
                    <a:cxn ang="0">
                      <a:pos x="T4" y="T5"/>
                    </a:cxn>
                    <a:cxn ang="0">
                      <a:pos x="T6" y="T7"/>
                    </a:cxn>
                  </a:cxnLst>
                  <a:rect l="0" t="0" r="r" b="b"/>
                  <a:pathLst>
                    <a:path w="11" h="8">
                      <a:moveTo>
                        <a:pt x="2" y="4"/>
                      </a:moveTo>
                      <a:cubicBezTo>
                        <a:pt x="3" y="6"/>
                        <a:pt x="5" y="7"/>
                        <a:pt x="7" y="8"/>
                      </a:cubicBezTo>
                      <a:cubicBezTo>
                        <a:pt x="9" y="8"/>
                        <a:pt x="11" y="6"/>
                        <a:pt x="9" y="4"/>
                      </a:cubicBezTo>
                      <a:cubicBezTo>
                        <a:pt x="7" y="3"/>
                        <a:pt x="0" y="0"/>
                        <a:pt x="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defRPr/>
                  </a:pPr>
                  <a:endParaRPr lang="en-US">
                    <a:solidFill>
                      <a:srgbClr val="505050"/>
                    </a:solidFill>
                  </a:endParaRPr>
                </a:p>
              </p:txBody>
            </p:sp>
            <p:sp>
              <p:nvSpPr>
                <p:cNvPr id="209" name="Freeform 906"/>
                <p:cNvSpPr>
                  <a:spLocks/>
                </p:cNvSpPr>
                <p:nvPr/>
              </p:nvSpPr>
              <p:spPr bwMode="auto">
                <a:xfrm>
                  <a:off x="2713038" y="4170363"/>
                  <a:ext cx="9525" cy="17463"/>
                </a:xfrm>
                <a:custGeom>
                  <a:avLst/>
                  <a:gdLst>
                    <a:gd name="T0" fmla="*/ 10 w 12"/>
                    <a:gd name="T1" fmla="*/ 1 h 24"/>
                    <a:gd name="T2" fmla="*/ 7 w 12"/>
                    <a:gd name="T3" fmla="*/ 7 h 24"/>
                    <a:gd name="T4" fmla="*/ 2 w 12"/>
                    <a:gd name="T5" fmla="*/ 16 h 24"/>
                    <a:gd name="T6" fmla="*/ 0 w 12"/>
                    <a:gd name="T7" fmla="*/ 21 h 24"/>
                    <a:gd name="T8" fmla="*/ 2 w 12"/>
                    <a:gd name="T9" fmla="*/ 23 h 24"/>
                    <a:gd name="T10" fmla="*/ 5 w 12"/>
                    <a:gd name="T11" fmla="*/ 22 h 24"/>
                    <a:gd name="T12" fmla="*/ 10 w 12"/>
                    <a:gd name="T13" fmla="*/ 16 h 24"/>
                    <a:gd name="T14" fmla="*/ 10 w 12"/>
                    <a:gd name="T15" fmla="*/ 6 h 24"/>
                    <a:gd name="T16" fmla="*/ 10 w 12"/>
                    <a:gd name="T17" fmla="*/ 1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24">
                      <a:moveTo>
                        <a:pt x="10" y="1"/>
                      </a:moveTo>
                      <a:cubicBezTo>
                        <a:pt x="8" y="2"/>
                        <a:pt x="7" y="4"/>
                        <a:pt x="7" y="7"/>
                      </a:cubicBezTo>
                      <a:cubicBezTo>
                        <a:pt x="7" y="12"/>
                        <a:pt x="3" y="13"/>
                        <a:pt x="2" y="16"/>
                      </a:cubicBezTo>
                      <a:cubicBezTo>
                        <a:pt x="1" y="17"/>
                        <a:pt x="0" y="19"/>
                        <a:pt x="0" y="21"/>
                      </a:cubicBezTo>
                      <a:cubicBezTo>
                        <a:pt x="0" y="22"/>
                        <a:pt x="1" y="23"/>
                        <a:pt x="2" y="23"/>
                      </a:cubicBezTo>
                      <a:cubicBezTo>
                        <a:pt x="4" y="24"/>
                        <a:pt x="3" y="23"/>
                        <a:pt x="5" y="22"/>
                      </a:cubicBezTo>
                      <a:cubicBezTo>
                        <a:pt x="6" y="19"/>
                        <a:pt x="9" y="19"/>
                        <a:pt x="10" y="16"/>
                      </a:cubicBezTo>
                      <a:cubicBezTo>
                        <a:pt x="12" y="13"/>
                        <a:pt x="9" y="10"/>
                        <a:pt x="10" y="6"/>
                      </a:cubicBezTo>
                      <a:cubicBezTo>
                        <a:pt x="11" y="5"/>
                        <a:pt x="12" y="0"/>
                        <a:pt x="1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defRPr/>
                  </a:pPr>
                  <a:endParaRPr lang="en-US">
                    <a:solidFill>
                      <a:srgbClr val="505050"/>
                    </a:solidFill>
                  </a:endParaRPr>
                </a:p>
              </p:txBody>
            </p:sp>
            <p:sp>
              <p:nvSpPr>
                <p:cNvPr id="210" name="Freeform 907"/>
                <p:cNvSpPr>
                  <a:spLocks/>
                </p:cNvSpPr>
                <p:nvPr/>
              </p:nvSpPr>
              <p:spPr bwMode="auto">
                <a:xfrm>
                  <a:off x="2695576" y="4208463"/>
                  <a:ext cx="3175" cy="3175"/>
                </a:xfrm>
                <a:custGeom>
                  <a:avLst/>
                  <a:gdLst>
                    <a:gd name="T0" fmla="*/ 1 w 4"/>
                    <a:gd name="T1" fmla="*/ 0 h 5"/>
                    <a:gd name="T2" fmla="*/ 0 w 4"/>
                    <a:gd name="T3" fmla="*/ 3 h 5"/>
                    <a:gd name="T4" fmla="*/ 2 w 4"/>
                    <a:gd name="T5" fmla="*/ 5 h 5"/>
                    <a:gd name="T6" fmla="*/ 1 w 4"/>
                    <a:gd name="T7" fmla="*/ 0 h 5"/>
                  </a:gdLst>
                  <a:ahLst/>
                  <a:cxnLst>
                    <a:cxn ang="0">
                      <a:pos x="T0" y="T1"/>
                    </a:cxn>
                    <a:cxn ang="0">
                      <a:pos x="T2" y="T3"/>
                    </a:cxn>
                    <a:cxn ang="0">
                      <a:pos x="T4" y="T5"/>
                    </a:cxn>
                    <a:cxn ang="0">
                      <a:pos x="T6" y="T7"/>
                    </a:cxn>
                  </a:cxnLst>
                  <a:rect l="0" t="0" r="r" b="b"/>
                  <a:pathLst>
                    <a:path w="4" h="5">
                      <a:moveTo>
                        <a:pt x="1" y="0"/>
                      </a:moveTo>
                      <a:cubicBezTo>
                        <a:pt x="0" y="0"/>
                        <a:pt x="0" y="2"/>
                        <a:pt x="0" y="3"/>
                      </a:cubicBezTo>
                      <a:cubicBezTo>
                        <a:pt x="0" y="5"/>
                        <a:pt x="2" y="5"/>
                        <a:pt x="2" y="5"/>
                      </a:cubicBezTo>
                      <a:cubicBezTo>
                        <a:pt x="4" y="5"/>
                        <a:pt x="3" y="0"/>
                        <a:pt x="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defRPr/>
                  </a:pPr>
                  <a:endParaRPr lang="en-US">
                    <a:solidFill>
                      <a:srgbClr val="505050"/>
                    </a:solidFill>
                  </a:endParaRPr>
                </a:p>
              </p:txBody>
            </p:sp>
            <p:sp>
              <p:nvSpPr>
                <p:cNvPr id="211" name="Freeform 908"/>
                <p:cNvSpPr>
                  <a:spLocks/>
                </p:cNvSpPr>
                <p:nvPr/>
              </p:nvSpPr>
              <p:spPr bwMode="auto">
                <a:xfrm>
                  <a:off x="2795588" y="4221163"/>
                  <a:ext cx="6350" cy="14288"/>
                </a:xfrm>
                <a:custGeom>
                  <a:avLst/>
                  <a:gdLst>
                    <a:gd name="T0" fmla="*/ 5 w 10"/>
                    <a:gd name="T1" fmla="*/ 3 h 18"/>
                    <a:gd name="T2" fmla="*/ 1 w 10"/>
                    <a:gd name="T3" fmla="*/ 1 h 18"/>
                    <a:gd name="T4" fmla="*/ 0 w 10"/>
                    <a:gd name="T5" fmla="*/ 5 h 18"/>
                    <a:gd name="T6" fmla="*/ 2 w 10"/>
                    <a:gd name="T7" fmla="*/ 9 h 18"/>
                    <a:gd name="T8" fmla="*/ 6 w 10"/>
                    <a:gd name="T9" fmla="*/ 17 h 18"/>
                    <a:gd name="T10" fmla="*/ 4 w 10"/>
                    <a:gd name="T11" fmla="*/ 8 h 18"/>
                    <a:gd name="T12" fmla="*/ 5 w 10"/>
                    <a:gd name="T13" fmla="*/ 3 h 18"/>
                  </a:gdLst>
                  <a:ahLst/>
                  <a:cxnLst>
                    <a:cxn ang="0">
                      <a:pos x="T0" y="T1"/>
                    </a:cxn>
                    <a:cxn ang="0">
                      <a:pos x="T2" y="T3"/>
                    </a:cxn>
                    <a:cxn ang="0">
                      <a:pos x="T4" y="T5"/>
                    </a:cxn>
                    <a:cxn ang="0">
                      <a:pos x="T6" y="T7"/>
                    </a:cxn>
                    <a:cxn ang="0">
                      <a:pos x="T8" y="T9"/>
                    </a:cxn>
                    <a:cxn ang="0">
                      <a:pos x="T10" y="T11"/>
                    </a:cxn>
                    <a:cxn ang="0">
                      <a:pos x="T12" y="T13"/>
                    </a:cxn>
                  </a:cxnLst>
                  <a:rect l="0" t="0" r="r" b="b"/>
                  <a:pathLst>
                    <a:path w="10" h="18">
                      <a:moveTo>
                        <a:pt x="5" y="3"/>
                      </a:moveTo>
                      <a:cubicBezTo>
                        <a:pt x="5" y="3"/>
                        <a:pt x="1" y="0"/>
                        <a:pt x="1" y="1"/>
                      </a:cubicBezTo>
                      <a:cubicBezTo>
                        <a:pt x="1" y="3"/>
                        <a:pt x="0" y="3"/>
                        <a:pt x="0" y="5"/>
                      </a:cubicBezTo>
                      <a:cubicBezTo>
                        <a:pt x="1" y="7"/>
                        <a:pt x="2" y="8"/>
                        <a:pt x="2" y="9"/>
                      </a:cubicBezTo>
                      <a:cubicBezTo>
                        <a:pt x="3" y="12"/>
                        <a:pt x="4" y="16"/>
                        <a:pt x="6" y="17"/>
                      </a:cubicBezTo>
                      <a:cubicBezTo>
                        <a:pt x="10" y="18"/>
                        <a:pt x="5" y="9"/>
                        <a:pt x="4" y="8"/>
                      </a:cubicBezTo>
                      <a:cubicBezTo>
                        <a:pt x="3" y="6"/>
                        <a:pt x="6" y="6"/>
                        <a:pt x="5"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defRPr/>
                  </a:pPr>
                  <a:endParaRPr lang="en-US">
                    <a:solidFill>
                      <a:srgbClr val="505050"/>
                    </a:solidFill>
                  </a:endParaRPr>
                </a:p>
              </p:txBody>
            </p:sp>
            <p:sp>
              <p:nvSpPr>
                <p:cNvPr id="212" name="Freeform 909"/>
                <p:cNvSpPr>
                  <a:spLocks/>
                </p:cNvSpPr>
                <p:nvPr/>
              </p:nvSpPr>
              <p:spPr bwMode="auto">
                <a:xfrm>
                  <a:off x="2779713" y="4171950"/>
                  <a:ext cx="7938" cy="12700"/>
                </a:xfrm>
                <a:custGeom>
                  <a:avLst/>
                  <a:gdLst>
                    <a:gd name="T0" fmla="*/ 12 w 12"/>
                    <a:gd name="T1" fmla="*/ 12 h 18"/>
                    <a:gd name="T2" fmla="*/ 9 w 12"/>
                    <a:gd name="T3" fmla="*/ 9 h 18"/>
                    <a:gd name="T4" fmla="*/ 6 w 12"/>
                    <a:gd name="T5" fmla="*/ 3 h 18"/>
                    <a:gd name="T6" fmla="*/ 1 w 12"/>
                    <a:gd name="T7" fmla="*/ 9 h 18"/>
                    <a:gd name="T8" fmla="*/ 4 w 12"/>
                    <a:gd name="T9" fmla="*/ 11 h 18"/>
                    <a:gd name="T10" fmla="*/ 6 w 12"/>
                    <a:gd name="T11" fmla="*/ 13 h 18"/>
                    <a:gd name="T12" fmla="*/ 12 w 12"/>
                    <a:gd name="T13" fmla="*/ 12 h 18"/>
                  </a:gdLst>
                  <a:ahLst/>
                  <a:cxnLst>
                    <a:cxn ang="0">
                      <a:pos x="T0" y="T1"/>
                    </a:cxn>
                    <a:cxn ang="0">
                      <a:pos x="T2" y="T3"/>
                    </a:cxn>
                    <a:cxn ang="0">
                      <a:pos x="T4" y="T5"/>
                    </a:cxn>
                    <a:cxn ang="0">
                      <a:pos x="T6" y="T7"/>
                    </a:cxn>
                    <a:cxn ang="0">
                      <a:pos x="T8" y="T9"/>
                    </a:cxn>
                    <a:cxn ang="0">
                      <a:pos x="T10" y="T11"/>
                    </a:cxn>
                    <a:cxn ang="0">
                      <a:pos x="T12" y="T13"/>
                    </a:cxn>
                  </a:cxnLst>
                  <a:rect l="0" t="0" r="r" b="b"/>
                  <a:pathLst>
                    <a:path w="12" h="18">
                      <a:moveTo>
                        <a:pt x="12" y="12"/>
                      </a:moveTo>
                      <a:cubicBezTo>
                        <a:pt x="12" y="10"/>
                        <a:pt x="10" y="10"/>
                        <a:pt x="9" y="9"/>
                      </a:cubicBezTo>
                      <a:cubicBezTo>
                        <a:pt x="8" y="7"/>
                        <a:pt x="7" y="5"/>
                        <a:pt x="6" y="3"/>
                      </a:cubicBezTo>
                      <a:cubicBezTo>
                        <a:pt x="3" y="0"/>
                        <a:pt x="0" y="3"/>
                        <a:pt x="1" y="9"/>
                      </a:cubicBezTo>
                      <a:cubicBezTo>
                        <a:pt x="1" y="11"/>
                        <a:pt x="2" y="11"/>
                        <a:pt x="4" y="11"/>
                      </a:cubicBezTo>
                      <a:cubicBezTo>
                        <a:pt x="5" y="11"/>
                        <a:pt x="5" y="12"/>
                        <a:pt x="6" y="13"/>
                      </a:cubicBezTo>
                      <a:cubicBezTo>
                        <a:pt x="8" y="15"/>
                        <a:pt x="12" y="18"/>
                        <a:pt x="12"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defRPr/>
                  </a:pPr>
                  <a:endParaRPr lang="en-US">
                    <a:solidFill>
                      <a:srgbClr val="505050"/>
                    </a:solidFill>
                  </a:endParaRPr>
                </a:p>
              </p:txBody>
            </p:sp>
            <p:sp>
              <p:nvSpPr>
                <p:cNvPr id="213" name="Freeform 910"/>
                <p:cNvSpPr>
                  <a:spLocks/>
                </p:cNvSpPr>
                <p:nvPr/>
              </p:nvSpPr>
              <p:spPr bwMode="auto">
                <a:xfrm>
                  <a:off x="2784476" y="4186238"/>
                  <a:ext cx="3175" cy="4763"/>
                </a:xfrm>
                <a:custGeom>
                  <a:avLst/>
                  <a:gdLst>
                    <a:gd name="T0" fmla="*/ 2 w 5"/>
                    <a:gd name="T1" fmla="*/ 5 h 7"/>
                    <a:gd name="T2" fmla="*/ 4 w 5"/>
                    <a:gd name="T3" fmla="*/ 2 h 7"/>
                    <a:gd name="T4" fmla="*/ 2 w 5"/>
                    <a:gd name="T5" fmla="*/ 5 h 7"/>
                  </a:gdLst>
                  <a:ahLst/>
                  <a:cxnLst>
                    <a:cxn ang="0">
                      <a:pos x="T0" y="T1"/>
                    </a:cxn>
                    <a:cxn ang="0">
                      <a:pos x="T2" y="T3"/>
                    </a:cxn>
                    <a:cxn ang="0">
                      <a:pos x="T4" y="T5"/>
                    </a:cxn>
                  </a:cxnLst>
                  <a:rect l="0" t="0" r="r" b="b"/>
                  <a:pathLst>
                    <a:path w="5" h="7">
                      <a:moveTo>
                        <a:pt x="2" y="5"/>
                      </a:moveTo>
                      <a:cubicBezTo>
                        <a:pt x="5" y="7"/>
                        <a:pt x="5" y="1"/>
                        <a:pt x="4" y="2"/>
                      </a:cubicBezTo>
                      <a:cubicBezTo>
                        <a:pt x="2" y="0"/>
                        <a:pt x="0" y="4"/>
                        <a:pt x="2"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defRPr/>
                  </a:pPr>
                  <a:endParaRPr lang="en-US">
                    <a:solidFill>
                      <a:srgbClr val="505050"/>
                    </a:solidFill>
                  </a:endParaRPr>
                </a:p>
              </p:txBody>
            </p:sp>
            <p:sp>
              <p:nvSpPr>
                <p:cNvPr id="214" name="Freeform 911"/>
                <p:cNvSpPr>
                  <a:spLocks/>
                </p:cNvSpPr>
                <p:nvPr/>
              </p:nvSpPr>
              <p:spPr bwMode="auto">
                <a:xfrm>
                  <a:off x="3227388" y="4518025"/>
                  <a:ext cx="3175" cy="3175"/>
                </a:xfrm>
                <a:custGeom>
                  <a:avLst/>
                  <a:gdLst>
                    <a:gd name="T0" fmla="*/ 2 w 3"/>
                    <a:gd name="T1" fmla="*/ 2 h 3"/>
                    <a:gd name="T2" fmla="*/ 1 w 3"/>
                    <a:gd name="T3" fmla="*/ 0 h 3"/>
                    <a:gd name="T4" fmla="*/ 0 w 3"/>
                    <a:gd name="T5" fmla="*/ 2 h 3"/>
                    <a:gd name="T6" fmla="*/ 2 w 3"/>
                    <a:gd name="T7" fmla="*/ 2 h 3"/>
                  </a:gdLst>
                  <a:ahLst/>
                  <a:cxnLst>
                    <a:cxn ang="0">
                      <a:pos x="T0" y="T1"/>
                    </a:cxn>
                    <a:cxn ang="0">
                      <a:pos x="T2" y="T3"/>
                    </a:cxn>
                    <a:cxn ang="0">
                      <a:pos x="T4" y="T5"/>
                    </a:cxn>
                    <a:cxn ang="0">
                      <a:pos x="T6" y="T7"/>
                    </a:cxn>
                  </a:cxnLst>
                  <a:rect l="0" t="0" r="r" b="b"/>
                  <a:pathLst>
                    <a:path w="3" h="3">
                      <a:moveTo>
                        <a:pt x="2" y="2"/>
                      </a:moveTo>
                      <a:cubicBezTo>
                        <a:pt x="3" y="1"/>
                        <a:pt x="2" y="1"/>
                        <a:pt x="1" y="0"/>
                      </a:cubicBezTo>
                      <a:cubicBezTo>
                        <a:pt x="1" y="1"/>
                        <a:pt x="0" y="2"/>
                        <a:pt x="0" y="2"/>
                      </a:cubicBezTo>
                      <a:cubicBezTo>
                        <a:pt x="0" y="3"/>
                        <a:pt x="1" y="3"/>
                        <a:pt x="2"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defRPr/>
                  </a:pPr>
                  <a:endParaRPr lang="en-US">
                    <a:solidFill>
                      <a:srgbClr val="505050"/>
                    </a:solidFill>
                  </a:endParaRPr>
                </a:p>
              </p:txBody>
            </p:sp>
            <p:sp>
              <p:nvSpPr>
                <p:cNvPr id="215" name="Freeform 912"/>
                <p:cNvSpPr>
                  <a:spLocks/>
                </p:cNvSpPr>
                <p:nvPr/>
              </p:nvSpPr>
              <p:spPr bwMode="auto">
                <a:xfrm>
                  <a:off x="3662363" y="4406900"/>
                  <a:ext cx="4763" cy="12700"/>
                </a:xfrm>
                <a:custGeom>
                  <a:avLst/>
                  <a:gdLst>
                    <a:gd name="T0" fmla="*/ 3 w 6"/>
                    <a:gd name="T1" fmla="*/ 13 h 16"/>
                    <a:gd name="T2" fmla="*/ 6 w 6"/>
                    <a:gd name="T3" fmla="*/ 8 h 16"/>
                    <a:gd name="T4" fmla="*/ 5 w 6"/>
                    <a:gd name="T5" fmla="*/ 3 h 16"/>
                    <a:gd name="T6" fmla="*/ 3 w 6"/>
                    <a:gd name="T7" fmla="*/ 0 h 16"/>
                    <a:gd name="T8" fmla="*/ 1 w 6"/>
                    <a:gd name="T9" fmla="*/ 6 h 16"/>
                    <a:gd name="T10" fmla="*/ 0 w 6"/>
                    <a:gd name="T11" fmla="*/ 11 h 16"/>
                    <a:gd name="T12" fmla="*/ 0 w 6"/>
                    <a:gd name="T13" fmla="*/ 15 h 16"/>
                    <a:gd name="T14" fmla="*/ 3 w 6"/>
                    <a:gd name="T15" fmla="*/ 13 h 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16">
                      <a:moveTo>
                        <a:pt x="3" y="13"/>
                      </a:moveTo>
                      <a:cubicBezTo>
                        <a:pt x="4" y="11"/>
                        <a:pt x="5" y="10"/>
                        <a:pt x="6" y="8"/>
                      </a:cubicBezTo>
                      <a:cubicBezTo>
                        <a:pt x="6" y="6"/>
                        <a:pt x="6" y="4"/>
                        <a:pt x="5" y="3"/>
                      </a:cubicBezTo>
                      <a:cubicBezTo>
                        <a:pt x="5" y="1"/>
                        <a:pt x="4" y="0"/>
                        <a:pt x="3" y="0"/>
                      </a:cubicBezTo>
                      <a:cubicBezTo>
                        <a:pt x="2" y="1"/>
                        <a:pt x="1" y="5"/>
                        <a:pt x="1" y="6"/>
                      </a:cubicBezTo>
                      <a:cubicBezTo>
                        <a:pt x="0" y="8"/>
                        <a:pt x="0" y="9"/>
                        <a:pt x="0" y="11"/>
                      </a:cubicBezTo>
                      <a:cubicBezTo>
                        <a:pt x="0" y="12"/>
                        <a:pt x="0" y="14"/>
                        <a:pt x="0" y="15"/>
                      </a:cubicBezTo>
                      <a:cubicBezTo>
                        <a:pt x="1" y="16"/>
                        <a:pt x="2" y="14"/>
                        <a:pt x="3" y="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defRPr/>
                  </a:pPr>
                  <a:endParaRPr lang="en-US">
                    <a:solidFill>
                      <a:srgbClr val="505050"/>
                    </a:solidFill>
                  </a:endParaRPr>
                </a:p>
              </p:txBody>
            </p:sp>
            <p:sp>
              <p:nvSpPr>
                <p:cNvPr id="216" name="Freeform 913"/>
                <p:cNvSpPr>
                  <a:spLocks/>
                </p:cNvSpPr>
                <p:nvPr/>
              </p:nvSpPr>
              <p:spPr bwMode="auto">
                <a:xfrm>
                  <a:off x="3563938" y="4497388"/>
                  <a:ext cx="25400" cy="50800"/>
                </a:xfrm>
                <a:custGeom>
                  <a:avLst/>
                  <a:gdLst>
                    <a:gd name="T0" fmla="*/ 3 w 34"/>
                    <a:gd name="T1" fmla="*/ 65 h 66"/>
                    <a:gd name="T2" fmla="*/ 9 w 34"/>
                    <a:gd name="T3" fmla="*/ 62 h 66"/>
                    <a:gd name="T4" fmla="*/ 11 w 34"/>
                    <a:gd name="T5" fmla="*/ 59 h 66"/>
                    <a:gd name="T6" fmla="*/ 14 w 34"/>
                    <a:gd name="T7" fmla="*/ 53 h 66"/>
                    <a:gd name="T8" fmla="*/ 19 w 34"/>
                    <a:gd name="T9" fmla="*/ 43 h 66"/>
                    <a:gd name="T10" fmla="*/ 25 w 34"/>
                    <a:gd name="T11" fmla="*/ 31 h 66"/>
                    <a:gd name="T12" fmla="*/ 27 w 34"/>
                    <a:gd name="T13" fmla="*/ 26 h 66"/>
                    <a:gd name="T14" fmla="*/ 29 w 34"/>
                    <a:gd name="T15" fmla="*/ 23 h 66"/>
                    <a:gd name="T16" fmla="*/ 31 w 34"/>
                    <a:gd name="T17" fmla="*/ 17 h 66"/>
                    <a:gd name="T18" fmla="*/ 33 w 34"/>
                    <a:gd name="T19" fmla="*/ 13 h 66"/>
                    <a:gd name="T20" fmla="*/ 33 w 34"/>
                    <a:gd name="T21" fmla="*/ 9 h 66"/>
                    <a:gd name="T22" fmla="*/ 32 w 34"/>
                    <a:gd name="T23" fmla="*/ 4 h 66"/>
                    <a:gd name="T24" fmla="*/ 30 w 34"/>
                    <a:gd name="T25" fmla="*/ 7 h 66"/>
                    <a:gd name="T26" fmla="*/ 27 w 34"/>
                    <a:gd name="T27" fmla="*/ 9 h 66"/>
                    <a:gd name="T28" fmla="*/ 26 w 34"/>
                    <a:gd name="T29" fmla="*/ 12 h 66"/>
                    <a:gd name="T30" fmla="*/ 27 w 34"/>
                    <a:gd name="T31" fmla="*/ 13 h 66"/>
                    <a:gd name="T32" fmla="*/ 23 w 34"/>
                    <a:gd name="T33" fmla="*/ 18 h 66"/>
                    <a:gd name="T34" fmla="*/ 20 w 34"/>
                    <a:gd name="T35" fmla="*/ 21 h 66"/>
                    <a:gd name="T36" fmla="*/ 17 w 34"/>
                    <a:gd name="T37" fmla="*/ 23 h 66"/>
                    <a:gd name="T38" fmla="*/ 13 w 34"/>
                    <a:gd name="T39" fmla="*/ 28 h 66"/>
                    <a:gd name="T40" fmla="*/ 12 w 34"/>
                    <a:gd name="T41" fmla="*/ 32 h 66"/>
                    <a:gd name="T42" fmla="*/ 10 w 34"/>
                    <a:gd name="T43" fmla="*/ 38 h 66"/>
                    <a:gd name="T44" fmla="*/ 6 w 34"/>
                    <a:gd name="T45" fmla="*/ 47 h 66"/>
                    <a:gd name="T46" fmla="*/ 4 w 34"/>
                    <a:gd name="T47" fmla="*/ 51 h 66"/>
                    <a:gd name="T48" fmla="*/ 2 w 34"/>
                    <a:gd name="T49" fmla="*/ 55 h 66"/>
                    <a:gd name="T50" fmla="*/ 1 w 34"/>
                    <a:gd name="T51" fmla="*/ 60 h 66"/>
                    <a:gd name="T52" fmla="*/ 3 w 34"/>
                    <a:gd name="T53" fmla="*/ 65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4" h="66">
                      <a:moveTo>
                        <a:pt x="3" y="65"/>
                      </a:moveTo>
                      <a:cubicBezTo>
                        <a:pt x="4" y="66"/>
                        <a:pt x="7" y="64"/>
                        <a:pt x="9" y="62"/>
                      </a:cubicBezTo>
                      <a:cubicBezTo>
                        <a:pt x="9" y="61"/>
                        <a:pt x="11" y="60"/>
                        <a:pt x="11" y="59"/>
                      </a:cubicBezTo>
                      <a:cubicBezTo>
                        <a:pt x="12" y="57"/>
                        <a:pt x="13" y="55"/>
                        <a:pt x="14" y="53"/>
                      </a:cubicBezTo>
                      <a:cubicBezTo>
                        <a:pt x="16" y="50"/>
                        <a:pt x="18" y="46"/>
                        <a:pt x="19" y="43"/>
                      </a:cubicBezTo>
                      <a:cubicBezTo>
                        <a:pt x="21" y="39"/>
                        <a:pt x="23" y="35"/>
                        <a:pt x="25" y="31"/>
                      </a:cubicBezTo>
                      <a:cubicBezTo>
                        <a:pt x="25" y="29"/>
                        <a:pt x="26" y="28"/>
                        <a:pt x="27" y="26"/>
                      </a:cubicBezTo>
                      <a:cubicBezTo>
                        <a:pt x="27" y="25"/>
                        <a:pt x="28" y="24"/>
                        <a:pt x="29" y="23"/>
                      </a:cubicBezTo>
                      <a:cubicBezTo>
                        <a:pt x="29" y="21"/>
                        <a:pt x="30" y="18"/>
                        <a:pt x="31" y="17"/>
                      </a:cubicBezTo>
                      <a:cubicBezTo>
                        <a:pt x="33" y="16"/>
                        <a:pt x="33" y="15"/>
                        <a:pt x="33" y="13"/>
                      </a:cubicBezTo>
                      <a:cubicBezTo>
                        <a:pt x="34" y="11"/>
                        <a:pt x="34" y="9"/>
                        <a:pt x="33" y="9"/>
                      </a:cubicBezTo>
                      <a:cubicBezTo>
                        <a:pt x="33" y="8"/>
                        <a:pt x="34" y="0"/>
                        <a:pt x="32" y="4"/>
                      </a:cubicBezTo>
                      <a:cubicBezTo>
                        <a:pt x="32" y="5"/>
                        <a:pt x="30" y="6"/>
                        <a:pt x="30" y="7"/>
                      </a:cubicBezTo>
                      <a:cubicBezTo>
                        <a:pt x="29" y="8"/>
                        <a:pt x="28" y="8"/>
                        <a:pt x="27" y="9"/>
                      </a:cubicBezTo>
                      <a:cubicBezTo>
                        <a:pt x="27" y="10"/>
                        <a:pt x="26" y="11"/>
                        <a:pt x="26" y="12"/>
                      </a:cubicBezTo>
                      <a:cubicBezTo>
                        <a:pt x="26" y="13"/>
                        <a:pt x="27" y="13"/>
                        <a:pt x="27" y="13"/>
                      </a:cubicBezTo>
                      <a:cubicBezTo>
                        <a:pt x="28" y="14"/>
                        <a:pt x="23" y="17"/>
                        <a:pt x="23" y="18"/>
                      </a:cubicBezTo>
                      <a:cubicBezTo>
                        <a:pt x="22" y="19"/>
                        <a:pt x="21" y="20"/>
                        <a:pt x="20" y="21"/>
                      </a:cubicBezTo>
                      <a:cubicBezTo>
                        <a:pt x="19" y="22"/>
                        <a:pt x="18" y="22"/>
                        <a:pt x="17" y="23"/>
                      </a:cubicBezTo>
                      <a:cubicBezTo>
                        <a:pt x="17" y="25"/>
                        <a:pt x="14" y="26"/>
                        <a:pt x="13" y="28"/>
                      </a:cubicBezTo>
                      <a:cubicBezTo>
                        <a:pt x="13" y="29"/>
                        <a:pt x="12" y="31"/>
                        <a:pt x="12" y="32"/>
                      </a:cubicBezTo>
                      <a:cubicBezTo>
                        <a:pt x="11" y="34"/>
                        <a:pt x="11" y="36"/>
                        <a:pt x="10" y="38"/>
                      </a:cubicBezTo>
                      <a:cubicBezTo>
                        <a:pt x="10" y="41"/>
                        <a:pt x="8" y="44"/>
                        <a:pt x="6" y="47"/>
                      </a:cubicBezTo>
                      <a:cubicBezTo>
                        <a:pt x="6" y="48"/>
                        <a:pt x="5" y="50"/>
                        <a:pt x="4" y="51"/>
                      </a:cubicBezTo>
                      <a:cubicBezTo>
                        <a:pt x="3" y="51"/>
                        <a:pt x="2" y="54"/>
                        <a:pt x="2" y="55"/>
                      </a:cubicBezTo>
                      <a:cubicBezTo>
                        <a:pt x="2" y="57"/>
                        <a:pt x="3" y="57"/>
                        <a:pt x="1" y="60"/>
                      </a:cubicBezTo>
                      <a:cubicBezTo>
                        <a:pt x="0" y="63"/>
                        <a:pt x="2" y="64"/>
                        <a:pt x="3" y="6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defRPr/>
                  </a:pPr>
                  <a:endParaRPr lang="en-US">
                    <a:solidFill>
                      <a:srgbClr val="505050"/>
                    </a:solidFill>
                  </a:endParaRPr>
                </a:p>
              </p:txBody>
            </p:sp>
            <p:sp>
              <p:nvSpPr>
                <p:cNvPr id="217" name="Freeform 914"/>
                <p:cNvSpPr>
                  <a:spLocks/>
                </p:cNvSpPr>
                <p:nvPr/>
              </p:nvSpPr>
              <p:spPr bwMode="auto">
                <a:xfrm>
                  <a:off x="3490913" y="4324350"/>
                  <a:ext cx="28575" cy="25400"/>
                </a:xfrm>
                <a:custGeom>
                  <a:avLst/>
                  <a:gdLst>
                    <a:gd name="T0" fmla="*/ 5 w 39"/>
                    <a:gd name="T1" fmla="*/ 28 h 33"/>
                    <a:gd name="T2" fmla="*/ 11 w 39"/>
                    <a:gd name="T3" fmla="*/ 30 h 33"/>
                    <a:gd name="T4" fmla="*/ 13 w 39"/>
                    <a:gd name="T5" fmla="*/ 33 h 33"/>
                    <a:gd name="T6" fmla="*/ 17 w 39"/>
                    <a:gd name="T7" fmla="*/ 29 h 33"/>
                    <a:gd name="T8" fmla="*/ 24 w 39"/>
                    <a:gd name="T9" fmla="*/ 28 h 33"/>
                    <a:gd name="T10" fmla="*/ 31 w 39"/>
                    <a:gd name="T11" fmla="*/ 21 h 33"/>
                    <a:gd name="T12" fmla="*/ 37 w 39"/>
                    <a:gd name="T13" fmla="*/ 8 h 33"/>
                    <a:gd name="T14" fmla="*/ 39 w 39"/>
                    <a:gd name="T15" fmla="*/ 0 h 33"/>
                    <a:gd name="T16" fmla="*/ 1 w 39"/>
                    <a:gd name="T17" fmla="*/ 18 h 33"/>
                    <a:gd name="T18" fmla="*/ 2 w 39"/>
                    <a:gd name="T19" fmla="*/ 23 h 33"/>
                    <a:gd name="T20" fmla="*/ 0 w 39"/>
                    <a:gd name="T21" fmla="*/ 28 h 33"/>
                    <a:gd name="T22" fmla="*/ 5 w 39"/>
                    <a:gd name="T23" fmla="*/ 28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9" h="33">
                      <a:moveTo>
                        <a:pt x="5" y="28"/>
                      </a:moveTo>
                      <a:cubicBezTo>
                        <a:pt x="9" y="25"/>
                        <a:pt x="10" y="27"/>
                        <a:pt x="11" y="30"/>
                      </a:cubicBezTo>
                      <a:cubicBezTo>
                        <a:pt x="12" y="31"/>
                        <a:pt x="12" y="32"/>
                        <a:pt x="13" y="33"/>
                      </a:cubicBezTo>
                      <a:cubicBezTo>
                        <a:pt x="14" y="33"/>
                        <a:pt x="16" y="30"/>
                        <a:pt x="17" y="29"/>
                      </a:cubicBezTo>
                      <a:cubicBezTo>
                        <a:pt x="20" y="25"/>
                        <a:pt x="21" y="30"/>
                        <a:pt x="24" y="28"/>
                      </a:cubicBezTo>
                      <a:cubicBezTo>
                        <a:pt x="26" y="27"/>
                        <a:pt x="29" y="23"/>
                        <a:pt x="31" y="21"/>
                      </a:cubicBezTo>
                      <a:cubicBezTo>
                        <a:pt x="34" y="17"/>
                        <a:pt x="36" y="13"/>
                        <a:pt x="37" y="8"/>
                      </a:cubicBezTo>
                      <a:cubicBezTo>
                        <a:pt x="38" y="6"/>
                        <a:pt x="38" y="3"/>
                        <a:pt x="39" y="0"/>
                      </a:cubicBezTo>
                      <a:cubicBezTo>
                        <a:pt x="26" y="6"/>
                        <a:pt x="14" y="12"/>
                        <a:pt x="1" y="18"/>
                      </a:cubicBezTo>
                      <a:cubicBezTo>
                        <a:pt x="1" y="19"/>
                        <a:pt x="2" y="20"/>
                        <a:pt x="2" y="23"/>
                      </a:cubicBezTo>
                      <a:cubicBezTo>
                        <a:pt x="1" y="24"/>
                        <a:pt x="0" y="27"/>
                        <a:pt x="0" y="28"/>
                      </a:cubicBezTo>
                      <a:cubicBezTo>
                        <a:pt x="1" y="30"/>
                        <a:pt x="4" y="28"/>
                        <a:pt x="5"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defRPr/>
                  </a:pPr>
                  <a:endParaRPr lang="en-US">
                    <a:solidFill>
                      <a:srgbClr val="505050"/>
                    </a:solidFill>
                  </a:endParaRPr>
                </a:p>
              </p:txBody>
            </p:sp>
            <p:sp>
              <p:nvSpPr>
                <p:cNvPr id="218" name="Freeform 915"/>
                <p:cNvSpPr>
                  <a:spLocks/>
                </p:cNvSpPr>
                <p:nvPr/>
              </p:nvSpPr>
              <p:spPr bwMode="auto">
                <a:xfrm>
                  <a:off x="3459163" y="4395788"/>
                  <a:ext cx="7938" cy="7938"/>
                </a:xfrm>
                <a:custGeom>
                  <a:avLst/>
                  <a:gdLst>
                    <a:gd name="T0" fmla="*/ 4 w 11"/>
                    <a:gd name="T1" fmla="*/ 12 h 12"/>
                    <a:gd name="T2" fmla="*/ 11 w 11"/>
                    <a:gd name="T3" fmla="*/ 1 h 12"/>
                    <a:gd name="T4" fmla="*/ 8 w 11"/>
                    <a:gd name="T5" fmla="*/ 1 h 12"/>
                    <a:gd name="T6" fmla="*/ 4 w 11"/>
                    <a:gd name="T7" fmla="*/ 12 h 12"/>
                  </a:gdLst>
                  <a:ahLst/>
                  <a:cxnLst>
                    <a:cxn ang="0">
                      <a:pos x="T0" y="T1"/>
                    </a:cxn>
                    <a:cxn ang="0">
                      <a:pos x="T2" y="T3"/>
                    </a:cxn>
                    <a:cxn ang="0">
                      <a:pos x="T4" y="T5"/>
                    </a:cxn>
                    <a:cxn ang="0">
                      <a:pos x="T6" y="T7"/>
                    </a:cxn>
                  </a:cxnLst>
                  <a:rect l="0" t="0" r="r" b="b"/>
                  <a:pathLst>
                    <a:path w="11" h="12">
                      <a:moveTo>
                        <a:pt x="4" y="12"/>
                      </a:moveTo>
                      <a:cubicBezTo>
                        <a:pt x="7" y="11"/>
                        <a:pt x="10" y="4"/>
                        <a:pt x="11" y="1"/>
                      </a:cubicBezTo>
                      <a:cubicBezTo>
                        <a:pt x="10" y="0"/>
                        <a:pt x="9" y="0"/>
                        <a:pt x="8" y="1"/>
                      </a:cubicBezTo>
                      <a:cubicBezTo>
                        <a:pt x="7" y="3"/>
                        <a:pt x="0" y="12"/>
                        <a:pt x="4"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defRPr/>
                  </a:pPr>
                  <a:endParaRPr lang="en-US">
                    <a:solidFill>
                      <a:srgbClr val="505050"/>
                    </a:solidFill>
                  </a:endParaRPr>
                </a:p>
              </p:txBody>
            </p:sp>
            <p:sp>
              <p:nvSpPr>
                <p:cNvPr id="219" name="Freeform 916"/>
                <p:cNvSpPr>
                  <a:spLocks/>
                </p:cNvSpPr>
                <p:nvPr/>
              </p:nvSpPr>
              <p:spPr bwMode="auto">
                <a:xfrm>
                  <a:off x="3459163" y="4371975"/>
                  <a:ext cx="7938" cy="9525"/>
                </a:xfrm>
                <a:custGeom>
                  <a:avLst/>
                  <a:gdLst>
                    <a:gd name="T0" fmla="*/ 6 w 10"/>
                    <a:gd name="T1" fmla="*/ 2 h 13"/>
                    <a:gd name="T2" fmla="*/ 2 w 10"/>
                    <a:gd name="T3" fmla="*/ 5 h 13"/>
                    <a:gd name="T4" fmla="*/ 2 w 10"/>
                    <a:gd name="T5" fmla="*/ 11 h 13"/>
                    <a:gd name="T6" fmla="*/ 6 w 10"/>
                    <a:gd name="T7" fmla="*/ 8 h 13"/>
                    <a:gd name="T8" fmla="*/ 8 w 10"/>
                    <a:gd name="T9" fmla="*/ 0 h 13"/>
                    <a:gd name="T10" fmla="*/ 6 w 10"/>
                    <a:gd name="T11" fmla="*/ 2 h 13"/>
                  </a:gdLst>
                  <a:ahLst/>
                  <a:cxnLst>
                    <a:cxn ang="0">
                      <a:pos x="T0" y="T1"/>
                    </a:cxn>
                    <a:cxn ang="0">
                      <a:pos x="T2" y="T3"/>
                    </a:cxn>
                    <a:cxn ang="0">
                      <a:pos x="T4" y="T5"/>
                    </a:cxn>
                    <a:cxn ang="0">
                      <a:pos x="T6" y="T7"/>
                    </a:cxn>
                    <a:cxn ang="0">
                      <a:pos x="T8" y="T9"/>
                    </a:cxn>
                    <a:cxn ang="0">
                      <a:pos x="T10" y="T11"/>
                    </a:cxn>
                  </a:cxnLst>
                  <a:rect l="0" t="0" r="r" b="b"/>
                  <a:pathLst>
                    <a:path w="10" h="13">
                      <a:moveTo>
                        <a:pt x="6" y="2"/>
                      </a:moveTo>
                      <a:cubicBezTo>
                        <a:pt x="5" y="3"/>
                        <a:pt x="3" y="4"/>
                        <a:pt x="2" y="5"/>
                      </a:cubicBezTo>
                      <a:cubicBezTo>
                        <a:pt x="0" y="8"/>
                        <a:pt x="1" y="10"/>
                        <a:pt x="2" y="11"/>
                      </a:cubicBezTo>
                      <a:cubicBezTo>
                        <a:pt x="4" y="13"/>
                        <a:pt x="5" y="11"/>
                        <a:pt x="6" y="8"/>
                      </a:cubicBezTo>
                      <a:cubicBezTo>
                        <a:pt x="8" y="4"/>
                        <a:pt x="10" y="3"/>
                        <a:pt x="8" y="0"/>
                      </a:cubicBezTo>
                      <a:cubicBezTo>
                        <a:pt x="8" y="1"/>
                        <a:pt x="7" y="1"/>
                        <a:pt x="6"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defRPr/>
                  </a:pPr>
                  <a:endParaRPr lang="en-US">
                    <a:solidFill>
                      <a:srgbClr val="505050"/>
                    </a:solidFill>
                  </a:endParaRPr>
                </a:p>
              </p:txBody>
            </p:sp>
            <p:sp>
              <p:nvSpPr>
                <p:cNvPr id="220" name="Freeform 917"/>
                <p:cNvSpPr>
                  <a:spLocks noEditPoints="1"/>
                </p:cNvSpPr>
                <p:nvPr/>
              </p:nvSpPr>
              <p:spPr bwMode="auto">
                <a:xfrm>
                  <a:off x="3435351" y="4184650"/>
                  <a:ext cx="279400" cy="420688"/>
                </a:xfrm>
                <a:custGeom>
                  <a:avLst/>
                  <a:gdLst>
                    <a:gd name="T0" fmla="*/ 235 w 369"/>
                    <a:gd name="T1" fmla="*/ 129 h 558"/>
                    <a:gd name="T2" fmla="*/ 229 w 369"/>
                    <a:gd name="T3" fmla="*/ 149 h 558"/>
                    <a:gd name="T4" fmla="*/ 204 w 369"/>
                    <a:gd name="T5" fmla="*/ 158 h 558"/>
                    <a:gd name="T6" fmla="*/ 204 w 369"/>
                    <a:gd name="T7" fmla="*/ 185 h 558"/>
                    <a:gd name="T8" fmla="*/ 219 w 369"/>
                    <a:gd name="T9" fmla="*/ 194 h 558"/>
                    <a:gd name="T10" fmla="*/ 200 w 369"/>
                    <a:gd name="T11" fmla="*/ 220 h 558"/>
                    <a:gd name="T12" fmla="*/ 178 w 369"/>
                    <a:gd name="T13" fmla="*/ 219 h 558"/>
                    <a:gd name="T14" fmla="*/ 158 w 369"/>
                    <a:gd name="T15" fmla="*/ 234 h 558"/>
                    <a:gd name="T16" fmla="*/ 144 w 369"/>
                    <a:gd name="T17" fmla="*/ 218 h 558"/>
                    <a:gd name="T18" fmla="*/ 131 w 369"/>
                    <a:gd name="T19" fmla="*/ 202 h 558"/>
                    <a:gd name="T20" fmla="*/ 101 w 369"/>
                    <a:gd name="T21" fmla="*/ 221 h 558"/>
                    <a:gd name="T22" fmla="*/ 66 w 369"/>
                    <a:gd name="T23" fmla="*/ 255 h 558"/>
                    <a:gd name="T24" fmla="*/ 36 w 369"/>
                    <a:gd name="T25" fmla="*/ 300 h 558"/>
                    <a:gd name="T26" fmla="*/ 5 w 369"/>
                    <a:gd name="T27" fmla="*/ 384 h 558"/>
                    <a:gd name="T28" fmla="*/ 14 w 369"/>
                    <a:gd name="T29" fmla="*/ 414 h 558"/>
                    <a:gd name="T30" fmla="*/ 50 w 369"/>
                    <a:gd name="T31" fmla="*/ 415 h 558"/>
                    <a:gd name="T32" fmla="*/ 80 w 369"/>
                    <a:gd name="T33" fmla="*/ 398 h 558"/>
                    <a:gd name="T34" fmla="*/ 99 w 369"/>
                    <a:gd name="T35" fmla="*/ 406 h 558"/>
                    <a:gd name="T36" fmla="*/ 94 w 369"/>
                    <a:gd name="T37" fmla="*/ 451 h 558"/>
                    <a:gd name="T38" fmla="*/ 78 w 369"/>
                    <a:gd name="T39" fmla="*/ 484 h 558"/>
                    <a:gd name="T40" fmla="*/ 71 w 369"/>
                    <a:gd name="T41" fmla="*/ 529 h 558"/>
                    <a:gd name="T42" fmla="*/ 70 w 369"/>
                    <a:gd name="T43" fmla="*/ 555 h 558"/>
                    <a:gd name="T44" fmla="*/ 98 w 369"/>
                    <a:gd name="T45" fmla="*/ 544 h 558"/>
                    <a:gd name="T46" fmla="*/ 133 w 369"/>
                    <a:gd name="T47" fmla="*/ 503 h 558"/>
                    <a:gd name="T48" fmla="*/ 161 w 369"/>
                    <a:gd name="T49" fmla="*/ 458 h 558"/>
                    <a:gd name="T50" fmla="*/ 181 w 369"/>
                    <a:gd name="T51" fmla="*/ 414 h 558"/>
                    <a:gd name="T52" fmla="*/ 206 w 369"/>
                    <a:gd name="T53" fmla="*/ 365 h 558"/>
                    <a:gd name="T54" fmla="*/ 235 w 369"/>
                    <a:gd name="T55" fmla="*/ 310 h 558"/>
                    <a:gd name="T56" fmla="*/ 216 w 369"/>
                    <a:gd name="T57" fmla="*/ 318 h 558"/>
                    <a:gd name="T58" fmla="*/ 209 w 369"/>
                    <a:gd name="T59" fmla="*/ 288 h 558"/>
                    <a:gd name="T60" fmla="*/ 207 w 369"/>
                    <a:gd name="T61" fmla="*/ 244 h 558"/>
                    <a:gd name="T62" fmla="*/ 216 w 369"/>
                    <a:gd name="T63" fmla="*/ 265 h 558"/>
                    <a:gd name="T64" fmla="*/ 219 w 369"/>
                    <a:gd name="T65" fmla="*/ 310 h 558"/>
                    <a:gd name="T66" fmla="*/ 243 w 369"/>
                    <a:gd name="T67" fmla="*/ 290 h 558"/>
                    <a:gd name="T68" fmla="*/ 262 w 369"/>
                    <a:gd name="T69" fmla="*/ 261 h 558"/>
                    <a:gd name="T70" fmla="*/ 259 w 369"/>
                    <a:gd name="T71" fmla="*/ 237 h 558"/>
                    <a:gd name="T72" fmla="*/ 246 w 369"/>
                    <a:gd name="T73" fmla="*/ 220 h 558"/>
                    <a:gd name="T74" fmla="*/ 262 w 369"/>
                    <a:gd name="T75" fmla="*/ 228 h 558"/>
                    <a:gd name="T76" fmla="*/ 281 w 369"/>
                    <a:gd name="T77" fmla="*/ 230 h 558"/>
                    <a:gd name="T78" fmla="*/ 290 w 369"/>
                    <a:gd name="T79" fmla="*/ 249 h 558"/>
                    <a:gd name="T80" fmla="*/ 295 w 369"/>
                    <a:gd name="T81" fmla="*/ 285 h 558"/>
                    <a:gd name="T82" fmla="*/ 306 w 369"/>
                    <a:gd name="T83" fmla="*/ 282 h 558"/>
                    <a:gd name="T84" fmla="*/ 322 w 369"/>
                    <a:gd name="T85" fmla="*/ 248 h 558"/>
                    <a:gd name="T86" fmla="*/ 369 w 369"/>
                    <a:gd name="T87" fmla="*/ 55 h 558"/>
                    <a:gd name="T88" fmla="*/ 127 w 369"/>
                    <a:gd name="T89" fmla="*/ 342 h 558"/>
                    <a:gd name="T90" fmla="*/ 155 w 369"/>
                    <a:gd name="T91" fmla="*/ 422 h 558"/>
                    <a:gd name="T92" fmla="*/ 159 w 369"/>
                    <a:gd name="T93" fmla="*/ 444 h 558"/>
                    <a:gd name="T94" fmla="*/ 176 w 369"/>
                    <a:gd name="T95" fmla="*/ 386 h 558"/>
                    <a:gd name="T96" fmla="*/ 176 w 369"/>
                    <a:gd name="T97" fmla="*/ 383 h 558"/>
                    <a:gd name="T98" fmla="*/ 266 w 369"/>
                    <a:gd name="T99" fmla="*/ 130 h 558"/>
                    <a:gd name="T100" fmla="*/ 267 w 369"/>
                    <a:gd name="T101" fmla="*/ 152 h 558"/>
                    <a:gd name="T102" fmla="*/ 255 w 369"/>
                    <a:gd name="T103" fmla="*/ 165 h 558"/>
                    <a:gd name="T104" fmla="*/ 254 w 369"/>
                    <a:gd name="T105" fmla="*/ 129 h 558"/>
                    <a:gd name="T106" fmla="*/ 267 w 369"/>
                    <a:gd name="T107" fmla="*/ 95 h 558"/>
                    <a:gd name="T108" fmla="*/ 280 w 369"/>
                    <a:gd name="T109" fmla="*/ 121 h 558"/>
                    <a:gd name="T110" fmla="*/ 285 w 369"/>
                    <a:gd name="T111" fmla="*/ 115 h 558"/>
                    <a:gd name="T112" fmla="*/ 318 w 369"/>
                    <a:gd name="T113" fmla="*/ 94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69" h="558">
                      <a:moveTo>
                        <a:pt x="232" y="106"/>
                      </a:moveTo>
                      <a:cubicBezTo>
                        <a:pt x="232" y="108"/>
                        <a:pt x="234" y="108"/>
                        <a:pt x="234" y="111"/>
                      </a:cubicBezTo>
                      <a:cubicBezTo>
                        <a:pt x="233" y="113"/>
                        <a:pt x="232" y="114"/>
                        <a:pt x="231" y="116"/>
                      </a:cubicBezTo>
                      <a:cubicBezTo>
                        <a:pt x="230" y="117"/>
                        <a:pt x="229" y="119"/>
                        <a:pt x="230" y="120"/>
                      </a:cubicBezTo>
                      <a:cubicBezTo>
                        <a:pt x="230" y="122"/>
                        <a:pt x="231" y="122"/>
                        <a:pt x="232" y="122"/>
                      </a:cubicBezTo>
                      <a:cubicBezTo>
                        <a:pt x="233" y="123"/>
                        <a:pt x="233" y="124"/>
                        <a:pt x="234" y="125"/>
                      </a:cubicBezTo>
                      <a:cubicBezTo>
                        <a:pt x="234" y="126"/>
                        <a:pt x="235" y="128"/>
                        <a:pt x="235" y="129"/>
                      </a:cubicBezTo>
                      <a:cubicBezTo>
                        <a:pt x="236" y="130"/>
                        <a:pt x="237" y="132"/>
                        <a:pt x="238" y="133"/>
                      </a:cubicBezTo>
                      <a:cubicBezTo>
                        <a:pt x="238" y="134"/>
                        <a:pt x="239" y="134"/>
                        <a:pt x="239" y="135"/>
                      </a:cubicBezTo>
                      <a:cubicBezTo>
                        <a:pt x="239" y="136"/>
                        <a:pt x="238" y="137"/>
                        <a:pt x="238" y="138"/>
                      </a:cubicBezTo>
                      <a:cubicBezTo>
                        <a:pt x="237" y="139"/>
                        <a:pt x="238" y="139"/>
                        <a:pt x="239" y="140"/>
                      </a:cubicBezTo>
                      <a:cubicBezTo>
                        <a:pt x="239" y="141"/>
                        <a:pt x="239" y="143"/>
                        <a:pt x="239" y="144"/>
                      </a:cubicBezTo>
                      <a:cubicBezTo>
                        <a:pt x="238" y="147"/>
                        <a:pt x="236" y="147"/>
                        <a:pt x="235" y="148"/>
                      </a:cubicBezTo>
                      <a:cubicBezTo>
                        <a:pt x="233" y="150"/>
                        <a:pt x="230" y="151"/>
                        <a:pt x="229" y="149"/>
                      </a:cubicBezTo>
                      <a:cubicBezTo>
                        <a:pt x="226" y="146"/>
                        <a:pt x="223" y="142"/>
                        <a:pt x="219" y="144"/>
                      </a:cubicBezTo>
                      <a:cubicBezTo>
                        <a:pt x="218" y="145"/>
                        <a:pt x="217" y="146"/>
                        <a:pt x="216" y="146"/>
                      </a:cubicBezTo>
                      <a:cubicBezTo>
                        <a:pt x="215" y="147"/>
                        <a:pt x="214" y="147"/>
                        <a:pt x="214" y="148"/>
                      </a:cubicBezTo>
                      <a:cubicBezTo>
                        <a:pt x="213" y="149"/>
                        <a:pt x="212" y="151"/>
                        <a:pt x="212" y="153"/>
                      </a:cubicBezTo>
                      <a:cubicBezTo>
                        <a:pt x="211" y="154"/>
                        <a:pt x="210" y="155"/>
                        <a:pt x="209" y="155"/>
                      </a:cubicBezTo>
                      <a:cubicBezTo>
                        <a:pt x="208" y="155"/>
                        <a:pt x="207" y="156"/>
                        <a:pt x="206" y="158"/>
                      </a:cubicBezTo>
                      <a:cubicBezTo>
                        <a:pt x="206" y="158"/>
                        <a:pt x="205" y="158"/>
                        <a:pt x="204" y="158"/>
                      </a:cubicBezTo>
                      <a:cubicBezTo>
                        <a:pt x="202" y="158"/>
                        <a:pt x="201" y="156"/>
                        <a:pt x="199" y="160"/>
                      </a:cubicBezTo>
                      <a:cubicBezTo>
                        <a:pt x="198" y="161"/>
                        <a:pt x="198" y="162"/>
                        <a:pt x="198" y="164"/>
                      </a:cubicBezTo>
                      <a:cubicBezTo>
                        <a:pt x="198" y="166"/>
                        <a:pt x="198" y="168"/>
                        <a:pt x="198" y="170"/>
                      </a:cubicBezTo>
                      <a:cubicBezTo>
                        <a:pt x="198" y="172"/>
                        <a:pt x="197" y="174"/>
                        <a:pt x="197" y="175"/>
                      </a:cubicBezTo>
                      <a:cubicBezTo>
                        <a:pt x="197" y="177"/>
                        <a:pt x="198" y="178"/>
                        <a:pt x="198" y="180"/>
                      </a:cubicBezTo>
                      <a:cubicBezTo>
                        <a:pt x="198" y="183"/>
                        <a:pt x="200" y="183"/>
                        <a:pt x="200" y="186"/>
                      </a:cubicBezTo>
                      <a:cubicBezTo>
                        <a:pt x="200" y="189"/>
                        <a:pt x="203" y="186"/>
                        <a:pt x="204" y="185"/>
                      </a:cubicBezTo>
                      <a:cubicBezTo>
                        <a:pt x="205" y="183"/>
                        <a:pt x="206" y="183"/>
                        <a:pt x="207" y="183"/>
                      </a:cubicBezTo>
                      <a:cubicBezTo>
                        <a:pt x="208" y="184"/>
                        <a:pt x="209" y="184"/>
                        <a:pt x="210" y="184"/>
                      </a:cubicBezTo>
                      <a:cubicBezTo>
                        <a:pt x="211" y="185"/>
                        <a:pt x="212" y="187"/>
                        <a:pt x="213" y="187"/>
                      </a:cubicBezTo>
                      <a:cubicBezTo>
                        <a:pt x="213" y="188"/>
                        <a:pt x="214" y="187"/>
                        <a:pt x="214" y="186"/>
                      </a:cubicBezTo>
                      <a:cubicBezTo>
                        <a:pt x="215" y="185"/>
                        <a:pt x="216" y="184"/>
                        <a:pt x="217" y="183"/>
                      </a:cubicBezTo>
                      <a:cubicBezTo>
                        <a:pt x="218" y="181"/>
                        <a:pt x="221" y="179"/>
                        <a:pt x="221" y="183"/>
                      </a:cubicBezTo>
                      <a:cubicBezTo>
                        <a:pt x="221" y="186"/>
                        <a:pt x="220" y="191"/>
                        <a:pt x="219" y="194"/>
                      </a:cubicBezTo>
                      <a:cubicBezTo>
                        <a:pt x="219" y="196"/>
                        <a:pt x="219" y="198"/>
                        <a:pt x="218" y="200"/>
                      </a:cubicBezTo>
                      <a:cubicBezTo>
                        <a:pt x="217" y="202"/>
                        <a:pt x="217" y="204"/>
                        <a:pt x="216" y="205"/>
                      </a:cubicBezTo>
                      <a:cubicBezTo>
                        <a:pt x="215" y="206"/>
                        <a:pt x="212" y="206"/>
                        <a:pt x="213" y="209"/>
                      </a:cubicBezTo>
                      <a:cubicBezTo>
                        <a:pt x="214" y="213"/>
                        <a:pt x="211" y="212"/>
                        <a:pt x="209" y="212"/>
                      </a:cubicBezTo>
                      <a:cubicBezTo>
                        <a:pt x="209" y="212"/>
                        <a:pt x="208" y="214"/>
                        <a:pt x="207" y="214"/>
                      </a:cubicBezTo>
                      <a:cubicBezTo>
                        <a:pt x="206" y="215"/>
                        <a:pt x="206" y="214"/>
                        <a:pt x="205" y="214"/>
                      </a:cubicBezTo>
                      <a:cubicBezTo>
                        <a:pt x="203" y="214"/>
                        <a:pt x="202" y="219"/>
                        <a:pt x="200" y="220"/>
                      </a:cubicBezTo>
                      <a:cubicBezTo>
                        <a:pt x="199" y="220"/>
                        <a:pt x="199" y="220"/>
                        <a:pt x="198" y="222"/>
                      </a:cubicBezTo>
                      <a:cubicBezTo>
                        <a:pt x="197" y="223"/>
                        <a:pt x="196" y="224"/>
                        <a:pt x="196" y="223"/>
                      </a:cubicBezTo>
                      <a:cubicBezTo>
                        <a:pt x="195" y="222"/>
                        <a:pt x="193" y="221"/>
                        <a:pt x="192" y="222"/>
                      </a:cubicBezTo>
                      <a:cubicBezTo>
                        <a:pt x="191" y="222"/>
                        <a:pt x="192" y="224"/>
                        <a:pt x="191" y="224"/>
                      </a:cubicBezTo>
                      <a:cubicBezTo>
                        <a:pt x="190" y="223"/>
                        <a:pt x="189" y="223"/>
                        <a:pt x="188" y="224"/>
                      </a:cubicBezTo>
                      <a:cubicBezTo>
                        <a:pt x="186" y="224"/>
                        <a:pt x="184" y="224"/>
                        <a:pt x="183" y="222"/>
                      </a:cubicBezTo>
                      <a:cubicBezTo>
                        <a:pt x="181" y="219"/>
                        <a:pt x="180" y="217"/>
                        <a:pt x="178" y="219"/>
                      </a:cubicBezTo>
                      <a:cubicBezTo>
                        <a:pt x="177" y="220"/>
                        <a:pt x="176" y="221"/>
                        <a:pt x="175" y="223"/>
                      </a:cubicBezTo>
                      <a:cubicBezTo>
                        <a:pt x="174" y="225"/>
                        <a:pt x="172" y="225"/>
                        <a:pt x="172" y="228"/>
                      </a:cubicBezTo>
                      <a:cubicBezTo>
                        <a:pt x="171" y="231"/>
                        <a:pt x="173" y="233"/>
                        <a:pt x="170" y="235"/>
                      </a:cubicBezTo>
                      <a:cubicBezTo>
                        <a:pt x="168" y="237"/>
                        <a:pt x="167" y="239"/>
                        <a:pt x="165" y="238"/>
                      </a:cubicBezTo>
                      <a:cubicBezTo>
                        <a:pt x="164" y="238"/>
                        <a:pt x="164" y="237"/>
                        <a:pt x="163" y="236"/>
                      </a:cubicBezTo>
                      <a:cubicBezTo>
                        <a:pt x="162" y="236"/>
                        <a:pt x="161" y="236"/>
                        <a:pt x="160" y="235"/>
                      </a:cubicBezTo>
                      <a:cubicBezTo>
                        <a:pt x="159" y="235"/>
                        <a:pt x="158" y="235"/>
                        <a:pt x="158" y="234"/>
                      </a:cubicBezTo>
                      <a:cubicBezTo>
                        <a:pt x="157" y="233"/>
                        <a:pt x="157" y="231"/>
                        <a:pt x="156" y="230"/>
                      </a:cubicBezTo>
                      <a:cubicBezTo>
                        <a:pt x="156" y="229"/>
                        <a:pt x="155" y="228"/>
                        <a:pt x="154" y="228"/>
                      </a:cubicBezTo>
                      <a:cubicBezTo>
                        <a:pt x="153" y="228"/>
                        <a:pt x="152" y="229"/>
                        <a:pt x="151" y="229"/>
                      </a:cubicBezTo>
                      <a:cubicBezTo>
                        <a:pt x="150" y="229"/>
                        <a:pt x="150" y="227"/>
                        <a:pt x="149" y="227"/>
                      </a:cubicBezTo>
                      <a:cubicBezTo>
                        <a:pt x="148" y="226"/>
                        <a:pt x="146" y="227"/>
                        <a:pt x="146" y="226"/>
                      </a:cubicBezTo>
                      <a:cubicBezTo>
                        <a:pt x="145" y="225"/>
                        <a:pt x="145" y="222"/>
                        <a:pt x="145" y="221"/>
                      </a:cubicBezTo>
                      <a:cubicBezTo>
                        <a:pt x="144" y="221"/>
                        <a:pt x="143" y="221"/>
                        <a:pt x="144" y="218"/>
                      </a:cubicBezTo>
                      <a:cubicBezTo>
                        <a:pt x="145" y="216"/>
                        <a:pt x="148" y="213"/>
                        <a:pt x="148" y="211"/>
                      </a:cubicBezTo>
                      <a:cubicBezTo>
                        <a:pt x="148" y="207"/>
                        <a:pt x="146" y="205"/>
                        <a:pt x="146" y="202"/>
                      </a:cubicBezTo>
                      <a:cubicBezTo>
                        <a:pt x="145" y="200"/>
                        <a:pt x="146" y="199"/>
                        <a:pt x="146" y="197"/>
                      </a:cubicBezTo>
                      <a:cubicBezTo>
                        <a:pt x="146" y="194"/>
                        <a:pt x="144" y="196"/>
                        <a:pt x="143" y="197"/>
                      </a:cubicBezTo>
                      <a:cubicBezTo>
                        <a:pt x="142" y="199"/>
                        <a:pt x="140" y="201"/>
                        <a:pt x="138" y="200"/>
                      </a:cubicBezTo>
                      <a:cubicBezTo>
                        <a:pt x="137" y="200"/>
                        <a:pt x="135" y="197"/>
                        <a:pt x="133" y="198"/>
                      </a:cubicBezTo>
                      <a:cubicBezTo>
                        <a:pt x="132" y="199"/>
                        <a:pt x="132" y="201"/>
                        <a:pt x="131" y="202"/>
                      </a:cubicBezTo>
                      <a:cubicBezTo>
                        <a:pt x="129" y="203"/>
                        <a:pt x="128" y="203"/>
                        <a:pt x="127" y="203"/>
                      </a:cubicBezTo>
                      <a:cubicBezTo>
                        <a:pt x="124" y="204"/>
                        <a:pt x="121" y="207"/>
                        <a:pt x="119" y="206"/>
                      </a:cubicBezTo>
                      <a:cubicBezTo>
                        <a:pt x="118" y="206"/>
                        <a:pt x="118" y="205"/>
                        <a:pt x="116" y="206"/>
                      </a:cubicBezTo>
                      <a:cubicBezTo>
                        <a:pt x="115" y="206"/>
                        <a:pt x="115" y="208"/>
                        <a:pt x="115" y="210"/>
                      </a:cubicBezTo>
                      <a:cubicBezTo>
                        <a:pt x="114" y="212"/>
                        <a:pt x="113" y="212"/>
                        <a:pt x="112" y="212"/>
                      </a:cubicBezTo>
                      <a:cubicBezTo>
                        <a:pt x="110" y="212"/>
                        <a:pt x="109" y="212"/>
                        <a:pt x="108" y="215"/>
                      </a:cubicBezTo>
                      <a:cubicBezTo>
                        <a:pt x="106" y="219"/>
                        <a:pt x="104" y="218"/>
                        <a:pt x="101" y="221"/>
                      </a:cubicBezTo>
                      <a:cubicBezTo>
                        <a:pt x="99" y="222"/>
                        <a:pt x="98" y="223"/>
                        <a:pt x="97" y="223"/>
                      </a:cubicBezTo>
                      <a:cubicBezTo>
                        <a:pt x="95" y="223"/>
                        <a:pt x="93" y="225"/>
                        <a:pt x="92" y="224"/>
                      </a:cubicBezTo>
                      <a:cubicBezTo>
                        <a:pt x="91" y="223"/>
                        <a:pt x="89" y="223"/>
                        <a:pt x="88" y="223"/>
                      </a:cubicBezTo>
                      <a:cubicBezTo>
                        <a:pt x="87" y="222"/>
                        <a:pt x="86" y="221"/>
                        <a:pt x="85" y="223"/>
                      </a:cubicBezTo>
                      <a:cubicBezTo>
                        <a:pt x="84" y="225"/>
                        <a:pt x="82" y="230"/>
                        <a:pt x="81" y="233"/>
                      </a:cubicBezTo>
                      <a:cubicBezTo>
                        <a:pt x="78" y="238"/>
                        <a:pt x="76" y="239"/>
                        <a:pt x="73" y="242"/>
                      </a:cubicBezTo>
                      <a:cubicBezTo>
                        <a:pt x="69" y="245"/>
                        <a:pt x="68" y="250"/>
                        <a:pt x="66" y="255"/>
                      </a:cubicBezTo>
                      <a:cubicBezTo>
                        <a:pt x="65" y="257"/>
                        <a:pt x="64" y="259"/>
                        <a:pt x="63" y="261"/>
                      </a:cubicBezTo>
                      <a:cubicBezTo>
                        <a:pt x="63" y="264"/>
                        <a:pt x="63" y="267"/>
                        <a:pt x="62" y="269"/>
                      </a:cubicBezTo>
                      <a:cubicBezTo>
                        <a:pt x="60" y="275"/>
                        <a:pt x="56" y="277"/>
                        <a:pt x="53" y="281"/>
                      </a:cubicBezTo>
                      <a:cubicBezTo>
                        <a:pt x="51" y="283"/>
                        <a:pt x="50" y="284"/>
                        <a:pt x="48" y="285"/>
                      </a:cubicBezTo>
                      <a:cubicBezTo>
                        <a:pt x="47" y="286"/>
                        <a:pt x="46" y="287"/>
                        <a:pt x="44" y="289"/>
                      </a:cubicBezTo>
                      <a:cubicBezTo>
                        <a:pt x="43" y="290"/>
                        <a:pt x="42" y="292"/>
                        <a:pt x="41" y="294"/>
                      </a:cubicBezTo>
                      <a:cubicBezTo>
                        <a:pt x="39" y="296"/>
                        <a:pt x="38" y="298"/>
                        <a:pt x="36" y="300"/>
                      </a:cubicBezTo>
                      <a:cubicBezTo>
                        <a:pt x="34" y="306"/>
                        <a:pt x="31" y="310"/>
                        <a:pt x="28" y="316"/>
                      </a:cubicBezTo>
                      <a:cubicBezTo>
                        <a:pt x="26" y="321"/>
                        <a:pt x="23" y="325"/>
                        <a:pt x="19" y="330"/>
                      </a:cubicBezTo>
                      <a:cubicBezTo>
                        <a:pt x="16" y="334"/>
                        <a:pt x="16" y="340"/>
                        <a:pt x="15" y="344"/>
                      </a:cubicBezTo>
                      <a:cubicBezTo>
                        <a:pt x="15" y="346"/>
                        <a:pt x="15" y="349"/>
                        <a:pt x="15" y="351"/>
                      </a:cubicBezTo>
                      <a:cubicBezTo>
                        <a:pt x="15" y="353"/>
                        <a:pt x="16" y="355"/>
                        <a:pt x="15" y="358"/>
                      </a:cubicBezTo>
                      <a:cubicBezTo>
                        <a:pt x="14" y="363"/>
                        <a:pt x="12" y="366"/>
                        <a:pt x="9" y="371"/>
                      </a:cubicBezTo>
                      <a:cubicBezTo>
                        <a:pt x="6" y="375"/>
                        <a:pt x="6" y="380"/>
                        <a:pt x="5" y="384"/>
                      </a:cubicBezTo>
                      <a:cubicBezTo>
                        <a:pt x="3" y="387"/>
                        <a:pt x="0" y="392"/>
                        <a:pt x="2" y="394"/>
                      </a:cubicBezTo>
                      <a:cubicBezTo>
                        <a:pt x="2" y="395"/>
                        <a:pt x="3" y="396"/>
                        <a:pt x="5" y="396"/>
                      </a:cubicBezTo>
                      <a:cubicBezTo>
                        <a:pt x="7" y="395"/>
                        <a:pt x="9" y="395"/>
                        <a:pt x="9" y="397"/>
                      </a:cubicBezTo>
                      <a:cubicBezTo>
                        <a:pt x="10" y="398"/>
                        <a:pt x="10" y="400"/>
                        <a:pt x="10" y="401"/>
                      </a:cubicBezTo>
                      <a:cubicBezTo>
                        <a:pt x="10" y="403"/>
                        <a:pt x="10" y="405"/>
                        <a:pt x="11" y="406"/>
                      </a:cubicBezTo>
                      <a:cubicBezTo>
                        <a:pt x="12" y="408"/>
                        <a:pt x="12" y="409"/>
                        <a:pt x="12" y="411"/>
                      </a:cubicBezTo>
                      <a:cubicBezTo>
                        <a:pt x="12" y="413"/>
                        <a:pt x="12" y="414"/>
                        <a:pt x="14" y="414"/>
                      </a:cubicBezTo>
                      <a:cubicBezTo>
                        <a:pt x="15" y="414"/>
                        <a:pt x="17" y="413"/>
                        <a:pt x="18" y="414"/>
                      </a:cubicBezTo>
                      <a:cubicBezTo>
                        <a:pt x="19" y="414"/>
                        <a:pt x="19" y="416"/>
                        <a:pt x="19" y="417"/>
                      </a:cubicBezTo>
                      <a:cubicBezTo>
                        <a:pt x="20" y="418"/>
                        <a:pt x="21" y="417"/>
                        <a:pt x="22" y="418"/>
                      </a:cubicBezTo>
                      <a:cubicBezTo>
                        <a:pt x="23" y="418"/>
                        <a:pt x="24" y="419"/>
                        <a:pt x="24" y="420"/>
                      </a:cubicBezTo>
                      <a:cubicBezTo>
                        <a:pt x="26" y="422"/>
                        <a:pt x="28" y="424"/>
                        <a:pt x="31" y="423"/>
                      </a:cubicBezTo>
                      <a:cubicBezTo>
                        <a:pt x="35" y="421"/>
                        <a:pt x="39" y="418"/>
                        <a:pt x="42" y="416"/>
                      </a:cubicBezTo>
                      <a:cubicBezTo>
                        <a:pt x="46" y="413"/>
                        <a:pt x="49" y="411"/>
                        <a:pt x="50" y="415"/>
                      </a:cubicBezTo>
                      <a:cubicBezTo>
                        <a:pt x="51" y="417"/>
                        <a:pt x="56" y="414"/>
                        <a:pt x="59" y="412"/>
                      </a:cubicBezTo>
                      <a:cubicBezTo>
                        <a:pt x="60" y="411"/>
                        <a:pt x="61" y="409"/>
                        <a:pt x="62" y="409"/>
                      </a:cubicBezTo>
                      <a:cubicBezTo>
                        <a:pt x="63" y="408"/>
                        <a:pt x="64" y="408"/>
                        <a:pt x="65" y="408"/>
                      </a:cubicBezTo>
                      <a:cubicBezTo>
                        <a:pt x="67" y="407"/>
                        <a:pt x="70" y="405"/>
                        <a:pt x="72" y="403"/>
                      </a:cubicBezTo>
                      <a:cubicBezTo>
                        <a:pt x="73" y="402"/>
                        <a:pt x="73" y="400"/>
                        <a:pt x="74" y="399"/>
                      </a:cubicBezTo>
                      <a:cubicBezTo>
                        <a:pt x="75" y="398"/>
                        <a:pt x="76" y="398"/>
                        <a:pt x="77" y="398"/>
                      </a:cubicBezTo>
                      <a:cubicBezTo>
                        <a:pt x="78" y="398"/>
                        <a:pt x="79" y="398"/>
                        <a:pt x="80" y="398"/>
                      </a:cubicBezTo>
                      <a:cubicBezTo>
                        <a:pt x="81" y="398"/>
                        <a:pt x="83" y="396"/>
                        <a:pt x="84" y="396"/>
                      </a:cubicBezTo>
                      <a:cubicBezTo>
                        <a:pt x="86" y="396"/>
                        <a:pt x="86" y="399"/>
                        <a:pt x="86" y="401"/>
                      </a:cubicBezTo>
                      <a:cubicBezTo>
                        <a:pt x="86" y="404"/>
                        <a:pt x="88" y="403"/>
                        <a:pt x="91" y="401"/>
                      </a:cubicBezTo>
                      <a:cubicBezTo>
                        <a:pt x="94" y="399"/>
                        <a:pt x="97" y="395"/>
                        <a:pt x="98" y="397"/>
                      </a:cubicBezTo>
                      <a:cubicBezTo>
                        <a:pt x="99" y="397"/>
                        <a:pt x="98" y="399"/>
                        <a:pt x="99" y="399"/>
                      </a:cubicBezTo>
                      <a:cubicBezTo>
                        <a:pt x="100" y="400"/>
                        <a:pt x="101" y="399"/>
                        <a:pt x="101" y="401"/>
                      </a:cubicBezTo>
                      <a:cubicBezTo>
                        <a:pt x="100" y="403"/>
                        <a:pt x="100" y="405"/>
                        <a:pt x="99" y="406"/>
                      </a:cubicBezTo>
                      <a:cubicBezTo>
                        <a:pt x="98" y="408"/>
                        <a:pt x="97" y="409"/>
                        <a:pt x="96" y="411"/>
                      </a:cubicBezTo>
                      <a:cubicBezTo>
                        <a:pt x="94" y="415"/>
                        <a:pt x="93" y="419"/>
                        <a:pt x="90" y="423"/>
                      </a:cubicBezTo>
                      <a:cubicBezTo>
                        <a:pt x="88" y="427"/>
                        <a:pt x="90" y="428"/>
                        <a:pt x="91" y="429"/>
                      </a:cubicBezTo>
                      <a:cubicBezTo>
                        <a:pt x="92" y="431"/>
                        <a:pt x="93" y="434"/>
                        <a:pt x="95" y="436"/>
                      </a:cubicBezTo>
                      <a:cubicBezTo>
                        <a:pt x="96" y="437"/>
                        <a:pt x="96" y="439"/>
                        <a:pt x="95" y="443"/>
                      </a:cubicBezTo>
                      <a:cubicBezTo>
                        <a:pt x="94" y="444"/>
                        <a:pt x="94" y="446"/>
                        <a:pt x="94" y="447"/>
                      </a:cubicBezTo>
                      <a:cubicBezTo>
                        <a:pt x="94" y="448"/>
                        <a:pt x="94" y="449"/>
                        <a:pt x="94" y="451"/>
                      </a:cubicBezTo>
                      <a:cubicBezTo>
                        <a:pt x="94" y="453"/>
                        <a:pt x="94" y="454"/>
                        <a:pt x="93" y="456"/>
                      </a:cubicBezTo>
                      <a:cubicBezTo>
                        <a:pt x="92" y="458"/>
                        <a:pt x="92" y="459"/>
                        <a:pt x="92" y="460"/>
                      </a:cubicBezTo>
                      <a:cubicBezTo>
                        <a:pt x="93" y="461"/>
                        <a:pt x="94" y="461"/>
                        <a:pt x="93" y="462"/>
                      </a:cubicBezTo>
                      <a:cubicBezTo>
                        <a:pt x="93" y="464"/>
                        <a:pt x="92" y="466"/>
                        <a:pt x="91" y="467"/>
                      </a:cubicBezTo>
                      <a:cubicBezTo>
                        <a:pt x="89" y="470"/>
                        <a:pt x="86" y="472"/>
                        <a:pt x="84" y="474"/>
                      </a:cubicBezTo>
                      <a:cubicBezTo>
                        <a:pt x="83" y="476"/>
                        <a:pt x="82" y="477"/>
                        <a:pt x="82" y="479"/>
                      </a:cubicBezTo>
                      <a:cubicBezTo>
                        <a:pt x="81" y="480"/>
                        <a:pt x="80" y="482"/>
                        <a:pt x="78" y="484"/>
                      </a:cubicBezTo>
                      <a:cubicBezTo>
                        <a:pt x="77" y="485"/>
                        <a:pt x="77" y="487"/>
                        <a:pt x="76" y="488"/>
                      </a:cubicBezTo>
                      <a:cubicBezTo>
                        <a:pt x="76" y="490"/>
                        <a:pt x="75" y="492"/>
                        <a:pt x="74" y="493"/>
                      </a:cubicBezTo>
                      <a:cubicBezTo>
                        <a:pt x="73" y="497"/>
                        <a:pt x="73" y="499"/>
                        <a:pt x="74" y="501"/>
                      </a:cubicBezTo>
                      <a:cubicBezTo>
                        <a:pt x="75" y="505"/>
                        <a:pt x="78" y="509"/>
                        <a:pt x="75" y="516"/>
                      </a:cubicBezTo>
                      <a:cubicBezTo>
                        <a:pt x="75" y="517"/>
                        <a:pt x="74" y="519"/>
                        <a:pt x="73" y="521"/>
                      </a:cubicBezTo>
                      <a:cubicBezTo>
                        <a:pt x="73" y="522"/>
                        <a:pt x="71" y="524"/>
                        <a:pt x="71" y="525"/>
                      </a:cubicBezTo>
                      <a:cubicBezTo>
                        <a:pt x="71" y="526"/>
                        <a:pt x="71" y="527"/>
                        <a:pt x="71" y="529"/>
                      </a:cubicBezTo>
                      <a:cubicBezTo>
                        <a:pt x="71" y="530"/>
                        <a:pt x="70" y="532"/>
                        <a:pt x="71" y="533"/>
                      </a:cubicBezTo>
                      <a:cubicBezTo>
                        <a:pt x="71" y="534"/>
                        <a:pt x="72" y="536"/>
                        <a:pt x="73" y="538"/>
                      </a:cubicBezTo>
                      <a:cubicBezTo>
                        <a:pt x="73" y="538"/>
                        <a:pt x="72" y="540"/>
                        <a:pt x="72" y="541"/>
                      </a:cubicBezTo>
                      <a:cubicBezTo>
                        <a:pt x="71" y="543"/>
                        <a:pt x="73" y="542"/>
                        <a:pt x="73" y="543"/>
                      </a:cubicBezTo>
                      <a:cubicBezTo>
                        <a:pt x="74" y="544"/>
                        <a:pt x="74" y="546"/>
                        <a:pt x="73" y="548"/>
                      </a:cubicBezTo>
                      <a:cubicBezTo>
                        <a:pt x="73" y="550"/>
                        <a:pt x="71" y="551"/>
                        <a:pt x="71" y="552"/>
                      </a:cubicBezTo>
                      <a:cubicBezTo>
                        <a:pt x="70" y="554"/>
                        <a:pt x="70" y="554"/>
                        <a:pt x="70" y="555"/>
                      </a:cubicBezTo>
                      <a:cubicBezTo>
                        <a:pt x="70" y="556"/>
                        <a:pt x="70" y="557"/>
                        <a:pt x="71" y="557"/>
                      </a:cubicBezTo>
                      <a:cubicBezTo>
                        <a:pt x="72" y="557"/>
                        <a:pt x="72" y="558"/>
                        <a:pt x="73" y="558"/>
                      </a:cubicBezTo>
                      <a:cubicBezTo>
                        <a:pt x="74" y="558"/>
                        <a:pt x="79" y="556"/>
                        <a:pt x="81" y="554"/>
                      </a:cubicBezTo>
                      <a:cubicBezTo>
                        <a:pt x="82" y="553"/>
                        <a:pt x="83" y="552"/>
                        <a:pt x="84" y="551"/>
                      </a:cubicBezTo>
                      <a:cubicBezTo>
                        <a:pt x="86" y="551"/>
                        <a:pt x="88" y="550"/>
                        <a:pt x="89" y="549"/>
                      </a:cubicBezTo>
                      <a:cubicBezTo>
                        <a:pt x="91" y="549"/>
                        <a:pt x="92" y="548"/>
                        <a:pt x="93" y="548"/>
                      </a:cubicBezTo>
                      <a:cubicBezTo>
                        <a:pt x="95" y="547"/>
                        <a:pt x="96" y="545"/>
                        <a:pt x="98" y="544"/>
                      </a:cubicBezTo>
                      <a:cubicBezTo>
                        <a:pt x="99" y="543"/>
                        <a:pt x="101" y="543"/>
                        <a:pt x="102" y="541"/>
                      </a:cubicBezTo>
                      <a:cubicBezTo>
                        <a:pt x="104" y="540"/>
                        <a:pt x="105" y="539"/>
                        <a:pt x="107" y="538"/>
                      </a:cubicBezTo>
                      <a:cubicBezTo>
                        <a:pt x="108" y="536"/>
                        <a:pt x="109" y="535"/>
                        <a:pt x="110" y="533"/>
                      </a:cubicBezTo>
                      <a:cubicBezTo>
                        <a:pt x="112" y="532"/>
                        <a:pt x="113" y="531"/>
                        <a:pt x="115" y="529"/>
                      </a:cubicBezTo>
                      <a:cubicBezTo>
                        <a:pt x="118" y="526"/>
                        <a:pt x="119" y="523"/>
                        <a:pt x="122" y="521"/>
                      </a:cubicBezTo>
                      <a:cubicBezTo>
                        <a:pt x="124" y="518"/>
                        <a:pt x="126" y="515"/>
                        <a:pt x="128" y="512"/>
                      </a:cubicBezTo>
                      <a:cubicBezTo>
                        <a:pt x="130" y="509"/>
                        <a:pt x="131" y="506"/>
                        <a:pt x="133" y="503"/>
                      </a:cubicBezTo>
                      <a:cubicBezTo>
                        <a:pt x="134" y="500"/>
                        <a:pt x="136" y="497"/>
                        <a:pt x="139" y="495"/>
                      </a:cubicBezTo>
                      <a:cubicBezTo>
                        <a:pt x="142" y="493"/>
                        <a:pt x="144" y="492"/>
                        <a:pt x="146" y="488"/>
                      </a:cubicBezTo>
                      <a:cubicBezTo>
                        <a:pt x="147" y="486"/>
                        <a:pt x="147" y="484"/>
                        <a:pt x="148" y="483"/>
                      </a:cubicBezTo>
                      <a:cubicBezTo>
                        <a:pt x="148" y="481"/>
                        <a:pt x="149" y="479"/>
                        <a:pt x="150" y="477"/>
                      </a:cubicBezTo>
                      <a:cubicBezTo>
                        <a:pt x="150" y="475"/>
                        <a:pt x="149" y="473"/>
                        <a:pt x="151" y="471"/>
                      </a:cubicBezTo>
                      <a:cubicBezTo>
                        <a:pt x="153" y="467"/>
                        <a:pt x="156" y="465"/>
                        <a:pt x="158" y="462"/>
                      </a:cubicBezTo>
                      <a:cubicBezTo>
                        <a:pt x="159" y="461"/>
                        <a:pt x="160" y="459"/>
                        <a:pt x="161" y="458"/>
                      </a:cubicBezTo>
                      <a:cubicBezTo>
                        <a:pt x="162" y="457"/>
                        <a:pt x="163" y="456"/>
                        <a:pt x="164" y="456"/>
                      </a:cubicBezTo>
                      <a:cubicBezTo>
                        <a:pt x="165" y="455"/>
                        <a:pt x="166" y="453"/>
                        <a:pt x="167" y="452"/>
                      </a:cubicBezTo>
                      <a:cubicBezTo>
                        <a:pt x="169" y="450"/>
                        <a:pt x="170" y="449"/>
                        <a:pt x="171" y="448"/>
                      </a:cubicBezTo>
                      <a:cubicBezTo>
                        <a:pt x="174" y="445"/>
                        <a:pt x="175" y="443"/>
                        <a:pt x="176" y="440"/>
                      </a:cubicBezTo>
                      <a:cubicBezTo>
                        <a:pt x="177" y="437"/>
                        <a:pt x="177" y="434"/>
                        <a:pt x="179" y="430"/>
                      </a:cubicBezTo>
                      <a:cubicBezTo>
                        <a:pt x="180" y="427"/>
                        <a:pt x="181" y="424"/>
                        <a:pt x="181" y="422"/>
                      </a:cubicBezTo>
                      <a:cubicBezTo>
                        <a:pt x="181" y="420"/>
                        <a:pt x="180" y="417"/>
                        <a:pt x="181" y="414"/>
                      </a:cubicBezTo>
                      <a:cubicBezTo>
                        <a:pt x="181" y="410"/>
                        <a:pt x="183" y="407"/>
                        <a:pt x="183" y="404"/>
                      </a:cubicBezTo>
                      <a:cubicBezTo>
                        <a:pt x="183" y="403"/>
                        <a:pt x="184" y="401"/>
                        <a:pt x="184" y="400"/>
                      </a:cubicBezTo>
                      <a:cubicBezTo>
                        <a:pt x="185" y="398"/>
                        <a:pt x="187" y="396"/>
                        <a:pt x="188" y="394"/>
                      </a:cubicBezTo>
                      <a:cubicBezTo>
                        <a:pt x="192" y="387"/>
                        <a:pt x="195" y="382"/>
                        <a:pt x="200" y="376"/>
                      </a:cubicBezTo>
                      <a:cubicBezTo>
                        <a:pt x="200" y="375"/>
                        <a:pt x="201" y="374"/>
                        <a:pt x="202" y="373"/>
                      </a:cubicBezTo>
                      <a:cubicBezTo>
                        <a:pt x="203" y="372"/>
                        <a:pt x="203" y="371"/>
                        <a:pt x="204" y="369"/>
                      </a:cubicBezTo>
                      <a:cubicBezTo>
                        <a:pt x="204" y="368"/>
                        <a:pt x="205" y="367"/>
                        <a:pt x="206" y="365"/>
                      </a:cubicBezTo>
                      <a:cubicBezTo>
                        <a:pt x="207" y="364"/>
                        <a:pt x="208" y="362"/>
                        <a:pt x="209" y="361"/>
                      </a:cubicBezTo>
                      <a:cubicBezTo>
                        <a:pt x="210" y="361"/>
                        <a:pt x="211" y="361"/>
                        <a:pt x="212" y="360"/>
                      </a:cubicBezTo>
                      <a:cubicBezTo>
                        <a:pt x="213" y="359"/>
                        <a:pt x="214" y="357"/>
                        <a:pt x="215" y="356"/>
                      </a:cubicBezTo>
                      <a:cubicBezTo>
                        <a:pt x="217" y="353"/>
                        <a:pt x="219" y="349"/>
                        <a:pt x="221" y="345"/>
                      </a:cubicBezTo>
                      <a:cubicBezTo>
                        <a:pt x="223" y="341"/>
                        <a:pt x="225" y="337"/>
                        <a:pt x="227" y="333"/>
                      </a:cubicBezTo>
                      <a:cubicBezTo>
                        <a:pt x="229" y="329"/>
                        <a:pt x="231" y="324"/>
                        <a:pt x="233" y="320"/>
                      </a:cubicBezTo>
                      <a:cubicBezTo>
                        <a:pt x="234" y="318"/>
                        <a:pt x="237" y="309"/>
                        <a:pt x="235" y="310"/>
                      </a:cubicBezTo>
                      <a:cubicBezTo>
                        <a:pt x="235" y="310"/>
                        <a:pt x="234" y="311"/>
                        <a:pt x="233" y="312"/>
                      </a:cubicBezTo>
                      <a:cubicBezTo>
                        <a:pt x="232" y="313"/>
                        <a:pt x="231" y="313"/>
                        <a:pt x="230" y="314"/>
                      </a:cubicBezTo>
                      <a:cubicBezTo>
                        <a:pt x="229" y="314"/>
                        <a:pt x="228" y="316"/>
                        <a:pt x="227" y="317"/>
                      </a:cubicBezTo>
                      <a:cubicBezTo>
                        <a:pt x="226" y="318"/>
                        <a:pt x="225" y="318"/>
                        <a:pt x="224" y="319"/>
                      </a:cubicBezTo>
                      <a:cubicBezTo>
                        <a:pt x="223" y="319"/>
                        <a:pt x="223" y="319"/>
                        <a:pt x="222" y="320"/>
                      </a:cubicBezTo>
                      <a:cubicBezTo>
                        <a:pt x="221" y="322"/>
                        <a:pt x="220" y="323"/>
                        <a:pt x="219" y="323"/>
                      </a:cubicBezTo>
                      <a:cubicBezTo>
                        <a:pt x="217" y="323"/>
                        <a:pt x="216" y="321"/>
                        <a:pt x="216" y="318"/>
                      </a:cubicBezTo>
                      <a:cubicBezTo>
                        <a:pt x="216" y="317"/>
                        <a:pt x="216" y="316"/>
                        <a:pt x="216" y="314"/>
                      </a:cubicBezTo>
                      <a:cubicBezTo>
                        <a:pt x="216" y="312"/>
                        <a:pt x="217" y="310"/>
                        <a:pt x="216" y="309"/>
                      </a:cubicBezTo>
                      <a:cubicBezTo>
                        <a:pt x="216" y="309"/>
                        <a:pt x="215" y="309"/>
                        <a:pt x="215" y="308"/>
                      </a:cubicBezTo>
                      <a:cubicBezTo>
                        <a:pt x="214" y="307"/>
                        <a:pt x="213" y="306"/>
                        <a:pt x="212" y="306"/>
                      </a:cubicBezTo>
                      <a:cubicBezTo>
                        <a:pt x="211" y="305"/>
                        <a:pt x="209" y="305"/>
                        <a:pt x="209" y="302"/>
                      </a:cubicBezTo>
                      <a:cubicBezTo>
                        <a:pt x="209" y="298"/>
                        <a:pt x="211" y="293"/>
                        <a:pt x="210" y="291"/>
                      </a:cubicBezTo>
                      <a:cubicBezTo>
                        <a:pt x="210" y="290"/>
                        <a:pt x="210" y="289"/>
                        <a:pt x="209" y="288"/>
                      </a:cubicBezTo>
                      <a:cubicBezTo>
                        <a:pt x="209" y="288"/>
                        <a:pt x="208" y="288"/>
                        <a:pt x="207" y="287"/>
                      </a:cubicBezTo>
                      <a:cubicBezTo>
                        <a:pt x="207" y="285"/>
                        <a:pt x="209" y="279"/>
                        <a:pt x="209" y="276"/>
                      </a:cubicBezTo>
                      <a:cubicBezTo>
                        <a:pt x="210" y="274"/>
                        <a:pt x="209" y="272"/>
                        <a:pt x="209" y="271"/>
                      </a:cubicBezTo>
                      <a:cubicBezTo>
                        <a:pt x="209" y="269"/>
                        <a:pt x="207" y="268"/>
                        <a:pt x="208" y="266"/>
                      </a:cubicBezTo>
                      <a:cubicBezTo>
                        <a:pt x="208" y="264"/>
                        <a:pt x="208" y="262"/>
                        <a:pt x="209" y="261"/>
                      </a:cubicBezTo>
                      <a:cubicBezTo>
                        <a:pt x="209" y="259"/>
                        <a:pt x="208" y="257"/>
                        <a:pt x="208" y="256"/>
                      </a:cubicBezTo>
                      <a:cubicBezTo>
                        <a:pt x="208" y="252"/>
                        <a:pt x="207" y="248"/>
                        <a:pt x="207" y="244"/>
                      </a:cubicBezTo>
                      <a:cubicBezTo>
                        <a:pt x="207" y="244"/>
                        <a:pt x="207" y="241"/>
                        <a:pt x="207" y="241"/>
                      </a:cubicBezTo>
                      <a:cubicBezTo>
                        <a:pt x="208" y="240"/>
                        <a:pt x="209" y="240"/>
                        <a:pt x="209" y="239"/>
                      </a:cubicBezTo>
                      <a:cubicBezTo>
                        <a:pt x="210" y="238"/>
                        <a:pt x="211" y="238"/>
                        <a:pt x="211" y="239"/>
                      </a:cubicBezTo>
                      <a:cubicBezTo>
                        <a:pt x="211" y="240"/>
                        <a:pt x="212" y="242"/>
                        <a:pt x="212" y="243"/>
                      </a:cubicBezTo>
                      <a:cubicBezTo>
                        <a:pt x="212" y="247"/>
                        <a:pt x="212" y="250"/>
                        <a:pt x="213" y="253"/>
                      </a:cubicBezTo>
                      <a:cubicBezTo>
                        <a:pt x="214" y="255"/>
                        <a:pt x="215" y="257"/>
                        <a:pt x="216" y="260"/>
                      </a:cubicBezTo>
                      <a:cubicBezTo>
                        <a:pt x="216" y="262"/>
                        <a:pt x="216" y="263"/>
                        <a:pt x="216" y="265"/>
                      </a:cubicBezTo>
                      <a:cubicBezTo>
                        <a:pt x="216" y="266"/>
                        <a:pt x="216" y="268"/>
                        <a:pt x="216" y="270"/>
                      </a:cubicBezTo>
                      <a:cubicBezTo>
                        <a:pt x="216" y="272"/>
                        <a:pt x="215" y="274"/>
                        <a:pt x="215" y="276"/>
                      </a:cubicBezTo>
                      <a:cubicBezTo>
                        <a:pt x="214" y="278"/>
                        <a:pt x="216" y="277"/>
                        <a:pt x="217" y="278"/>
                      </a:cubicBezTo>
                      <a:cubicBezTo>
                        <a:pt x="218" y="279"/>
                        <a:pt x="218" y="283"/>
                        <a:pt x="218" y="286"/>
                      </a:cubicBezTo>
                      <a:cubicBezTo>
                        <a:pt x="218" y="289"/>
                        <a:pt x="220" y="291"/>
                        <a:pt x="219" y="295"/>
                      </a:cubicBezTo>
                      <a:cubicBezTo>
                        <a:pt x="219" y="299"/>
                        <a:pt x="219" y="301"/>
                        <a:pt x="218" y="305"/>
                      </a:cubicBezTo>
                      <a:cubicBezTo>
                        <a:pt x="217" y="308"/>
                        <a:pt x="219" y="309"/>
                        <a:pt x="219" y="310"/>
                      </a:cubicBezTo>
                      <a:cubicBezTo>
                        <a:pt x="220" y="311"/>
                        <a:pt x="221" y="310"/>
                        <a:pt x="222" y="309"/>
                      </a:cubicBezTo>
                      <a:cubicBezTo>
                        <a:pt x="223" y="308"/>
                        <a:pt x="224" y="308"/>
                        <a:pt x="225" y="307"/>
                      </a:cubicBezTo>
                      <a:cubicBezTo>
                        <a:pt x="227" y="306"/>
                        <a:pt x="228" y="305"/>
                        <a:pt x="229" y="304"/>
                      </a:cubicBezTo>
                      <a:cubicBezTo>
                        <a:pt x="230" y="302"/>
                        <a:pt x="231" y="302"/>
                        <a:pt x="232" y="301"/>
                      </a:cubicBezTo>
                      <a:cubicBezTo>
                        <a:pt x="233" y="300"/>
                        <a:pt x="233" y="298"/>
                        <a:pt x="234" y="298"/>
                      </a:cubicBezTo>
                      <a:cubicBezTo>
                        <a:pt x="235" y="297"/>
                        <a:pt x="236" y="296"/>
                        <a:pt x="236" y="296"/>
                      </a:cubicBezTo>
                      <a:cubicBezTo>
                        <a:pt x="239" y="293"/>
                        <a:pt x="241" y="293"/>
                        <a:pt x="243" y="290"/>
                      </a:cubicBezTo>
                      <a:cubicBezTo>
                        <a:pt x="244" y="288"/>
                        <a:pt x="245" y="286"/>
                        <a:pt x="246" y="284"/>
                      </a:cubicBezTo>
                      <a:cubicBezTo>
                        <a:pt x="247" y="283"/>
                        <a:pt x="248" y="284"/>
                        <a:pt x="248" y="283"/>
                      </a:cubicBezTo>
                      <a:cubicBezTo>
                        <a:pt x="250" y="282"/>
                        <a:pt x="250" y="279"/>
                        <a:pt x="251" y="278"/>
                      </a:cubicBezTo>
                      <a:cubicBezTo>
                        <a:pt x="253" y="277"/>
                        <a:pt x="254" y="274"/>
                        <a:pt x="256" y="272"/>
                      </a:cubicBezTo>
                      <a:cubicBezTo>
                        <a:pt x="257" y="270"/>
                        <a:pt x="257" y="270"/>
                        <a:pt x="258" y="269"/>
                      </a:cubicBezTo>
                      <a:cubicBezTo>
                        <a:pt x="259" y="269"/>
                        <a:pt x="260" y="266"/>
                        <a:pt x="261" y="265"/>
                      </a:cubicBezTo>
                      <a:cubicBezTo>
                        <a:pt x="261" y="263"/>
                        <a:pt x="261" y="262"/>
                        <a:pt x="262" y="261"/>
                      </a:cubicBezTo>
                      <a:cubicBezTo>
                        <a:pt x="262" y="259"/>
                        <a:pt x="263" y="258"/>
                        <a:pt x="264" y="257"/>
                      </a:cubicBezTo>
                      <a:cubicBezTo>
                        <a:pt x="266" y="254"/>
                        <a:pt x="268" y="251"/>
                        <a:pt x="267" y="248"/>
                      </a:cubicBezTo>
                      <a:cubicBezTo>
                        <a:pt x="266" y="246"/>
                        <a:pt x="266" y="245"/>
                        <a:pt x="266" y="243"/>
                      </a:cubicBezTo>
                      <a:cubicBezTo>
                        <a:pt x="266" y="242"/>
                        <a:pt x="265" y="243"/>
                        <a:pt x="265" y="243"/>
                      </a:cubicBezTo>
                      <a:cubicBezTo>
                        <a:pt x="264" y="242"/>
                        <a:pt x="262" y="242"/>
                        <a:pt x="261" y="239"/>
                      </a:cubicBezTo>
                      <a:cubicBezTo>
                        <a:pt x="261" y="238"/>
                        <a:pt x="263" y="232"/>
                        <a:pt x="262" y="232"/>
                      </a:cubicBezTo>
                      <a:cubicBezTo>
                        <a:pt x="262" y="232"/>
                        <a:pt x="260" y="236"/>
                        <a:pt x="259" y="237"/>
                      </a:cubicBezTo>
                      <a:cubicBezTo>
                        <a:pt x="258" y="238"/>
                        <a:pt x="258" y="239"/>
                        <a:pt x="257" y="240"/>
                      </a:cubicBezTo>
                      <a:cubicBezTo>
                        <a:pt x="256" y="241"/>
                        <a:pt x="255" y="243"/>
                        <a:pt x="254" y="244"/>
                      </a:cubicBezTo>
                      <a:cubicBezTo>
                        <a:pt x="253" y="246"/>
                        <a:pt x="251" y="247"/>
                        <a:pt x="251" y="246"/>
                      </a:cubicBezTo>
                      <a:cubicBezTo>
                        <a:pt x="250" y="246"/>
                        <a:pt x="250" y="244"/>
                        <a:pt x="250" y="243"/>
                      </a:cubicBezTo>
                      <a:cubicBezTo>
                        <a:pt x="249" y="242"/>
                        <a:pt x="249" y="240"/>
                        <a:pt x="249" y="239"/>
                      </a:cubicBezTo>
                      <a:cubicBezTo>
                        <a:pt x="248" y="235"/>
                        <a:pt x="247" y="233"/>
                        <a:pt x="247" y="230"/>
                      </a:cubicBezTo>
                      <a:cubicBezTo>
                        <a:pt x="246" y="227"/>
                        <a:pt x="245" y="224"/>
                        <a:pt x="246" y="220"/>
                      </a:cubicBezTo>
                      <a:cubicBezTo>
                        <a:pt x="246" y="216"/>
                        <a:pt x="247" y="213"/>
                        <a:pt x="248" y="214"/>
                      </a:cubicBezTo>
                      <a:cubicBezTo>
                        <a:pt x="250" y="214"/>
                        <a:pt x="251" y="214"/>
                        <a:pt x="251" y="216"/>
                      </a:cubicBezTo>
                      <a:cubicBezTo>
                        <a:pt x="251" y="217"/>
                        <a:pt x="251" y="219"/>
                        <a:pt x="252" y="220"/>
                      </a:cubicBezTo>
                      <a:cubicBezTo>
                        <a:pt x="252" y="222"/>
                        <a:pt x="253" y="222"/>
                        <a:pt x="253" y="223"/>
                      </a:cubicBezTo>
                      <a:cubicBezTo>
                        <a:pt x="254" y="226"/>
                        <a:pt x="254" y="228"/>
                        <a:pt x="255" y="230"/>
                      </a:cubicBezTo>
                      <a:cubicBezTo>
                        <a:pt x="256" y="233"/>
                        <a:pt x="258" y="232"/>
                        <a:pt x="260" y="231"/>
                      </a:cubicBezTo>
                      <a:cubicBezTo>
                        <a:pt x="260" y="230"/>
                        <a:pt x="261" y="229"/>
                        <a:pt x="262" y="228"/>
                      </a:cubicBezTo>
                      <a:cubicBezTo>
                        <a:pt x="263" y="227"/>
                        <a:pt x="263" y="225"/>
                        <a:pt x="264" y="225"/>
                      </a:cubicBezTo>
                      <a:cubicBezTo>
                        <a:pt x="265" y="224"/>
                        <a:pt x="265" y="230"/>
                        <a:pt x="265" y="232"/>
                      </a:cubicBezTo>
                      <a:cubicBezTo>
                        <a:pt x="265" y="235"/>
                        <a:pt x="267" y="233"/>
                        <a:pt x="268" y="233"/>
                      </a:cubicBezTo>
                      <a:cubicBezTo>
                        <a:pt x="269" y="233"/>
                        <a:pt x="270" y="232"/>
                        <a:pt x="271" y="232"/>
                      </a:cubicBezTo>
                      <a:cubicBezTo>
                        <a:pt x="273" y="232"/>
                        <a:pt x="274" y="232"/>
                        <a:pt x="275" y="232"/>
                      </a:cubicBezTo>
                      <a:cubicBezTo>
                        <a:pt x="276" y="232"/>
                        <a:pt x="277" y="231"/>
                        <a:pt x="278" y="231"/>
                      </a:cubicBezTo>
                      <a:cubicBezTo>
                        <a:pt x="279" y="230"/>
                        <a:pt x="280" y="230"/>
                        <a:pt x="281" y="230"/>
                      </a:cubicBezTo>
                      <a:cubicBezTo>
                        <a:pt x="282" y="229"/>
                        <a:pt x="283" y="228"/>
                        <a:pt x="284" y="228"/>
                      </a:cubicBezTo>
                      <a:cubicBezTo>
                        <a:pt x="285" y="228"/>
                        <a:pt x="285" y="230"/>
                        <a:pt x="285" y="231"/>
                      </a:cubicBezTo>
                      <a:cubicBezTo>
                        <a:pt x="285" y="232"/>
                        <a:pt x="285" y="233"/>
                        <a:pt x="286" y="234"/>
                      </a:cubicBezTo>
                      <a:cubicBezTo>
                        <a:pt x="287" y="234"/>
                        <a:pt x="287" y="236"/>
                        <a:pt x="287" y="236"/>
                      </a:cubicBezTo>
                      <a:cubicBezTo>
                        <a:pt x="288" y="237"/>
                        <a:pt x="288" y="238"/>
                        <a:pt x="288" y="239"/>
                      </a:cubicBezTo>
                      <a:cubicBezTo>
                        <a:pt x="288" y="240"/>
                        <a:pt x="288" y="242"/>
                        <a:pt x="288" y="244"/>
                      </a:cubicBezTo>
                      <a:cubicBezTo>
                        <a:pt x="288" y="246"/>
                        <a:pt x="288" y="250"/>
                        <a:pt x="290" y="249"/>
                      </a:cubicBezTo>
                      <a:cubicBezTo>
                        <a:pt x="292" y="249"/>
                        <a:pt x="293" y="248"/>
                        <a:pt x="295" y="244"/>
                      </a:cubicBezTo>
                      <a:cubicBezTo>
                        <a:pt x="295" y="241"/>
                        <a:pt x="296" y="244"/>
                        <a:pt x="296" y="245"/>
                      </a:cubicBezTo>
                      <a:cubicBezTo>
                        <a:pt x="296" y="248"/>
                        <a:pt x="295" y="250"/>
                        <a:pt x="295" y="253"/>
                      </a:cubicBezTo>
                      <a:cubicBezTo>
                        <a:pt x="295" y="255"/>
                        <a:pt x="295" y="257"/>
                        <a:pt x="295" y="258"/>
                      </a:cubicBezTo>
                      <a:cubicBezTo>
                        <a:pt x="294" y="260"/>
                        <a:pt x="294" y="262"/>
                        <a:pt x="294" y="264"/>
                      </a:cubicBezTo>
                      <a:cubicBezTo>
                        <a:pt x="293" y="268"/>
                        <a:pt x="294" y="272"/>
                        <a:pt x="294" y="275"/>
                      </a:cubicBezTo>
                      <a:cubicBezTo>
                        <a:pt x="294" y="279"/>
                        <a:pt x="294" y="282"/>
                        <a:pt x="295" y="285"/>
                      </a:cubicBezTo>
                      <a:cubicBezTo>
                        <a:pt x="295" y="288"/>
                        <a:pt x="295" y="292"/>
                        <a:pt x="295" y="295"/>
                      </a:cubicBezTo>
                      <a:cubicBezTo>
                        <a:pt x="295" y="297"/>
                        <a:pt x="295" y="298"/>
                        <a:pt x="296" y="300"/>
                      </a:cubicBezTo>
                      <a:cubicBezTo>
                        <a:pt x="296" y="301"/>
                        <a:pt x="295" y="303"/>
                        <a:pt x="296" y="303"/>
                      </a:cubicBezTo>
                      <a:cubicBezTo>
                        <a:pt x="297" y="305"/>
                        <a:pt x="300" y="297"/>
                        <a:pt x="300" y="296"/>
                      </a:cubicBezTo>
                      <a:cubicBezTo>
                        <a:pt x="301" y="294"/>
                        <a:pt x="301" y="293"/>
                        <a:pt x="302" y="291"/>
                      </a:cubicBezTo>
                      <a:cubicBezTo>
                        <a:pt x="302" y="290"/>
                        <a:pt x="303" y="289"/>
                        <a:pt x="304" y="287"/>
                      </a:cubicBezTo>
                      <a:cubicBezTo>
                        <a:pt x="304" y="285"/>
                        <a:pt x="305" y="284"/>
                        <a:pt x="306" y="282"/>
                      </a:cubicBezTo>
                      <a:cubicBezTo>
                        <a:pt x="306" y="281"/>
                        <a:pt x="308" y="278"/>
                        <a:pt x="308" y="277"/>
                      </a:cubicBezTo>
                      <a:cubicBezTo>
                        <a:pt x="307" y="276"/>
                        <a:pt x="307" y="276"/>
                        <a:pt x="307" y="275"/>
                      </a:cubicBezTo>
                      <a:cubicBezTo>
                        <a:pt x="307" y="273"/>
                        <a:pt x="307" y="272"/>
                        <a:pt x="308" y="270"/>
                      </a:cubicBezTo>
                      <a:cubicBezTo>
                        <a:pt x="308" y="267"/>
                        <a:pt x="311" y="265"/>
                        <a:pt x="312" y="263"/>
                      </a:cubicBezTo>
                      <a:cubicBezTo>
                        <a:pt x="314" y="262"/>
                        <a:pt x="316" y="258"/>
                        <a:pt x="317" y="255"/>
                      </a:cubicBezTo>
                      <a:cubicBezTo>
                        <a:pt x="318" y="254"/>
                        <a:pt x="318" y="253"/>
                        <a:pt x="319" y="252"/>
                      </a:cubicBezTo>
                      <a:cubicBezTo>
                        <a:pt x="320" y="251"/>
                        <a:pt x="321" y="250"/>
                        <a:pt x="322" y="248"/>
                      </a:cubicBezTo>
                      <a:cubicBezTo>
                        <a:pt x="323" y="247"/>
                        <a:pt x="323" y="245"/>
                        <a:pt x="324" y="244"/>
                      </a:cubicBezTo>
                      <a:cubicBezTo>
                        <a:pt x="325" y="243"/>
                        <a:pt x="326" y="241"/>
                        <a:pt x="327" y="240"/>
                      </a:cubicBezTo>
                      <a:cubicBezTo>
                        <a:pt x="329" y="238"/>
                        <a:pt x="330" y="235"/>
                        <a:pt x="332" y="234"/>
                      </a:cubicBezTo>
                      <a:cubicBezTo>
                        <a:pt x="334" y="233"/>
                        <a:pt x="335" y="231"/>
                        <a:pt x="337" y="229"/>
                      </a:cubicBezTo>
                      <a:cubicBezTo>
                        <a:pt x="337" y="228"/>
                        <a:pt x="338" y="226"/>
                        <a:pt x="339" y="227"/>
                      </a:cubicBezTo>
                      <a:cubicBezTo>
                        <a:pt x="339" y="227"/>
                        <a:pt x="339" y="228"/>
                        <a:pt x="339" y="228"/>
                      </a:cubicBezTo>
                      <a:cubicBezTo>
                        <a:pt x="356" y="173"/>
                        <a:pt x="366" y="115"/>
                        <a:pt x="369" y="55"/>
                      </a:cubicBezTo>
                      <a:cubicBezTo>
                        <a:pt x="369" y="45"/>
                        <a:pt x="369" y="35"/>
                        <a:pt x="369" y="25"/>
                      </a:cubicBezTo>
                      <a:cubicBezTo>
                        <a:pt x="369" y="16"/>
                        <a:pt x="369" y="8"/>
                        <a:pt x="369" y="0"/>
                      </a:cubicBezTo>
                      <a:cubicBezTo>
                        <a:pt x="365" y="2"/>
                        <a:pt x="361" y="5"/>
                        <a:pt x="357" y="7"/>
                      </a:cubicBezTo>
                      <a:cubicBezTo>
                        <a:pt x="318" y="32"/>
                        <a:pt x="278" y="69"/>
                        <a:pt x="232" y="106"/>
                      </a:cubicBezTo>
                      <a:close/>
                      <a:moveTo>
                        <a:pt x="133" y="343"/>
                      </a:moveTo>
                      <a:cubicBezTo>
                        <a:pt x="131" y="347"/>
                        <a:pt x="130" y="347"/>
                        <a:pt x="129" y="346"/>
                      </a:cubicBezTo>
                      <a:cubicBezTo>
                        <a:pt x="128" y="345"/>
                        <a:pt x="125" y="344"/>
                        <a:pt x="127" y="342"/>
                      </a:cubicBezTo>
                      <a:cubicBezTo>
                        <a:pt x="129" y="339"/>
                        <a:pt x="129" y="341"/>
                        <a:pt x="130" y="342"/>
                      </a:cubicBezTo>
                      <a:cubicBezTo>
                        <a:pt x="131" y="343"/>
                        <a:pt x="134" y="341"/>
                        <a:pt x="133" y="343"/>
                      </a:cubicBezTo>
                      <a:close/>
                      <a:moveTo>
                        <a:pt x="156" y="410"/>
                      </a:moveTo>
                      <a:cubicBezTo>
                        <a:pt x="156" y="411"/>
                        <a:pt x="156" y="412"/>
                        <a:pt x="155" y="413"/>
                      </a:cubicBezTo>
                      <a:cubicBezTo>
                        <a:pt x="155" y="415"/>
                        <a:pt x="155" y="416"/>
                        <a:pt x="155" y="418"/>
                      </a:cubicBezTo>
                      <a:cubicBezTo>
                        <a:pt x="155" y="419"/>
                        <a:pt x="155" y="420"/>
                        <a:pt x="155" y="421"/>
                      </a:cubicBezTo>
                      <a:cubicBezTo>
                        <a:pt x="156" y="421"/>
                        <a:pt x="154" y="423"/>
                        <a:pt x="155" y="422"/>
                      </a:cubicBezTo>
                      <a:cubicBezTo>
                        <a:pt x="153" y="421"/>
                        <a:pt x="151" y="420"/>
                        <a:pt x="153" y="416"/>
                      </a:cubicBezTo>
                      <a:cubicBezTo>
                        <a:pt x="154" y="414"/>
                        <a:pt x="154" y="412"/>
                        <a:pt x="155" y="411"/>
                      </a:cubicBezTo>
                      <a:cubicBezTo>
                        <a:pt x="156" y="409"/>
                        <a:pt x="156" y="409"/>
                        <a:pt x="156" y="410"/>
                      </a:cubicBezTo>
                      <a:close/>
                      <a:moveTo>
                        <a:pt x="163" y="433"/>
                      </a:moveTo>
                      <a:cubicBezTo>
                        <a:pt x="162" y="435"/>
                        <a:pt x="161" y="437"/>
                        <a:pt x="160" y="439"/>
                      </a:cubicBezTo>
                      <a:cubicBezTo>
                        <a:pt x="160" y="440"/>
                        <a:pt x="159" y="441"/>
                        <a:pt x="159" y="442"/>
                      </a:cubicBezTo>
                      <a:cubicBezTo>
                        <a:pt x="159" y="443"/>
                        <a:pt x="159" y="444"/>
                        <a:pt x="159" y="444"/>
                      </a:cubicBezTo>
                      <a:cubicBezTo>
                        <a:pt x="157" y="443"/>
                        <a:pt x="159" y="438"/>
                        <a:pt x="160" y="435"/>
                      </a:cubicBezTo>
                      <a:cubicBezTo>
                        <a:pt x="160" y="434"/>
                        <a:pt x="160" y="433"/>
                        <a:pt x="161" y="432"/>
                      </a:cubicBezTo>
                      <a:cubicBezTo>
                        <a:pt x="161" y="431"/>
                        <a:pt x="162" y="430"/>
                        <a:pt x="162" y="429"/>
                      </a:cubicBezTo>
                      <a:cubicBezTo>
                        <a:pt x="162" y="429"/>
                        <a:pt x="163" y="426"/>
                        <a:pt x="164" y="426"/>
                      </a:cubicBezTo>
                      <a:cubicBezTo>
                        <a:pt x="164" y="426"/>
                        <a:pt x="164" y="426"/>
                        <a:pt x="164" y="426"/>
                      </a:cubicBezTo>
                      <a:cubicBezTo>
                        <a:pt x="165" y="426"/>
                        <a:pt x="163" y="432"/>
                        <a:pt x="163" y="433"/>
                      </a:cubicBezTo>
                      <a:close/>
                      <a:moveTo>
                        <a:pt x="176" y="386"/>
                      </a:moveTo>
                      <a:cubicBezTo>
                        <a:pt x="175" y="388"/>
                        <a:pt x="174" y="390"/>
                        <a:pt x="173" y="391"/>
                      </a:cubicBezTo>
                      <a:cubicBezTo>
                        <a:pt x="172" y="391"/>
                        <a:pt x="172" y="392"/>
                        <a:pt x="171" y="393"/>
                      </a:cubicBezTo>
                      <a:cubicBezTo>
                        <a:pt x="171" y="394"/>
                        <a:pt x="170" y="394"/>
                        <a:pt x="169" y="395"/>
                      </a:cubicBezTo>
                      <a:cubicBezTo>
                        <a:pt x="168" y="396"/>
                        <a:pt x="167" y="396"/>
                        <a:pt x="166" y="396"/>
                      </a:cubicBezTo>
                      <a:cubicBezTo>
                        <a:pt x="165" y="395"/>
                        <a:pt x="168" y="389"/>
                        <a:pt x="169" y="387"/>
                      </a:cubicBezTo>
                      <a:cubicBezTo>
                        <a:pt x="170" y="385"/>
                        <a:pt x="170" y="384"/>
                        <a:pt x="172" y="384"/>
                      </a:cubicBezTo>
                      <a:cubicBezTo>
                        <a:pt x="173" y="383"/>
                        <a:pt x="174" y="383"/>
                        <a:pt x="176" y="383"/>
                      </a:cubicBezTo>
                      <a:cubicBezTo>
                        <a:pt x="177" y="382"/>
                        <a:pt x="176" y="385"/>
                        <a:pt x="176" y="386"/>
                      </a:cubicBezTo>
                      <a:close/>
                      <a:moveTo>
                        <a:pt x="269" y="110"/>
                      </a:moveTo>
                      <a:cubicBezTo>
                        <a:pt x="267" y="108"/>
                        <a:pt x="266" y="109"/>
                        <a:pt x="265" y="111"/>
                      </a:cubicBezTo>
                      <a:cubicBezTo>
                        <a:pt x="264" y="113"/>
                        <a:pt x="263" y="115"/>
                        <a:pt x="263" y="118"/>
                      </a:cubicBezTo>
                      <a:cubicBezTo>
                        <a:pt x="263" y="119"/>
                        <a:pt x="264" y="120"/>
                        <a:pt x="264" y="121"/>
                      </a:cubicBezTo>
                      <a:cubicBezTo>
                        <a:pt x="264" y="123"/>
                        <a:pt x="264" y="124"/>
                        <a:pt x="264" y="126"/>
                      </a:cubicBezTo>
                      <a:cubicBezTo>
                        <a:pt x="264" y="128"/>
                        <a:pt x="266" y="128"/>
                        <a:pt x="266" y="130"/>
                      </a:cubicBezTo>
                      <a:cubicBezTo>
                        <a:pt x="266" y="132"/>
                        <a:pt x="265" y="136"/>
                        <a:pt x="266" y="136"/>
                      </a:cubicBezTo>
                      <a:cubicBezTo>
                        <a:pt x="268" y="135"/>
                        <a:pt x="268" y="137"/>
                        <a:pt x="269" y="139"/>
                      </a:cubicBezTo>
                      <a:cubicBezTo>
                        <a:pt x="269" y="140"/>
                        <a:pt x="270" y="143"/>
                        <a:pt x="269" y="144"/>
                      </a:cubicBezTo>
                      <a:cubicBezTo>
                        <a:pt x="268" y="145"/>
                        <a:pt x="267" y="144"/>
                        <a:pt x="266" y="144"/>
                      </a:cubicBezTo>
                      <a:cubicBezTo>
                        <a:pt x="266" y="144"/>
                        <a:pt x="265" y="143"/>
                        <a:pt x="265" y="145"/>
                      </a:cubicBezTo>
                      <a:cubicBezTo>
                        <a:pt x="265" y="147"/>
                        <a:pt x="265" y="148"/>
                        <a:pt x="266" y="148"/>
                      </a:cubicBezTo>
                      <a:cubicBezTo>
                        <a:pt x="267" y="148"/>
                        <a:pt x="267" y="150"/>
                        <a:pt x="267" y="152"/>
                      </a:cubicBezTo>
                      <a:cubicBezTo>
                        <a:pt x="267" y="156"/>
                        <a:pt x="266" y="160"/>
                        <a:pt x="266" y="165"/>
                      </a:cubicBezTo>
                      <a:cubicBezTo>
                        <a:pt x="266" y="167"/>
                        <a:pt x="266" y="167"/>
                        <a:pt x="265" y="168"/>
                      </a:cubicBezTo>
                      <a:cubicBezTo>
                        <a:pt x="264" y="168"/>
                        <a:pt x="264" y="169"/>
                        <a:pt x="263" y="169"/>
                      </a:cubicBezTo>
                      <a:cubicBezTo>
                        <a:pt x="261" y="170"/>
                        <a:pt x="260" y="173"/>
                        <a:pt x="259" y="172"/>
                      </a:cubicBezTo>
                      <a:cubicBezTo>
                        <a:pt x="258" y="171"/>
                        <a:pt x="258" y="171"/>
                        <a:pt x="258" y="169"/>
                      </a:cubicBezTo>
                      <a:cubicBezTo>
                        <a:pt x="258" y="168"/>
                        <a:pt x="257" y="167"/>
                        <a:pt x="256" y="166"/>
                      </a:cubicBezTo>
                      <a:cubicBezTo>
                        <a:pt x="256" y="165"/>
                        <a:pt x="255" y="166"/>
                        <a:pt x="255" y="165"/>
                      </a:cubicBezTo>
                      <a:cubicBezTo>
                        <a:pt x="254" y="163"/>
                        <a:pt x="255" y="161"/>
                        <a:pt x="255" y="160"/>
                      </a:cubicBezTo>
                      <a:cubicBezTo>
                        <a:pt x="255" y="158"/>
                        <a:pt x="255" y="156"/>
                        <a:pt x="256" y="154"/>
                      </a:cubicBezTo>
                      <a:cubicBezTo>
                        <a:pt x="256" y="152"/>
                        <a:pt x="257" y="151"/>
                        <a:pt x="258" y="148"/>
                      </a:cubicBezTo>
                      <a:cubicBezTo>
                        <a:pt x="258" y="146"/>
                        <a:pt x="258" y="144"/>
                        <a:pt x="257" y="143"/>
                      </a:cubicBezTo>
                      <a:cubicBezTo>
                        <a:pt x="257" y="141"/>
                        <a:pt x="257" y="140"/>
                        <a:pt x="257" y="139"/>
                      </a:cubicBezTo>
                      <a:cubicBezTo>
                        <a:pt x="256" y="138"/>
                        <a:pt x="256" y="137"/>
                        <a:pt x="255" y="135"/>
                      </a:cubicBezTo>
                      <a:cubicBezTo>
                        <a:pt x="255" y="133"/>
                        <a:pt x="255" y="131"/>
                        <a:pt x="254" y="129"/>
                      </a:cubicBezTo>
                      <a:cubicBezTo>
                        <a:pt x="254" y="126"/>
                        <a:pt x="254" y="125"/>
                        <a:pt x="254" y="122"/>
                      </a:cubicBezTo>
                      <a:cubicBezTo>
                        <a:pt x="254" y="120"/>
                        <a:pt x="254" y="120"/>
                        <a:pt x="254" y="119"/>
                      </a:cubicBezTo>
                      <a:cubicBezTo>
                        <a:pt x="254" y="114"/>
                        <a:pt x="255" y="113"/>
                        <a:pt x="256" y="109"/>
                      </a:cubicBezTo>
                      <a:cubicBezTo>
                        <a:pt x="257" y="107"/>
                        <a:pt x="257" y="103"/>
                        <a:pt x="258" y="102"/>
                      </a:cubicBezTo>
                      <a:cubicBezTo>
                        <a:pt x="260" y="100"/>
                        <a:pt x="261" y="102"/>
                        <a:pt x="263" y="100"/>
                      </a:cubicBezTo>
                      <a:cubicBezTo>
                        <a:pt x="263" y="99"/>
                        <a:pt x="264" y="98"/>
                        <a:pt x="264" y="97"/>
                      </a:cubicBezTo>
                      <a:cubicBezTo>
                        <a:pt x="265" y="96"/>
                        <a:pt x="266" y="95"/>
                        <a:pt x="267" y="95"/>
                      </a:cubicBezTo>
                      <a:cubicBezTo>
                        <a:pt x="268" y="96"/>
                        <a:pt x="269" y="101"/>
                        <a:pt x="270" y="104"/>
                      </a:cubicBezTo>
                      <a:cubicBezTo>
                        <a:pt x="271" y="106"/>
                        <a:pt x="271" y="108"/>
                        <a:pt x="271" y="110"/>
                      </a:cubicBezTo>
                      <a:cubicBezTo>
                        <a:pt x="271" y="112"/>
                        <a:pt x="269" y="110"/>
                        <a:pt x="269" y="110"/>
                      </a:cubicBezTo>
                      <a:close/>
                      <a:moveTo>
                        <a:pt x="285" y="115"/>
                      </a:moveTo>
                      <a:cubicBezTo>
                        <a:pt x="285" y="117"/>
                        <a:pt x="284" y="120"/>
                        <a:pt x="283" y="120"/>
                      </a:cubicBezTo>
                      <a:cubicBezTo>
                        <a:pt x="282" y="121"/>
                        <a:pt x="282" y="120"/>
                        <a:pt x="281" y="121"/>
                      </a:cubicBezTo>
                      <a:cubicBezTo>
                        <a:pt x="281" y="121"/>
                        <a:pt x="280" y="121"/>
                        <a:pt x="280" y="121"/>
                      </a:cubicBezTo>
                      <a:cubicBezTo>
                        <a:pt x="279" y="120"/>
                        <a:pt x="279" y="115"/>
                        <a:pt x="279" y="114"/>
                      </a:cubicBezTo>
                      <a:cubicBezTo>
                        <a:pt x="279" y="112"/>
                        <a:pt x="280" y="110"/>
                        <a:pt x="280" y="108"/>
                      </a:cubicBezTo>
                      <a:cubicBezTo>
                        <a:pt x="281" y="105"/>
                        <a:pt x="282" y="104"/>
                        <a:pt x="283" y="103"/>
                      </a:cubicBezTo>
                      <a:cubicBezTo>
                        <a:pt x="284" y="102"/>
                        <a:pt x="286" y="100"/>
                        <a:pt x="286" y="102"/>
                      </a:cubicBezTo>
                      <a:cubicBezTo>
                        <a:pt x="287" y="102"/>
                        <a:pt x="287" y="104"/>
                        <a:pt x="286" y="105"/>
                      </a:cubicBezTo>
                      <a:cubicBezTo>
                        <a:pt x="286" y="106"/>
                        <a:pt x="287" y="108"/>
                        <a:pt x="287" y="109"/>
                      </a:cubicBezTo>
                      <a:cubicBezTo>
                        <a:pt x="287" y="112"/>
                        <a:pt x="285" y="113"/>
                        <a:pt x="285" y="115"/>
                      </a:cubicBezTo>
                      <a:close/>
                      <a:moveTo>
                        <a:pt x="320" y="96"/>
                      </a:moveTo>
                      <a:cubicBezTo>
                        <a:pt x="319" y="97"/>
                        <a:pt x="317" y="97"/>
                        <a:pt x="316" y="98"/>
                      </a:cubicBezTo>
                      <a:cubicBezTo>
                        <a:pt x="315" y="98"/>
                        <a:pt x="315" y="100"/>
                        <a:pt x="314" y="101"/>
                      </a:cubicBezTo>
                      <a:cubicBezTo>
                        <a:pt x="314" y="102"/>
                        <a:pt x="313" y="106"/>
                        <a:pt x="313" y="106"/>
                      </a:cubicBezTo>
                      <a:cubicBezTo>
                        <a:pt x="313" y="104"/>
                        <a:pt x="312" y="102"/>
                        <a:pt x="313" y="100"/>
                      </a:cubicBezTo>
                      <a:cubicBezTo>
                        <a:pt x="313" y="99"/>
                        <a:pt x="314" y="97"/>
                        <a:pt x="315" y="95"/>
                      </a:cubicBezTo>
                      <a:cubicBezTo>
                        <a:pt x="316" y="94"/>
                        <a:pt x="317" y="94"/>
                        <a:pt x="318" y="94"/>
                      </a:cubicBezTo>
                      <a:cubicBezTo>
                        <a:pt x="319" y="94"/>
                        <a:pt x="320" y="96"/>
                        <a:pt x="321" y="95"/>
                      </a:cubicBezTo>
                      <a:cubicBezTo>
                        <a:pt x="321" y="96"/>
                        <a:pt x="320" y="96"/>
                        <a:pt x="320" y="9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defRPr/>
                  </a:pPr>
                  <a:endParaRPr lang="en-US">
                    <a:solidFill>
                      <a:srgbClr val="505050"/>
                    </a:solidFill>
                  </a:endParaRPr>
                </a:p>
              </p:txBody>
            </p:sp>
            <p:sp>
              <p:nvSpPr>
                <p:cNvPr id="221" name="Freeform 918"/>
                <p:cNvSpPr>
                  <a:spLocks/>
                </p:cNvSpPr>
                <p:nvPr/>
              </p:nvSpPr>
              <p:spPr bwMode="auto">
                <a:xfrm>
                  <a:off x="3405188" y="4465638"/>
                  <a:ext cx="9525" cy="7938"/>
                </a:xfrm>
                <a:custGeom>
                  <a:avLst/>
                  <a:gdLst>
                    <a:gd name="T0" fmla="*/ 8 w 12"/>
                    <a:gd name="T1" fmla="*/ 0 h 11"/>
                    <a:gd name="T2" fmla="*/ 3 w 12"/>
                    <a:gd name="T3" fmla="*/ 8 h 11"/>
                    <a:gd name="T4" fmla="*/ 9 w 12"/>
                    <a:gd name="T5" fmla="*/ 9 h 11"/>
                    <a:gd name="T6" fmla="*/ 8 w 12"/>
                    <a:gd name="T7" fmla="*/ 0 h 11"/>
                  </a:gdLst>
                  <a:ahLst/>
                  <a:cxnLst>
                    <a:cxn ang="0">
                      <a:pos x="T0" y="T1"/>
                    </a:cxn>
                    <a:cxn ang="0">
                      <a:pos x="T2" y="T3"/>
                    </a:cxn>
                    <a:cxn ang="0">
                      <a:pos x="T4" y="T5"/>
                    </a:cxn>
                    <a:cxn ang="0">
                      <a:pos x="T6" y="T7"/>
                    </a:cxn>
                  </a:cxnLst>
                  <a:rect l="0" t="0" r="r" b="b"/>
                  <a:pathLst>
                    <a:path w="12" h="11">
                      <a:moveTo>
                        <a:pt x="8" y="0"/>
                      </a:moveTo>
                      <a:cubicBezTo>
                        <a:pt x="6" y="2"/>
                        <a:pt x="0" y="6"/>
                        <a:pt x="3" y="8"/>
                      </a:cubicBezTo>
                      <a:cubicBezTo>
                        <a:pt x="3" y="8"/>
                        <a:pt x="8" y="11"/>
                        <a:pt x="9" y="9"/>
                      </a:cubicBezTo>
                      <a:cubicBezTo>
                        <a:pt x="12" y="5"/>
                        <a:pt x="10" y="1"/>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defRPr/>
                  </a:pPr>
                  <a:endParaRPr lang="en-US">
                    <a:solidFill>
                      <a:srgbClr val="505050"/>
                    </a:solidFill>
                  </a:endParaRPr>
                </a:p>
              </p:txBody>
            </p:sp>
            <p:sp>
              <p:nvSpPr>
                <p:cNvPr id="222" name="Freeform 919"/>
                <p:cNvSpPr>
                  <a:spLocks/>
                </p:cNvSpPr>
                <p:nvPr/>
              </p:nvSpPr>
              <p:spPr bwMode="auto">
                <a:xfrm>
                  <a:off x="3408363" y="4473575"/>
                  <a:ext cx="4763" cy="6350"/>
                </a:xfrm>
                <a:custGeom>
                  <a:avLst/>
                  <a:gdLst>
                    <a:gd name="T0" fmla="*/ 2 w 5"/>
                    <a:gd name="T1" fmla="*/ 7 h 8"/>
                    <a:gd name="T2" fmla="*/ 4 w 5"/>
                    <a:gd name="T3" fmla="*/ 2 h 8"/>
                    <a:gd name="T4" fmla="*/ 2 w 5"/>
                    <a:gd name="T5" fmla="*/ 7 h 8"/>
                  </a:gdLst>
                  <a:ahLst/>
                  <a:cxnLst>
                    <a:cxn ang="0">
                      <a:pos x="T0" y="T1"/>
                    </a:cxn>
                    <a:cxn ang="0">
                      <a:pos x="T2" y="T3"/>
                    </a:cxn>
                    <a:cxn ang="0">
                      <a:pos x="T4" y="T5"/>
                    </a:cxn>
                  </a:cxnLst>
                  <a:rect l="0" t="0" r="r" b="b"/>
                  <a:pathLst>
                    <a:path w="5" h="8">
                      <a:moveTo>
                        <a:pt x="2" y="7"/>
                      </a:moveTo>
                      <a:cubicBezTo>
                        <a:pt x="4" y="8"/>
                        <a:pt x="5" y="2"/>
                        <a:pt x="4" y="2"/>
                      </a:cubicBezTo>
                      <a:cubicBezTo>
                        <a:pt x="2" y="0"/>
                        <a:pt x="0" y="6"/>
                        <a:pt x="2"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defRPr/>
                  </a:pPr>
                  <a:endParaRPr lang="en-US">
                    <a:solidFill>
                      <a:srgbClr val="505050"/>
                    </a:solidFill>
                  </a:endParaRPr>
                </a:p>
              </p:txBody>
            </p:sp>
            <p:sp>
              <p:nvSpPr>
                <p:cNvPr id="223" name="Freeform 920"/>
                <p:cNvSpPr>
                  <a:spLocks/>
                </p:cNvSpPr>
                <p:nvPr/>
              </p:nvSpPr>
              <p:spPr bwMode="auto">
                <a:xfrm>
                  <a:off x="3370263" y="4540250"/>
                  <a:ext cx="3175" cy="4763"/>
                </a:xfrm>
                <a:custGeom>
                  <a:avLst/>
                  <a:gdLst>
                    <a:gd name="T0" fmla="*/ 4 w 6"/>
                    <a:gd name="T1" fmla="*/ 1 h 6"/>
                    <a:gd name="T2" fmla="*/ 1 w 6"/>
                    <a:gd name="T3" fmla="*/ 5 h 6"/>
                    <a:gd name="T4" fmla="*/ 4 w 6"/>
                    <a:gd name="T5" fmla="*/ 1 h 6"/>
                  </a:gdLst>
                  <a:ahLst/>
                  <a:cxnLst>
                    <a:cxn ang="0">
                      <a:pos x="T0" y="T1"/>
                    </a:cxn>
                    <a:cxn ang="0">
                      <a:pos x="T2" y="T3"/>
                    </a:cxn>
                    <a:cxn ang="0">
                      <a:pos x="T4" y="T5"/>
                    </a:cxn>
                  </a:cxnLst>
                  <a:rect l="0" t="0" r="r" b="b"/>
                  <a:pathLst>
                    <a:path w="6" h="6">
                      <a:moveTo>
                        <a:pt x="4" y="1"/>
                      </a:moveTo>
                      <a:cubicBezTo>
                        <a:pt x="3" y="0"/>
                        <a:pt x="0" y="4"/>
                        <a:pt x="1" y="5"/>
                      </a:cubicBezTo>
                      <a:cubicBezTo>
                        <a:pt x="3" y="6"/>
                        <a:pt x="6" y="2"/>
                        <a:pt x="4"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defRPr/>
                  </a:pPr>
                  <a:endParaRPr lang="en-US">
                    <a:solidFill>
                      <a:srgbClr val="505050"/>
                    </a:solidFill>
                  </a:endParaRPr>
                </a:p>
              </p:txBody>
            </p:sp>
            <p:sp>
              <p:nvSpPr>
                <p:cNvPr id="224" name="Freeform 921"/>
                <p:cNvSpPr>
                  <a:spLocks/>
                </p:cNvSpPr>
                <p:nvPr/>
              </p:nvSpPr>
              <p:spPr bwMode="auto">
                <a:xfrm>
                  <a:off x="3414713" y="4465638"/>
                  <a:ext cx="4763" cy="4763"/>
                </a:xfrm>
                <a:custGeom>
                  <a:avLst/>
                  <a:gdLst>
                    <a:gd name="T0" fmla="*/ 6 w 6"/>
                    <a:gd name="T1" fmla="*/ 0 h 6"/>
                    <a:gd name="T2" fmla="*/ 3 w 6"/>
                    <a:gd name="T3" fmla="*/ 0 h 6"/>
                    <a:gd name="T4" fmla="*/ 2 w 6"/>
                    <a:gd name="T5" fmla="*/ 5 h 6"/>
                    <a:gd name="T6" fmla="*/ 6 w 6"/>
                    <a:gd name="T7" fmla="*/ 0 h 6"/>
                  </a:gdLst>
                  <a:ahLst/>
                  <a:cxnLst>
                    <a:cxn ang="0">
                      <a:pos x="T0" y="T1"/>
                    </a:cxn>
                    <a:cxn ang="0">
                      <a:pos x="T2" y="T3"/>
                    </a:cxn>
                    <a:cxn ang="0">
                      <a:pos x="T4" y="T5"/>
                    </a:cxn>
                    <a:cxn ang="0">
                      <a:pos x="T6" y="T7"/>
                    </a:cxn>
                  </a:cxnLst>
                  <a:rect l="0" t="0" r="r" b="b"/>
                  <a:pathLst>
                    <a:path w="6" h="6">
                      <a:moveTo>
                        <a:pt x="6" y="0"/>
                      </a:moveTo>
                      <a:cubicBezTo>
                        <a:pt x="5" y="0"/>
                        <a:pt x="4" y="0"/>
                        <a:pt x="3" y="0"/>
                      </a:cubicBezTo>
                      <a:cubicBezTo>
                        <a:pt x="0" y="1"/>
                        <a:pt x="1" y="4"/>
                        <a:pt x="2" y="5"/>
                      </a:cubicBezTo>
                      <a:cubicBezTo>
                        <a:pt x="4" y="6"/>
                        <a:pt x="6" y="2"/>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defRPr/>
                  </a:pPr>
                  <a:endParaRPr lang="en-US">
                    <a:solidFill>
                      <a:srgbClr val="505050"/>
                    </a:solidFill>
                  </a:endParaRPr>
                </a:p>
              </p:txBody>
            </p:sp>
            <p:sp>
              <p:nvSpPr>
                <p:cNvPr id="225" name="Freeform 922"/>
                <p:cNvSpPr>
                  <a:spLocks/>
                </p:cNvSpPr>
                <p:nvPr/>
              </p:nvSpPr>
              <p:spPr bwMode="auto">
                <a:xfrm>
                  <a:off x="3405188" y="4478338"/>
                  <a:ext cx="1588" cy="3175"/>
                </a:xfrm>
                <a:custGeom>
                  <a:avLst/>
                  <a:gdLst>
                    <a:gd name="T0" fmla="*/ 1 w 4"/>
                    <a:gd name="T1" fmla="*/ 5 h 5"/>
                    <a:gd name="T2" fmla="*/ 3 w 4"/>
                    <a:gd name="T3" fmla="*/ 3 h 5"/>
                    <a:gd name="T4" fmla="*/ 2 w 4"/>
                    <a:gd name="T5" fmla="*/ 0 h 5"/>
                    <a:gd name="T6" fmla="*/ 1 w 4"/>
                    <a:gd name="T7" fmla="*/ 5 h 5"/>
                  </a:gdLst>
                  <a:ahLst/>
                  <a:cxnLst>
                    <a:cxn ang="0">
                      <a:pos x="T0" y="T1"/>
                    </a:cxn>
                    <a:cxn ang="0">
                      <a:pos x="T2" y="T3"/>
                    </a:cxn>
                    <a:cxn ang="0">
                      <a:pos x="T4" y="T5"/>
                    </a:cxn>
                    <a:cxn ang="0">
                      <a:pos x="T6" y="T7"/>
                    </a:cxn>
                  </a:cxnLst>
                  <a:rect l="0" t="0" r="r" b="b"/>
                  <a:pathLst>
                    <a:path w="4" h="5">
                      <a:moveTo>
                        <a:pt x="1" y="5"/>
                      </a:moveTo>
                      <a:cubicBezTo>
                        <a:pt x="2" y="5"/>
                        <a:pt x="3" y="4"/>
                        <a:pt x="3" y="3"/>
                      </a:cubicBezTo>
                      <a:cubicBezTo>
                        <a:pt x="4" y="2"/>
                        <a:pt x="3" y="1"/>
                        <a:pt x="2" y="0"/>
                      </a:cubicBezTo>
                      <a:cubicBezTo>
                        <a:pt x="0" y="1"/>
                        <a:pt x="0" y="4"/>
                        <a:pt x="1"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defRPr/>
                  </a:pPr>
                  <a:endParaRPr lang="en-US">
                    <a:solidFill>
                      <a:srgbClr val="505050"/>
                    </a:solidFill>
                  </a:endParaRPr>
                </a:p>
              </p:txBody>
            </p:sp>
            <p:sp>
              <p:nvSpPr>
                <p:cNvPr id="226" name="Freeform 923"/>
                <p:cNvSpPr>
                  <a:spLocks/>
                </p:cNvSpPr>
                <p:nvPr/>
              </p:nvSpPr>
              <p:spPr bwMode="auto">
                <a:xfrm>
                  <a:off x="3575051" y="4332288"/>
                  <a:ext cx="6350" cy="3175"/>
                </a:xfrm>
                <a:custGeom>
                  <a:avLst/>
                  <a:gdLst>
                    <a:gd name="T0" fmla="*/ 5 w 9"/>
                    <a:gd name="T1" fmla="*/ 2 h 5"/>
                    <a:gd name="T2" fmla="*/ 1 w 9"/>
                    <a:gd name="T3" fmla="*/ 2 h 5"/>
                    <a:gd name="T4" fmla="*/ 3 w 9"/>
                    <a:gd name="T5" fmla="*/ 4 h 5"/>
                    <a:gd name="T6" fmla="*/ 6 w 9"/>
                    <a:gd name="T7" fmla="*/ 5 h 5"/>
                    <a:gd name="T8" fmla="*/ 7 w 9"/>
                    <a:gd name="T9" fmla="*/ 4 h 5"/>
                    <a:gd name="T10" fmla="*/ 9 w 9"/>
                    <a:gd name="T11" fmla="*/ 3 h 5"/>
                    <a:gd name="T12" fmla="*/ 5 w 9"/>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9" h="5">
                      <a:moveTo>
                        <a:pt x="5" y="2"/>
                      </a:moveTo>
                      <a:cubicBezTo>
                        <a:pt x="4" y="2"/>
                        <a:pt x="2" y="0"/>
                        <a:pt x="1" y="2"/>
                      </a:cubicBezTo>
                      <a:cubicBezTo>
                        <a:pt x="0" y="4"/>
                        <a:pt x="3" y="4"/>
                        <a:pt x="3" y="4"/>
                      </a:cubicBezTo>
                      <a:cubicBezTo>
                        <a:pt x="4" y="4"/>
                        <a:pt x="5" y="5"/>
                        <a:pt x="6" y="5"/>
                      </a:cubicBezTo>
                      <a:cubicBezTo>
                        <a:pt x="6" y="5"/>
                        <a:pt x="7" y="5"/>
                        <a:pt x="7" y="4"/>
                      </a:cubicBezTo>
                      <a:cubicBezTo>
                        <a:pt x="8" y="4"/>
                        <a:pt x="8" y="3"/>
                        <a:pt x="9" y="3"/>
                      </a:cubicBezTo>
                      <a:cubicBezTo>
                        <a:pt x="9" y="0"/>
                        <a:pt x="5" y="2"/>
                        <a:pt x="5"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defRPr/>
                  </a:pPr>
                  <a:endParaRPr lang="en-US">
                    <a:solidFill>
                      <a:srgbClr val="505050"/>
                    </a:solidFill>
                  </a:endParaRPr>
                </a:p>
              </p:txBody>
            </p:sp>
            <p:sp>
              <p:nvSpPr>
                <p:cNvPr id="227" name="Freeform 924"/>
                <p:cNvSpPr>
                  <a:spLocks/>
                </p:cNvSpPr>
                <p:nvPr/>
              </p:nvSpPr>
              <p:spPr bwMode="auto">
                <a:xfrm>
                  <a:off x="3567113" y="4278313"/>
                  <a:ext cx="25400" cy="50800"/>
                </a:xfrm>
                <a:custGeom>
                  <a:avLst/>
                  <a:gdLst>
                    <a:gd name="T0" fmla="*/ 33 w 34"/>
                    <a:gd name="T1" fmla="*/ 4 h 69"/>
                    <a:gd name="T2" fmla="*/ 34 w 34"/>
                    <a:gd name="T3" fmla="*/ 0 h 69"/>
                    <a:gd name="T4" fmla="*/ 1 w 34"/>
                    <a:gd name="T5" fmla="*/ 24 h 69"/>
                    <a:gd name="T6" fmla="*/ 1 w 34"/>
                    <a:gd name="T7" fmla="*/ 24 h 69"/>
                    <a:gd name="T8" fmla="*/ 4 w 34"/>
                    <a:gd name="T9" fmla="*/ 31 h 69"/>
                    <a:gd name="T10" fmla="*/ 4 w 34"/>
                    <a:gd name="T11" fmla="*/ 36 h 69"/>
                    <a:gd name="T12" fmla="*/ 3 w 34"/>
                    <a:gd name="T13" fmla="*/ 43 h 69"/>
                    <a:gd name="T14" fmla="*/ 2 w 34"/>
                    <a:gd name="T15" fmla="*/ 56 h 69"/>
                    <a:gd name="T16" fmla="*/ 5 w 34"/>
                    <a:gd name="T17" fmla="*/ 58 h 69"/>
                    <a:gd name="T18" fmla="*/ 6 w 34"/>
                    <a:gd name="T19" fmla="*/ 60 h 69"/>
                    <a:gd name="T20" fmla="*/ 6 w 34"/>
                    <a:gd name="T21" fmla="*/ 67 h 69"/>
                    <a:gd name="T22" fmla="*/ 11 w 34"/>
                    <a:gd name="T23" fmla="*/ 66 h 69"/>
                    <a:gd name="T24" fmla="*/ 13 w 34"/>
                    <a:gd name="T25" fmla="*/ 61 h 69"/>
                    <a:gd name="T26" fmla="*/ 16 w 34"/>
                    <a:gd name="T27" fmla="*/ 61 h 69"/>
                    <a:gd name="T28" fmla="*/ 16 w 34"/>
                    <a:gd name="T29" fmla="*/ 55 h 69"/>
                    <a:gd name="T30" fmla="*/ 15 w 34"/>
                    <a:gd name="T31" fmla="*/ 55 h 69"/>
                    <a:gd name="T32" fmla="*/ 14 w 34"/>
                    <a:gd name="T33" fmla="*/ 52 h 69"/>
                    <a:gd name="T34" fmla="*/ 14 w 34"/>
                    <a:gd name="T35" fmla="*/ 48 h 69"/>
                    <a:gd name="T36" fmla="*/ 13 w 34"/>
                    <a:gd name="T37" fmla="*/ 45 h 69"/>
                    <a:gd name="T38" fmla="*/ 15 w 34"/>
                    <a:gd name="T39" fmla="*/ 43 h 69"/>
                    <a:gd name="T40" fmla="*/ 17 w 34"/>
                    <a:gd name="T41" fmla="*/ 38 h 69"/>
                    <a:gd name="T42" fmla="*/ 21 w 34"/>
                    <a:gd name="T43" fmla="*/ 34 h 69"/>
                    <a:gd name="T44" fmla="*/ 24 w 34"/>
                    <a:gd name="T45" fmla="*/ 32 h 69"/>
                    <a:gd name="T46" fmla="*/ 27 w 34"/>
                    <a:gd name="T47" fmla="*/ 30 h 69"/>
                    <a:gd name="T48" fmla="*/ 30 w 34"/>
                    <a:gd name="T49" fmla="*/ 25 h 69"/>
                    <a:gd name="T50" fmla="*/ 29 w 34"/>
                    <a:gd name="T51" fmla="*/ 19 h 69"/>
                    <a:gd name="T52" fmla="*/ 30 w 34"/>
                    <a:gd name="T53" fmla="*/ 14 h 69"/>
                    <a:gd name="T54" fmla="*/ 33 w 34"/>
                    <a:gd name="T55" fmla="*/ 4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4" h="69">
                      <a:moveTo>
                        <a:pt x="33" y="4"/>
                      </a:moveTo>
                      <a:cubicBezTo>
                        <a:pt x="33" y="3"/>
                        <a:pt x="34" y="1"/>
                        <a:pt x="34" y="0"/>
                      </a:cubicBezTo>
                      <a:cubicBezTo>
                        <a:pt x="23" y="8"/>
                        <a:pt x="12" y="16"/>
                        <a:pt x="1" y="24"/>
                      </a:cubicBezTo>
                      <a:cubicBezTo>
                        <a:pt x="1" y="24"/>
                        <a:pt x="1" y="24"/>
                        <a:pt x="1" y="24"/>
                      </a:cubicBezTo>
                      <a:cubicBezTo>
                        <a:pt x="2" y="26"/>
                        <a:pt x="4" y="27"/>
                        <a:pt x="4" y="31"/>
                      </a:cubicBezTo>
                      <a:cubicBezTo>
                        <a:pt x="5" y="33"/>
                        <a:pt x="4" y="34"/>
                        <a:pt x="4" y="36"/>
                      </a:cubicBezTo>
                      <a:cubicBezTo>
                        <a:pt x="3" y="38"/>
                        <a:pt x="4" y="40"/>
                        <a:pt x="3" y="43"/>
                      </a:cubicBezTo>
                      <a:cubicBezTo>
                        <a:pt x="3" y="47"/>
                        <a:pt x="0" y="53"/>
                        <a:pt x="2" y="56"/>
                      </a:cubicBezTo>
                      <a:cubicBezTo>
                        <a:pt x="2" y="58"/>
                        <a:pt x="4" y="58"/>
                        <a:pt x="5" y="58"/>
                      </a:cubicBezTo>
                      <a:cubicBezTo>
                        <a:pt x="6" y="58"/>
                        <a:pt x="6" y="59"/>
                        <a:pt x="6" y="60"/>
                      </a:cubicBezTo>
                      <a:cubicBezTo>
                        <a:pt x="6" y="62"/>
                        <a:pt x="6" y="66"/>
                        <a:pt x="6" y="67"/>
                      </a:cubicBezTo>
                      <a:cubicBezTo>
                        <a:pt x="7" y="68"/>
                        <a:pt x="10" y="69"/>
                        <a:pt x="11" y="66"/>
                      </a:cubicBezTo>
                      <a:cubicBezTo>
                        <a:pt x="12" y="64"/>
                        <a:pt x="12" y="62"/>
                        <a:pt x="13" y="61"/>
                      </a:cubicBezTo>
                      <a:cubicBezTo>
                        <a:pt x="14" y="60"/>
                        <a:pt x="15" y="61"/>
                        <a:pt x="16" y="61"/>
                      </a:cubicBezTo>
                      <a:cubicBezTo>
                        <a:pt x="17" y="60"/>
                        <a:pt x="17" y="56"/>
                        <a:pt x="16" y="55"/>
                      </a:cubicBezTo>
                      <a:cubicBezTo>
                        <a:pt x="16" y="55"/>
                        <a:pt x="15" y="55"/>
                        <a:pt x="15" y="55"/>
                      </a:cubicBezTo>
                      <a:cubicBezTo>
                        <a:pt x="14" y="54"/>
                        <a:pt x="14" y="53"/>
                        <a:pt x="14" y="52"/>
                      </a:cubicBezTo>
                      <a:cubicBezTo>
                        <a:pt x="14" y="51"/>
                        <a:pt x="14" y="49"/>
                        <a:pt x="14" y="48"/>
                      </a:cubicBezTo>
                      <a:cubicBezTo>
                        <a:pt x="14" y="47"/>
                        <a:pt x="13" y="47"/>
                        <a:pt x="13" y="45"/>
                      </a:cubicBezTo>
                      <a:cubicBezTo>
                        <a:pt x="13" y="44"/>
                        <a:pt x="14" y="43"/>
                        <a:pt x="15" y="43"/>
                      </a:cubicBezTo>
                      <a:cubicBezTo>
                        <a:pt x="16" y="42"/>
                        <a:pt x="16" y="40"/>
                        <a:pt x="17" y="38"/>
                      </a:cubicBezTo>
                      <a:cubicBezTo>
                        <a:pt x="18" y="35"/>
                        <a:pt x="19" y="33"/>
                        <a:pt x="21" y="34"/>
                      </a:cubicBezTo>
                      <a:cubicBezTo>
                        <a:pt x="22" y="34"/>
                        <a:pt x="23" y="34"/>
                        <a:pt x="24" y="32"/>
                      </a:cubicBezTo>
                      <a:cubicBezTo>
                        <a:pt x="25" y="31"/>
                        <a:pt x="26" y="31"/>
                        <a:pt x="27" y="30"/>
                      </a:cubicBezTo>
                      <a:cubicBezTo>
                        <a:pt x="29" y="30"/>
                        <a:pt x="29" y="28"/>
                        <a:pt x="30" y="25"/>
                      </a:cubicBezTo>
                      <a:cubicBezTo>
                        <a:pt x="30" y="22"/>
                        <a:pt x="29" y="21"/>
                        <a:pt x="29" y="19"/>
                      </a:cubicBezTo>
                      <a:cubicBezTo>
                        <a:pt x="29" y="17"/>
                        <a:pt x="30" y="16"/>
                        <a:pt x="30" y="14"/>
                      </a:cubicBezTo>
                      <a:cubicBezTo>
                        <a:pt x="32" y="11"/>
                        <a:pt x="32" y="7"/>
                        <a:pt x="33"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defRPr/>
                  </a:pPr>
                  <a:endParaRPr lang="en-US">
                    <a:solidFill>
                      <a:srgbClr val="505050"/>
                    </a:solidFill>
                  </a:endParaRPr>
                </a:p>
              </p:txBody>
            </p:sp>
            <p:sp>
              <p:nvSpPr>
                <p:cNvPr id="228" name="Freeform 925"/>
                <p:cNvSpPr>
                  <a:spLocks/>
                </p:cNvSpPr>
                <p:nvPr/>
              </p:nvSpPr>
              <p:spPr bwMode="auto">
                <a:xfrm>
                  <a:off x="2660651" y="4232275"/>
                  <a:ext cx="1588" cy="1588"/>
                </a:xfrm>
                <a:custGeom>
                  <a:avLst/>
                  <a:gdLst>
                    <a:gd name="T0" fmla="*/ 0 w 1"/>
                    <a:gd name="T1" fmla="*/ 0 h 2"/>
                    <a:gd name="T2" fmla="*/ 0 w 1"/>
                    <a:gd name="T3" fmla="*/ 0 h 2"/>
                    <a:gd name="T4" fmla="*/ 0 w 1"/>
                    <a:gd name="T5" fmla="*/ 2 h 2"/>
                    <a:gd name="T6" fmla="*/ 0 w 1"/>
                    <a:gd name="T7" fmla="*/ 0 h 2"/>
                  </a:gdLst>
                  <a:ahLst/>
                  <a:cxnLst>
                    <a:cxn ang="0">
                      <a:pos x="T0" y="T1"/>
                    </a:cxn>
                    <a:cxn ang="0">
                      <a:pos x="T2" y="T3"/>
                    </a:cxn>
                    <a:cxn ang="0">
                      <a:pos x="T4" y="T5"/>
                    </a:cxn>
                    <a:cxn ang="0">
                      <a:pos x="T6" y="T7"/>
                    </a:cxn>
                  </a:cxnLst>
                  <a:rect l="0" t="0" r="r" b="b"/>
                  <a:pathLst>
                    <a:path w="1" h="2">
                      <a:moveTo>
                        <a:pt x="0" y="0"/>
                      </a:moveTo>
                      <a:cubicBezTo>
                        <a:pt x="0" y="0"/>
                        <a:pt x="0" y="0"/>
                        <a:pt x="0" y="0"/>
                      </a:cubicBezTo>
                      <a:cubicBezTo>
                        <a:pt x="0" y="1"/>
                        <a:pt x="0" y="2"/>
                        <a:pt x="0" y="2"/>
                      </a:cubicBezTo>
                      <a:cubicBezTo>
                        <a:pt x="0" y="2"/>
                        <a:pt x="1"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defRPr/>
                  </a:pPr>
                  <a:endParaRPr lang="en-US">
                    <a:solidFill>
                      <a:srgbClr val="505050"/>
                    </a:solidFill>
                  </a:endParaRPr>
                </a:p>
              </p:txBody>
            </p:sp>
            <p:sp>
              <p:nvSpPr>
                <p:cNvPr id="229" name="Freeform 926"/>
                <p:cNvSpPr>
                  <a:spLocks/>
                </p:cNvSpPr>
                <p:nvPr/>
              </p:nvSpPr>
              <p:spPr bwMode="auto">
                <a:xfrm>
                  <a:off x="3598863" y="4268788"/>
                  <a:ext cx="6350" cy="11113"/>
                </a:xfrm>
                <a:custGeom>
                  <a:avLst/>
                  <a:gdLst>
                    <a:gd name="T0" fmla="*/ 8 w 9"/>
                    <a:gd name="T1" fmla="*/ 0 h 14"/>
                    <a:gd name="T2" fmla="*/ 1 w 9"/>
                    <a:gd name="T3" fmla="*/ 5 h 14"/>
                    <a:gd name="T4" fmla="*/ 1 w 9"/>
                    <a:gd name="T5" fmla="*/ 7 h 14"/>
                    <a:gd name="T6" fmla="*/ 3 w 9"/>
                    <a:gd name="T7" fmla="*/ 8 h 14"/>
                    <a:gd name="T8" fmla="*/ 4 w 9"/>
                    <a:gd name="T9" fmla="*/ 13 h 14"/>
                    <a:gd name="T10" fmla="*/ 5 w 9"/>
                    <a:gd name="T11" fmla="*/ 12 h 14"/>
                    <a:gd name="T12" fmla="*/ 7 w 9"/>
                    <a:gd name="T13" fmla="*/ 9 h 14"/>
                    <a:gd name="T14" fmla="*/ 7 w 9"/>
                    <a:gd name="T15" fmla="*/ 1 h 14"/>
                    <a:gd name="T16" fmla="*/ 8 w 9"/>
                    <a:gd name="T17"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14">
                      <a:moveTo>
                        <a:pt x="8" y="0"/>
                      </a:moveTo>
                      <a:cubicBezTo>
                        <a:pt x="6" y="1"/>
                        <a:pt x="3" y="3"/>
                        <a:pt x="1" y="5"/>
                      </a:cubicBezTo>
                      <a:cubicBezTo>
                        <a:pt x="1" y="6"/>
                        <a:pt x="0" y="6"/>
                        <a:pt x="1" y="7"/>
                      </a:cubicBezTo>
                      <a:cubicBezTo>
                        <a:pt x="1" y="7"/>
                        <a:pt x="2" y="7"/>
                        <a:pt x="3" y="8"/>
                      </a:cubicBezTo>
                      <a:cubicBezTo>
                        <a:pt x="3" y="9"/>
                        <a:pt x="3" y="12"/>
                        <a:pt x="4" y="13"/>
                      </a:cubicBezTo>
                      <a:cubicBezTo>
                        <a:pt x="4" y="14"/>
                        <a:pt x="5" y="14"/>
                        <a:pt x="5" y="12"/>
                      </a:cubicBezTo>
                      <a:cubicBezTo>
                        <a:pt x="5" y="11"/>
                        <a:pt x="6" y="10"/>
                        <a:pt x="7" y="9"/>
                      </a:cubicBezTo>
                      <a:cubicBezTo>
                        <a:pt x="9" y="6"/>
                        <a:pt x="7" y="4"/>
                        <a:pt x="7" y="1"/>
                      </a:cubicBezTo>
                      <a:cubicBezTo>
                        <a:pt x="7" y="2"/>
                        <a:pt x="8" y="1"/>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defRPr/>
                  </a:pPr>
                  <a:endParaRPr lang="en-US">
                    <a:solidFill>
                      <a:srgbClr val="505050"/>
                    </a:solidFill>
                  </a:endParaRPr>
                </a:p>
              </p:txBody>
            </p:sp>
            <p:sp>
              <p:nvSpPr>
                <p:cNvPr id="230" name="Freeform 927"/>
                <p:cNvSpPr>
                  <a:spLocks/>
                </p:cNvSpPr>
                <p:nvPr/>
              </p:nvSpPr>
              <p:spPr bwMode="auto">
                <a:xfrm>
                  <a:off x="3551238" y="4324350"/>
                  <a:ext cx="6350" cy="7938"/>
                </a:xfrm>
                <a:custGeom>
                  <a:avLst/>
                  <a:gdLst>
                    <a:gd name="T0" fmla="*/ 0 w 9"/>
                    <a:gd name="T1" fmla="*/ 2 h 10"/>
                    <a:gd name="T2" fmla="*/ 2 w 9"/>
                    <a:gd name="T3" fmla="*/ 6 h 10"/>
                    <a:gd name="T4" fmla="*/ 4 w 9"/>
                    <a:gd name="T5" fmla="*/ 9 h 10"/>
                    <a:gd name="T6" fmla="*/ 7 w 9"/>
                    <a:gd name="T7" fmla="*/ 10 h 10"/>
                    <a:gd name="T8" fmla="*/ 9 w 9"/>
                    <a:gd name="T9" fmla="*/ 7 h 10"/>
                    <a:gd name="T10" fmla="*/ 7 w 9"/>
                    <a:gd name="T11" fmla="*/ 3 h 10"/>
                    <a:gd name="T12" fmla="*/ 6 w 9"/>
                    <a:gd name="T13" fmla="*/ 2 h 10"/>
                    <a:gd name="T14" fmla="*/ 3 w 9"/>
                    <a:gd name="T15" fmla="*/ 0 h 10"/>
                    <a:gd name="T16" fmla="*/ 0 w 9"/>
                    <a:gd name="T17" fmla="*/ 2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10">
                      <a:moveTo>
                        <a:pt x="0" y="2"/>
                      </a:moveTo>
                      <a:cubicBezTo>
                        <a:pt x="0" y="4"/>
                        <a:pt x="1" y="5"/>
                        <a:pt x="2" y="6"/>
                      </a:cubicBezTo>
                      <a:cubicBezTo>
                        <a:pt x="3" y="7"/>
                        <a:pt x="3" y="9"/>
                        <a:pt x="4" y="9"/>
                      </a:cubicBezTo>
                      <a:cubicBezTo>
                        <a:pt x="6" y="9"/>
                        <a:pt x="6" y="10"/>
                        <a:pt x="7" y="10"/>
                      </a:cubicBezTo>
                      <a:cubicBezTo>
                        <a:pt x="9" y="10"/>
                        <a:pt x="9" y="8"/>
                        <a:pt x="9" y="7"/>
                      </a:cubicBezTo>
                      <a:cubicBezTo>
                        <a:pt x="9" y="5"/>
                        <a:pt x="7" y="5"/>
                        <a:pt x="7" y="3"/>
                      </a:cubicBezTo>
                      <a:cubicBezTo>
                        <a:pt x="7" y="3"/>
                        <a:pt x="6" y="2"/>
                        <a:pt x="6" y="2"/>
                      </a:cubicBezTo>
                      <a:cubicBezTo>
                        <a:pt x="5" y="1"/>
                        <a:pt x="4" y="0"/>
                        <a:pt x="3" y="0"/>
                      </a:cubicBezTo>
                      <a:cubicBezTo>
                        <a:pt x="2" y="0"/>
                        <a:pt x="1" y="0"/>
                        <a:pt x="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defRPr/>
                  </a:pPr>
                  <a:endParaRPr lang="en-US">
                    <a:solidFill>
                      <a:srgbClr val="505050"/>
                    </a:solidFill>
                  </a:endParaRPr>
                </a:p>
              </p:txBody>
            </p:sp>
            <p:sp>
              <p:nvSpPr>
                <p:cNvPr id="231" name="Freeform 928"/>
                <p:cNvSpPr>
                  <a:spLocks/>
                </p:cNvSpPr>
                <p:nvPr/>
              </p:nvSpPr>
              <p:spPr bwMode="auto">
                <a:xfrm>
                  <a:off x="3554413" y="4300538"/>
                  <a:ext cx="12700" cy="25400"/>
                </a:xfrm>
                <a:custGeom>
                  <a:avLst/>
                  <a:gdLst>
                    <a:gd name="T0" fmla="*/ 15 w 18"/>
                    <a:gd name="T1" fmla="*/ 11 h 33"/>
                    <a:gd name="T2" fmla="*/ 18 w 18"/>
                    <a:gd name="T3" fmla="*/ 16 h 33"/>
                    <a:gd name="T4" fmla="*/ 16 w 18"/>
                    <a:gd name="T5" fmla="*/ 7 h 33"/>
                    <a:gd name="T6" fmla="*/ 13 w 18"/>
                    <a:gd name="T7" fmla="*/ 3 h 33"/>
                    <a:gd name="T8" fmla="*/ 10 w 18"/>
                    <a:gd name="T9" fmla="*/ 1 h 33"/>
                    <a:gd name="T10" fmla="*/ 9 w 18"/>
                    <a:gd name="T11" fmla="*/ 0 h 33"/>
                    <a:gd name="T12" fmla="*/ 0 w 18"/>
                    <a:gd name="T13" fmla="*/ 5 h 33"/>
                    <a:gd name="T14" fmla="*/ 0 w 18"/>
                    <a:gd name="T15" fmla="*/ 6 h 33"/>
                    <a:gd name="T16" fmla="*/ 4 w 18"/>
                    <a:gd name="T17" fmla="*/ 7 h 33"/>
                    <a:gd name="T18" fmla="*/ 6 w 18"/>
                    <a:gd name="T19" fmla="*/ 11 h 33"/>
                    <a:gd name="T20" fmla="*/ 9 w 18"/>
                    <a:gd name="T21" fmla="*/ 19 h 33"/>
                    <a:gd name="T22" fmla="*/ 9 w 18"/>
                    <a:gd name="T23" fmla="*/ 24 h 33"/>
                    <a:gd name="T24" fmla="*/ 7 w 18"/>
                    <a:gd name="T25" fmla="*/ 29 h 33"/>
                    <a:gd name="T26" fmla="*/ 11 w 18"/>
                    <a:gd name="T27" fmla="*/ 29 h 33"/>
                    <a:gd name="T28" fmla="*/ 13 w 18"/>
                    <a:gd name="T29" fmla="*/ 20 h 33"/>
                    <a:gd name="T30" fmla="*/ 13 w 18"/>
                    <a:gd name="T31" fmla="*/ 14 h 33"/>
                    <a:gd name="T32" fmla="*/ 15 w 18"/>
                    <a:gd name="T33" fmla="*/ 11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8" h="33">
                      <a:moveTo>
                        <a:pt x="15" y="11"/>
                      </a:moveTo>
                      <a:cubicBezTo>
                        <a:pt x="16" y="12"/>
                        <a:pt x="17" y="17"/>
                        <a:pt x="18" y="16"/>
                      </a:cubicBezTo>
                      <a:cubicBezTo>
                        <a:pt x="18" y="12"/>
                        <a:pt x="18" y="7"/>
                        <a:pt x="16" y="7"/>
                      </a:cubicBezTo>
                      <a:cubicBezTo>
                        <a:pt x="15" y="6"/>
                        <a:pt x="14" y="5"/>
                        <a:pt x="13" y="3"/>
                      </a:cubicBezTo>
                      <a:cubicBezTo>
                        <a:pt x="13" y="2"/>
                        <a:pt x="11" y="1"/>
                        <a:pt x="10" y="1"/>
                      </a:cubicBezTo>
                      <a:cubicBezTo>
                        <a:pt x="10" y="0"/>
                        <a:pt x="9" y="0"/>
                        <a:pt x="9" y="0"/>
                      </a:cubicBezTo>
                      <a:cubicBezTo>
                        <a:pt x="6" y="1"/>
                        <a:pt x="3" y="3"/>
                        <a:pt x="0" y="5"/>
                      </a:cubicBezTo>
                      <a:cubicBezTo>
                        <a:pt x="0" y="5"/>
                        <a:pt x="0" y="6"/>
                        <a:pt x="0" y="6"/>
                      </a:cubicBezTo>
                      <a:cubicBezTo>
                        <a:pt x="1" y="6"/>
                        <a:pt x="3" y="6"/>
                        <a:pt x="4" y="7"/>
                      </a:cubicBezTo>
                      <a:cubicBezTo>
                        <a:pt x="5" y="8"/>
                        <a:pt x="5" y="10"/>
                        <a:pt x="6" y="11"/>
                      </a:cubicBezTo>
                      <a:cubicBezTo>
                        <a:pt x="7" y="13"/>
                        <a:pt x="9" y="15"/>
                        <a:pt x="9" y="19"/>
                      </a:cubicBezTo>
                      <a:cubicBezTo>
                        <a:pt x="9" y="20"/>
                        <a:pt x="9" y="23"/>
                        <a:pt x="9" y="24"/>
                      </a:cubicBezTo>
                      <a:cubicBezTo>
                        <a:pt x="9" y="26"/>
                        <a:pt x="8" y="28"/>
                        <a:pt x="7" y="29"/>
                      </a:cubicBezTo>
                      <a:cubicBezTo>
                        <a:pt x="7" y="33"/>
                        <a:pt x="10" y="30"/>
                        <a:pt x="11" y="29"/>
                      </a:cubicBezTo>
                      <a:cubicBezTo>
                        <a:pt x="12" y="26"/>
                        <a:pt x="14" y="22"/>
                        <a:pt x="13" y="20"/>
                      </a:cubicBezTo>
                      <a:cubicBezTo>
                        <a:pt x="12" y="18"/>
                        <a:pt x="12" y="17"/>
                        <a:pt x="13" y="14"/>
                      </a:cubicBezTo>
                      <a:cubicBezTo>
                        <a:pt x="13" y="13"/>
                        <a:pt x="14" y="10"/>
                        <a:pt x="15"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defRPr/>
                  </a:pPr>
                  <a:endParaRPr lang="en-US">
                    <a:solidFill>
                      <a:srgbClr val="505050"/>
                    </a:solidFill>
                  </a:endParaRPr>
                </a:p>
              </p:txBody>
            </p:sp>
            <p:sp>
              <p:nvSpPr>
                <p:cNvPr id="232" name="Freeform 929"/>
                <p:cNvSpPr>
                  <a:spLocks/>
                </p:cNvSpPr>
                <p:nvPr/>
              </p:nvSpPr>
              <p:spPr bwMode="auto">
                <a:xfrm>
                  <a:off x="3525838" y="4319588"/>
                  <a:ext cx="3175" cy="4763"/>
                </a:xfrm>
                <a:custGeom>
                  <a:avLst/>
                  <a:gdLst>
                    <a:gd name="T0" fmla="*/ 3 w 5"/>
                    <a:gd name="T1" fmla="*/ 5 h 6"/>
                    <a:gd name="T2" fmla="*/ 3 w 5"/>
                    <a:gd name="T3" fmla="*/ 0 h 6"/>
                    <a:gd name="T4" fmla="*/ 1 w 5"/>
                    <a:gd name="T5" fmla="*/ 1 h 6"/>
                    <a:gd name="T6" fmla="*/ 1 w 5"/>
                    <a:gd name="T7" fmla="*/ 4 h 6"/>
                    <a:gd name="T8" fmla="*/ 3 w 5"/>
                    <a:gd name="T9" fmla="*/ 5 h 6"/>
                  </a:gdLst>
                  <a:ahLst/>
                  <a:cxnLst>
                    <a:cxn ang="0">
                      <a:pos x="T0" y="T1"/>
                    </a:cxn>
                    <a:cxn ang="0">
                      <a:pos x="T2" y="T3"/>
                    </a:cxn>
                    <a:cxn ang="0">
                      <a:pos x="T4" y="T5"/>
                    </a:cxn>
                    <a:cxn ang="0">
                      <a:pos x="T6" y="T7"/>
                    </a:cxn>
                    <a:cxn ang="0">
                      <a:pos x="T8" y="T9"/>
                    </a:cxn>
                  </a:cxnLst>
                  <a:rect l="0" t="0" r="r" b="b"/>
                  <a:pathLst>
                    <a:path w="5" h="6">
                      <a:moveTo>
                        <a:pt x="3" y="5"/>
                      </a:moveTo>
                      <a:cubicBezTo>
                        <a:pt x="5" y="4"/>
                        <a:pt x="4" y="1"/>
                        <a:pt x="3" y="0"/>
                      </a:cubicBezTo>
                      <a:cubicBezTo>
                        <a:pt x="3" y="1"/>
                        <a:pt x="2" y="1"/>
                        <a:pt x="1" y="1"/>
                      </a:cubicBezTo>
                      <a:cubicBezTo>
                        <a:pt x="1" y="2"/>
                        <a:pt x="0" y="3"/>
                        <a:pt x="1" y="4"/>
                      </a:cubicBezTo>
                      <a:cubicBezTo>
                        <a:pt x="1" y="5"/>
                        <a:pt x="2" y="6"/>
                        <a:pt x="3"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defRPr/>
                  </a:pPr>
                  <a:endParaRPr lang="en-US">
                    <a:solidFill>
                      <a:srgbClr val="505050"/>
                    </a:solidFill>
                  </a:endParaRPr>
                </a:p>
              </p:txBody>
            </p:sp>
            <p:sp>
              <p:nvSpPr>
                <p:cNvPr id="233" name="Freeform 930"/>
                <p:cNvSpPr>
                  <a:spLocks/>
                </p:cNvSpPr>
                <p:nvPr/>
              </p:nvSpPr>
              <p:spPr bwMode="auto">
                <a:xfrm>
                  <a:off x="3522663" y="4325938"/>
                  <a:ext cx="1588" cy="1588"/>
                </a:xfrm>
                <a:custGeom>
                  <a:avLst/>
                  <a:gdLst>
                    <a:gd name="T0" fmla="*/ 1 w 2"/>
                    <a:gd name="T1" fmla="*/ 0 h 3"/>
                    <a:gd name="T2" fmla="*/ 1 w 2"/>
                    <a:gd name="T3" fmla="*/ 2 h 3"/>
                    <a:gd name="T4" fmla="*/ 1 w 2"/>
                    <a:gd name="T5" fmla="*/ 0 h 3"/>
                  </a:gdLst>
                  <a:ahLst/>
                  <a:cxnLst>
                    <a:cxn ang="0">
                      <a:pos x="T0" y="T1"/>
                    </a:cxn>
                    <a:cxn ang="0">
                      <a:pos x="T2" y="T3"/>
                    </a:cxn>
                    <a:cxn ang="0">
                      <a:pos x="T4" y="T5"/>
                    </a:cxn>
                  </a:cxnLst>
                  <a:rect l="0" t="0" r="r" b="b"/>
                  <a:pathLst>
                    <a:path w="2" h="3">
                      <a:moveTo>
                        <a:pt x="1" y="0"/>
                      </a:moveTo>
                      <a:cubicBezTo>
                        <a:pt x="0" y="0"/>
                        <a:pt x="0" y="3"/>
                        <a:pt x="1" y="2"/>
                      </a:cubicBezTo>
                      <a:cubicBezTo>
                        <a:pt x="1" y="2"/>
                        <a:pt x="2" y="0"/>
                        <a:pt x="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defRPr/>
                  </a:pPr>
                  <a:endParaRPr lang="en-US">
                    <a:solidFill>
                      <a:srgbClr val="505050"/>
                    </a:solidFill>
                  </a:endParaRPr>
                </a:p>
              </p:txBody>
            </p:sp>
            <p:sp>
              <p:nvSpPr>
                <p:cNvPr id="234" name="Freeform 931"/>
                <p:cNvSpPr>
                  <a:spLocks/>
                </p:cNvSpPr>
                <p:nvPr/>
              </p:nvSpPr>
              <p:spPr bwMode="auto">
                <a:xfrm>
                  <a:off x="3529013" y="4318000"/>
                  <a:ext cx="3175" cy="4763"/>
                </a:xfrm>
                <a:custGeom>
                  <a:avLst/>
                  <a:gdLst>
                    <a:gd name="T0" fmla="*/ 3 w 3"/>
                    <a:gd name="T1" fmla="*/ 0 h 5"/>
                    <a:gd name="T2" fmla="*/ 3 w 3"/>
                    <a:gd name="T3" fmla="*/ 0 h 5"/>
                    <a:gd name="T4" fmla="*/ 1 w 3"/>
                    <a:gd name="T5" fmla="*/ 1 h 5"/>
                    <a:gd name="T6" fmla="*/ 1 w 3"/>
                    <a:gd name="T7" fmla="*/ 3 h 5"/>
                    <a:gd name="T8" fmla="*/ 3 w 3"/>
                    <a:gd name="T9" fmla="*/ 0 h 5"/>
                  </a:gdLst>
                  <a:ahLst/>
                  <a:cxnLst>
                    <a:cxn ang="0">
                      <a:pos x="T0" y="T1"/>
                    </a:cxn>
                    <a:cxn ang="0">
                      <a:pos x="T2" y="T3"/>
                    </a:cxn>
                    <a:cxn ang="0">
                      <a:pos x="T4" y="T5"/>
                    </a:cxn>
                    <a:cxn ang="0">
                      <a:pos x="T6" y="T7"/>
                    </a:cxn>
                    <a:cxn ang="0">
                      <a:pos x="T8" y="T9"/>
                    </a:cxn>
                  </a:cxnLst>
                  <a:rect l="0" t="0" r="r" b="b"/>
                  <a:pathLst>
                    <a:path w="3" h="5">
                      <a:moveTo>
                        <a:pt x="3" y="0"/>
                      </a:moveTo>
                      <a:cubicBezTo>
                        <a:pt x="3" y="0"/>
                        <a:pt x="3" y="0"/>
                        <a:pt x="3" y="0"/>
                      </a:cubicBezTo>
                      <a:cubicBezTo>
                        <a:pt x="2" y="0"/>
                        <a:pt x="1" y="0"/>
                        <a:pt x="1" y="1"/>
                      </a:cubicBezTo>
                      <a:cubicBezTo>
                        <a:pt x="0" y="1"/>
                        <a:pt x="1" y="2"/>
                        <a:pt x="1" y="3"/>
                      </a:cubicBezTo>
                      <a:cubicBezTo>
                        <a:pt x="1" y="5"/>
                        <a:pt x="3" y="2"/>
                        <a:pt x="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defRPr/>
                  </a:pPr>
                  <a:endParaRPr lang="en-US">
                    <a:solidFill>
                      <a:srgbClr val="505050"/>
                    </a:solidFill>
                  </a:endParaRPr>
                </a:p>
              </p:txBody>
            </p:sp>
            <p:sp>
              <p:nvSpPr>
                <p:cNvPr id="235" name="Freeform 932"/>
                <p:cNvSpPr>
                  <a:spLocks/>
                </p:cNvSpPr>
                <p:nvPr/>
              </p:nvSpPr>
              <p:spPr bwMode="auto">
                <a:xfrm>
                  <a:off x="3541713" y="4310063"/>
                  <a:ext cx="4763" cy="15875"/>
                </a:xfrm>
                <a:custGeom>
                  <a:avLst/>
                  <a:gdLst>
                    <a:gd name="T0" fmla="*/ 0 w 7"/>
                    <a:gd name="T1" fmla="*/ 19 h 21"/>
                    <a:gd name="T2" fmla="*/ 3 w 7"/>
                    <a:gd name="T3" fmla="*/ 17 h 21"/>
                    <a:gd name="T4" fmla="*/ 6 w 7"/>
                    <a:gd name="T5" fmla="*/ 11 h 21"/>
                    <a:gd name="T6" fmla="*/ 6 w 7"/>
                    <a:gd name="T7" fmla="*/ 7 h 21"/>
                    <a:gd name="T8" fmla="*/ 6 w 7"/>
                    <a:gd name="T9" fmla="*/ 3 h 21"/>
                    <a:gd name="T10" fmla="*/ 5 w 7"/>
                    <a:gd name="T11" fmla="*/ 0 h 21"/>
                    <a:gd name="T12" fmla="*/ 1 w 7"/>
                    <a:gd name="T13" fmla="*/ 3 h 21"/>
                    <a:gd name="T14" fmla="*/ 1 w 7"/>
                    <a:gd name="T15" fmla="*/ 6 h 21"/>
                    <a:gd name="T16" fmla="*/ 1 w 7"/>
                    <a:gd name="T17" fmla="*/ 12 h 21"/>
                    <a:gd name="T18" fmla="*/ 0 w 7"/>
                    <a:gd name="T19" fmla="*/ 19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 h="21">
                      <a:moveTo>
                        <a:pt x="0" y="19"/>
                      </a:moveTo>
                      <a:cubicBezTo>
                        <a:pt x="1" y="21"/>
                        <a:pt x="2" y="19"/>
                        <a:pt x="3" y="17"/>
                      </a:cubicBezTo>
                      <a:cubicBezTo>
                        <a:pt x="4" y="15"/>
                        <a:pt x="5" y="13"/>
                        <a:pt x="6" y="11"/>
                      </a:cubicBezTo>
                      <a:cubicBezTo>
                        <a:pt x="6" y="10"/>
                        <a:pt x="6" y="8"/>
                        <a:pt x="6" y="7"/>
                      </a:cubicBezTo>
                      <a:cubicBezTo>
                        <a:pt x="6" y="5"/>
                        <a:pt x="7" y="4"/>
                        <a:pt x="6" y="3"/>
                      </a:cubicBezTo>
                      <a:cubicBezTo>
                        <a:pt x="6" y="2"/>
                        <a:pt x="6" y="1"/>
                        <a:pt x="5" y="0"/>
                      </a:cubicBezTo>
                      <a:cubicBezTo>
                        <a:pt x="4" y="1"/>
                        <a:pt x="2" y="2"/>
                        <a:pt x="1" y="3"/>
                      </a:cubicBezTo>
                      <a:cubicBezTo>
                        <a:pt x="1" y="4"/>
                        <a:pt x="1" y="6"/>
                        <a:pt x="1" y="6"/>
                      </a:cubicBezTo>
                      <a:cubicBezTo>
                        <a:pt x="2" y="8"/>
                        <a:pt x="2" y="9"/>
                        <a:pt x="1" y="12"/>
                      </a:cubicBezTo>
                      <a:cubicBezTo>
                        <a:pt x="1" y="14"/>
                        <a:pt x="0" y="17"/>
                        <a:pt x="0" y="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defRPr/>
                  </a:pPr>
                  <a:endParaRPr lang="en-US">
                    <a:solidFill>
                      <a:srgbClr val="505050"/>
                    </a:solidFill>
                  </a:endParaRPr>
                </a:p>
              </p:txBody>
            </p:sp>
            <p:sp>
              <p:nvSpPr>
                <p:cNvPr id="236" name="Freeform 933"/>
                <p:cNvSpPr>
                  <a:spLocks/>
                </p:cNvSpPr>
                <p:nvPr/>
              </p:nvSpPr>
              <p:spPr bwMode="auto">
                <a:xfrm>
                  <a:off x="3128963" y="4452938"/>
                  <a:ext cx="6350" cy="4763"/>
                </a:xfrm>
                <a:custGeom>
                  <a:avLst/>
                  <a:gdLst>
                    <a:gd name="T0" fmla="*/ 1 w 8"/>
                    <a:gd name="T1" fmla="*/ 0 h 6"/>
                    <a:gd name="T2" fmla="*/ 6 w 8"/>
                    <a:gd name="T3" fmla="*/ 4 h 6"/>
                    <a:gd name="T4" fmla="*/ 1 w 8"/>
                    <a:gd name="T5" fmla="*/ 0 h 6"/>
                  </a:gdLst>
                  <a:ahLst/>
                  <a:cxnLst>
                    <a:cxn ang="0">
                      <a:pos x="T0" y="T1"/>
                    </a:cxn>
                    <a:cxn ang="0">
                      <a:pos x="T2" y="T3"/>
                    </a:cxn>
                    <a:cxn ang="0">
                      <a:pos x="T4" y="T5"/>
                    </a:cxn>
                  </a:cxnLst>
                  <a:rect l="0" t="0" r="r" b="b"/>
                  <a:pathLst>
                    <a:path w="8" h="6">
                      <a:moveTo>
                        <a:pt x="1" y="0"/>
                      </a:moveTo>
                      <a:cubicBezTo>
                        <a:pt x="0" y="2"/>
                        <a:pt x="3" y="6"/>
                        <a:pt x="6" y="4"/>
                      </a:cubicBezTo>
                      <a:cubicBezTo>
                        <a:pt x="8" y="2"/>
                        <a:pt x="2" y="0"/>
                        <a:pt x="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defRPr/>
                  </a:pPr>
                  <a:endParaRPr lang="en-US">
                    <a:solidFill>
                      <a:srgbClr val="505050"/>
                    </a:solidFill>
                  </a:endParaRPr>
                </a:p>
              </p:txBody>
            </p:sp>
            <p:sp>
              <p:nvSpPr>
                <p:cNvPr id="237" name="Freeform 934"/>
                <p:cNvSpPr>
                  <a:spLocks/>
                </p:cNvSpPr>
                <p:nvPr/>
              </p:nvSpPr>
              <p:spPr bwMode="auto">
                <a:xfrm>
                  <a:off x="3225801" y="4483100"/>
                  <a:ext cx="1588" cy="1588"/>
                </a:xfrm>
                <a:custGeom>
                  <a:avLst/>
                  <a:gdLst>
                    <a:gd name="T0" fmla="*/ 2 w 3"/>
                    <a:gd name="T1" fmla="*/ 3 h 3"/>
                    <a:gd name="T2" fmla="*/ 1 w 3"/>
                    <a:gd name="T3" fmla="*/ 1 h 3"/>
                    <a:gd name="T4" fmla="*/ 2 w 3"/>
                    <a:gd name="T5" fmla="*/ 3 h 3"/>
                  </a:gdLst>
                  <a:ahLst/>
                  <a:cxnLst>
                    <a:cxn ang="0">
                      <a:pos x="T0" y="T1"/>
                    </a:cxn>
                    <a:cxn ang="0">
                      <a:pos x="T2" y="T3"/>
                    </a:cxn>
                    <a:cxn ang="0">
                      <a:pos x="T4" y="T5"/>
                    </a:cxn>
                  </a:cxnLst>
                  <a:rect l="0" t="0" r="r" b="b"/>
                  <a:pathLst>
                    <a:path w="3" h="3">
                      <a:moveTo>
                        <a:pt x="2" y="3"/>
                      </a:moveTo>
                      <a:cubicBezTo>
                        <a:pt x="3" y="3"/>
                        <a:pt x="2" y="0"/>
                        <a:pt x="1" y="1"/>
                      </a:cubicBezTo>
                      <a:cubicBezTo>
                        <a:pt x="0" y="2"/>
                        <a:pt x="1" y="3"/>
                        <a:pt x="2"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defRPr/>
                  </a:pPr>
                  <a:endParaRPr lang="en-US">
                    <a:solidFill>
                      <a:srgbClr val="505050"/>
                    </a:solidFill>
                  </a:endParaRPr>
                </a:p>
              </p:txBody>
            </p:sp>
            <p:sp>
              <p:nvSpPr>
                <p:cNvPr id="238" name="Freeform 935"/>
                <p:cNvSpPr>
                  <a:spLocks/>
                </p:cNvSpPr>
                <p:nvPr/>
              </p:nvSpPr>
              <p:spPr bwMode="auto">
                <a:xfrm>
                  <a:off x="3203576" y="4473575"/>
                  <a:ext cx="7938" cy="6350"/>
                </a:xfrm>
                <a:custGeom>
                  <a:avLst/>
                  <a:gdLst>
                    <a:gd name="T0" fmla="*/ 11 w 11"/>
                    <a:gd name="T1" fmla="*/ 3 h 8"/>
                    <a:gd name="T2" fmla="*/ 5 w 11"/>
                    <a:gd name="T3" fmla="*/ 1 h 8"/>
                    <a:gd name="T4" fmla="*/ 2 w 11"/>
                    <a:gd name="T5" fmla="*/ 3 h 8"/>
                    <a:gd name="T6" fmla="*/ 0 w 11"/>
                    <a:gd name="T7" fmla="*/ 3 h 8"/>
                    <a:gd name="T8" fmla="*/ 11 w 11"/>
                    <a:gd name="T9" fmla="*/ 3 h 8"/>
                  </a:gdLst>
                  <a:ahLst/>
                  <a:cxnLst>
                    <a:cxn ang="0">
                      <a:pos x="T0" y="T1"/>
                    </a:cxn>
                    <a:cxn ang="0">
                      <a:pos x="T2" y="T3"/>
                    </a:cxn>
                    <a:cxn ang="0">
                      <a:pos x="T4" y="T5"/>
                    </a:cxn>
                    <a:cxn ang="0">
                      <a:pos x="T6" y="T7"/>
                    </a:cxn>
                    <a:cxn ang="0">
                      <a:pos x="T8" y="T9"/>
                    </a:cxn>
                  </a:cxnLst>
                  <a:rect l="0" t="0" r="r" b="b"/>
                  <a:pathLst>
                    <a:path w="11" h="8">
                      <a:moveTo>
                        <a:pt x="11" y="3"/>
                      </a:moveTo>
                      <a:cubicBezTo>
                        <a:pt x="11" y="0"/>
                        <a:pt x="7" y="0"/>
                        <a:pt x="5" y="1"/>
                      </a:cubicBezTo>
                      <a:cubicBezTo>
                        <a:pt x="4" y="2"/>
                        <a:pt x="3" y="3"/>
                        <a:pt x="2" y="3"/>
                      </a:cubicBezTo>
                      <a:cubicBezTo>
                        <a:pt x="1" y="2"/>
                        <a:pt x="0" y="1"/>
                        <a:pt x="0" y="3"/>
                      </a:cubicBezTo>
                      <a:cubicBezTo>
                        <a:pt x="0" y="8"/>
                        <a:pt x="11" y="5"/>
                        <a:pt x="11"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defRPr/>
                  </a:pPr>
                  <a:endParaRPr lang="en-US">
                    <a:solidFill>
                      <a:srgbClr val="505050"/>
                    </a:solidFill>
                  </a:endParaRPr>
                </a:p>
              </p:txBody>
            </p:sp>
            <p:sp>
              <p:nvSpPr>
                <p:cNvPr id="239" name="Freeform 936"/>
                <p:cNvSpPr>
                  <a:spLocks/>
                </p:cNvSpPr>
                <p:nvPr/>
              </p:nvSpPr>
              <p:spPr bwMode="auto">
                <a:xfrm>
                  <a:off x="3225801" y="4481513"/>
                  <a:ext cx="3175" cy="1588"/>
                </a:xfrm>
                <a:custGeom>
                  <a:avLst/>
                  <a:gdLst>
                    <a:gd name="T0" fmla="*/ 3 w 4"/>
                    <a:gd name="T1" fmla="*/ 0 h 3"/>
                    <a:gd name="T2" fmla="*/ 1 w 4"/>
                    <a:gd name="T3" fmla="*/ 2 h 3"/>
                    <a:gd name="T4" fmla="*/ 3 w 4"/>
                    <a:gd name="T5" fmla="*/ 0 h 3"/>
                  </a:gdLst>
                  <a:ahLst/>
                  <a:cxnLst>
                    <a:cxn ang="0">
                      <a:pos x="T0" y="T1"/>
                    </a:cxn>
                    <a:cxn ang="0">
                      <a:pos x="T2" y="T3"/>
                    </a:cxn>
                    <a:cxn ang="0">
                      <a:pos x="T4" y="T5"/>
                    </a:cxn>
                  </a:cxnLst>
                  <a:rect l="0" t="0" r="r" b="b"/>
                  <a:pathLst>
                    <a:path w="4" h="3">
                      <a:moveTo>
                        <a:pt x="3" y="0"/>
                      </a:moveTo>
                      <a:cubicBezTo>
                        <a:pt x="2" y="0"/>
                        <a:pt x="0" y="1"/>
                        <a:pt x="1" y="2"/>
                      </a:cubicBezTo>
                      <a:cubicBezTo>
                        <a:pt x="2" y="3"/>
                        <a:pt x="4" y="0"/>
                        <a:pt x="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defRPr/>
                  </a:pPr>
                  <a:endParaRPr lang="en-US">
                    <a:solidFill>
                      <a:srgbClr val="505050"/>
                    </a:solidFill>
                  </a:endParaRPr>
                </a:p>
              </p:txBody>
            </p:sp>
            <p:sp>
              <p:nvSpPr>
                <p:cNvPr id="240" name="Freeform 937"/>
                <p:cNvSpPr>
                  <a:spLocks/>
                </p:cNvSpPr>
                <p:nvPr/>
              </p:nvSpPr>
              <p:spPr bwMode="auto">
                <a:xfrm>
                  <a:off x="3224213" y="4478338"/>
                  <a:ext cx="1588" cy="1588"/>
                </a:xfrm>
                <a:custGeom>
                  <a:avLst/>
                  <a:gdLst>
                    <a:gd name="T0" fmla="*/ 1 w 2"/>
                    <a:gd name="T1" fmla="*/ 0 h 2"/>
                    <a:gd name="T2" fmla="*/ 1 w 2"/>
                    <a:gd name="T3" fmla="*/ 2 h 2"/>
                    <a:gd name="T4" fmla="*/ 1 w 2"/>
                    <a:gd name="T5" fmla="*/ 0 h 2"/>
                  </a:gdLst>
                  <a:ahLst/>
                  <a:cxnLst>
                    <a:cxn ang="0">
                      <a:pos x="T0" y="T1"/>
                    </a:cxn>
                    <a:cxn ang="0">
                      <a:pos x="T2" y="T3"/>
                    </a:cxn>
                    <a:cxn ang="0">
                      <a:pos x="T4" y="T5"/>
                    </a:cxn>
                  </a:cxnLst>
                  <a:rect l="0" t="0" r="r" b="b"/>
                  <a:pathLst>
                    <a:path w="2" h="2">
                      <a:moveTo>
                        <a:pt x="1" y="0"/>
                      </a:moveTo>
                      <a:cubicBezTo>
                        <a:pt x="0" y="0"/>
                        <a:pt x="0" y="2"/>
                        <a:pt x="1" y="2"/>
                      </a:cubicBezTo>
                      <a:cubicBezTo>
                        <a:pt x="2" y="2"/>
                        <a:pt x="2" y="1"/>
                        <a:pt x="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defRPr/>
                  </a:pPr>
                  <a:endParaRPr lang="en-US">
                    <a:solidFill>
                      <a:srgbClr val="505050"/>
                    </a:solidFill>
                  </a:endParaRPr>
                </a:p>
              </p:txBody>
            </p:sp>
            <p:sp>
              <p:nvSpPr>
                <p:cNvPr id="241" name="Freeform 938"/>
                <p:cNvSpPr>
                  <a:spLocks/>
                </p:cNvSpPr>
                <p:nvPr/>
              </p:nvSpPr>
              <p:spPr bwMode="auto">
                <a:xfrm>
                  <a:off x="3200401" y="4530725"/>
                  <a:ext cx="6350" cy="4763"/>
                </a:xfrm>
                <a:custGeom>
                  <a:avLst/>
                  <a:gdLst>
                    <a:gd name="T0" fmla="*/ 0 w 8"/>
                    <a:gd name="T1" fmla="*/ 2 h 6"/>
                    <a:gd name="T2" fmla="*/ 5 w 8"/>
                    <a:gd name="T3" fmla="*/ 1 h 6"/>
                    <a:gd name="T4" fmla="*/ 0 w 8"/>
                    <a:gd name="T5" fmla="*/ 2 h 6"/>
                  </a:gdLst>
                  <a:ahLst/>
                  <a:cxnLst>
                    <a:cxn ang="0">
                      <a:pos x="T0" y="T1"/>
                    </a:cxn>
                    <a:cxn ang="0">
                      <a:pos x="T2" y="T3"/>
                    </a:cxn>
                    <a:cxn ang="0">
                      <a:pos x="T4" y="T5"/>
                    </a:cxn>
                  </a:cxnLst>
                  <a:rect l="0" t="0" r="r" b="b"/>
                  <a:pathLst>
                    <a:path w="8" h="6">
                      <a:moveTo>
                        <a:pt x="0" y="2"/>
                      </a:moveTo>
                      <a:cubicBezTo>
                        <a:pt x="0" y="6"/>
                        <a:pt x="8" y="2"/>
                        <a:pt x="5" y="1"/>
                      </a:cubicBezTo>
                      <a:cubicBezTo>
                        <a:pt x="3" y="0"/>
                        <a:pt x="0" y="1"/>
                        <a:pt x="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defRPr/>
                  </a:pPr>
                  <a:endParaRPr lang="en-US">
                    <a:solidFill>
                      <a:srgbClr val="505050"/>
                    </a:solidFill>
                  </a:endParaRPr>
                </a:p>
              </p:txBody>
            </p:sp>
            <p:sp>
              <p:nvSpPr>
                <p:cNvPr id="242" name="Freeform 939"/>
                <p:cNvSpPr>
                  <a:spLocks/>
                </p:cNvSpPr>
                <p:nvPr/>
              </p:nvSpPr>
              <p:spPr bwMode="auto">
                <a:xfrm>
                  <a:off x="3155951" y="4465638"/>
                  <a:ext cx="4763" cy="6350"/>
                </a:xfrm>
                <a:custGeom>
                  <a:avLst/>
                  <a:gdLst>
                    <a:gd name="T0" fmla="*/ 4 w 6"/>
                    <a:gd name="T1" fmla="*/ 7 h 9"/>
                    <a:gd name="T2" fmla="*/ 5 w 6"/>
                    <a:gd name="T3" fmla="*/ 5 h 9"/>
                    <a:gd name="T4" fmla="*/ 4 w 6"/>
                    <a:gd name="T5" fmla="*/ 7 h 9"/>
                  </a:gdLst>
                  <a:ahLst/>
                  <a:cxnLst>
                    <a:cxn ang="0">
                      <a:pos x="T0" y="T1"/>
                    </a:cxn>
                    <a:cxn ang="0">
                      <a:pos x="T2" y="T3"/>
                    </a:cxn>
                    <a:cxn ang="0">
                      <a:pos x="T4" y="T5"/>
                    </a:cxn>
                  </a:cxnLst>
                  <a:rect l="0" t="0" r="r" b="b"/>
                  <a:pathLst>
                    <a:path w="6" h="9">
                      <a:moveTo>
                        <a:pt x="4" y="7"/>
                      </a:moveTo>
                      <a:cubicBezTo>
                        <a:pt x="6" y="6"/>
                        <a:pt x="5" y="6"/>
                        <a:pt x="5" y="5"/>
                      </a:cubicBezTo>
                      <a:cubicBezTo>
                        <a:pt x="3" y="0"/>
                        <a:pt x="0" y="9"/>
                        <a:pt x="4"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defRPr/>
                  </a:pPr>
                  <a:endParaRPr lang="en-US">
                    <a:solidFill>
                      <a:srgbClr val="505050"/>
                    </a:solidFill>
                  </a:endParaRPr>
                </a:p>
              </p:txBody>
            </p:sp>
            <p:sp>
              <p:nvSpPr>
                <p:cNvPr id="243" name="Freeform 940"/>
                <p:cNvSpPr>
                  <a:spLocks/>
                </p:cNvSpPr>
                <p:nvPr/>
              </p:nvSpPr>
              <p:spPr bwMode="auto">
                <a:xfrm>
                  <a:off x="3141663" y="4464050"/>
                  <a:ext cx="4763" cy="9525"/>
                </a:xfrm>
                <a:custGeom>
                  <a:avLst/>
                  <a:gdLst>
                    <a:gd name="T0" fmla="*/ 2 w 8"/>
                    <a:gd name="T1" fmla="*/ 2 h 14"/>
                    <a:gd name="T2" fmla="*/ 8 w 8"/>
                    <a:gd name="T3" fmla="*/ 7 h 14"/>
                    <a:gd name="T4" fmla="*/ 5 w 8"/>
                    <a:gd name="T5" fmla="*/ 1 h 14"/>
                    <a:gd name="T6" fmla="*/ 2 w 8"/>
                    <a:gd name="T7" fmla="*/ 2 h 14"/>
                  </a:gdLst>
                  <a:ahLst/>
                  <a:cxnLst>
                    <a:cxn ang="0">
                      <a:pos x="T0" y="T1"/>
                    </a:cxn>
                    <a:cxn ang="0">
                      <a:pos x="T2" y="T3"/>
                    </a:cxn>
                    <a:cxn ang="0">
                      <a:pos x="T4" y="T5"/>
                    </a:cxn>
                    <a:cxn ang="0">
                      <a:pos x="T6" y="T7"/>
                    </a:cxn>
                  </a:cxnLst>
                  <a:rect l="0" t="0" r="r" b="b"/>
                  <a:pathLst>
                    <a:path w="8" h="14">
                      <a:moveTo>
                        <a:pt x="2" y="2"/>
                      </a:moveTo>
                      <a:cubicBezTo>
                        <a:pt x="3" y="3"/>
                        <a:pt x="8" y="14"/>
                        <a:pt x="8" y="7"/>
                      </a:cubicBezTo>
                      <a:cubicBezTo>
                        <a:pt x="8" y="5"/>
                        <a:pt x="7" y="1"/>
                        <a:pt x="5" y="1"/>
                      </a:cubicBezTo>
                      <a:cubicBezTo>
                        <a:pt x="4" y="0"/>
                        <a:pt x="0" y="1"/>
                        <a:pt x="2"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defRPr/>
                  </a:pPr>
                  <a:endParaRPr lang="en-US">
                    <a:solidFill>
                      <a:srgbClr val="505050"/>
                    </a:solidFill>
                  </a:endParaRPr>
                </a:p>
              </p:txBody>
            </p:sp>
            <p:sp>
              <p:nvSpPr>
                <p:cNvPr id="244" name="Freeform 941"/>
                <p:cNvSpPr>
                  <a:spLocks/>
                </p:cNvSpPr>
                <p:nvPr/>
              </p:nvSpPr>
              <p:spPr bwMode="auto">
                <a:xfrm>
                  <a:off x="3152776" y="4473575"/>
                  <a:ext cx="4763" cy="3175"/>
                </a:xfrm>
                <a:custGeom>
                  <a:avLst/>
                  <a:gdLst>
                    <a:gd name="T0" fmla="*/ 5 w 6"/>
                    <a:gd name="T1" fmla="*/ 2 h 4"/>
                    <a:gd name="T2" fmla="*/ 2 w 6"/>
                    <a:gd name="T3" fmla="*/ 3 h 4"/>
                    <a:gd name="T4" fmla="*/ 5 w 6"/>
                    <a:gd name="T5" fmla="*/ 2 h 4"/>
                  </a:gdLst>
                  <a:ahLst/>
                  <a:cxnLst>
                    <a:cxn ang="0">
                      <a:pos x="T0" y="T1"/>
                    </a:cxn>
                    <a:cxn ang="0">
                      <a:pos x="T2" y="T3"/>
                    </a:cxn>
                    <a:cxn ang="0">
                      <a:pos x="T4" y="T5"/>
                    </a:cxn>
                  </a:cxnLst>
                  <a:rect l="0" t="0" r="r" b="b"/>
                  <a:pathLst>
                    <a:path w="6" h="4">
                      <a:moveTo>
                        <a:pt x="5" y="2"/>
                      </a:moveTo>
                      <a:cubicBezTo>
                        <a:pt x="6" y="1"/>
                        <a:pt x="0" y="0"/>
                        <a:pt x="2" y="3"/>
                      </a:cubicBezTo>
                      <a:cubicBezTo>
                        <a:pt x="3" y="4"/>
                        <a:pt x="5" y="4"/>
                        <a:pt x="5"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defRPr/>
                  </a:pPr>
                  <a:endParaRPr lang="en-US">
                    <a:solidFill>
                      <a:srgbClr val="505050"/>
                    </a:solidFill>
                  </a:endParaRPr>
                </a:p>
              </p:txBody>
            </p:sp>
            <p:sp>
              <p:nvSpPr>
                <p:cNvPr id="245" name="Freeform 942"/>
                <p:cNvSpPr>
                  <a:spLocks/>
                </p:cNvSpPr>
                <p:nvPr/>
              </p:nvSpPr>
              <p:spPr bwMode="auto">
                <a:xfrm>
                  <a:off x="3167063" y="4467225"/>
                  <a:ext cx="4763" cy="3175"/>
                </a:xfrm>
                <a:custGeom>
                  <a:avLst/>
                  <a:gdLst>
                    <a:gd name="T0" fmla="*/ 6 w 8"/>
                    <a:gd name="T1" fmla="*/ 3 h 4"/>
                    <a:gd name="T2" fmla="*/ 2 w 8"/>
                    <a:gd name="T3" fmla="*/ 2 h 4"/>
                    <a:gd name="T4" fmla="*/ 6 w 8"/>
                    <a:gd name="T5" fmla="*/ 3 h 4"/>
                  </a:gdLst>
                  <a:ahLst/>
                  <a:cxnLst>
                    <a:cxn ang="0">
                      <a:pos x="T0" y="T1"/>
                    </a:cxn>
                    <a:cxn ang="0">
                      <a:pos x="T2" y="T3"/>
                    </a:cxn>
                    <a:cxn ang="0">
                      <a:pos x="T4" y="T5"/>
                    </a:cxn>
                  </a:cxnLst>
                  <a:rect l="0" t="0" r="r" b="b"/>
                  <a:pathLst>
                    <a:path w="8" h="4">
                      <a:moveTo>
                        <a:pt x="6" y="3"/>
                      </a:moveTo>
                      <a:cubicBezTo>
                        <a:pt x="8" y="1"/>
                        <a:pt x="3" y="0"/>
                        <a:pt x="2" y="2"/>
                      </a:cubicBezTo>
                      <a:cubicBezTo>
                        <a:pt x="0" y="4"/>
                        <a:pt x="6" y="4"/>
                        <a:pt x="6"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defRPr/>
                  </a:pPr>
                  <a:endParaRPr lang="en-US">
                    <a:solidFill>
                      <a:srgbClr val="505050"/>
                    </a:solidFill>
                  </a:endParaRPr>
                </a:p>
              </p:txBody>
            </p:sp>
            <p:sp>
              <p:nvSpPr>
                <p:cNvPr id="246" name="Freeform 943"/>
                <p:cNvSpPr>
                  <a:spLocks/>
                </p:cNvSpPr>
                <p:nvPr/>
              </p:nvSpPr>
              <p:spPr bwMode="auto">
                <a:xfrm>
                  <a:off x="3219451" y="4503738"/>
                  <a:ext cx="11113" cy="7938"/>
                </a:xfrm>
                <a:custGeom>
                  <a:avLst/>
                  <a:gdLst>
                    <a:gd name="T0" fmla="*/ 3 w 14"/>
                    <a:gd name="T1" fmla="*/ 4 h 11"/>
                    <a:gd name="T2" fmla="*/ 6 w 14"/>
                    <a:gd name="T3" fmla="*/ 6 h 11"/>
                    <a:gd name="T4" fmla="*/ 8 w 14"/>
                    <a:gd name="T5" fmla="*/ 7 h 11"/>
                    <a:gd name="T6" fmla="*/ 8 w 14"/>
                    <a:gd name="T7" fmla="*/ 9 h 11"/>
                    <a:gd name="T8" fmla="*/ 12 w 14"/>
                    <a:gd name="T9" fmla="*/ 7 h 11"/>
                    <a:gd name="T10" fmla="*/ 10 w 14"/>
                    <a:gd name="T11" fmla="*/ 5 h 11"/>
                    <a:gd name="T12" fmla="*/ 7 w 14"/>
                    <a:gd name="T13" fmla="*/ 1 h 11"/>
                    <a:gd name="T14" fmla="*/ 3 w 14"/>
                    <a:gd name="T15" fmla="*/ 4 h 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 h="11">
                      <a:moveTo>
                        <a:pt x="3" y="4"/>
                      </a:moveTo>
                      <a:cubicBezTo>
                        <a:pt x="5" y="5"/>
                        <a:pt x="7" y="4"/>
                        <a:pt x="6" y="6"/>
                      </a:cubicBezTo>
                      <a:cubicBezTo>
                        <a:pt x="6" y="7"/>
                        <a:pt x="7" y="6"/>
                        <a:pt x="8" y="7"/>
                      </a:cubicBezTo>
                      <a:cubicBezTo>
                        <a:pt x="8" y="7"/>
                        <a:pt x="8" y="8"/>
                        <a:pt x="8" y="9"/>
                      </a:cubicBezTo>
                      <a:cubicBezTo>
                        <a:pt x="10" y="11"/>
                        <a:pt x="14" y="8"/>
                        <a:pt x="12" y="7"/>
                      </a:cubicBezTo>
                      <a:cubicBezTo>
                        <a:pt x="11" y="6"/>
                        <a:pt x="9" y="7"/>
                        <a:pt x="10" y="5"/>
                      </a:cubicBezTo>
                      <a:cubicBezTo>
                        <a:pt x="10" y="4"/>
                        <a:pt x="9" y="2"/>
                        <a:pt x="7" y="1"/>
                      </a:cubicBezTo>
                      <a:cubicBezTo>
                        <a:pt x="3" y="0"/>
                        <a:pt x="0" y="4"/>
                        <a:pt x="3"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defRPr/>
                  </a:pPr>
                  <a:endParaRPr lang="en-US">
                    <a:solidFill>
                      <a:srgbClr val="505050"/>
                    </a:solidFill>
                  </a:endParaRPr>
                </a:p>
              </p:txBody>
            </p:sp>
            <p:sp>
              <p:nvSpPr>
                <p:cNvPr id="247" name="Freeform 944"/>
                <p:cNvSpPr>
                  <a:spLocks/>
                </p:cNvSpPr>
                <p:nvPr/>
              </p:nvSpPr>
              <p:spPr bwMode="auto">
                <a:xfrm>
                  <a:off x="3219451" y="4500563"/>
                  <a:ext cx="4763" cy="3175"/>
                </a:xfrm>
                <a:custGeom>
                  <a:avLst/>
                  <a:gdLst>
                    <a:gd name="T0" fmla="*/ 3 w 6"/>
                    <a:gd name="T1" fmla="*/ 3 h 3"/>
                    <a:gd name="T2" fmla="*/ 2 w 6"/>
                    <a:gd name="T3" fmla="*/ 0 h 3"/>
                    <a:gd name="T4" fmla="*/ 3 w 6"/>
                    <a:gd name="T5" fmla="*/ 3 h 3"/>
                  </a:gdLst>
                  <a:ahLst/>
                  <a:cxnLst>
                    <a:cxn ang="0">
                      <a:pos x="T0" y="T1"/>
                    </a:cxn>
                    <a:cxn ang="0">
                      <a:pos x="T2" y="T3"/>
                    </a:cxn>
                    <a:cxn ang="0">
                      <a:pos x="T4" y="T5"/>
                    </a:cxn>
                  </a:cxnLst>
                  <a:rect l="0" t="0" r="r" b="b"/>
                  <a:pathLst>
                    <a:path w="6" h="3">
                      <a:moveTo>
                        <a:pt x="3" y="3"/>
                      </a:moveTo>
                      <a:cubicBezTo>
                        <a:pt x="6" y="3"/>
                        <a:pt x="5" y="0"/>
                        <a:pt x="2" y="0"/>
                      </a:cubicBezTo>
                      <a:cubicBezTo>
                        <a:pt x="0" y="1"/>
                        <a:pt x="1" y="3"/>
                        <a:pt x="3"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defRPr/>
                  </a:pPr>
                  <a:endParaRPr lang="en-US">
                    <a:solidFill>
                      <a:srgbClr val="505050"/>
                    </a:solidFill>
                  </a:endParaRPr>
                </a:p>
              </p:txBody>
            </p:sp>
            <p:sp>
              <p:nvSpPr>
                <p:cNvPr id="248" name="Freeform 945"/>
                <p:cNvSpPr>
                  <a:spLocks/>
                </p:cNvSpPr>
                <p:nvPr/>
              </p:nvSpPr>
              <p:spPr bwMode="auto">
                <a:xfrm>
                  <a:off x="3211513" y="4411663"/>
                  <a:ext cx="7938" cy="7938"/>
                </a:xfrm>
                <a:custGeom>
                  <a:avLst/>
                  <a:gdLst>
                    <a:gd name="T0" fmla="*/ 3 w 12"/>
                    <a:gd name="T1" fmla="*/ 3 h 12"/>
                    <a:gd name="T2" fmla="*/ 9 w 12"/>
                    <a:gd name="T3" fmla="*/ 7 h 12"/>
                    <a:gd name="T4" fmla="*/ 3 w 12"/>
                    <a:gd name="T5" fmla="*/ 3 h 12"/>
                  </a:gdLst>
                  <a:ahLst/>
                  <a:cxnLst>
                    <a:cxn ang="0">
                      <a:pos x="T0" y="T1"/>
                    </a:cxn>
                    <a:cxn ang="0">
                      <a:pos x="T2" y="T3"/>
                    </a:cxn>
                    <a:cxn ang="0">
                      <a:pos x="T4" y="T5"/>
                    </a:cxn>
                  </a:cxnLst>
                  <a:rect l="0" t="0" r="r" b="b"/>
                  <a:pathLst>
                    <a:path w="12" h="12">
                      <a:moveTo>
                        <a:pt x="3" y="3"/>
                      </a:moveTo>
                      <a:cubicBezTo>
                        <a:pt x="0" y="7"/>
                        <a:pt x="5" y="12"/>
                        <a:pt x="9" y="7"/>
                      </a:cubicBezTo>
                      <a:cubicBezTo>
                        <a:pt x="12" y="4"/>
                        <a:pt x="6" y="0"/>
                        <a:pt x="3"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defRPr/>
                  </a:pPr>
                  <a:endParaRPr lang="en-US">
                    <a:solidFill>
                      <a:srgbClr val="505050"/>
                    </a:solidFill>
                  </a:endParaRPr>
                </a:p>
              </p:txBody>
            </p:sp>
            <p:sp>
              <p:nvSpPr>
                <p:cNvPr id="249" name="Freeform 946"/>
                <p:cNvSpPr>
                  <a:spLocks/>
                </p:cNvSpPr>
                <p:nvPr/>
              </p:nvSpPr>
              <p:spPr bwMode="auto">
                <a:xfrm>
                  <a:off x="3232151" y="4487863"/>
                  <a:ext cx="1588" cy="3175"/>
                </a:xfrm>
                <a:custGeom>
                  <a:avLst/>
                  <a:gdLst>
                    <a:gd name="T0" fmla="*/ 2 w 2"/>
                    <a:gd name="T1" fmla="*/ 3 h 4"/>
                    <a:gd name="T2" fmla="*/ 0 w 2"/>
                    <a:gd name="T3" fmla="*/ 2 h 4"/>
                    <a:gd name="T4" fmla="*/ 2 w 2"/>
                    <a:gd name="T5" fmla="*/ 3 h 4"/>
                  </a:gdLst>
                  <a:ahLst/>
                  <a:cxnLst>
                    <a:cxn ang="0">
                      <a:pos x="T0" y="T1"/>
                    </a:cxn>
                    <a:cxn ang="0">
                      <a:pos x="T2" y="T3"/>
                    </a:cxn>
                    <a:cxn ang="0">
                      <a:pos x="T4" y="T5"/>
                    </a:cxn>
                  </a:cxnLst>
                  <a:rect l="0" t="0" r="r" b="b"/>
                  <a:pathLst>
                    <a:path w="2" h="4">
                      <a:moveTo>
                        <a:pt x="2" y="3"/>
                      </a:moveTo>
                      <a:cubicBezTo>
                        <a:pt x="2" y="2"/>
                        <a:pt x="1" y="0"/>
                        <a:pt x="0" y="2"/>
                      </a:cubicBezTo>
                      <a:cubicBezTo>
                        <a:pt x="0" y="3"/>
                        <a:pt x="2" y="4"/>
                        <a:pt x="2"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defRPr/>
                  </a:pPr>
                  <a:endParaRPr lang="en-US">
                    <a:solidFill>
                      <a:srgbClr val="505050"/>
                    </a:solidFill>
                  </a:endParaRPr>
                </a:p>
              </p:txBody>
            </p:sp>
            <p:sp>
              <p:nvSpPr>
                <p:cNvPr id="250" name="Freeform 947"/>
                <p:cNvSpPr>
                  <a:spLocks/>
                </p:cNvSpPr>
                <p:nvPr/>
              </p:nvSpPr>
              <p:spPr bwMode="auto">
                <a:xfrm>
                  <a:off x="3233738" y="4413250"/>
                  <a:ext cx="9525" cy="7938"/>
                </a:xfrm>
                <a:custGeom>
                  <a:avLst/>
                  <a:gdLst>
                    <a:gd name="T0" fmla="*/ 7 w 11"/>
                    <a:gd name="T1" fmla="*/ 2 h 11"/>
                    <a:gd name="T2" fmla="*/ 1 w 11"/>
                    <a:gd name="T3" fmla="*/ 5 h 11"/>
                    <a:gd name="T4" fmla="*/ 7 w 11"/>
                    <a:gd name="T5" fmla="*/ 2 h 11"/>
                  </a:gdLst>
                  <a:ahLst/>
                  <a:cxnLst>
                    <a:cxn ang="0">
                      <a:pos x="T0" y="T1"/>
                    </a:cxn>
                    <a:cxn ang="0">
                      <a:pos x="T2" y="T3"/>
                    </a:cxn>
                    <a:cxn ang="0">
                      <a:pos x="T4" y="T5"/>
                    </a:cxn>
                  </a:cxnLst>
                  <a:rect l="0" t="0" r="r" b="b"/>
                  <a:pathLst>
                    <a:path w="11" h="11">
                      <a:moveTo>
                        <a:pt x="7" y="2"/>
                      </a:moveTo>
                      <a:cubicBezTo>
                        <a:pt x="5" y="0"/>
                        <a:pt x="0" y="1"/>
                        <a:pt x="1" y="5"/>
                      </a:cubicBezTo>
                      <a:cubicBezTo>
                        <a:pt x="3" y="11"/>
                        <a:pt x="11" y="4"/>
                        <a:pt x="7"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defRPr/>
                  </a:pPr>
                  <a:endParaRPr lang="en-US">
                    <a:solidFill>
                      <a:srgbClr val="505050"/>
                    </a:solidFill>
                  </a:endParaRPr>
                </a:p>
              </p:txBody>
            </p:sp>
            <p:sp>
              <p:nvSpPr>
                <p:cNvPr id="251" name="Freeform 948"/>
                <p:cNvSpPr>
                  <a:spLocks/>
                </p:cNvSpPr>
                <p:nvPr/>
              </p:nvSpPr>
              <p:spPr bwMode="auto">
                <a:xfrm>
                  <a:off x="3224213" y="4721225"/>
                  <a:ext cx="9525" cy="4763"/>
                </a:xfrm>
                <a:custGeom>
                  <a:avLst/>
                  <a:gdLst>
                    <a:gd name="T0" fmla="*/ 2 w 14"/>
                    <a:gd name="T1" fmla="*/ 4 h 5"/>
                    <a:gd name="T2" fmla="*/ 2 w 14"/>
                    <a:gd name="T3" fmla="*/ 5 h 5"/>
                    <a:gd name="T4" fmla="*/ 7 w 14"/>
                    <a:gd name="T5" fmla="*/ 3 h 5"/>
                    <a:gd name="T6" fmla="*/ 8 w 14"/>
                    <a:gd name="T7" fmla="*/ 4 h 5"/>
                    <a:gd name="T8" fmla="*/ 11 w 14"/>
                    <a:gd name="T9" fmla="*/ 3 h 5"/>
                    <a:gd name="T10" fmla="*/ 13 w 14"/>
                    <a:gd name="T11" fmla="*/ 2 h 5"/>
                    <a:gd name="T12" fmla="*/ 13 w 14"/>
                    <a:gd name="T13" fmla="*/ 2 h 5"/>
                    <a:gd name="T14" fmla="*/ 6 w 14"/>
                    <a:gd name="T15" fmla="*/ 2 h 5"/>
                    <a:gd name="T16" fmla="*/ 2 w 14"/>
                    <a:gd name="T17" fmla="*/ 2 h 5"/>
                    <a:gd name="T18" fmla="*/ 2 w 14"/>
                    <a:gd name="T19" fmla="*/ 4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 h="5">
                      <a:moveTo>
                        <a:pt x="2" y="4"/>
                      </a:moveTo>
                      <a:cubicBezTo>
                        <a:pt x="0" y="4"/>
                        <a:pt x="0" y="5"/>
                        <a:pt x="2" y="5"/>
                      </a:cubicBezTo>
                      <a:cubicBezTo>
                        <a:pt x="4" y="5"/>
                        <a:pt x="5" y="3"/>
                        <a:pt x="7" y="3"/>
                      </a:cubicBezTo>
                      <a:cubicBezTo>
                        <a:pt x="8" y="4"/>
                        <a:pt x="8" y="4"/>
                        <a:pt x="8" y="4"/>
                      </a:cubicBezTo>
                      <a:cubicBezTo>
                        <a:pt x="9" y="4"/>
                        <a:pt x="10" y="4"/>
                        <a:pt x="11" y="3"/>
                      </a:cubicBezTo>
                      <a:cubicBezTo>
                        <a:pt x="11" y="3"/>
                        <a:pt x="13" y="3"/>
                        <a:pt x="13" y="2"/>
                      </a:cubicBezTo>
                      <a:cubicBezTo>
                        <a:pt x="14" y="2"/>
                        <a:pt x="13" y="2"/>
                        <a:pt x="13" y="2"/>
                      </a:cubicBezTo>
                      <a:cubicBezTo>
                        <a:pt x="12" y="0"/>
                        <a:pt x="7" y="3"/>
                        <a:pt x="6" y="2"/>
                      </a:cubicBezTo>
                      <a:cubicBezTo>
                        <a:pt x="6" y="1"/>
                        <a:pt x="3" y="2"/>
                        <a:pt x="2" y="2"/>
                      </a:cubicBezTo>
                      <a:cubicBezTo>
                        <a:pt x="1" y="3"/>
                        <a:pt x="4" y="3"/>
                        <a:pt x="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defRPr/>
                  </a:pPr>
                  <a:endParaRPr lang="en-US">
                    <a:solidFill>
                      <a:srgbClr val="505050"/>
                    </a:solidFill>
                  </a:endParaRPr>
                </a:p>
              </p:txBody>
            </p:sp>
            <p:sp>
              <p:nvSpPr>
                <p:cNvPr id="252" name="Freeform 949"/>
                <p:cNvSpPr>
                  <a:spLocks/>
                </p:cNvSpPr>
                <p:nvPr/>
              </p:nvSpPr>
              <p:spPr bwMode="auto">
                <a:xfrm>
                  <a:off x="3216276" y="4476750"/>
                  <a:ext cx="1588" cy="1588"/>
                </a:xfrm>
                <a:custGeom>
                  <a:avLst/>
                  <a:gdLst>
                    <a:gd name="T0" fmla="*/ 2 w 3"/>
                    <a:gd name="T1" fmla="*/ 0 h 2"/>
                    <a:gd name="T2" fmla="*/ 2 w 3"/>
                    <a:gd name="T3" fmla="*/ 2 h 2"/>
                    <a:gd name="T4" fmla="*/ 2 w 3"/>
                    <a:gd name="T5" fmla="*/ 0 h 2"/>
                  </a:gdLst>
                  <a:ahLst/>
                  <a:cxnLst>
                    <a:cxn ang="0">
                      <a:pos x="T0" y="T1"/>
                    </a:cxn>
                    <a:cxn ang="0">
                      <a:pos x="T2" y="T3"/>
                    </a:cxn>
                    <a:cxn ang="0">
                      <a:pos x="T4" y="T5"/>
                    </a:cxn>
                  </a:cxnLst>
                  <a:rect l="0" t="0" r="r" b="b"/>
                  <a:pathLst>
                    <a:path w="3" h="2">
                      <a:moveTo>
                        <a:pt x="2" y="0"/>
                      </a:moveTo>
                      <a:cubicBezTo>
                        <a:pt x="0" y="0"/>
                        <a:pt x="1" y="2"/>
                        <a:pt x="2" y="2"/>
                      </a:cubicBezTo>
                      <a:cubicBezTo>
                        <a:pt x="3" y="2"/>
                        <a:pt x="2" y="0"/>
                        <a:pt x="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defRPr/>
                  </a:pPr>
                  <a:endParaRPr lang="en-US">
                    <a:solidFill>
                      <a:srgbClr val="505050"/>
                    </a:solidFill>
                  </a:endParaRPr>
                </a:p>
              </p:txBody>
            </p:sp>
            <p:sp>
              <p:nvSpPr>
                <p:cNvPr id="253" name="Freeform 950"/>
                <p:cNvSpPr>
                  <a:spLocks/>
                </p:cNvSpPr>
                <p:nvPr/>
              </p:nvSpPr>
              <p:spPr bwMode="auto">
                <a:xfrm>
                  <a:off x="3344863" y="4562475"/>
                  <a:ext cx="4763" cy="3175"/>
                </a:xfrm>
                <a:custGeom>
                  <a:avLst/>
                  <a:gdLst>
                    <a:gd name="T0" fmla="*/ 6 w 7"/>
                    <a:gd name="T1" fmla="*/ 2 h 5"/>
                    <a:gd name="T2" fmla="*/ 4 w 7"/>
                    <a:gd name="T3" fmla="*/ 0 h 5"/>
                    <a:gd name="T4" fmla="*/ 6 w 7"/>
                    <a:gd name="T5" fmla="*/ 2 h 5"/>
                  </a:gdLst>
                  <a:ahLst/>
                  <a:cxnLst>
                    <a:cxn ang="0">
                      <a:pos x="T0" y="T1"/>
                    </a:cxn>
                    <a:cxn ang="0">
                      <a:pos x="T2" y="T3"/>
                    </a:cxn>
                    <a:cxn ang="0">
                      <a:pos x="T4" y="T5"/>
                    </a:cxn>
                  </a:cxnLst>
                  <a:rect l="0" t="0" r="r" b="b"/>
                  <a:pathLst>
                    <a:path w="7" h="5">
                      <a:moveTo>
                        <a:pt x="6" y="2"/>
                      </a:moveTo>
                      <a:cubicBezTo>
                        <a:pt x="7" y="1"/>
                        <a:pt x="5" y="1"/>
                        <a:pt x="4" y="0"/>
                      </a:cubicBezTo>
                      <a:cubicBezTo>
                        <a:pt x="0" y="3"/>
                        <a:pt x="4" y="5"/>
                        <a:pt x="6"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defRPr/>
                  </a:pPr>
                  <a:endParaRPr lang="en-US">
                    <a:solidFill>
                      <a:srgbClr val="505050"/>
                    </a:solidFill>
                  </a:endParaRPr>
                </a:p>
              </p:txBody>
            </p:sp>
            <p:sp>
              <p:nvSpPr>
                <p:cNvPr id="254" name="Freeform 951"/>
                <p:cNvSpPr>
                  <a:spLocks/>
                </p:cNvSpPr>
                <p:nvPr/>
              </p:nvSpPr>
              <p:spPr bwMode="auto">
                <a:xfrm>
                  <a:off x="3227388" y="4511675"/>
                  <a:ext cx="4763" cy="6350"/>
                </a:xfrm>
                <a:custGeom>
                  <a:avLst/>
                  <a:gdLst>
                    <a:gd name="T0" fmla="*/ 3 w 6"/>
                    <a:gd name="T1" fmla="*/ 7 h 8"/>
                    <a:gd name="T2" fmla="*/ 5 w 6"/>
                    <a:gd name="T3" fmla="*/ 3 h 8"/>
                    <a:gd name="T4" fmla="*/ 2 w 6"/>
                    <a:gd name="T5" fmla="*/ 1 h 8"/>
                    <a:gd name="T6" fmla="*/ 1 w 6"/>
                    <a:gd name="T7" fmla="*/ 3 h 8"/>
                    <a:gd name="T8" fmla="*/ 1 w 6"/>
                    <a:gd name="T9" fmla="*/ 6 h 8"/>
                    <a:gd name="T10" fmla="*/ 3 w 6"/>
                    <a:gd name="T11" fmla="*/ 7 h 8"/>
                  </a:gdLst>
                  <a:ahLst/>
                  <a:cxnLst>
                    <a:cxn ang="0">
                      <a:pos x="T0" y="T1"/>
                    </a:cxn>
                    <a:cxn ang="0">
                      <a:pos x="T2" y="T3"/>
                    </a:cxn>
                    <a:cxn ang="0">
                      <a:pos x="T4" y="T5"/>
                    </a:cxn>
                    <a:cxn ang="0">
                      <a:pos x="T6" y="T7"/>
                    </a:cxn>
                    <a:cxn ang="0">
                      <a:pos x="T8" y="T9"/>
                    </a:cxn>
                    <a:cxn ang="0">
                      <a:pos x="T10" y="T11"/>
                    </a:cxn>
                  </a:cxnLst>
                  <a:rect l="0" t="0" r="r" b="b"/>
                  <a:pathLst>
                    <a:path w="6" h="8">
                      <a:moveTo>
                        <a:pt x="3" y="7"/>
                      </a:moveTo>
                      <a:cubicBezTo>
                        <a:pt x="5" y="6"/>
                        <a:pt x="6" y="4"/>
                        <a:pt x="5" y="3"/>
                      </a:cubicBezTo>
                      <a:cubicBezTo>
                        <a:pt x="4" y="2"/>
                        <a:pt x="2" y="2"/>
                        <a:pt x="2" y="1"/>
                      </a:cubicBezTo>
                      <a:cubicBezTo>
                        <a:pt x="0" y="0"/>
                        <a:pt x="0" y="2"/>
                        <a:pt x="1" y="3"/>
                      </a:cubicBezTo>
                      <a:cubicBezTo>
                        <a:pt x="2" y="4"/>
                        <a:pt x="3" y="4"/>
                        <a:pt x="1" y="6"/>
                      </a:cubicBezTo>
                      <a:cubicBezTo>
                        <a:pt x="0" y="8"/>
                        <a:pt x="2" y="8"/>
                        <a:pt x="3"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defRPr/>
                  </a:pPr>
                  <a:endParaRPr lang="en-US">
                    <a:solidFill>
                      <a:srgbClr val="505050"/>
                    </a:solidFill>
                  </a:endParaRPr>
                </a:p>
              </p:txBody>
            </p:sp>
            <p:sp>
              <p:nvSpPr>
                <p:cNvPr id="255" name="Freeform 952"/>
                <p:cNvSpPr>
                  <a:spLocks/>
                </p:cNvSpPr>
                <p:nvPr/>
              </p:nvSpPr>
              <p:spPr bwMode="auto">
                <a:xfrm>
                  <a:off x="3217863" y="4495800"/>
                  <a:ext cx="4763" cy="4763"/>
                </a:xfrm>
                <a:custGeom>
                  <a:avLst/>
                  <a:gdLst>
                    <a:gd name="T0" fmla="*/ 3 w 8"/>
                    <a:gd name="T1" fmla="*/ 0 h 7"/>
                    <a:gd name="T2" fmla="*/ 1 w 8"/>
                    <a:gd name="T3" fmla="*/ 2 h 7"/>
                    <a:gd name="T4" fmla="*/ 4 w 8"/>
                    <a:gd name="T5" fmla="*/ 5 h 7"/>
                    <a:gd name="T6" fmla="*/ 3 w 8"/>
                    <a:gd name="T7" fmla="*/ 0 h 7"/>
                  </a:gdLst>
                  <a:ahLst/>
                  <a:cxnLst>
                    <a:cxn ang="0">
                      <a:pos x="T0" y="T1"/>
                    </a:cxn>
                    <a:cxn ang="0">
                      <a:pos x="T2" y="T3"/>
                    </a:cxn>
                    <a:cxn ang="0">
                      <a:pos x="T4" y="T5"/>
                    </a:cxn>
                    <a:cxn ang="0">
                      <a:pos x="T6" y="T7"/>
                    </a:cxn>
                  </a:cxnLst>
                  <a:rect l="0" t="0" r="r" b="b"/>
                  <a:pathLst>
                    <a:path w="8" h="7">
                      <a:moveTo>
                        <a:pt x="3" y="0"/>
                      </a:moveTo>
                      <a:cubicBezTo>
                        <a:pt x="3" y="0"/>
                        <a:pt x="1" y="1"/>
                        <a:pt x="1" y="2"/>
                      </a:cubicBezTo>
                      <a:cubicBezTo>
                        <a:pt x="0" y="3"/>
                        <a:pt x="1" y="7"/>
                        <a:pt x="4" y="5"/>
                      </a:cubicBezTo>
                      <a:cubicBezTo>
                        <a:pt x="8" y="2"/>
                        <a:pt x="3" y="2"/>
                        <a:pt x="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defRPr/>
                  </a:pPr>
                  <a:endParaRPr lang="en-US">
                    <a:solidFill>
                      <a:srgbClr val="505050"/>
                    </a:solidFill>
                  </a:endParaRPr>
                </a:p>
              </p:txBody>
            </p:sp>
            <p:sp>
              <p:nvSpPr>
                <p:cNvPr id="256" name="Freeform 953"/>
                <p:cNvSpPr>
                  <a:spLocks/>
                </p:cNvSpPr>
                <p:nvPr/>
              </p:nvSpPr>
              <p:spPr bwMode="auto">
                <a:xfrm>
                  <a:off x="3224213" y="4525963"/>
                  <a:ext cx="6350" cy="3175"/>
                </a:xfrm>
                <a:custGeom>
                  <a:avLst/>
                  <a:gdLst>
                    <a:gd name="T0" fmla="*/ 2 w 7"/>
                    <a:gd name="T1" fmla="*/ 1 h 5"/>
                    <a:gd name="T2" fmla="*/ 6 w 7"/>
                    <a:gd name="T3" fmla="*/ 3 h 5"/>
                    <a:gd name="T4" fmla="*/ 2 w 7"/>
                    <a:gd name="T5" fmla="*/ 1 h 5"/>
                  </a:gdLst>
                  <a:ahLst/>
                  <a:cxnLst>
                    <a:cxn ang="0">
                      <a:pos x="T0" y="T1"/>
                    </a:cxn>
                    <a:cxn ang="0">
                      <a:pos x="T2" y="T3"/>
                    </a:cxn>
                    <a:cxn ang="0">
                      <a:pos x="T4" y="T5"/>
                    </a:cxn>
                  </a:cxnLst>
                  <a:rect l="0" t="0" r="r" b="b"/>
                  <a:pathLst>
                    <a:path w="7" h="5">
                      <a:moveTo>
                        <a:pt x="2" y="1"/>
                      </a:moveTo>
                      <a:cubicBezTo>
                        <a:pt x="0" y="3"/>
                        <a:pt x="4" y="5"/>
                        <a:pt x="6" y="3"/>
                      </a:cubicBezTo>
                      <a:cubicBezTo>
                        <a:pt x="7" y="1"/>
                        <a:pt x="4" y="0"/>
                        <a:pt x="2"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defRPr/>
                  </a:pPr>
                  <a:endParaRPr lang="en-US">
                    <a:solidFill>
                      <a:srgbClr val="505050"/>
                    </a:solidFill>
                  </a:endParaRPr>
                </a:p>
              </p:txBody>
            </p:sp>
            <p:sp>
              <p:nvSpPr>
                <p:cNvPr id="257" name="Freeform 954"/>
                <p:cNvSpPr>
                  <a:spLocks/>
                </p:cNvSpPr>
                <p:nvPr/>
              </p:nvSpPr>
              <p:spPr bwMode="auto">
                <a:xfrm>
                  <a:off x="3221038" y="4476750"/>
                  <a:ext cx="1588" cy="1588"/>
                </a:xfrm>
                <a:custGeom>
                  <a:avLst/>
                  <a:gdLst>
                    <a:gd name="T0" fmla="*/ 2 w 3"/>
                    <a:gd name="T1" fmla="*/ 2 h 2"/>
                    <a:gd name="T2" fmla="*/ 1 w 3"/>
                    <a:gd name="T3" fmla="*/ 0 h 2"/>
                    <a:gd name="T4" fmla="*/ 2 w 3"/>
                    <a:gd name="T5" fmla="*/ 2 h 2"/>
                  </a:gdLst>
                  <a:ahLst/>
                  <a:cxnLst>
                    <a:cxn ang="0">
                      <a:pos x="T0" y="T1"/>
                    </a:cxn>
                    <a:cxn ang="0">
                      <a:pos x="T2" y="T3"/>
                    </a:cxn>
                    <a:cxn ang="0">
                      <a:pos x="T4" y="T5"/>
                    </a:cxn>
                  </a:cxnLst>
                  <a:rect l="0" t="0" r="r" b="b"/>
                  <a:pathLst>
                    <a:path w="3" h="2">
                      <a:moveTo>
                        <a:pt x="2" y="2"/>
                      </a:moveTo>
                      <a:cubicBezTo>
                        <a:pt x="3" y="1"/>
                        <a:pt x="2" y="0"/>
                        <a:pt x="1" y="0"/>
                      </a:cubicBezTo>
                      <a:cubicBezTo>
                        <a:pt x="0" y="1"/>
                        <a:pt x="1" y="2"/>
                        <a:pt x="2"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defRPr/>
                  </a:pPr>
                  <a:endParaRPr lang="en-US">
                    <a:solidFill>
                      <a:srgbClr val="505050"/>
                    </a:solidFill>
                  </a:endParaRPr>
                </a:p>
              </p:txBody>
            </p:sp>
          </p:grpSp>
        </p:grpSp>
      </p:grpSp>
      <p:sp>
        <p:nvSpPr>
          <p:cNvPr id="261" name="Rectangle 260"/>
          <p:cNvSpPr/>
          <p:nvPr/>
        </p:nvSpPr>
        <p:spPr bwMode="auto">
          <a:xfrm>
            <a:off x="7058937" y="2462823"/>
            <a:ext cx="182880" cy="179258"/>
          </a:xfrm>
          <a:prstGeom prst="rect">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defRPr/>
            </a:pPr>
            <a:endParaRPr lang="en-GB" sz="2000" kern="0" spc="-50" dirty="0">
              <a:gradFill>
                <a:gsLst>
                  <a:gs pos="0">
                    <a:srgbClr val="EFEFEF"/>
                  </a:gs>
                  <a:gs pos="100000">
                    <a:srgbClr val="EFEFEF"/>
                  </a:gs>
                </a:gsLst>
                <a:lin ang="5400000" scaled="0"/>
              </a:gradFill>
            </a:endParaRPr>
          </a:p>
        </p:txBody>
      </p:sp>
      <p:grpSp>
        <p:nvGrpSpPr>
          <p:cNvPr id="262" name="Group 753"/>
          <p:cNvGrpSpPr/>
          <p:nvPr/>
        </p:nvGrpSpPr>
        <p:grpSpPr>
          <a:xfrm>
            <a:off x="7339763" y="3524464"/>
            <a:ext cx="668764" cy="729704"/>
            <a:chOff x="8842263" y="2348128"/>
            <a:chExt cx="398462" cy="344488"/>
          </a:xfrm>
          <a:solidFill>
            <a:srgbClr val="00188F"/>
          </a:solidFill>
        </p:grpSpPr>
        <p:sp>
          <p:nvSpPr>
            <p:cNvPr id="263" name="Freeform 38"/>
            <p:cNvSpPr>
              <a:spLocks/>
            </p:cNvSpPr>
            <p:nvPr/>
          </p:nvSpPr>
          <p:spPr bwMode="auto">
            <a:xfrm rot="16200000">
              <a:off x="8920050" y="2371941"/>
              <a:ext cx="242888" cy="398462"/>
            </a:xfrm>
            <a:custGeom>
              <a:avLst/>
              <a:gdLst>
                <a:gd name="T0" fmla="*/ 1012 w 1012"/>
                <a:gd name="T1" fmla="*/ 420 h 420"/>
                <a:gd name="T2" fmla="*/ 70 w 1012"/>
                <a:gd name="T3" fmla="*/ 420 h 420"/>
                <a:gd name="T4" fmla="*/ 0 w 1012"/>
                <a:gd name="T5" fmla="*/ 210 h 420"/>
                <a:gd name="T6" fmla="*/ 70 w 1012"/>
                <a:gd name="T7" fmla="*/ 0 h 420"/>
                <a:gd name="T8" fmla="*/ 1012 w 1012"/>
                <a:gd name="T9" fmla="*/ 0 h 420"/>
                <a:gd name="T10" fmla="*/ 942 w 1012"/>
                <a:gd name="T11" fmla="*/ 210 h 420"/>
                <a:gd name="T12" fmla="*/ 1012 w 1012"/>
                <a:gd name="T13" fmla="*/ 420 h 420"/>
                <a:gd name="connsiteX0" fmla="*/ 10477 w 10477"/>
                <a:gd name="connsiteY0" fmla="*/ 10000 h 10000"/>
                <a:gd name="connsiteX1" fmla="*/ 1169 w 10477"/>
                <a:gd name="connsiteY1" fmla="*/ 10000 h 10000"/>
                <a:gd name="connsiteX2" fmla="*/ 477 w 10477"/>
                <a:gd name="connsiteY2" fmla="*/ 5000 h 10000"/>
                <a:gd name="connsiteX3" fmla="*/ 8669 w 10477"/>
                <a:gd name="connsiteY3" fmla="*/ 0 h 10000"/>
                <a:gd name="connsiteX4" fmla="*/ 10477 w 10477"/>
                <a:gd name="connsiteY4" fmla="*/ 0 h 10000"/>
                <a:gd name="connsiteX5" fmla="*/ 9785 w 10477"/>
                <a:gd name="connsiteY5" fmla="*/ 5000 h 10000"/>
                <a:gd name="connsiteX6" fmla="*/ 10477 w 10477"/>
                <a:gd name="connsiteY6" fmla="*/ 10000 h 10000"/>
                <a:gd name="connsiteX0" fmla="*/ 10000 w 10000"/>
                <a:gd name="connsiteY0" fmla="*/ 10000 h 10000"/>
                <a:gd name="connsiteX1" fmla="*/ 8191 w 10000"/>
                <a:gd name="connsiteY1" fmla="*/ 9940 h 10000"/>
                <a:gd name="connsiteX2" fmla="*/ 0 w 10000"/>
                <a:gd name="connsiteY2" fmla="*/ 5000 h 10000"/>
                <a:gd name="connsiteX3" fmla="*/ 8192 w 10000"/>
                <a:gd name="connsiteY3" fmla="*/ 0 h 10000"/>
                <a:gd name="connsiteX4" fmla="*/ 10000 w 10000"/>
                <a:gd name="connsiteY4" fmla="*/ 0 h 10000"/>
                <a:gd name="connsiteX5" fmla="*/ 9308 w 10000"/>
                <a:gd name="connsiteY5" fmla="*/ 5000 h 10000"/>
                <a:gd name="connsiteX6" fmla="*/ 10000 w 10000"/>
                <a:gd name="connsiteY6" fmla="*/ 10000 h 10000"/>
                <a:gd name="connsiteX0" fmla="*/ 2525 w 2525"/>
                <a:gd name="connsiteY0" fmla="*/ 10361 h 10691"/>
                <a:gd name="connsiteX1" fmla="*/ 716 w 2525"/>
                <a:gd name="connsiteY1" fmla="*/ 10301 h 10691"/>
                <a:gd name="connsiteX2" fmla="*/ 0 w 2525"/>
                <a:gd name="connsiteY2" fmla="*/ 5242 h 10691"/>
                <a:gd name="connsiteX3" fmla="*/ 717 w 2525"/>
                <a:gd name="connsiteY3" fmla="*/ 361 h 10691"/>
                <a:gd name="connsiteX4" fmla="*/ 2525 w 2525"/>
                <a:gd name="connsiteY4" fmla="*/ 361 h 10691"/>
                <a:gd name="connsiteX5" fmla="*/ 1833 w 2525"/>
                <a:gd name="connsiteY5" fmla="*/ 5361 h 10691"/>
                <a:gd name="connsiteX6" fmla="*/ 2525 w 2525"/>
                <a:gd name="connsiteY6" fmla="*/ 10361 h 10691"/>
                <a:gd name="connsiteX0" fmla="*/ 10000 w 10000"/>
                <a:gd name="connsiteY0" fmla="*/ 9691 h 10000"/>
                <a:gd name="connsiteX1" fmla="*/ 2836 w 10000"/>
                <a:gd name="connsiteY1" fmla="*/ 9635 h 10000"/>
                <a:gd name="connsiteX2" fmla="*/ 0 w 10000"/>
                <a:gd name="connsiteY2" fmla="*/ 4903 h 10000"/>
                <a:gd name="connsiteX3" fmla="*/ 2840 w 10000"/>
                <a:gd name="connsiteY3" fmla="*/ 338 h 10000"/>
                <a:gd name="connsiteX4" fmla="*/ 10000 w 10000"/>
                <a:gd name="connsiteY4" fmla="*/ 338 h 10000"/>
                <a:gd name="connsiteX5" fmla="*/ 7259 w 10000"/>
                <a:gd name="connsiteY5" fmla="*/ 5014 h 10000"/>
                <a:gd name="connsiteX6" fmla="*/ 10000 w 10000"/>
                <a:gd name="connsiteY6" fmla="*/ 9691 h 10000"/>
                <a:gd name="connsiteX0" fmla="*/ 10000 w 10000"/>
                <a:gd name="connsiteY0" fmla="*/ 9368 h 9677"/>
                <a:gd name="connsiteX1" fmla="*/ 2836 w 10000"/>
                <a:gd name="connsiteY1" fmla="*/ 9312 h 9677"/>
                <a:gd name="connsiteX2" fmla="*/ 0 w 10000"/>
                <a:gd name="connsiteY2" fmla="*/ 4580 h 9677"/>
                <a:gd name="connsiteX3" fmla="*/ 2840 w 10000"/>
                <a:gd name="connsiteY3" fmla="*/ 15 h 9677"/>
                <a:gd name="connsiteX4" fmla="*/ 10000 w 10000"/>
                <a:gd name="connsiteY4" fmla="*/ 15 h 9677"/>
                <a:gd name="connsiteX5" fmla="*/ 7259 w 10000"/>
                <a:gd name="connsiteY5" fmla="*/ 4691 h 9677"/>
                <a:gd name="connsiteX6" fmla="*/ 10000 w 10000"/>
                <a:gd name="connsiteY6" fmla="*/ 9368 h 9677"/>
                <a:gd name="connsiteX0" fmla="*/ 10000 w 10000"/>
                <a:gd name="connsiteY0" fmla="*/ 9681 h 10000"/>
                <a:gd name="connsiteX1" fmla="*/ 2836 w 10000"/>
                <a:gd name="connsiteY1" fmla="*/ 9623 h 10000"/>
                <a:gd name="connsiteX2" fmla="*/ 0 w 10000"/>
                <a:gd name="connsiteY2" fmla="*/ 4733 h 10000"/>
                <a:gd name="connsiteX3" fmla="*/ 2840 w 10000"/>
                <a:gd name="connsiteY3" fmla="*/ 16 h 10000"/>
                <a:gd name="connsiteX4" fmla="*/ 10000 w 10000"/>
                <a:gd name="connsiteY4" fmla="*/ 16 h 10000"/>
                <a:gd name="connsiteX5" fmla="*/ 7259 w 10000"/>
                <a:gd name="connsiteY5" fmla="*/ 4848 h 10000"/>
                <a:gd name="connsiteX6" fmla="*/ 10000 w 10000"/>
                <a:gd name="connsiteY6" fmla="*/ 9681 h 10000"/>
                <a:gd name="connsiteX0" fmla="*/ 10000 w 10000"/>
                <a:gd name="connsiteY0" fmla="*/ 9681 h 9681"/>
                <a:gd name="connsiteX1" fmla="*/ 2836 w 10000"/>
                <a:gd name="connsiteY1" fmla="*/ 9623 h 9681"/>
                <a:gd name="connsiteX2" fmla="*/ 0 w 10000"/>
                <a:gd name="connsiteY2" fmla="*/ 4733 h 9681"/>
                <a:gd name="connsiteX3" fmla="*/ 2840 w 10000"/>
                <a:gd name="connsiteY3" fmla="*/ 16 h 9681"/>
                <a:gd name="connsiteX4" fmla="*/ 10000 w 10000"/>
                <a:gd name="connsiteY4" fmla="*/ 16 h 9681"/>
                <a:gd name="connsiteX5" fmla="*/ 7259 w 10000"/>
                <a:gd name="connsiteY5" fmla="*/ 4848 h 9681"/>
                <a:gd name="connsiteX6" fmla="*/ 10000 w 10000"/>
                <a:gd name="connsiteY6" fmla="*/ 9681 h 9681"/>
                <a:gd name="connsiteX0" fmla="*/ 10000 w 10000"/>
                <a:gd name="connsiteY0" fmla="*/ 10000 h 10000"/>
                <a:gd name="connsiteX1" fmla="*/ 2836 w 10000"/>
                <a:gd name="connsiteY1" fmla="*/ 9940 h 10000"/>
                <a:gd name="connsiteX2" fmla="*/ 0 w 10000"/>
                <a:gd name="connsiteY2" fmla="*/ 4889 h 10000"/>
                <a:gd name="connsiteX3" fmla="*/ 2840 w 10000"/>
                <a:gd name="connsiteY3" fmla="*/ 17 h 10000"/>
                <a:gd name="connsiteX4" fmla="*/ 10000 w 10000"/>
                <a:gd name="connsiteY4" fmla="*/ 17 h 10000"/>
                <a:gd name="connsiteX5" fmla="*/ 7259 w 10000"/>
                <a:gd name="connsiteY5" fmla="*/ 5008 h 10000"/>
                <a:gd name="connsiteX6" fmla="*/ 10000 w 10000"/>
                <a:gd name="connsiteY6" fmla="*/ 10000 h 10000"/>
                <a:gd name="connsiteX0" fmla="*/ 10000 w 10000"/>
                <a:gd name="connsiteY0" fmla="*/ 10000 h 10000"/>
                <a:gd name="connsiteX1" fmla="*/ 2836 w 10000"/>
                <a:gd name="connsiteY1" fmla="*/ 9940 h 10000"/>
                <a:gd name="connsiteX2" fmla="*/ 0 w 10000"/>
                <a:gd name="connsiteY2" fmla="*/ 4889 h 10000"/>
                <a:gd name="connsiteX3" fmla="*/ 2840 w 10000"/>
                <a:gd name="connsiteY3" fmla="*/ 17 h 10000"/>
                <a:gd name="connsiteX4" fmla="*/ 10000 w 10000"/>
                <a:gd name="connsiteY4" fmla="*/ 17 h 10000"/>
                <a:gd name="connsiteX5" fmla="*/ 7259 w 10000"/>
                <a:gd name="connsiteY5" fmla="*/ 5008 h 10000"/>
                <a:gd name="connsiteX6" fmla="*/ 10000 w 10000"/>
                <a:gd name="connsiteY6" fmla="*/ 1000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00" h="10000">
                  <a:moveTo>
                    <a:pt x="10000" y="10000"/>
                  </a:moveTo>
                  <a:lnTo>
                    <a:pt x="2836" y="9940"/>
                  </a:lnTo>
                  <a:cubicBezTo>
                    <a:pt x="972" y="9865"/>
                    <a:pt x="0" y="6544"/>
                    <a:pt x="0" y="4889"/>
                  </a:cubicBezTo>
                  <a:cubicBezTo>
                    <a:pt x="0" y="3234"/>
                    <a:pt x="1074" y="-10"/>
                    <a:pt x="2840" y="17"/>
                  </a:cubicBezTo>
                  <a:cubicBezTo>
                    <a:pt x="4899" y="-20"/>
                    <a:pt x="7612" y="17"/>
                    <a:pt x="10000" y="17"/>
                  </a:cubicBezTo>
                  <a:cubicBezTo>
                    <a:pt x="8515" y="17"/>
                    <a:pt x="7259" y="2250"/>
                    <a:pt x="7259" y="5008"/>
                  </a:cubicBezTo>
                  <a:cubicBezTo>
                    <a:pt x="7259" y="7766"/>
                    <a:pt x="8515" y="10000"/>
                    <a:pt x="10000" y="1000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kern="0">
                <a:solidFill>
                  <a:srgbClr val="505050"/>
                </a:solidFill>
              </a:endParaRPr>
            </a:p>
          </p:txBody>
        </p:sp>
        <p:sp>
          <p:nvSpPr>
            <p:cNvPr id="264" name="Oval 39"/>
            <p:cNvSpPr>
              <a:spLocks noChangeArrowheads="1"/>
            </p:cNvSpPr>
            <p:nvPr/>
          </p:nvSpPr>
          <p:spPr bwMode="auto">
            <a:xfrm rot="16200000">
              <a:off x="8974819" y="2215572"/>
              <a:ext cx="133350" cy="3984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kern="0">
                <a:solidFill>
                  <a:srgbClr val="505050"/>
                </a:solidFill>
              </a:endParaRPr>
            </a:p>
          </p:txBody>
        </p:sp>
      </p:grpSp>
      <p:sp>
        <p:nvSpPr>
          <p:cNvPr id="3" name="ZoneTexte 2"/>
          <p:cNvSpPr txBox="1"/>
          <p:nvPr/>
        </p:nvSpPr>
        <p:spPr>
          <a:xfrm>
            <a:off x="4144962" y="1204974"/>
            <a:ext cx="3509857" cy="874085"/>
          </a:xfrm>
          <a:prstGeom prst="rect">
            <a:avLst/>
          </a:prstGeom>
          <a:noFill/>
        </p:spPr>
        <p:txBody>
          <a:bodyPr wrap="square" lIns="0" tIns="0" rIns="0" bIns="0" rtlCol="0">
            <a:spAutoFit/>
          </a:bodyPr>
          <a:lstStyle/>
          <a:p>
            <a:pPr>
              <a:lnSpc>
                <a:spcPct val="90000"/>
              </a:lnSpc>
            </a:pPr>
            <a:r>
              <a:rPr lang="en-US" sz="3200" b="1" spc="-50" dirty="0" err="1" smtClean="0">
                <a:solidFill>
                  <a:srgbClr val="04178F"/>
                </a:solidFill>
                <a:latin typeface="+mj-lt"/>
              </a:rPr>
              <a:t>Tiering</a:t>
            </a:r>
            <a:r>
              <a:rPr lang="en-US" sz="3200" spc="-50" dirty="0" smtClean="0">
                <a:solidFill>
                  <a:srgbClr val="04178F"/>
                </a:solidFill>
                <a:latin typeface="+mj-lt"/>
              </a:rPr>
              <a:t> </a:t>
            </a:r>
            <a:r>
              <a:rPr lang="en-US" sz="3200" b="1" spc="-50" dirty="0" smtClean="0">
                <a:solidFill>
                  <a:srgbClr val="04178F"/>
                </a:solidFill>
                <a:latin typeface="+mj-lt"/>
              </a:rPr>
              <a:t>storage</a:t>
            </a:r>
          </a:p>
          <a:p>
            <a:r>
              <a:rPr lang="fr-FR" sz="1400" dirty="0">
                <a:solidFill>
                  <a:srgbClr val="04178F"/>
                </a:solidFill>
              </a:rPr>
              <a:t>AIMAN FAWAZ</a:t>
            </a:r>
          </a:p>
          <a:p>
            <a:r>
              <a:rPr lang="fr-FR" sz="1400" dirty="0">
                <a:solidFill>
                  <a:srgbClr val="04178F"/>
                </a:solidFill>
              </a:rPr>
              <a:t>SEYFALLAH TAGREROUT</a:t>
            </a:r>
            <a:endParaRPr lang="en-US" sz="1400" b="1" spc="-50" dirty="0" smtClean="0">
              <a:solidFill>
                <a:srgbClr val="04178F"/>
              </a:solidFill>
              <a:latin typeface="+mj-lt"/>
            </a:endParaRPr>
          </a:p>
        </p:txBody>
      </p:sp>
      <p:sp>
        <p:nvSpPr>
          <p:cNvPr id="265" name="Rectangle 264"/>
          <p:cNvSpPr/>
          <p:nvPr/>
        </p:nvSpPr>
        <p:spPr bwMode="auto">
          <a:xfrm>
            <a:off x="4277913" y="6298147"/>
            <a:ext cx="182880" cy="179258"/>
          </a:xfrm>
          <a:prstGeom prst="rect">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defRPr/>
            </a:pPr>
            <a:endParaRPr lang="en-GB" sz="2000" kern="0" spc="-50" dirty="0">
              <a:solidFill>
                <a:srgbClr val="E81123"/>
              </a:solidFill>
            </a:endParaRPr>
          </a:p>
        </p:txBody>
      </p:sp>
      <p:sp>
        <p:nvSpPr>
          <p:cNvPr id="266" name="Rectangle 265"/>
          <p:cNvSpPr/>
          <p:nvPr/>
        </p:nvSpPr>
        <p:spPr bwMode="auto">
          <a:xfrm>
            <a:off x="4277913" y="6593788"/>
            <a:ext cx="182880" cy="179258"/>
          </a:xfrm>
          <a:prstGeom prst="rect">
            <a:avLst/>
          </a:prstGeom>
          <a:solidFill>
            <a:srgbClr val="00B050"/>
          </a:solidFill>
          <a:ln w="10795" cap="flat" cmpd="sng" algn="ctr">
            <a:noFill/>
            <a:prstDash val="solid"/>
            <a:headEnd type="none" w="med" len="med"/>
            <a:tailEnd type="none" w="med" len="med"/>
          </a:ln>
          <a:effectLst/>
        </p:spPr>
        <p:txBody>
          <a:bodyPr vert="horz" wrap="squar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defRPr/>
            </a:pPr>
            <a:endParaRPr lang="en-GB" sz="2000" kern="0" spc="-50" dirty="0">
              <a:gradFill>
                <a:gsLst>
                  <a:gs pos="0">
                    <a:srgbClr val="EFEFEF"/>
                  </a:gs>
                  <a:gs pos="100000">
                    <a:srgbClr val="EFEFEF"/>
                  </a:gs>
                </a:gsLst>
                <a:lin ang="5400000" scaled="0"/>
              </a:gradFill>
            </a:endParaRPr>
          </a:p>
        </p:txBody>
      </p:sp>
      <p:sp>
        <p:nvSpPr>
          <p:cNvPr id="2" name="ZoneTexte 1"/>
          <p:cNvSpPr txBox="1"/>
          <p:nvPr/>
        </p:nvSpPr>
        <p:spPr>
          <a:xfrm>
            <a:off x="4545105" y="6298147"/>
            <a:ext cx="1694236" cy="166199"/>
          </a:xfrm>
          <a:prstGeom prst="rect">
            <a:avLst/>
          </a:prstGeom>
          <a:noFill/>
        </p:spPr>
        <p:txBody>
          <a:bodyPr wrap="square" lIns="0" tIns="0" rIns="0" bIns="0" rtlCol="0">
            <a:spAutoFit/>
          </a:bodyPr>
          <a:lstStyle/>
          <a:p>
            <a:pPr>
              <a:lnSpc>
                <a:spcPct val="90000"/>
              </a:lnSpc>
            </a:pPr>
            <a:r>
              <a:rPr lang="fr-FR" sz="1200" spc="-50" dirty="0" smtClean="0">
                <a:gradFill>
                  <a:gsLst>
                    <a:gs pos="2917">
                      <a:schemeClr val="tx1"/>
                    </a:gs>
                    <a:gs pos="30000">
                      <a:schemeClr val="tx1"/>
                    </a:gs>
                  </a:gsLst>
                  <a:lin ang="5400000" scaled="0"/>
                </a:gradFill>
              </a:rPr>
              <a:t>Données chaudes</a:t>
            </a:r>
          </a:p>
        </p:txBody>
      </p:sp>
      <p:sp>
        <p:nvSpPr>
          <p:cNvPr id="267" name="ZoneTexte 266"/>
          <p:cNvSpPr txBox="1"/>
          <p:nvPr/>
        </p:nvSpPr>
        <p:spPr>
          <a:xfrm>
            <a:off x="4545569" y="6596189"/>
            <a:ext cx="1694236" cy="166199"/>
          </a:xfrm>
          <a:prstGeom prst="rect">
            <a:avLst/>
          </a:prstGeom>
          <a:noFill/>
        </p:spPr>
        <p:txBody>
          <a:bodyPr wrap="square" lIns="0" tIns="0" rIns="0" bIns="0" rtlCol="0">
            <a:spAutoFit/>
          </a:bodyPr>
          <a:lstStyle/>
          <a:p>
            <a:pPr>
              <a:lnSpc>
                <a:spcPct val="90000"/>
              </a:lnSpc>
            </a:pPr>
            <a:r>
              <a:rPr lang="fr-FR" sz="1200" spc="-50" dirty="0" smtClean="0">
                <a:gradFill>
                  <a:gsLst>
                    <a:gs pos="2917">
                      <a:schemeClr val="tx1"/>
                    </a:gs>
                    <a:gs pos="30000">
                      <a:schemeClr val="tx1"/>
                    </a:gs>
                  </a:gsLst>
                  <a:lin ang="5400000" scaled="0"/>
                </a:gradFill>
              </a:rPr>
              <a:t>Données froides </a:t>
            </a:r>
          </a:p>
        </p:txBody>
      </p:sp>
      <p:sp>
        <p:nvSpPr>
          <p:cNvPr id="268" name="TextBox 14"/>
          <p:cNvSpPr txBox="1"/>
          <p:nvPr/>
        </p:nvSpPr>
        <p:spPr bwMode="white">
          <a:xfrm>
            <a:off x="520700" y="2763026"/>
            <a:ext cx="3146425" cy="1231106"/>
          </a:xfrm>
          <a:prstGeom prst="rect">
            <a:avLst/>
          </a:prstGeom>
          <a:noFill/>
        </p:spPr>
        <p:txBody>
          <a:bodyPr wrap="square" lIns="0" tIns="0" rIns="0" bIns="0" rtlCol="0">
            <a:spAutoFit/>
          </a:bodyPr>
          <a:lstStyle/>
          <a:p>
            <a:pPr defTabSz="1306513"/>
            <a:r>
              <a:rPr lang="fr-FR" sz="2000" dirty="0" smtClean="0">
                <a:solidFill>
                  <a:schemeClr val="bg1"/>
                </a:solidFill>
              </a:rPr>
              <a:t>Windows Server 2012 R2 devient un SAN moins couteux que la concurrence toute en restant compétitif</a:t>
            </a:r>
            <a:endParaRPr lang="fr-FR" sz="2000" dirty="0">
              <a:solidFill>
                <a:schemeClr val="bg1"/>
              </a:solidFill>
            </a:endParaRPr>
          </a:p>
        </p:txBody>
      </p:sp>
      <p:sp>
        <p:nvSpPr>
          <p:cNvPr id="4" name="Espace réservé du numéro de diapositive 3"/>
          <p:cNvSpPr>
            <a:spLocks noGrp="1"/>
          </p:cNvSpPr>
          <p:nvPr>
            <p:ph type="sldNum" sz="quarter" idx="12"/>
          </p:nvPr>
        </p:nvSpPr>
        <p:spPr/>
        <p:txBody>
          <a:bodyPr/>
          <a:lstStyle/>
          <a:p>
            <a:pPr>
              <a:lnSpc>
                <a:spcPct val="90000"/>
              </a:lnSpc>
            </a:pPr>
            <a:fld id="{1BC86A1F-E589-44B2-A543-2EC98F5547A7}" type="slidenum">
              <a:rPr lang="en-US" smtClean="0"/>
              <a:pPr>
                <a:lnSpc>
                  <a:spcPct val="90000"/>
                </a:lnSpc>
              </a:pPr>
              <a:t>24</a:t>
            </a:fld>
            <a:endParaRPr lang="en-US" dirty="0"/>
          </a:p>
        </p:txBody>
      </p:sp>
    </p:spTree>
    <p:extLst>
      <p:ext uri="{BB962C8B-B14F-4D97-AF65-F5344CB8AC3E}">
        <p14:creationId xmlns:p14="http://schemas.microsoft.com/office/powerpoint/2010/main" val="3047336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bwMode="ltGray">
          <a:xfrm>
            <a:off x="0" y="-1"/>
            <a:ext cx="4130675" cy="6858001"/>
          </a:xfrm>
          <a:prstGeom prst="rect">
            <a:avLst/>
          </a:prstGeom>
          <a:solidFill>
            <a:srgbClr val="00BCF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pPr>
            <a:endParaRPr lang="en-US" sz="2000" spc="-50" dirty="0" smtClean="0">
              <a:gradFill>
                <a:gsLst>
                  <a:gs pos="0">
                    <a:schemeClr val="bg1"/>
                  </a:gs>
                  <a:gs pos="100000">
                    <a:schemeClr val="bg1"/>
                  </a:gs>
                </a:gsLst>
                <a:lin ang="5400000" scaled="0"/>
              </a:gradFill>
            </a:endParaRPr>
          </a:p>
        </p:txBody>
      </p:sp>
      <p:sp>
        <p:nvSpPr>
          <p:cNvPr id="16" name="Title 1"/>
          <p:cNvSpPr txBox="1">
            <a:spLocks/>
          </p:cNvSpPr>
          <p:nvPr/>
        </p:nvSpPr>
        <p:spPr>
          <a:xfrm>
            <a:off x="4334032" y="200025"/>
            <a:ext cx="6998495" cy="747897"/>
          </a:xfrm>
          <a:prstGeom prst="rect">
            <a:avLst/>
          </a:prstGeom>
        </p:spPr>
        <p:txBody>
          <a:bodyPr lIns="0" tIns="0" rIns="0" bIns="0"/>
          <a:lstStyle>
            <a:lvl1pPr algn="l" defTabSz="914363" rtl="0" eaLnBrk="1" latinLnBrk="0" hangingPunct="1">
              <a:lnSpc>
                <a:spcPct val="90000"/>
              </a:lnSpc>
              <a:spcBef>
                <a:spcPct val="0"/>
              </a:spcBef>
              <a:buNone/>
              <a:defRPr lang="en-US" sz="5400" b="0" kern="1200" cap="none" spc="-100" baseline="0" dirty="0" smtClean="0">
                <a:ln w="3175">
                  <a:noFill/>
                </a:ln>
                <a:gradFill>
                  <a:gsLst>
                    <a:gs pos="1250">
                      <a:schemeClr val="tx2"/>
                    </a:gs>
                    <a:gs pos="100000">
                      <a:schemeClr val="tx2"/>
                    </a:gs>
                  </a:gsLst>
                  <a:lin ang="5400000" scaled="0"/>
                </a:gradFill>
                <a:effectLst/>
                <a:latin typeface="+mj-lt"/>
                <a:ea typeface="+mn-ea"/>
                <a:cs typeface="Arial" charset="0"/>
              </a:defRPr>
            </a:lvl1pPr>
          </a:lstStyle>
          <a:p>
            <a:r>
              <a:rPr lang="en-US" dirty="0" smtClean="0">
                <a:gradFill>
                  <a:gsLst>
                    <a:gs pos="1667">
                      <a:schemeClr val="accent1"/>
                    </a:gs>
                    <a:gs pos="26000">
                      <a:schemeClr val="accent1"/>
                    </a:gs>
                  </a:gsLst>
                  <a:lin ang="5400000" scaled="0"/>
                </a:gradFill>
              </a:rPr>
              <a:t>Storage 2012 R2</a:t>
            </a:r>
            <a:endParaRPr lang="en-US" dirty="0">
              <a:gradFill>
                <a:gsLst>
                  <a:gs pos="1667">
                    <a:schemeClr val="accent1"/>
                  </a:gs>
                  <a:gs pos="26000">
                    <a:schemeClr val="accent1"/>
                  </a:gs>
                </a:gsLst>
                <a:lin ang="5400000" scaled="0"/>
              </a:gradFill>
            </a:endParaRPr>
          </a:p>
        </p:txBody>
      </p:sp>
      <p:pic>
        <p:nvPicPr>
          <p:cNvPr id="7" name="Picture 13" descr="lightning-money"/>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00174" y="1424040"/>
            <a:ext cx="586470" cy="968308"/>
          </a:xfrm>
          <a:prstGeom prst="rect">
            <a:avLst/>
          </a:prstGeom>
          <a:noFill/>
          <a:ln w="9525">
            <a:noFill/>
            <a:miter lim="800000"/>
            <a:headEnd/>
            <a:tailEnd/>
          </a:ln>
        </p:spPr>
      </p:pic>
      <p:pic>
        <p:nvPicPr>
          <p:cNvPr id="11" name="Hyper-V logo"/>
          <p:cNvPicPr>
            <a:picLocks noChangeAspect="1" noChangeArrowheads="1"/>
          </p:cNvPicPr>
          <p:nvPr/>
        </p:nvPicPr>
        <p:blipFill>
          <a:blip r:embed="rId4" cstate="print">
            <a:extLst>
              <a:ext uri="{28A0092B-C50C-407E-A947-70E740481C1C}">
                <a14:useLocalDpi xmlns:a14="http://schemas.microsoft.com/office/drawing/2010/main"/>
              </a:ext>
            </a:extLst>
          </a:blip>
          <a:stretch>
            <a:fillRect/>
          </a:stretch>
        </p:blipFill>
        <p:spPr bwMode="auto">
          <a:xfrm>
            <a:off x="5483536" y="3750504"/>
            <a:ext cx="946817" cy="1004665"/>
          </a:xfrm>
          <a:prstGeom prst="rect">
            <a:avLst/>
          </a:prstGeom>
          <a:noFill/>
          <a:ln>
            <a:noFill/>
          </a:ln>
        </p:spPr>
      </p:pic>
      <p:sp>
        <p:nvSpPr>
          <p:cNvPr id="12" name="Freeform 207"/>
          <p:cNvSpPr>
            <a:spLocks noEditPoints="1"/>
          </p:cNvSpPr>
          <p:nvPr/>
        </p:nvSpPr>
        <p:spPr bwMode="gray">
          <a:xfrm>
            <a:off x="5983379" y="2199992"/>
            <a:ext cx="1332549" cy="1022088"/>
          </a:xfrm>
          <a:custGeom>
            <a:avLst/>
            <a:gdLst>
              <a:gd name="T0" fmla="*/ 1583 w 1601"/>
              <a:gd name="T1" fmla="*/ 409 h 1191"/>
              <a:gd name="T2" fmla="*/ 891 w 1601"/>
              <a:gd name="T3" fmla="*/ 6 h 1191"/>
              <a:gd name="T4" fmla="*/ 841 w 1601"/>
              <a:gd name="T5" fmla="*/ 6 h 1191"/>
              <a:gd name="T6" fmla="*/ 861 w 1601"/>
              <a:gd name="T7" fmla="*/ 834 h 1191"/>
              <a:gd name="T8" fmla="*/ 596 w 1601"/>
              <a:gd name="T9" fmla="*/ 987 h 1191"/>
              <a:gd name="T10" fmla="*/ 148 w 1601"/>
              <a:gd name="T11" fmla="*/ 797 h 1191"/>
              <a:gd name="T12" fmla="*/ 200 w 1601"/>
              <a:gd name="T13" fmla="*/ 762 h 1191"/>
              <a:gd name="T14" fmla="*/ 886 w 1601"/>
              <a:gd name="T15" fmla="*/ 1163 h 1191"/>
              <a:gd name="T16" fmla="*/ 853 w 1601"/>
              <a:gd name="T17" fmla="*/ 1191 h 1191"/>
              <a:gd name="T18" fmla="*/ 677 w 1601"/>
              <a:gd name="T19" fmla="*/ 1097 h 1191"/>
              <a:gd name="T20" fmla="*/ 730 w 1601"/>
              <a:gd name="T21" fmla="*/ 1062 h 1191"/>
              <a:gd name="T22" fmla="*/ 831 w 1601"/>
              <a:gd name="T23" fmla="*/ 926 h 1191"/>
              <a:gd name="T24" fmla="*/ 56 w 1601"/>
              <a:gd name="T25" fmla="*/ 679 h 1191"/>
              <a:gd name="T26" fmla="*/ 66 w 1601"/>
              <a:gd name="T27" fmla="*/ 687 h 1191"/>
              <a:gd name="T28" fmla="*/ 27 w 1601"/>
              <a:gd name="T29" fmla="*/ 728 h 1191"/>
              <a:gd name="T30" fmla="*/ 0 w 1601"/>
              <a:gd name="T31" fmla="*/ 691 h 1191"/>
              <a:gd name="T32" fmla="*/ 17 w 1601"/>
              <a:gd name="T33" fmla="*/ 416 h 1191"/>
              <a:gd name="T34" fmla="*/ 96 w 1601"/>
              <a:gd name="T35" fmla="*/ 442 h 1191"/>
              <a:gd name="T36" fmla="*/ 877 w 1601"/>
              <a:gd name="T37" fmla="*/ 881 h 1191"/>
              <a:gd name="T38" fmla="*/ 1600 w 1601"/>
              <a:gd name="T39" fmla="*/ 438 h 1191"/>
              <a:gd name="T40" fmla="*/ 1601 w 1601"/>
              <a:gd name="T41" fmla="*/ 669 h 1191"/>
              <a:gd name="T42" fmla="*/ 919 w 1601"/>
              <a:gd name="T43" fmla="*/ 1087 h 1191"/>
              <a:gd name="T44" fmla="*/ 894 w 1601"/>
              <a:gd name="T45" fmla="*/ 853 h 1191"/>
              <a:gd name="T46" fmla="*/ 525 w 1601"/>
              <a:gd name="T47" fmla="*/ 886 h 1191"/>
              <a:gd name="T48" fmla="*/ 316 w 1601"/>
              <a:gd name="T49" fmla="*/ 770 h 1191"/>
              <a:gd name="T50" fmla="*/ 300 w 1601"/>
              <a:gd name="T51" fmla="*/ 721 h 1191"/>
              <a:gd name="T52" fmla="*/ 523 w 1601"/>
              <a:gd name="T53" fmla="*/ 822 h 1191"/>
              <a:gd name="T54" fmla="*/ 539 w 1601"/>
              <a:gd name="T55" fmla="*/ 870 h 1191"/>
              <a:gd name="T56" fmla="*/ 712 w 1601"/>
              <a:gd name="T57" fmla="*/ 1033 h 1191"/>
              <a:gd name="T58" fmla="*/ 648 w 1601"/>
              <a:gd name="T59" fmla="*/ 1091 h 1191"/>
              <a:gd name="T60" fmla="*/ 617 w 1601"/>
              <a:gd name="T61" fmla="*/ 1070 h 1191"/>
              <a:gd name="T62" fmla="*/ 625 w 1601"/>
              <a:gd name="T63" fmla="*/ 914 h 1191"/>
              <a:gd name="T64" fmla="*/ 712 w 1601"/>
              <a:gd name="T65" fmla="*/ 885 h 1191"/>
              <a:gd name="T66" fmla="*/ 708 w 1601"/>
              <a:gd name="T67" fmla="*/ 909 h 1191"/>
              <a:gd name="T68" fmla="*/ 659 w 1601"/>
              <a:gd name="T69" fmla="*/ 1044 h 1191"/>
              <a:gd name="T70" fmla="*/ 712 w 1601"/>
              <a:gd name="T71" fmla="*/ 1033 h 1191"/>
              <a:gd name="T72" fmla="*/ 177 w 1601"/>
              <a:gd name="T73" fmla="*/ 756 h 1191"/>
              <a:gd name="T74" fmla="*/ 92 w 1601"/>
              <a:gd name="T75" fmla="*/ 786 h 1191"/>
              <a:gd name="T76" fmla="*/ 86 w 1601"/>
              <a:gd name="T77" fmla="*/ 632 h 1191"/>
              <a:gd name="T78" fmla="*/ 154 w 1601"/>
              <a:gd name="T79" fmla="*/ 580 h 1191"/>
              <a:gd name="T80" fmla="*/ 181 w 1601"/>
              <a:gd name="T81" fmla="*/ 585 h 1191"/>
              <a:gd name="T82" fmla="*/ 129 w 1601"/>
              <a:gd name="T83" fmla="*/ 637 h 1191"/>
              <a:gd name="T84" fmla="*/ 154 w 1601"/>
              <a:gd name="T85" fmla="*/ 729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01" h="1191">
                <a:moveTo>
                  <a:pt x="861" y="834"/>
                </a:moveTo>
                <a:cubicBezTo>
                  <a:pt x="1583" y="409"/>
                  <a:pt x="1583" y="409"/>
                  <a:pt x="1583" y="409"/>
                </a:cubicBezTo>
                <a:cubicBezTo>
                  <a:pt x="1581" y="407"/>
                  <a:pt x="1579" y="406"/>
                  <a:pt x="1576" y="404"/>
                </a:cubicBezTo>
                <a:cubicBezTo>
                  <a:pt x="891" y="6"/>
                  <a:pt x="891" y="6"/>
                  <a:pt x="891" y="6"/>
                </a:cubicBezTo>
                <a:cubicBezTo>
                  <a:pt x="884" y="2"/>
                  <a:pt x="875" y="0"/>
                  <a:pt x="866" y="0"/>
                </a:cubicBezTo>
                <a:cubicBezTo>
                  <a:pt x="857" y="0"/>
                  <a:pt x="848" y="2"/>
                  <a:pt x="841" y="6"/>
                </a:cubicBezTo>
                <a:cubicBezTo>
                  <a:pt x="130" y="422"/>
                  <a:pt x="130" y="422"/>
                  <a:pt x="130" y="422"/>
                </a:cubicBezTo>
                <a:lnTo>
                  <a:pt x="861" y="834"/>
                </a:lnTo>
                <a:close/>
                <a:moveTo>
                  <a:pt x="200" y="762"/>
                </a:moveTo>
                <a:cubicBezTo>
                  <a:pt x="596" y="987"/>
                  <a:pt x="596" y="987"/>
                  <a:pt x="596" y="987"/>
                </a:cubicBezTo>
                <a:cubicBezTo>
                  <a:pt x="596" y="1051"/>
                  <a:pt x="596" y="1051"/>
                  <a:pt x="596" y="1051"/>
                </a:cubicBezTo>
                <a:cubicBezTo>
                  <a:pt x="148" y="797"/>
                  <a:pt x="148" y="797"/>
                  <a:pt x="148" y="797"/>
                </a:cubicBezTo>
                <a:cubicBezTo>
                  <a:pt x="188" y="773"/>
                  <a:pt x="188" y="773"/>
                  <a:pt x="188" y="773"/>
                </a:cubicBezTo>
                <a:cubicBezTo>
                  <a:pt x="192" y="771"/>
                  <a:pt x="197" y="767"/>
                  <a:pt x="200" y="762"/>
                </a:cubicBezTo>
                <a:close/>
                <a:moveTo>
                  <a:pt x="886" y="897"/>
                </a:moveTo>
                <a:cubicBezTo>
                  <a:pt x="886" y="1163"/>
                  <a:pt x="886" y="1163"/>
                  <a:pt x="886" y="1163"/>
                </a:cubicBezTo>
                <a:cubicBezTo>
                  <a:pt x="884" y="1173"/>
                  <a:pt x="878" y="1182"/>
                  <a:pt x="870" y="1187"/>
                </a:cubicBezTo>
                <a:cubicBezTo>
                  <a:pt x="865" y="1190"/>
                  <a:pt x="859" y="1191"/>
                  <a:pt x="853" y="1191"/>
                </a:cubicBezTo>
                <a:cubicBezTo>
                  <a:pt x="847" y="1191"/>
                  <a:pt x="840" y="1190"/>
                  <a:pt x="834" y="1186"/>
                </a:cubicBezTo>
                <a:cubicBezTo>
                  <a:pt x="677" y="1097"/>
                  <a:pt x="677" y="1097"/>
                  <a:pt x="677" y="1097"/>
                </a:cubicBezTo>
                <a:cubicBezTo>
                  <a:pt x="718" y="1073"/>
                  <a:pt x="718" y="1073"/>
                  <a:pt x="718" y="1073"/>
                </a:cubicBezTo>
                <a:cubicBezTo>
                  <a:pt x="723" y="1071"/>
                  <a:pt x="727" y="1067"/>
                  <a:pt x="730" y="1062"/>
                </a:cubicBezTo>
                <a:cubicBezTo>
                  <a:pt x="831" y="1120"/>
                  <a:pt x="831" y="1120"/>
                  <a:pt x="831" y="1120"/>
                </a:cubicBezTo>
                <a:cubicBezTo>
                  <a:pt x="831" y="926"/>
                  <a:pt x="831" y="926"/>
                  <a:pt x="831" y="926"/>
                </a:cubicBezTo>
                <a:cubicBezTo>
                  <a:pt x="56" y="483"/>
                  <a:pt x="56" y="483"/>
                  <a:pt x="56" y="483"/>
                </a:cubicBezTo>
                <a:cubicBezTo>
                  <a:pt x="56" y="679"/>
                  <a:pt x="56" y="679"/>
                  <a:pt x="56" y="679"/>
                </a:cubicBezTo>
                <a:cubicBezTo>
                  <a:pt x="57" y="681"/>
                  <a:pt x="57" y="681"/>
                  <a:pt x="57" y="681"/>
                </a:cubicBezTo>
                <a:cubicBezTo>
                  <a:pt x="66" y="687"/>
                  <a:pt x="66" y="687"/>
                  <a:pt x="66" y="687"/>
                </a:cubicBezTo>
                <a:cubicBezTo>
                  <a:pt x="66" y="750"/>
                  <a:pt x="66" y="750"/>
                  <a:pt x="66" y="750"/>
                </a:cubicBezTo>
                <a:cubicBezTo>
                  <a:pt x="27" y="728"/>
                  <a:pt x="27" y="728"/>
                  <a:pt x="27" y="728"/>
                </a:cubicBezTo>
                <a:cubicBezTo>
                  <a:pt x="4" y="710"/>
                  <a:pt x="4" y="710"/>
                  <a:pt x="4" y="710"/>
                </a:cubicBezTo>
                <a:cubicBezTo>
                  <a:pt x="0" y="691"/>
                  <a:pt x="0" y="691"/>
                  <a:pt x="0" y="691"/>
                </a:cubicBezTo>
                <a:cubicBezTo>
                  <a:pt x="0" y="448"/>
                  <a:pt x="0" y="448"/>
                  <a:pt x="0" y="448"/>
                </a:cubicBezTo>
                <a:cubicBezTo>
                  <a:pt x="0" y="434"/>
                  <a:pt x="6" y="423"/>
                  <a:pt x="17" y="416"/>
                </a:cubicBezTo>
                <a:cubicBezTo>
                  <a:pt x="28" y="410"/>
                  <a:pt x="41" y="410"/>
                  <a:pt x="53" y="417"/>
                </a:cubicBezTo>
                <a:cubicBezTo>
                  <a:pt x="96" y="442"/>
                  <a:pt x="96" y="442"/>
                  <a:pt x="96" y="442"/>
                </a:cubicBezTo>
                <a:cubicBezTo>
                  <a:pt x="97" y="441"/>
                  <a:pt x="97" y="441"/>
                  <a:pt x="97" y="441"/>
                </a:cubicBezTo>
                <a:cubicBezTo>
                  <a:pt x="877" y="881"/>
                  <a:pt x="877" y="881"/>
                  <a:pt x="877" y="881"/>
                </a:cubicBezTo>
                <a:cubicBezTo>
                  <a:pt x="881" y="883"/>
                  <a:pt x="886" y="892"/>
                  <a:pt x="886" y="897"/>
                </a:cubicBezTo>
                <a:close/>
                <a:moveTo>
                  <a:pt x="1600" y="438"/>
                </a:moveTo>
                <a:cubicBezTo>
                  <a:pt x="1601" y="441"/>
                  <a:pt x="1601" y="444"/>
                  <a:pt x="1601" y="448"/>
                </a:cubicBezTo>
                <a:cubicBezTo>
                  <a:pt x="1601" y="669"/>
                  <a:pt x="1601" y="669"/>
                  <a:pt x="1601" y="669"/>
                </a:cubicBezTo>
                <a:cubicBezTo>
                  <a:pt x="1601" y="686"/>
                  <a:pt x="1591" y="704"/>
                  <a:pt x="1576" y="712"/>
                </a:cubicBezTo>
                <a:cubicBezTo>
                  <a:pt x="919" y="1087"/>
                  <a:pt x="919" y="1087"/>
                  <a:pt x="919" y="1087"/>
                </a:cubicBezTo>
                <a:cubicBezTo>
                  <a:pt x="919" y="897"/>
                  <a:pt x="919" y="897"/>
                  <a:pt x="919" y="897"/>
                </a:cubicBezTo>
                <a:cubicBezTo>
                  <a:pt x="919" y="880"/>
                  <a:pt x="909" y="862"/>
                  <a:pt x="894" y="853"/>
                </a:cubicBezTo>
                <a:lnTo>
                  <a:pt x="1600" y="438"/>
                </a:lnTo>
                <a:close/>
                <a:moveTo>
                  <a:pt x="525" y="886"/>
                </a:moveTo>
                <a:cubicBezTo>
                  <a:pt x="522" y="886"/>
                  <a:pt x="519" y="885"/>
                  <a:pt x="516" y="884"/>
                </a:cubicBezTo>
                <a:cubicBezTo>
                  <a:pt x="316" y="770"/>
                  <a:pt x="316" y="770"/>
                  <a:pt x="316" y="770"/>
                </a:cubicBezTo>
                <a:cubicBezTo>
                  <a:pt x="307" y="765"/>
                  <a:pt x="300" y="753"/>
                  <a:pt x="300" y="742"/>
                </a:cubicBezTo>
                <a:cubicBezTo>
                  <a:pt x="300" y="721"/>
                  <a:pt x="300" y="721"/>
                  <a:pt x="300" y="721"/>
                </a:cubicBezTo>
                <a:cubicBezTo>
                  <a:pt x="300" y="708"/>
                  <a:pt x="311" y="701"/>
                  <a:pt x="323" y="708"/>
                </a:cubicBezTo>
                <a:cubicBezTo>
                  <a:pt x="523" y="822"/>
                  <a:pt x="523" y="822"/>
                  <a:pt x="523" y="822"/>
                </a:cubicBezTo>
                <a:cubicBezTo>
                  <a:pt x="532" y="827"/>
                  <a:pt x="539" y="839"/>
                  <a:pt x="539" y="849"/>
                </a:cubicBezTo>
                <a:cubicBezTo>
                  <a:pt x="539" y="870"/>
                  <a:pt x="539" y="870"/>
                  <a:pt x="539" y="870"/>
                </a:cubicBezTo>
                <a:cubicBezTo>
                  <a:pt x="539" y="880"/>
                  <a:pt x="533" y="886"/>
                  <a:pt x="525" y="886"/>
                </a:cubicBezTo>
                <a:close/>
                <a:moveTo>
                  <a:pt x="712" y="1033"/>
                </a:moveTo>
                <a:cubicBezTo>
                  <a:pt x="718" y="1040"/>
                  <a:pt x="716" y="1051"/>
                  <a:pt x="708" y="1056"/>
                </a:cubicBezTo>
                <a:cubicBezTo>
                  <a:pt x="648" y="1091"/>
                  <a:pt x="648" y="1091"/>
                  <a:pt x="648" y="1091"/>
                </a:cubicBezTo>
                <a:cubicBezTo>
                  <a:pt x="640" y="1096"/>
                  <a:pt x="626" y="1090"/>
                  <a:pt x="622" y="1086"/>
                </a:cubicBezTo>
                <a:cubicBezTo>
                  <a:pt x="618" y="1082"/>
                  <a:pt x="617" y="1070"/>
                  <a:pt x="617" y="1070"/>
                </a:cubicBezTo>
                <a:cubicBezTo>
                  <a:pt x="617" y="932"/>
                  <a:pt x="617" y="932"/>
                  <a:pt x="617" y="932"/>
                </a:cubicBezTo>
                <a:cubicBezTo>
                  <a:pt x="617" y="932"/>
                  <a:pt x="618" y="918"/>
                  <a:pt x="625" y="914"/>
                </a:cubicBezTo>
                <a:cubicBezTo>
                  <a:pt x="684" y="880"/>
                  <a:pt x="684" y="880"/>
                  <a:pt x="684" y="880"/>
                </a:cubicBezTo>
                <a:cubicBezTo>
                  <a:pt x="693" y="875"/>
                  <a:pt x="706" y="878"/>
                  <a:pt x="712" y="885"/>
                </a:cubicBezTo>
                <a:cubicBezTo>
                  <a:pt x="712" y="885"/>
                  <a:pt x="712" y="885"/>
                  <a:pt x="712" y="885"/>
                </a:cubicBezTo>
                <a:cubicBezTo>
                  <a:pt x="717" y="893"/>
                  <a:pt x="716" y="904"/>
                  <a:pt x="708" y="909"/>
                </a:cubicBezTo>
                <a:cubicBezTo>
                  <a:pt x="659" y="937"/>
                  <a:pt x="659" y="937"/>
                  <a:pt x="659" y="937"/>
                </a:cubicBezTo>
                <a:cubicBezTo>
                  <a:pt x="659" y="1044"/>
                  <a:pt x="659" y="1044"/>
                  <a:pt x="659" y="1044"/>
                </a:cubicBezTo>
                <a:cubicBezTo>
                  <a:pt x="684" y="1029"/>
                  <a:pt x="684" y="1029"/>
                  <a:pt x="684" y="1029"/>
                </a:cubicBezTo>
                <a:cubicBezTo>
                  <a:pt x="693" y="1024"/>
                  <a:pt x="706" y="1025"/>
                  <a:pt x="712" y="1033"/>
                </a:cubicBezTo>
                <a:close/>
                <a:moveTo>
                  <a:pt x="182" y="733"/>
                </a:moveTo>
                <a:cubicBezTo>
                  <a:pt x="188" y="740"/>
                  <a:pt x="186" y="751"/>
                  <a:pt x="177" y="756"/>
                </a:cubicBezTo>
                <a:cubicBezTo>
                  <a:pt x="118" y="791"/>
                  <a:pt x="118" y="791"/>
                  <a:pt x="118" y="791"/>
                </a:cubicBezTo>
                <a:cubicBezTo>
                  <a:pt x="109" y="796"/>
                  <a:pt x="96" y="790"/>
                  <a:pt x="92" y="786"/>
                </a:cubicBezTo>
                <a:cubicBezTo>
                  <a:pt x="88" y="782"/>
                  <a:pt x="86" y="770"/>
                  <a:pt x="86" y="770"/>
                </a:cubicBezTo>
                <a:cubicBezTo>
                  <a:pt x="86" y="632"/>
                  <a:pt x="86" y="632"/>
                  <a:pt x="86" y="632"/>
                </a:cubicBezTo>
                <a:cubicBezTo>
                  <a:pt x="86" y="632"/>
                  <a:pt x="88" y="618"/>
                  <a:pt x="95" y="614"/>
                </a:cubicBezTo>
                <a:cubicBezTo>
                  <a:pt x="154" y="580"/>
                  <a:pt x="154" y="580"/>
                  <a:pt x="154" y="580"/>
                </a:cubicBezTo>
                <a:cubicBezTo>
                  <a:pt x="163" y="575"/>
                  <a:pt x="176" y="578"/>
                  <a:pt x="181" y="585"/>
                </a:cubicBezTo>
                <a:cubicBezTo>
                  <a:pt x="181" y="585"/>
                  <a:pt x="181" y="585"/>
                  <a:pt x="181" y="585"/>
                </a:cubicBezTo>
                <a:cubicBezTo>
                  <a:pt x="187" y="593"/>
                  <a:pt x="186" y="604"/>
                  <a:pt x="177" y="609"/>
                </a:cubicBezTo>
                <a:cubicBezTo>
                  <a:pt x="129" y="637"/>
                  <a:pt x="129" y="637"/>
                  <a:pt x="129" y="637"/>
                </a:cubicBezTo>
                <a:cubicBezTo>
                  <a:pt x="129" y="744"/>
                  <a:pt x="129" y="744"/>
                  <a:pt x="129" y="744"/>
                </a:cubicBezTo>
                <a:cubicBezTo>
                  <a:pt x="154" y="729"/>
                  <a:pt x="154" y="729"/>
                  <a:pt x="154" y="729"/>
                </a:cubicBezTo>
                <a:cubicBezTo>
                  <a:pt x="163" y="724"/>
                  <a:pt x="176" y="725"/>
                  <a:pt x="182" y="733"/>
                </a:cubicBezTo>
                <a:close/>
              </a:path>
            </a:pathLst>
          </a:custGeom>
          <a:solidFill>
            <a:schemeClr val="bg1">
              <a:lumMod val="25000"/>
            </a:schemeClr>
          </a:solidFill>
          <a:ln>
            <a:noFill/>
          </a:ln>
          <a:extLst/>
        </p:spPr>
        <p:txBody>
          <a:bodyPr vert="horz" wrap="square" lIns="914162" tIns="0" rIns="0" bIns="210257" numCol="1" anchor="b" anchorCtr="0" compatLnSpc="1">
            <a:prstTxWarp prst="textNoShape">
              <a:avLst/>
            </a:prstTxWarp>
          </a:bodyPr>
          <a:lstStyle/>
          <a:p>
            <a:endParaRPr lang="en-US" sz="1400" dirty="0">
              <a:solidFill>
                <a:srgbClr val="EFEFEF"/>
              </a:solidFill>
            </a:endParaRPr>
          </a:p>
        </p:txBody>
      </p:sp>
      <p:sp>
        <p:nvSpPr>
          <p:cNvPr id="14" name="Freeform 207"/>
          <p:cNvSpPr>
            <a:spLocks noEditPoints="1"/>
          </p:cNvSpPr>
          <p:nvPr/>
        </p:nvSpPr>
        <p:spPr bwMode="gray">
          <a:xfrm>
            <a:off x="4559300" y="2213217"/>
            <a:ext cx="1332549" cy="1022088"/>
          </a:xfrm>
          <a:custGeom>
            <a:avLst/>
            <a:gdLst>
              <a:gd name="T0" fmla="*/ 1583 w 1601"/>
              <a:gd name="T1" fmla="*/ 409 h 1191"/>
              <a:gd name="T2" fmla="*/ 891 w 1601"/>
              <a:gd name="T3" fmla="*/ 6 h 1191"/>
              <a:gd name="T4" fmla="*/ 841 w 1601"/>
              <a:gd name="T5" fmla="*/ 6 h 1191"/>
              <a:gd name="T6" fmla="*/ 861 w 1601"/>
              <a:gd name="T7" fmla="*/ 834 h 1191"/>
              <a:gd name="T8" fmla="*/ 596 w 1601"/>
              <a:gd name="T9" fmla="*/ 987 h 1191"/>
              <a:gd name="T10" fmla="*/ 148 w 1601"/>
              <a:gd name="T11" fmla="*/ 797 h 1191"/>
              <a:gd name="T12" fmla="*/ 200 w 1601"/>
              <a:gd name="T13" fmla="*/ 762 h 1191"/>
              <a:gd name="T14" fmla="*/ 886 w 1601"/>
              <a:gd name="T15" fmla="*/ 1163 h 1191"/>
              <a:gd name="T16" fmla="*/ 853 w 1601"/>
              <a:gd name="T17" fmla="*/ 1191 h 1191"/>
              <a:gd name="T18" fmla="*/ 677 w 1601"/>
              <a:gd name="T19" fmla="*/ 1097 h 1191"/>
              <a:gd name="T20" fmla="*/ 730 w 1601"/>
              <a:gd name="T21" fmla="*/ 1062 h 1191"/>
              <a:gd name="T22" fmla="*/ 831 w 1601"/>
              <a:gd name="T23" fmla="*/ 926 h 1191"/>
              <a:gd name="T24" fmla="*/ 56 w 1601"/>
              <a:gd name="T25" fmla="*/ 679 h 1191"/>
              <a:gd name="T26" fmla="*/ 66 w 1601"/>
              <a:gd name="T27" fmla="*/ 687 h 1191"/>
              <a:gd name="T28" fmla="*/ 27 w 1601"/>
              <a:gd name="T29" fmla="*/ 728 h 1191"/>
              <a:gd name="T30" fmla="*/ 0 w 1601"/>
              <a:gd name="T31" fmla="*/ 691 h 1191"/>
              <a:gd name="T32" fmla="*/ 17 w 1601"/>
              <a:gd name="T33" fmla="*/ 416 h 1191"/>
              <a:gd name="T34" fmla="*/ 96 w 1601"/>
              <a:gd name="T35" fmla="*/ 442 h 1191"/>
              <a:gd name="T36" fmla="*/ 877 w 1601"/>
              <a:gd name="T37" fmla="*/ 881 h 1191"/>
              <a:gd name="T38" fmla="*/ 1600 w 1601"/>
              <a:gd name="T39" fmla="*/ 438 h 1191"/>
              <a:gd name="T40" fmla="*/ 1601 w 1601"/>
              <a:gd name="T41" fmla="*/ 669 h 1191"/>
              <a:gd name="T42" fmla="*/ 919 w 1601"/>
              <a:gd name="T43" fmla="*/ 1087 h 1191"/>
              <a:gd name="T44" fmla="*/ 894 w 1601"/>
              <a:gd name="T45" fmla="*/ 853 h 1191"/>
              <a:gd name="T46" fmla="*/ 525 w 1601"/>
              <a:gd name="T47" fmla="*/ 886 h 1191"/>
              <a:gd name="T48" fmla="*/ 316 w 1601"/>
              <a:gd name="T49" fmla="*/ 770 h 1191"/>
              <a:gd name="T50" fmla="*/ 300 w 1601"/>
              <a:gd name="T51" fmla="*/ 721 h 1191"/>
              <a:gd name="T52" fmla="*/ 523 w 1601"/>
              <a:gd name="T53" fmla="*/ 822 h 1191"/>
              <a:gd name="T54" fmla="*/ 539 w 1601"/>
              <a:gd name="T55" fmla="*/ 870 h 1191"/>
              <a:gd name="T56" fmla="*/ 712 w 1601"/>
              <a:gd name="T57" fmla="*/ 1033 h 1191"/>
              <a:gd name="T58" fmla="*/ 648 w 1601"/>
              <a:gd name="T59" fmla="*/ 1091 h 1191"/>
              <a:gd name="T60" fmla="*/ 617 w 1601"/>
              <a:gd name="T61" fmla="*/ 1070 h 1191"/>
              <a:gd name="T62" fmla="*/ 625 w 1601"/>
              <a:gd name="T63" fmla="*/ 914 h 1191"/>
              <a:gd name="T64" fmla="*/ 712 w 1601"/>
              <a:gd name="T65" fmla="*/ 885 h 1191"/>
              <a:gd name="T66" fmla="*/ 708 w 1601"/>
              <a:gd name="T67" fmla="*/ 909 h 1191"/>
              <a:gd name="T68" fmla="*/ 659 w 1601"/>
              <a:gd name="T69" fmla="*/ 1044 h 1191"/>
              <a:gd name="T70" fmla="*/ 712 w 1601"/>
              <a:gd name="T71" fmla="*/ 1033 h 1191"/>
              <a:gd name="T72" fmla="*/ 177 w 1601"/>
              <a:gd name="T73" fmla="*/ 756 h 1191"/>
              <a:gd name="T74" fmla="*/ 92 w 1601"/>
              <a:gd name="T75" fmla="*/ 786 h 1191"/>
              <a:gd name="T76" fmla="*/ 86 w 1601"/>
              <a:gd name="T77" fmla="*/ 632 h 1191"/>
              <a:gd name="T78" fmla="*/ 154 w 1601"/>
              <a:gd name="T79" fmla="*/ 580 h 1191"/>
              <a:gd name="T80" fmla="*/ 181 w 1601"/>
              <a:gd name="T81" fmla="*/ 585 h 1191"/>
              <a:gd name="T82" fmla="*/ 129 w 1601"/>
              <a:gd name="T83" fmla="*/ 637 h 1191"/>
              <a:gd name="T84" fmla="*/ 154 w 1601"/>
              <a:gd name="T85" fmla="*/ 729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01" h="1191">
                <a:moveTo>
                  <a:pt x="861" y="834"/>
                </a:moveTo>
                <a:cubicBezTo>
                  <a:pt x="1583" y="409"/>
                  <a:pt x="1583" y="409"/>
                  <a:pt x="1583" y="409"/>
                </a:cubicBezTo>
                <a:cubicBezTo>
                  <a:pt x="1581" y="407"/>
                  <a:pt x="1579" y="406"/>
                  <a:pt x="1576" y="404"/>
                </a:cubicBezTo>
                <a:cubicBezTo>
                  <a:pt x="891" y="6"/>
                  <a:pt x="891" y="6"/>
                  <a:pt x="891" y="6"/>
                </a:cubicBezTo>
                <a:cubicBezTo>
                  <a:pt x="884" y="2"/>
                  <a:pt x="875" y="0"/>
                  <a:pt x="866" y="0"/>
                </a:cubicBezTo>
                <a:cubicBezTo>
                  <a:pt x="857" y="0"/>
                  <a:pt x="848" y="2"/>
                  <a:pt x="841" y="6"/>
                </a:cubicBezTo>
                <a:cubicBezTo>
                  <a:pt x="130" y="422"/>
                  <a:pt x="130" y="422"/>
                  <a:pt x="130" y="422"/>
                </a:cubicBezTo>
                <a:lnTo>
                  <a:pt x="861" y="834"/>
                </a:lnTo>
                <a:close/>
                <a:moveTo>
                  <a:pt x="200" y="762"/>
                </a:moveTo>
                <a:cubicBezTo>
                  <a:pt x="596" y="987"/>
                  <a:pt x="596" y="987"/>
                  <a:pt x="596" y="987"/>
                </a:cubicBezTo>
                <a:cubicBezTo>
                  <a:pt x="596" y="1051"/>
                  <a:pt x="596" y="1051"/>
                  <a:pt x="596" y="1051"/>
                </a:cubicBezTo>
                <a:cubicBezTo>
                  <a:pt x="148" y="797"/>
                  <a:pt x="148" y="797"/>
                  <a:pt x="148" y="797"/>
                </a:cubicBezTo>
                <a:cubicBezTo>
                  <a:pt x="188" y="773"/>
                  <a:pt x="188" y="773"/>
                  <a:pt x="188" y="773"/>
                </a:cubicBezTo>
                <a:cubicBezTo>
                  <a:pt x="192" y="771"/>
                  <a:pt x="197" y="767"/>
                  <a:pt x="200" y="762"/>
                </a:cubicBezTo>
                <a:close/>
                <a:moveTo>
                  <a:pt x="886" y="897"/>
                </a:moveTo>
                <a:cubicBezTo>
                  <a:pt x="886" y="1163"/>
                  <a:pt x="886" y="1163"/>
                  <a:pt x="886" y="1163"/>
                </a:cubicBezTo>
                <a:cubicBezTo>
                  <a:pt x="884" y="1173"/>
                  <a:pt x="878" y="1182"/>
                  <a:pt x="870" y="1187"/>
                </a:cubicBezTo>
                <a:cubicBezTo>
                  <a:pt x="865" y="1190"/>
                  <a:pt x="859" y="1191"/>
                  <a:pt x="853" y="1191"/>
                </a:cubicBezTo>
                <a:cubicBezTo>
                  <a:pt x="847" y="1191"/>
                  <a:pt x="840" y="1190"/>
                  <a:pt x="834" y="1186"/>
                </a:cubicBezTo>
                <a:cubicBezTo>
                  <a:pt x="677" y="1097"/>
                  <a:pt x="677" y="1097"/>
                  <a:pt x="677" y="1097"/>
                </a:cubicBezTo>
                <a:cubicBezTo>
                  <a:pt x="718" y="1073"/>
                  <a:pt x="718" y="1073"/>
                  <a:pt x="718" y="1073"/>
                </a:cubicBezTo>
                <a:cubicBezTo>
                  <a:pt x="723" y="1071"/>
                  <a:pt x="727" y="1067"/>
                  <a:pt x="730" y="1062"/>
                </a:cubicBezTo>
                <a:cubicBezTo>
                  <a:pt x="831" y="1120"/>
                  <a:pt x="831" y="1120"/>
                  <a:pt x="831" y="1120"/>
                </a:cubicBezTo>
                <a:cubicBezTo>
                  <a:pt x="831" y="926"/>
                  <a:pt x="831" y="926"/>
                  <a:pt x="831" y="926"/>
                </a:cubicBezTo>
                <a:cubicBezTo>
                  <a:pt x="56" y="483"/>
                  <a:pt x="56" y="483"/>
                  <a:pt x="56" y="483"/>
                </a:cubicBezTo>
                <a:cubicBezTo>
                  <a:pt x="56" y="679"/>
                  <a:pt x="56" y="679"/>
                  <a:pt x="56" y="679"/>
                </a:cubicBezTo>
                <a:cubicBezTo>
                  <a:pt x="57" y="681"/>
                  <a:pt x="57" y="681"/>
                  <a:pt x="57" y="681"/>
                </a:cubicBezTo>
                <a:cubicBezTo>
                  <a:pt x="66" y="687"/>
                  <a:pt x="66" y="687"/>
                  <a:pt x="66" y="687"/>
                </a:cubicBezTo>
                <a:cubicBezTo>
                  <a:pt x="66" y="750"/>
                  <a:pt x="66" y="750"/>
                  <a:pt x="66" y="750"/>
                </a:cubicBezTo>
                <a:cubicBezTo>
                  <a:pt x="27" y="728"/>
                  <a:pt x="27" y="728"/>
                  <a:pt x="27" y="728"/>
                </a:cubicBezTo>
                <a:cubicBezTo>
                  <a:pt x="4" y="710"/>
                  <a:pt x="4" y="710"/>
                  <a:pt x="4" y="710"/>
                </a:cubicBezTo>
                <a:cubicBezTo>
                  <a:pt x="0" y="691"/>
                  <a:pt x="0" y="691"/>
                  <a:pt x="0" y="691"/>
                </a:cubicBezTo>
                <a:cubicBezTo>
                  <a:pt x="0" y="448"/>
                  <a:pt x="0" y="448"/>
                  <a:pt x="0" y="448"/>
                </a:cubicBezTo>
                <a:cubicBezTo>
                  <a:pt x="0" y="434"/>
                  <a:pt x="6" y="423"/>
                  <a:pt x="17" y="416"/>
                </a:cubicBezTo>
                <a:cubicBezTo>
                  <a:pt x="28" y="410"/>
                  <a:pt x="41" y="410"/>
                  <a:pt x="53" y="417"/>
                </a:cubicBezTo>
                <a:cubicBezTo>
                  <a:pt x="96" y="442"/>
                  <a:pt x="96" y="442"/>
                  <a:pt x="96" y="442"/>
                </a:cubicBezTo>
                <a:cubicBezTo>
                  <a:pt x="97" y="441"/>
                  <a:pt x="97" y="441"/>
                  <a:pt x="97" y="441"/>
                </a:cubicBezTo>
                <a:cubicBezTo>
                  <a:pt x="877" y="881"/>
                  <a:pt x="877" y="881"/>
                  <a:pt x="877" y="881"/>
                </a:cubicBezTo>
                <a:cubicBezTo>
                  <a:pt x="881" y="883"/>
                  <a:pt x="886" y="892"/>
                  <a:pt x="886" y="897"/>
                </a:cubicBezTo>
                <a:close/>
                <a:moveTo>
                  <a:pt x="1600" y="438"/>
                </a:moveTo>
                <a:cubicBezTo>
                  <a:pt x="1601" y="441"/>
                  <a:pt x="1601" y="444"/>
                  <a:pt x="1601" y="448"/>
                </a:cubicBezTo>
                <a:cubicBezTo>
                  <a:pt x="1601" y="669"/>
                  <a:pt x="1601" y="669"/>
                  <a:pt x="1601" y="669"/>
                </a:cubicBezTo>
                <a:cubicBezTo>
                  <a:pt x="1601" y="686"/>
                  <a:pt x="1591" y="704"/>
                  <a:pt x="1576" y="712"/>
                </a:cubicBezTo>
                <a:cubicBezTo>
                  <a:pt x="919" y="1087"/>
                  <a:pt x="919" y="1087"/>
                  <a:pt x="919" y="1087"/>
                </a:cubicBezTo>
                <a:cubicBezTo>
                  <a:pt x="919" y="897"/>
                  <a:pt x="919" y="897"/>
                  <a:pt x="919" y="897"/>
                </a:cubicBezTo>
                <a:cubicBezTo>
                  <a:pt x="919" y="880"/>
                  <a:pt x="909" y="862"/>
                  <a:pt x="894" y="853"/>
                </a:cubicBezTo>
                <a:lnTo>
                  <a:pt x="1600" y="438"/>
                </a:lnTo>
                <a:close/>
                <a:moveTo>
                  <a:pt x="525" y="886"/>
                </a:moveTo>
                <a:cubicBezTo>
                  <a:pt x="522" y="886"/>
                  <a:pt x="519" y="885"/>
                  <a:pt x="516" y="884"/>
                </a:cubicBezTo>
                <a:cubicBezTo>
                  <a:pt x="316" y="770"/>
                  <a:pt x="316" y="770"/>
                  <a:pt x="316" y="770"/>
                </a:cubicBezTo>
                <a:cubicBezTo>
                  <a:pt x="307" y="765"/>
                  <a:pt x="300" y="753"/>
                  <a:pt x="300" y="742"/>
                </a:cubicBezTo>
                <a:cubicBezTo>
                  <a:pt x="300" y="721"/>
                  <a:pt x="300" y="721"/>
                  <a:pt x="300" y="721"/>
                </a:cubicBezTo>
                <a:cubicBezTo>
                  <a:pt x="300" y="708"/>
                  <a:pt x="311" y="701"/>
                  <a:pt x="323" y="708"/>
                </a:cubicBezTo>
                <a:cubicBezTo>
                  <a:pt x="523" y="822"/>
                  <a:pt x="523" y="822"/>
                  <a:pt x="523" y="822"/>
                </a:cubicBezTo>
                <a:cubicBezTo>
                  <a:pt x="532" y="827"/>
                  <a:pt x="539" y="839"/>
                  <a:pt x="539" y="849"/>
                </a:cubicBezTo>
                <a:cubicBezTo>
                  <a:pt x="539" y="870"/>
                  <a:pt x="539" y="870"/>
                  <a:pt x="539" y="870"/>
                </a:cubicBezTo>
                <a:cubicBezTo>
                  <a:pt x="539" y="880"/>
                  <a:pt x="533" y="886"/>
                  <a:pt x="525" y="886"/>
                </a:cubicBezTo>
                <a:close/>
                <a:moveTo>
                  <a:pt x="712" y="1033"/>
                </a:moveTo>
                <a:cubicBezTo>
                  <a:pt x="718" y="1040"/>
                  <a:pt x="716" y="1051"/>
                  <a:pt x="708" y="1056"/>
                </a:cubicBezTo>
                <a:cubicBezTo>
                  <a:pt x="648" y="1091"/>
                  <a:pt x="648" y="1091"/>
                  <a:pt x="648" y="1091"/>
                </a:cubicBezTo>
                <a:cubicBezTo>
                  <a:pt x="640" y="1096"/>
                  <a:pt x="626" y="1090"/>
                  <a:pt x="622" y="1086"/>
                </a:cubicBezTo>
                <a:cubicBezTo>
                  <a:pt x="618" y="1082"/>
                  <a:pt x="617" y="1070"/>
                  <a:pt x="617" y="1070"/>
                </a:cubicBezTo>
                <a:cubicBezTo>
                  <a:pt x="617" y="932"/>
                  <a:pt x="617" y="932"/>
                  <a:pt x="617" y="932"/>
                </a:cubicBezTo>
                <a:cubicBezTo>
                  <a:pt x="617" y="932"/>
                  <a:pt x="618" y="918"/>
                  <a:pt x="625" y="914"/>
                </a:cubicBezTo>
                <a:cubicBezTo>
                  <a:pt x="684" y="880"/>
                  <a:pt x="684" y="880"/>
                  <a:pt x="684" y="880"/>
                </a:cubicBezTo>
                <a:cubicBezTo>
                  <a:pt x="693" y="875"/>
                  <a:pt x="706" y="878"/>
                  <a:pt x="712" y="885"/>
                </a:cubicBezTo>
                <a:cubicBezTo>
                  <a:pt x="712" y="885"/>
                  <a:pt x="712" y="885"/>
                  <a:pt x="712" y="885"/>
                </a:cubicBezTo>
                <a:cubicBezTo>
                  <a:pt x="717" y="893"/>
                  <a:pt x="716" y="904"/>
                  <a:pt x="708" y="909"/>
                </a:cubicBezTo>
                <a:cubicBezTo>
                  <a:pt x="659" y="937"/>
                  <a:pt x="659" y="937"/>
                  <a:pt x="659" y="937"/>
                </a:cubicBezTo>
                <a:cubicBezTo>
                  <a:pt x="659" y="1044"/>
                  <a:pt x="659" y="1044"/>
                  <a:pt x="659" y="1044"/>
                </a:cubicBezTo>
                <a:cubicBezTo>
                  <a:pt x="684" y="1029"/>
                  <a:pt x="684" y="1029"/>
                  <a:pt x="684" y="1029"/>
                </a:cubicBezTo>
                <a:cubicBezTo>
                  <a:pt x="693" y="1024"/>
                  <a:pt x="706" y="1025"/>
                  <a:pt x="712" y="1033"/>
                </a:cubicBezTo>
                <a:close/>
                <a:moveTo>
                  <a:pt x="182" y="733"/>
                </a:moveTo>
                <a:cubicBezTo>
                  <a:pt x="188" y="740"/>
                  <a:pt x="186" y="751"/>
                  <a:pt x="177" y="756"/>
                </a:cubicBezTo>
                <a:cubicBezTo>
                  <a:pt x="118" y="791"/>
                  <a:pt x="118" y="791"/>
                  <a:pt x="118" y="791"/>
                </a:cubicBezTo>
                <a:cubicBezTo>
                  <a:pt x="109" y="796"/>
                  <a:pt x="96" y="790"/>
                  <a:pt x="92" y="786"/>
                </a:cubicBezTo>
                <a:cubicBezTo>
                  <a:pt x="88" y="782"/>
                  <a:pt x="86" y="770"/>
                  <a:pt x="86" y="770"/>
                </a:cubicBezTo>
                <a:cubicBezTo>
                  <a:pt x="86" y="632"/>
                  <a:pt x="86" y="632"/>
                  <a:pt x="86" y="632"/>
                </a:cubicBezTo>
                <a:cubicBezTo>
                  <a:pt x="86" y="632"/>
                  <a:pt x="88" y="618"/>
                  <a:pt x="95" y="614"/>
                </a:cubicBezTo>
                <a:cubicBezTo>
                  <a:pt x="154" y="580"/>
                  <a:pt x="154" y="580"/>
                  <a:pt x="154" y="580"/>
                </a:cubicBezTo>
                <a:cubicBezTo>
                  <a:pt x="163" y="575"/>
                  <a:pt x="176" y="578"/>
                  <a:pt x="181" y="585"/>
                </a:cubicBezTo>
                <a:cubicBezTo>
                  <a:pt x="181" y="585"/>
                  <a:pt x="181" y="585"/>
                  <a:pt x="181" y="585"/>
                </a:cubicBezTo>
                <a:cubicBezTo>
                  <a:pt x="187" y="593"/>
                  <a:pt x="186" y="604"/>
                  <a:pt x="177" y="609"/>
                </a:cubicBezTo>
                <a:cubicBezTo>
                  <a:pt x="129" y="637"/>
                  <a:pt x="129" y="637"/>
                  <a:pt x="129" y="637"/>
                </a:cubicBezTo>
                <a:cubicBezTo>
                  <a:pt x="129" y="744"/>
                  <a:pt x="129" y="744"/>
                  <a:pt x="129" y="744"/>
                </a:cubicBezTo>
                <a:cubicBezTo>
                  <a:pt x="154" y="729"/>
                  <a:pt x="154" y="729"/>
                  <a:pt x="154" y="729"/>
                </a:cubicBezTo>
                <a:cubicBezTo>
                  <a:pt x="163" y="724"/>
                  <a:pt x="176" y="725"/>
                  <a:pt x="182" y="733"/>
                </a:cubicBezTo>
                <a:close/>
              </a:path>
            </a:pathLst>
          </a:custGeom>
          <a:solidFill>
            <a:schemeClr val="bg1">
              <a:lumMod val="25000"/>
            </a:schemeClr>
          </a:solidFill>
          <a:ln>
            <a:noFill/>
          </a:ln>
          <a:extLst/>
        </p:spPr>
        <p:txBody>
          <a:bodyPr vert="horz" wrap="square" lIns="914162" tIns="0" rIns="0" bIns="210257" numCol="1" anchor="b" anchorCtr="0" compatLnSpc="1">
            <a:prstTxWarp prst="textNoShape">
              <a:avLst/>
            </a:prstTxWarp>
          </a:bodyPr>
          <a:lstStyle/>
          <a:p>
            <a:endParaRPr lang="en-US" sz="1400" dirty="0">
              <a:solidFill>
                <a:srgbClr val="EFEFEF"/>
              </a:solidFill>
            </a:endParaRPr>
          </a:p>
        </p:txBody>
      </p:sp>
      <p:pic>
        <p:nvPicPr>
          <p:cNvPr id="17" name="Picture 19474"/>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bwMode="auto">
          <a:xfrm>
            <a:off x="6224157" y="1999850"/>
            <a:ext cx="430500" cy="720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19474"/>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bwMode="auto">
          <a:xfrm>
            <a:off x="6441357" y="2117133"/>
            <a:ext cx="430500" cy="720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19474"/>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bwMode="auto">
          <a:xfrm>
            <a:off x="4800078" y="2013074"/>
            <a:ext cx="430500" cy="720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19474"/>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bwMode="auto">
          <a:xfrm>
            <a:off x="5017278" y="2130358"/>
            <a:ext cx="430500" cy="720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1" name="Straight Connector 98"/>
          <p:cNvCxnSpPr/>
          <p:nvPr/>
        </p:nvCxnSpPr>
        <p:spPr>
          <a:xfrm>
            <a:off x="5538521" y="2929287"/>
            <a:ext cx="315988" cy="834442"/>
          </a:xfrm>
          <a:prstGeom prst="line">
            <a:avLst/>
          </a:prstGeom>
          <a:ln w="381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2" name="Straight Connector 100"/>
          <p:cNvCxnSpPr/>
          <p:nvPr/>
        </p:nvCxnSpPr>
        <p:spPr>
          <a:xfrm flipH="1">
            <a:off x="6073673" y="2976415"/>
            <a:ext cx="203192" cy="787314"/>
          </a:xfrm>
          <a:prstGeom prst="line">
            <a:avLst/>
          </a:prstGeom>
          <a:ln w="381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2" name="Rectangle 1"/>
          <p:cNvSpPr/>
          <p:nvPr/>
        </p:nvSpPr>
        <p:spPr bwMode="auto">
          <a:xfrm>
            <a:off x="4749133" y="5067346"/>
            <a:ext cx="2566795" cy="663388"/>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pPr>
            <a:endParaRPr lang="fr-FR" sz="2000" spc="-50" dirty="0" smtClean="0">
              <a:gradFill>
                <a:gsLst>
                  <a:gs pos="0">
                    <a:schemeClr val="bg1"/>
                  </a:gs>
                  <a:gs pos="100000">
                    <a:schemeClr val="bg1"/>
                  </a:gs>
                </a:gsLst>
                <a:lin ang="5400000" scaled="0"/>
              </a:gradFill>
            </a:endParaRPr>
          </a:p>
        </p:txBody>
      </p:sp>
      <p:sp>
        <p:nvSpPr>
          <p:cNvPr id="5" name="ZoneTexte 4"/>
          <p:cNvSpPr txBox="1"/>
          <p:nvPr/>
        </p:nvSpPr>
        <p:spPr>
          <a:xfrm>
            <a:off x="5017329" y="5294713"/>
            <a:ext cx="2413656" cy="193899"/>
          </a:xfrm>
          <a:prstGeom prst="rect">
            <a:avLst/>
          </a:prstGeom>
          <a:noFill/>
        </p:spPr>
        <p:txBody>
          <a:bodyPr wrap="square" lIns="0" tIns="0" rIns="0" bIns="0" rtlCol="0">
            <a:spAutoFit/>
          </a:bodyPr>
          <a:lstStyle/>
          <a:p>
            <a:pPr>
              <a:lnSpc>
                <a:spcPct val="90000"/>
              </a:lnSpc>
            </a:pPr>
            <a:r>
              <a:rPr lang="fr-FR" sz="1400" spc="-50" dirty="0" smtClean="0">
                <a:solidFill>
                  <a:schemeClr val="bg1"/>
                </a:solidFill>
              </a:rPr>
              <a:t>Windows Storage 2012 R2</a:t>
            </a:r>
          </a:p>
        </p:txBody>
      </p:sp>
      <p:sp>
        <p:nvSpPr>
          <p:cNvPr id="27" name="Freeform 79"/>
          <p:cNvSpPr>
            <a:spLocks noEditPoints="1"/>
          </p:cNvSpPr>
          <p:nvPr/>
        </p:nvSpPr>
        <p:spPr bwMode="black">
          <a:xfrm>
            <a:off x="5898066" y="6069806"/>
            <a:ext cx="297669" cy="400859"/>
          </a:xfrm>
          <a:custGeom>
            <a:avLst/>
            <a:gdLst>
              <a:gd name="T0" fmla="*/ 1441 w 1615"/>
              <a:gd name="T1" fmla="*/ 131 h 2179"/>
              <a:gd name="T2" fmla="*/ 1344 w 1615"/>
              <a:gd name="T3" fmla="*/ 16 h 2179"/>
              <a:gd name="T4" fmla="*/ 306 w 1615"/>
              <a:gd name="T5" fmla="*/ 0 h 2179"/>
              <a:gd name="T6" fmla="*/ 62 w 1615"/>
              <a:gd name="T7" fmla="*/ 171 h 2179"/>
              <a:gd name="T8" fmla="*/ 174 w 1615"/>
              <a:gd name="T9" fmla="*/ 131 h 2179"/>
              <a:gd name="T10" fmla="*/ 174 w 1615"/>
              <a:gd name="T11" fmla="*/ 180 h 2179"/>
              <a:gd name="T12" fmla="*/ 0 w 1615"/>
              <a:gd name="T13" fmla="*/ 2005 h 2179"/>
              <a:gd name="T14" fmla="*/ 1441 w 1615"/>
              <a:gd name="T15" fmla="*/ 2179 h 2179"/>
              <a:gd name="T16" fmla="*/ 1615 w 1615"/>
              <a:gd name="T17" fmla="*/ 354 h 2179"/>
              <a:gd name="T18" fmla="*/ 1518 w 1615"/>
              <a:gd name="T19" fmla="*/ 2005 h 2179"/>
              <a:gd name="T20" fmla="*/ 174 w 1615"/>
              <a:gd name="T21" fmla="*/ 2082 h 2179"/>
              <a:gd name="T22" fmla="*/ 97 w 1615"/>
              <a:gd name="T23" fmla="*/ 354 h 2179"/>
              <a:gd name="T24" fmla="*/ 1441 w 1615"/>
              <a:gd name="T25" fmla="*/ 277 h 2179"/>
              <a:gd name="T26" fmla="*/ 1518 w 1615"/>
              <a:gd name="T27" fmla="*/ 2005 h 2179"/>
              <a:gd name="T28" fmla="*/ 241 w 1615"/>
              <a:gd name="T29" fmla="*/ 1038 h 2179"/>
              <a:gd name="T30" fmla="*/ 532 w 1615"/>
              <a:gd name="T31" fmla="*/ 1339 h 2179"/>
              <a:gd name="T32" fmla="*/ 713 w 1615"/>
              <a:gd name="T33" fmla="*/ 1304 h 2179"/>
              <a:gd name="T34" fmla="*/ 695 w 1615"/>
              <a:gd name="T35" fmla="*/ 1594 h 2179"/>
              <a:gd name="T36" fmla="*/ 1375 w 1615"/>
              <a:gd name="T37" fmla="*/ 1038 h 2179"/>
              <a:gd name="T38" fmla="*/ 808 w 1615"/>
              <a:gd name="T39" fmla="*/ 1206 h 2179"/>
              <a:gd name="T40" fmla="*/ 808 w 1615"/>
              <a:gd name="T41" fmla="*/ 870 h 2179"/>
              <a:gd name="T42" fmla="*/ 808 w 1615"/>
              <a:gd name="T43" fmla="*/ 1206 h 2179"/>
              <a:gd name="T44" fmla="*/ 652 w 1615"/>
              <a:gd name="T45" fmla="*/ 1331 h 2179"/>
              <a:gd name="T46" fmla="*/ 453 w 1615"/>
              <a:gd name="T47" fmla="*/ 1481 h 2179"/>
              <a:gd name="T48" fmla="*/ 258 w 1615"/>
              <a:gd name="T49" fmla="*/ 1960 h 2179"/>
              <a:gd name="T50" fmla="*/ 534 w 1615"/>
              <a:gd name="T51" fmla="*/ 1842 h 2179"/>
              <a:gd name="T52" fmla="*/ 702 w 1615"/>
              <a:gd name="T53" fmla="*/ 1467 h 2179"/>
              <a:gd name="T54" fmla="*/ 418 w 1615"/>
              <a:gd name="T55" fmla="*/ 1872 h 2179"/>
              <a:gd name="T56" fmla="*/ 284 w 1615"/>
              <a:gd name="T57" fmla="*/ 1780 h 2179"/>
              <a:gd name="T58" fmla="*/ 418 w 1615"/>
              <a:gd name="T59" fmla="*/ 1872 h 2179"/>
              <a:gd name="T60" fmla="*/ 204 w 1615"/>
              <a:gd name="T61" fmla="*/ 323 h 2179"/>
              <a:gd name="T62" fmla="*/ 204 w 1615"/>
              <a:gd name="T63" fmla="*/ 428 h 2179"/>
              <a:gd name="T64" fmla="*/ 1418 w 1615"/>
              <a:gd name="T65" fmla="*/ 323 h 2179"/>
              <a:gd name="T66" fmla="*/ 1418 w 1615"/>
              <a:gd name="T67" fmla="*/ 428 h 2179"/>
              <a:gd name="T68" fmla="*/ 1418 w 1615"/>
              <a:gd name="T69" fmla="*/ 323 h 2179"/>
              <a:gd name="T70" fmla="*/ 1366 w 1615"/>
              <a:gd name="T71" fmla="*/ 1978 h 2179"/>
              <a:gd name="T72" fmla="*/ 1471 w 1615"/>
              <a:gd name="T73" fmla="*/ 1978 h 2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5" h="2179">
                <a:moveTo>
                  <a:pt x="174" y="131"/>
                </a:moveTo>
                <a:cubicBezTo>
                  <a:pt x="1441" y="131"/>
                  <a:pt x="1441" y="131"/>
                  <a:pt x="1441" y="131"/>
                </a:cubicBezTo>
                <a:cubicBezTo>
                  <a:pt x="1465" y="131"/>
                  <a:pt x="1488" y="136"/>
                  <a:pt x="1509" y="145"/>
                </a:cubicBezTo>
                <a:cubicBezTo>
                  <a:pt x="1344" y="16"/>
                  <a:pt x="1344" y="16"/>
                  <a:pt x="1344" y="16"/>
                </a:cubicBezTo>
                <a:cubicBezTo>
                  <a:pt x="1333" y="7"/>
                  <a:pt x="1312" y="0"/>
                  <a:pt x="1298" y="0"/>
                </a:cubicBezTo>
                <a:cubicBezTo>
                  <a:pt x="306" y="0"/>
                  <a:pt x="306" y="0"/>
                  <a:pt x="306" y="0"/>
                </a:cubicBezTo>
                <a:cubicBezTo>
                  <a:pt x="292" y="0"/>
                  <a:pt x="271" y="7"/>
                  <a:pt x="260" y="16"/>
                </a:cubicBezTo>
                <a:cubicBezTo>
                  <a:pt x="62" y="171"/>
                  <a:pt x="62" y="171"/>
                  <a:pt x="62" y="171"/>
                </a:cubicBezTo>
                <a:cubicBezTo>
                  <a:pt x="64" y="171"/>
                  <a:pt x="64" y="171"/>
                  <a:pt x="64" y="171"/>
                </a:cubicBezTo>
                <a:cubicBezTo>
                  <a:pt x="94" y="146"/>
                  <a:pt x="132" y="131"/>
                  <a:pt x="174" y="131"/>
                </a:cubicBezTo>
                <a:close/>
                <a:moveTo>
                  <a:pt x="1441" y="180"/>
                </a:moveTo>
                <a:cubicBezTo>
                  <a:pt x="174" y="180"/>
                  <a:pt x="174" y="180"/>
                  <a:pt x="174" y="180"/>
                </a:cubicBezTo>
                <a:cubicBezTo>
                  <a:pt x="78" y="180"/>
                  <a:pt x="0" y="258"/>
                  <a:pt x="0" y="354"/>
                </a:cubicBezTo>
                <a:cubicBezTo>
                  <a:pt x="0" y="2005"/>
                  <a:pt x="0" y="2005"/>
                  <a:pt x="0" y="2005"/>
                </a:cubicBezTo>
                <a:cubicBezTo>
                  <a:pt x="0" y="2101"/>
                  <a:pt x="78" y="2179"/>
                  <a:pt x="174" y="2179"/>
                </a:cubicBezTo>
                <a:cubicBezTo>
                  <a:pt x="1441" y="2179"/>
                  <a:pt x="1441" y="2179"/>
                  <a:pt x="1441" y="2179"/>
                </a:cubicBezTo>
                <a:cubicBezTo>
                  <a:pt x="1537" y="2179"/>
                  <a:pt x="1615" y="2101"/>
                  <a:pt x="1615" y="2005"/>
                </a:cubicBezTo>
                <a:cubicBezTo>
                  <a:pt x="1615" y="354"/>
                  <a:pt x="1615" y="354"/>
                  <a:pt x="1615" y="354"/>
                </a:cubicBezTo>
                <a:cubicBezTo>
                  <a:pt x="1615" y="258"/>
                  <a:pt x="1537" y="180"/>
                  <a:pt x="1441" y="180"/>
                </a:cubicBezTo>
                <a:close/>
                <a:moveTo>
                  <a:pt x="1518" y="2005"/>
                </a:moveTo>
                <a:cubicBezTo>
                  <a:pt x="1518" y="2047"/>
                  <a:pt x="1484" y="2082"/>
                  <a:pt x="1441" y="2082"/>
                </a:cubicBezTo>
                <a:cubicBezTo>
                  <a:pt x="174" y="2082"/>
                  <a:pt x="174" y="2082"/>
                  <a:pt x="174" y="2082"/>
                </a:cubicBezTo>
                <a:cubicBezTo>
                  <a:pt x="132" y="2082"/>
                  <a:pt x="97" y="2047"/>
                  <a:pt x="97" y="2005"/>
                </a:cubicBezTo>
                <a:cubicBezTo>
                  <a:pt x="97" y="354"/>
                  <a:pt x="97" y="354"/>
                  <a:pt x="97" y="354"/>
                </a:cubicBezTo>
                <a:cubicBezTo>
                  <a:pt x="97" y="312"/>
                  <a:pt x="132" y="277"/>
                  <a:pt x="174" y="277"/>
                </a:cubicBezTo>
                <a:cubicBezTo>
                  <a:pt x="1441" y="277"/>
                  <a:pt x="1441" y="277"/>
                  <a:pt x="1441" y="277"/>
                </a:cubicBezTo>
                <a:cubicBezTo>
                  <a:pt x="1484" y="277"/>
                  <a:pt x="1518" y="312"/>
                  <a:pt x="1518" y="354"/>
                </a:cubicBezTo>
                <a:lnTo>
                  <a:pt x="1518" y="2005"/>
                </a:lnTo>
                <a:close/>
                <a:moveTo>
                  <a:pt x="808" y="471"/>
                </a:moveTo>
                <a:cubicBezTo>
                  <a:pt x="494" y="471"/>
                  <a:pt x="241" y="725"/>
                  <a:pt x="241" y="1038"/>
                </a:cubicBezTo>
                <a:cubicBezTo>
                  <a:pt x="241" y="1201"/>
                  <a:pt x="309" y="1347"/>
                  <a:pt x="419" y="1451"/>
                </a:cubicBezTo>
                <a:cubicBezTo>
                  <a:pt x="532" y="1339"/>
                  <a:pt x="532" y="1339"/>
                  <a:pt x="532" y="1339"/>
                </a:cubicBezTo>
                <a:cubicBezTo>
                  <a:pt x="565" y="1305"/>
                  <a:pt x="610" y="1286"/>
                  <a:pt x="652" y="1286"/>
                </a:cubicBezTo>
                <a:cubicBezTo>
                  <a:pt x="675" y="1286"/>
                  <a:pt x="696" y="1292"/>
                  <a:pt x="713" y="1304"/>
                </a:cubicBezTo>
                <a:cubicBezTo>
                  <a:pt x="762" y="1337"/>
                  <a:pt x="775" y="1416"/>
                  <a:pt x="744" y="1486"/>
                </a:cubicBezTo>
                <a:cubicBezTo>
                  <a:pt x="695" y="1594"/>
                  <a:pt x="695" y="1594"/>
                  <a:pt x="695" y="1594"/>
                </a:cubicBezTo>
                <a:cubicBezTo>
                  <a:pt x="731" y="1601"/>
                  <a:pt x="769" y="1605"/>
                  <a:pt x="808" y="1605"/>
                </a:cubicBezTo>
                <a:cubicBezTo>
                  <a:pt x="1121" y="1605"/>
                  <a:pt x="1375" y="1351"/>
                  <a:pt x="1375" y="1038"/>
                </a:cubicBezTo>
                <a:cubicBezTo>
                  <a:pt x="1375" y="725"/>
                  <a:pt x="1121" y="471"/>
                  <a:pt x="808" y="471"/>
                </a:cubicBezTo>
                <a:close/>
                <a:moveTo>
                  <a:pt x="808" y="1206"/>
                </a:moveTo>
                <a:cubicBezTo>
                  <a:pt x="715" y="1206"/>
                  <a:pt x="640" y="1131"/>
                  <a:pt x="640" y="1038"/>
                </a:cubicBezTo>
                <a:cubicBezTo>
                  <a:pt x="640" y="945"/>
                  <a:pt x="715" y="870"/>
                  <a:pt x="808" y="870"/>
                </a:cubicBezTo>
                <a:cubicBezTo>
                  <a:pt x="900" y="870"/>
                  <a:pt x="976" y="945"/>
                  <a:pt x="976" y="1038"/>
                </a:cubicBezTo>
                <a:cubicBezTo>
                  <a:pt x="976" y="1131"/>
                  <a:pt x="900" y="1206"/>
                  <a:pt x="808" y="1206"/>
                </a:cubicBezTo>
                <a:close/>
                <a:moveTo>
                  <a:pt x="687" y="1341"/>
                </a:moveTo>
                <a:cubicBezTo>
                  <a:pt x="678" y="1334"/>
                  <a:pt x="665" y="1331"/>
                  <a:pt x="652" y="1331"/>
                </a:cubicBezTo>
                <a:cubicBezTo>
                  <a:pt x="623" y="1331"/>
                  <a:pt x="590" y="1345"/>
                  <a:pt x="564" y="1371"/>
                </a:cubicBezTo>
                <a:cubicBezTo>
                  <a:pt x="453" y="1481"/>
                  <a:pt x="453" y="1481"/>
                  <a:pt x="453" y="1481"/>
                </a:cubicBezTo>
                <a:cubicBezTo>
                  <a:pt x="271" y="1660"/>
                  <a:pt x="271" y="1660"/>
                  <a:pt x="271" y="1660"/>
                </a:cubicBezTo>
                <a:cubicBezTo>
                  <a:pt x="170" y="1760"/>
                  <a:pt x="164" y="1895"/>
                  <a:pt x="258" y="1960"/>
                </a:cubicBezTo>
                <a:cubicBezTo>
                  <a:pt x="286" y="1979"/>
                  <a:pt x="315" y="1988"/>
                  <a:pt x="346" y="1988"/>
                </a:cubicBezTo>
                <a:cubicBezTo>
                  <a:pt x="419" y="1988"/>
                  <a:pt x="493" y="1935"/>
                  <a:pt x="534" y="1842"/>
                </a:cubicBezTo>
                <a:cubicBezTo>
                  <a:pt x="650" y="1583"/>
                  <a:pt x="650" y="1583"/>
                  <a:pt x="650" y="1583"/>
                </a:cubicBezTo>
                <a:cubicBezTo>
                  <a:pt x="702" y="1467"/>
                  <a:pt x="702" y="1467"/>
                  <a:pt x="702" y="1467"/>
                </a:cubicBezTo>
                <a:cubicBezTo>
                  <a:pt x="724" y="1418"/>
                  <a:pt x="717" y="1362"/>
                  <a:pt x="687" y="1341"/>
                </a:cubicBezTo>
                <a:close/>
                <a:moveTo>
                  <a:pt x="418" y="1872"/>
                </a:moveTo>
                <a:cubicBezTo>
                  <a:pt x="392" y="1909"/>
                  <a:pt x="341" y="1919"/>
                  <a:pt x="304" y="1893"/>
                </a:cubicBezTo>
                <a:cubicBezTo>
                  <a:pt x="267" y="1867"/>
                  <a:pt x="258" y="1817"/>
                  <a:pt x="284" y="1780"/>
                </a:cubicBezTo>
                <a:cubicBezTo>
                  <a:pt x="310" y="1743"/>
                  <a:pt x="360" y="1734"/>
                  <a:pt x="397" y="1759"/>
                </a:cubicBezTo>
                <a:cubicBezTo>
                  <a:pt x="434" y="1785"/>
                  <a:pt x="443" y="1836"/>
                  <a:pt x="418" y="1872"/>
                </a:cubicBezTo>
                <a:close/>
                <a:moveTo>
                  <a:pt x="256" y="376"/>
                </a:moveTo>
                <a:cubicBezTo>
                  <a:pt x="256" y="346"/>
                  <a:pt x="233" y="323"/>
                  <a:pt x="204" y="323"/>
                </a:cubicBezTo>
                <a:cubicBezTo>
                  <a:pt x="174" y="323"/>
                  <a:pt x="151" y="346"/>
                  <a:pt x="151" y="376"/>
                </a:cubicBezTo>
                <a:cubicBezTo>
                  <a:pt x="151" y="405"/>
                  <a:pt x="174" y="428"/>
                  <a:pt x="204" y="428"/>
                </a:cubicBezTo>
                <a:cubicBezTo>
                  <a:pt x="233" y="428"/>
                  <a:pt x="256" y="405"/>
                  <a:pt x="256" y="376"/>
                </a:cubicBezTo>
                <a:close/>
                <a:moveTo>
                  <a:pt x="1418" y="323"/>
                </a:moveTo>
                <a:cubicBezTo>
                  <a:pt x="1389" y="323"/>
                  <a:pt x="1366" y="346"/>
                  <a:pt x="1366" y="376"/>
                </a:cubicBezTo>
                <a:cubicBezTo>
                  <a:pt x="1366" y="405"/>
                  <a:pt x="1389" y="428"/>
                  <a:pt x="1418" y="428"/>
                </a:cubicBezTo>
                <a:cubicBezTo>
                  <a:pt x="1448" y="428"/>
                  <a:pt x="1471" y="405"/>
                  <a:pt x="1471" y="376"/>
                </a:cubicBezTo>
                <a:cubicBezTo>
                  <a:pt x="1471" y="346"/>
                  <a:pt x="1448" y="323"/>
                  <a:pt x="1418" y="323"/>
                </a:cubicBezTo>
                <a:close/>
                <a:moveTo>
                  <a:pt x="1418" y="1925"/>
                </a:moveTo>
                <a:cubicBezTo>
                  <a:pt x="1389" y="1925"/>
                  <a:pt x="1366" y="1949"/>
                  <a:pt x="1366" y="1978"/>
                </a:cubicBezTo>
                <a:cubicBezTo>
                  <a:pt x="1366" y="2007"/>
                  <a:pt x="1389" y="2031"/>
                  <a:pt x="1418" y="2031"/>
                </a:cubicBezTo>
                <a:cubicBezTo>
                  <a:pt x="1448" y="2031"/>
                  <a:pt x="1471" y="2007"/>
                  <a:pt x="1471" y="1978"/>
                </a:cubicBezTo>
                <a:cubicBezTo>
                  <a:pt x="1471" y="1949"/>
                  <a:pt x="1448" y="1925"/>
                  <a:pt x="1418" y="1925"/>
                </a:cubicBezTo>
                <a:close/>
              </a:path>
            </a:pathLst>
          </a:custGeom>
          <a:ln/>
        </p:spPr>
        <p:style>
          <a:lnRef idx="2">
            <a:schemeClr val="accent1">
              <a:shade val="50000"/>
            </a:schemeClr>
          </a:lnRef>
          <a:fillRef idx="1">
            <a:schemeClr val="accent1"/>
          </a:fillRef>
          <a:effectRef idx="0">
            <a:schemeClr val="accent1"/>
          </a:effectRef>
          <a:fontRef idx="minor">
            <a:schemeClr val="lt1"/>
          </a:fontRef>
        </p:style>
        <p:txBody>
          <a:bodyPr vert="horz" wrap="square" lIns="68532" tIns="34265" rIns="68532" bIns="34265" numCol="1" anchor="t" anchorCtr="0" compatLnSpc="1">
            <a:prstTxWarp prst="textNoShape">
              <a:avLst/>
            </a:prstTxWarp>
          </a:bodyPr>
          <a:lstStyle/>
          <a:p>
            <a:pPr defTabSz="761701" fontAlgn="base">
              <a:spcBef>
                <a:spcPct val="0"/>
              </a:spcBef>
              <a:spcAft>
                <a:spcPct val="0"/>
              </a:spcAft>
            </a:pPr>
            <a:endParaRPr lang="en-US" sz="1300">
              <a:solidFill>
                <a:srgbClr val="000000"/>
              </a:solidFill>
            </a:endParaRPr>
          </a:p>
        </p:txBody>
      </p:sp>
      <p:sp>
        <p:nvSpPr>
          <p:cNvPr id="28" name="Freeform 79"/>
          <p:cNvSpPr>
            <a:spLocks noEditPoints="1"/>
          </p:cNvSpPr>
          <p:nvPr/>
        </p:nvSpPr>
        <p:spPr bwMode="black">
          <a:xfrm>
            <a:off x="6359829" y="6069806"/>
            <a:ext cx="297669" cy="400859"/>
          </a:xfrm>
          <a:custGeom>
            <a:avLst/>
            <a:gdLst>
              <a:gd name="T0" fmla="*/ 1441 w 1615"/>
              <a:gd name="T1" fmla="*/ 131 h 2179"/>
              <a:gd name="T2" fmla="*/ 1344 w 1615"/>
              <a:gd name="T3" fmla="*/ 16 h 2179"/>
              <a:gd name="T4" fmla="*/ 306 w 1615"/>
              <a:gd name="T5" fmla="*/ 0 h 2179"/>
              <a:gd name="T6" fmla="*/ 62 w 1615"/>
              <a:gd name="T7" fmla="*/ 171 h 2179"/>
              <a:gd name="T8" fmla="*/ 174 w 1615"/>
              <a:gd name="T9" fmla="*/ 131 h 2179"/>
              <a:gd name="T10" fmla="*/ 174 w 1615"/>
              <a:gd name="T11" fmla="*/ 180 h 2179"/>
              <a:gd name="T12" fmla="*/ 0 w 1615"/>
              <a:gd name="T13" fmla="*/ 2005 h 2179"/>
              <a:gd name="T14" fmla="*/ 1441 w 1615"/>
              <a:gd name="T15" fmla="*/ 2179 h 2179"/>
              <a:gd name="T16" fmla="*/ 1615 w 1615"/>
              <a:gd name="T17" fmla="*/ 354 h 2179"/>
              <a:gd name="T18" fmla="*/ 1518 w 1615"/>
              <a:gd name="T19" fmla="*/ 2005 h 2179"/>
              <a:gd name="T20" fmla="*/ 174 w 1615"/>
              <a:gd name="T21" fmla="*/ 2082 h 2179"/>
              <a:gd name="T22" fmla="*/ 97 w 1615"/>
              <a:gd name="T23" fmla="*/ 354 h 2179"/>
              <a:gd name="T24" fmla="*/ 1441 w 1615"/>
              <a:gd name="T25" fmla="*/ 277 h 2179"/>
              <a:gd name="T26" fmla="*/ 1518 w 1615"/>
              <a:gd name="T27" fmla="*/ 2005 h 2179"/>
              <a:gd name="T28" fmla="*/ 241 w 1615"/>
              <a:gd name="T29" fmla="*/ 1038 h 2179"/>
              <a:gd name="T30" fmla="*/ 532 w 1615"/>
              <a:gd name="T31" fmla="*/ 1339 h 2179"/>
              <a:gd name="T32" fmla="*/ 713 w 1615"/>
              <a:gd name="T33" fmla="*/ 1304 h 2179"/>
              <a:gd name="T34" fmla="*/ 695 w 1615"/>
              <a:gd name="T35" fmla="*/ 1594 h 2179"/>
              <a:gd name="T36" fmla="*/ 1375 w 1615"/>
              <a:gd name="T37" fmla="*/ 1038 h 2179"/>
              <a:gd name="T38" fmla="*/ 808 w 1615"/>
              <a:gd name="T39" fmla="*/ 1206 h 2179"/>
              <a:gd name="T40" fmla="*/ 808 w 1615"/>
              <a:gd name="T41" fmla="*/ 870 h 2179"/>
              <a:gd name="T42" fmla="*/ 808 w 1615"/>
              <a:gd name="T43" fmla="*/ 1206 h 2179"/>
              <a:gd name="T44" fmla="*/ 652 w 1615"/>
              <a:gd name="T45" fmla="*/ 1331 h 2179"/>
              <a:gd name="T46" fmla="*/ 453 w 1615"/>
              <a:gd name="T47" fmla="*/ 1481 h 2179"/>
              <a:gd name="T48" fmla="*/ 258 w 1615"/>
              <a:gd name="T49" fmla="*/ 1960 h 2179"/>
              <a:gd name="T50" fmla="*/ 534 w 1615"/>
              <a:gd name="T51" fmla="*/ 1842 h 2179"/>
              <a:gd name="T52" fmla="*/ 702 w 1615"/>
              <a:gd name="T53" fmla="*/ 1467 h 2179"/>
              <a:gd name="T54" fmla="*/ 418 w 1615"/>
              <a:gd name="T55" fmla="*/ 1872 h 2179"/>
              <a:gd name="T56" fmla="*/ 284 w 1615"/>
              <a:gd name="T57" fmla="*/ 1780 h 2179"/>
              <a:gd name="T58" fmla="*/ 418 w 1615"/>
              <a:gd name="T59" fmla="*/ 1872 h 2179"/>
              <a:gd name="T60" fmla="*/ 204 w 1615"/>
              <a:gd name="T61" fmla="*/ 323 h 2179"/>
              <a:gd name="T62" fmla="*/ 204 w 1615"/>
              <a:gd name="T63" fmla="*/ 428 h 2179"/>
              <a:gd name="T64" fmla="*/ 1418 w 1615"/>
              <a:gd name="T65" fmla="*/ 323 h 2179"/>
              <a:gd name="T66" fmla="*/ 1418 w 1615"/>
              <a:gd name="T67" fmla="*/ 428 h 2179"/>
              <a:gd name="T68" fmla="*/ 1418 w 1615"/>
              <a:gd name="T69" fmla="*/ 323 h 2179"/>
              <a:gd name="T70" fmla="*/ 1366 w 1615"/>
              <a:gd name="T71" fmla="*/ 1978 h 2179"/>
              <a:gd name="T72" fmla="*/ 1471 w 1615"/>
              <a:gd name="T73" fmla="*/ 1978 h 2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5" h="2179">
                <a:moveTo>
                  <a:pt x="174" y="131"/>
                </a:moveTo>
                <a:cubicBezTo>
                  <a:pt x="1441" y="131"/>
                  <a:pt x="1441" y="131"/>
                  <a:pt x="1441" y="131"/>
                </a:cubicBezTo>
                <a:cubicBezTo>
                  <a:pt x="1465" y="131"/>
                  <a:pt x="1488" y="136"/>
                  <a:pt x="1509" y="145"/>
                </a:cubicBezTo>
                <a:cubicBezTo>
                  <a:pt x="1344" y="16"/>
                  <a:pt x="1344" y="16"/>
                  <a:pt x="1344" y="16"/>
                </a:cubicBezTo>
                <a:cubicBezTo>
                  <a:pt x="1333" y="7"/>
                  <a:pt x="1312" y="0"/>
                  <a:pt x="1298" y="0"/>
                </a:cubicBezTo>
                <a:cubicBezTo>
                  <a:pt x="306" y="0"/>
                  <a:pt x="306" y="0"/>
                  <a:pt x="306" y="0"/>
                </a:cubicBezTo>
                <a:cubicBezTo>
                  <a:pt x="292" y="0"/>
                  <a:pt x="271" y="7"/>
                  <a:pt x="260" y="16"/>
                </a:cubicBezTo>
                <a:cubicBezTo>
                  <a:pt x="62" y="171"/>
                  <a:pt x="62" y="171"/>
                  <a:pt x="62" y="171"/>
                </a:cubicBezTo>
                <a:cubicBezTo>
                  <a:pt x="64" y="171"/>
                  <a:pt x="64" y="171"/>
                  <a:pt x="64" y="171"/>
                </a:cubicBezTo>
                <a:cubicBezTo>
                  <a:pt x="94" y="146"/>
                  <a:pt x="132" y="131"/>
                  <a:pt x="174" y="131"/>
                </a:cubicBezTo>
                <a:close/>
                <a:moveTo>
                  <a:pt x="1441" y="180"/>
                </a:moveTo>
                <a:cubicBezTo>
                  <a:pt x="174" y="180"/>
                  <a:pt x="174" y="180"/>
                  <a:pt x="174" y="180"/>
                </a:cubicBezTo>
                <a:cubicBezTo>
                  <a:pt x="78" y="180"/>
                  <a:pt x="0" y="258"/>
                  <a:pt x="0" y="354"/>
                </a:cubicBezTo>
                <a:cubicBezTo>
                  <a:pt x="0" y="2005"/>
                  <a:pt x="0" y="2005"/>
                  <a:pt x="0" y="2005"/>
                </a:cubicBezTo>
                <a:cubicBezTo>
                  <a:pt x="0" y="2101"/>
                  <a:pt x="78" y="2179"/>
                  <a:pt x="174" y="2179"/>
                </a:cubicBezTo>
                <a:cubicBezTo>
                  <a:pt x="1441" y="2179"/>
                  <a:pt x="1441" y="2179"/>
                  <a:pt x="1441" y="2179"/>
                </a:cubicBezTo>
                <a:cubicBezTo>
                  <a:pt x="1537" y="2179"/>
                  <a:pt x="1615" y="2101"/>
                  <a:pt x="1615" y="2005"/>
                </a:cubicBezTo>
                <a:cubicBezTo>
                  <a:pt x="1615" y="354"/>
                  <a:pt x="1615" y="354"/>
                  <a:pt x="1615" y="354"/>
                </a:cubicBezTo>
                <a:cubicBezTo>
                  <a:pt x="1615" y="258"/>
                  <a:pt x="1537" y="180"/>
                  <a:pt x="1441" y="180"/>
                </a:cubicBezTo>
                <a:close/>
                <a:moveTo>
                  <a:pt x="1518" y="2005"/>
                </a:moveTo>
                <a:cubicBezTo>
                  <a:pt x="1518" y="2047"/>
                  <a:pt x="1484" y="2082"/>
                  <a:pt x="1441" y="2082"/>
                </a:cubicBezTo>
                <a:cubicBezTo>
                  <a:pt x="174" y="2082"/>
                  <a:pt x="174" y="2082"/>
                  <a:pt x="174" y="2082"/>
                </a:cubicBezTo>
                <a:cubicBezTo>
                  <a:pt x="132" y="2082"/>
                  <a:pt x="97" y="2047"/>
                  <a:pt x="97" y="2005"/>
                </a:cubicBezTo>
                <a:cubicBezTo>
                  <a:pt x="97" y="354"/>
                  <a:pt x="97" y="354"/>
                  <a:pt x="97" y="354"/>
                </a:cubicBezTo>
                <a:cubicBezTo>
                  <a:pt x="97" y="312"/>
                  <a:pt x="132" y="277"/>
                  <a:pt x="174" y="277"/>
                </a:cubicBezTo>
                <a:cubicBezTo>
                  <a:pt x="1441" y="277"/>
                  <a:pt x="1441" y="277"/>
                  <a:pt x="1441" y="277"/>
                </a:cubicBezTo>
                <a:cubicBezTo>
                  <a:pt x="1484" y="277"/>
                  <a:pt x="1518" y="312"/>
                  <a:pt x="1518" y="354"/>
                </a:cubicBezTo>
                <a:lnTo>
                  <a:pt x="1518" y="2005"/>
                </a:lnTo>
                <a:close/>
                <a:moveTo>
                  <a:pt x="808" y="471"/>
                </a:moveTo>
                <a:cubicBezTo>
                  <a:pt x="494" y="471"/>
                  <a:pt x="241" y="725"/>
                  <a:pt x="241" y="1038"/>
                </a:cubicBezTo>
                <a:cubicBezTo>
                  <a:pt x="241" y="1201"/>
                  <a:pt x="309" y="1347"/>
                  <a:pt x="419" y="1451"/>
                </a:cubicBezTo>
                <a:cubicBezTo>
                  <a:pt x="532" y="1339"/>
                  <a:pt x="532" y="1339"/>
                  <a:pt x="532" y="1339"/>
                </a:cubicBezTo>
                <a:cubicBezTo>
                  <a:pt x="565" y="1305"/>
                  <a:pt x="610" y="1286"/>
                  <a:pt x="652" y="1286"/>
                </a:cubicBezTo>
                <a:cubicBezTo>
                  <a:pt x="675" y="1286"/>
                  <a:pt x="696" y="1292"/>
                  <a:pt x="713" y="1304"/>
                </a:cubicBezTo>
                <a:cubicBezTo>
                  <a:pt x="762" y="1337"/>
                  <a:pt x="775" y="1416"/>
                  <a:pt x="744" y="1486"/>
                </a:cubicBezTo>
                <a:cubicBezTo>
                  <a:pt x="695" y="1594"/>
                  <a:pt x="695" y="1594"/>
                  <a:pt x="695" y="1594"/>
                </a:cubicBezTo>
                <a:cubicBezTo>
                  <a:pt x="731" y="1601"/>
                  <a:pt x="769" y="1605"/>
                  <a:pt x="808" y="1605"/>
                </a:cubicBezTo>
                <a:cubicBezTo>
                  <a:pt x="1121" y="1605"/>
                  <a:pt x="1375" y="1351"/>
                  <a:pt x="1375" y="1038"/>
                </a:cubicBezTo>
                <a:cubicBezTo>
                  <a:pt x="1375" y="725"/>
                  <a:pt x="1121" y="471"/>
                  <a:pt x="808" y="471"/>
                </a:cubicBezTo>
                <a:close/>
                <a:moveTo>
                  <a:pt x="808" y="1206"/>
                </a:moveTo>
                <a:cubicBezTo>
                  <a:pt x="715" y="1206"/>
                  <a:pt x="640" y="1131"/>
                  <a:pt x="640" y="1038"/>
                </a:cubicBezTo>
                <a:cubicBezTo>
                  <a:pt x="640" y="945"/>
                  <a:pt x="715" y="870"/>
                  <a:pt x="808" y="870"/>
                </a:cubicBezTo>
                <a:cubicBezTo>
                  <a:pt x="900" y="870"/>
                  <a:pt x="976" y="945"/>
                  <a:pt x="976" y="1038"/>
                </a:cubicBezTo>
                <a:cubicBezTo>
                  <a:pt x="976" y="1131"/>
                  <a:pt x="900" y="1206"/>
                  <a:pt x="808" y="1206"/>
                </a:cubicBezTo>
                <a:close/>
                <a:moveTo>
                  <a:pt x="687" y="1341"/>
                </a:moveTo>
                <a:cubicBezTo>
                  <a:pt x="678" y="1334"/>
                  <a:pt x="665" y="1331"/>
                  <a:pt x="652" y="1331"/>
                </a:cubicBezTo>
                <a:cubicBezTo>
                  <a:pt x="623" y="1331"/>
                  <a:pt x="590" y="1345"/>
                  <a:pt x="564" y="1371"/>
                </a:cubicBezTo>
                <a:cubicBezTo>
                  <a:pt x="453" y="1481"/>
                  <a:pt x="453" y="1481"/>
                  <a:pt x="453" y="1481"/>
                </a:cubicBezTo>
                <a:cubicBezTo>
                  <a:pt x="271" y="1660"/>
                  <a:pt x="271" y="1660"/>
                  <a:pt x="271" y="1660"/>
                </a:cubicBezTo>
                <a:cubicBezTo>
                  <a:pt x="170" y="1760"/>
                  <a:pt x="164" y="1895"/>
                  <a:pt x="258" y="1960"/>
                </a:cubicBezTo>
                <a:cubicBezTo>
                  <a:pt x="286" y="1979"/>
                  <a:pt x="315" y="1988"/>
                  <a:pt x="346" y="1988"/>
                </a:cubicBezTo>
                <a:cubicBezTo>
                  <a:pt x="419" y="1988"/>
                  <a:pt x="493" y="1935"/>
                  <a:pt x="534" y="1842"/>
                </a:cubicBezTo>
                <a:cubicBezTo>
                  <a:pt x="650" y="1583"/>
                  <a:pt x="650" y="1583"/>
                  <a:pt x="650" y="1583"/>
                </a:cubicBezTo>
                <a:cubicBezTo>
                  <a:pt x="702" y="1467"/>
                  <a:pt x="702" y="1467"/>
                  <a:pt x="702" y="1467"/>
                </a:cubicBezTo>
                <a:cubicBezTo>
                  <a:pt x="724" y="1418"/>
                  <a:pt x="717" y="1362"/>
                  <a:pt x="687" y="1341"/>
                </a:cubicBezTo>
                <a:close/>
                <a:moveTo>
                  <a:pt x="418" y="1872"/>
                </a:moveTo>
                <a:cubicBezTo>
                  <a:pt x="392" y="1909"/>
                  <a:pt x="341" y="1919"/>
                  <a:pt x="304" y="1893"/>
                </a:cubicBezTo>
                <a:cubicBezTo>
                  <a:pt x="267" y="1867"/>
                  <a:pt x="258" y="1817"/>
                  <a:pt x="284" y="1780"/>
                </a:cubicBezTo>
                <a:cubicBezTo>
                  <a:pt x="310" y="1743"/>
                  <a:pt x="360" y="1734"/>
                  <a:pt x="397" y="1759"/>
                </a:cubicBezTo>
                <a:cubicBezTo>
                  <a:pt x="434" y="1785"/>
                  <a:pt x="443" y="1836"/>
                  <a:pt x="418" y="1872"/>
                </a:cubicBezTo>
                <a:close/>
                <a:moveTo>
                  <a:pt x="256" y="376"/>
                </a:moveTo>
                <a:cubicBezTo>
                  <a:pt x="256" y="346"/>
                  <a:pt x="233" y="323"/>
                  <a:pt x="204" y="323"/>
                </a:cubicBezTo>
                <a:cubicBezTo>
                  <a:pt x="174" y="323"/>
                  <a:pt x="151" y="346"/>
                  <a:pt x="151" y="376"/>
                </a:cubicBezTo>
                <a:cubicBezTo>
                  <a:pt x="151" y="405"/>
                  <a:pt x="174" y="428"/>
                  <a:pt x="204" y="428"/>
                </a:cubicBezTo>
                <a:cubicBezTo>
                  <a:pt x="233" y="428"/>
                  <a:pt x="256" y="405"/>
                  <a:pt x="256" y="376"/>
                </a:cubicBezTo>
                <a:close/>
                <a:moveTo>
                  <a:pt x="1418" y="323"/>
                </a:moveTo>
                <a:cubicBezTo>
                  <a:pt x="1389" y="323"/>
                  <a:pt x="1366" y="346"/>
                  <a:pt x="1366" y="376"/>
                </a:cubicBezTo>
                <a:cubicBezTo>
                  <a:pt x="1366" y="405"/>
                  <a:pt x="1389" y="428"/>
                  <a:pt x="1418" y="428"/>
                </a:cubicBezTo>
                <a:cubicBezTo>
                  <a:pt x="1448" y="428"/>
                  <a:pt x="1471" y="405"/>
                  <a:pt x="1471" y="376"/>
                </a:cubicBezTo>
                <a:cubicBezTo>
                  <a:pt x="1471" y="346"/>
                  <a:pt x="1448" y="323"/>
                  <a:pt x="1418" y="323"/>
                </a:cubicBezTo>
                <a:close/>
                <a:moveTo>
                  <a:pt x="1418" y="1925"/>
                </a:moveTo>
                <a:cubicBezTo>
                  <a:pt x="1389" y="1925"/>
                  <a:pt x="1366" y="1949"/>
                  <a:pt x="1366" y="1978"/>
                </a:cubicBezTo>
                <a:cubicBezTo>
                  <a:pt x="1366" y="2007"/>
                  <a:pt x="1389" y="2031"/>
                  <a:pt x="1418" y="2031"/>
                </a:cubicBezTo>
                <a:cubicBezTo>
                  <a:pt x="1448" y="2031"/>
                  <a:pt x="1471" y="2007"/>
                  <a:pt x="1471" y="1978"/>
                </a:cubicBezTo>
                <a:cubicBezTo>
                  <a:pt x="1471" y="1949"/>
                  <a:pt x="1448" y="1925"/>
                  <a:pt x="1418" y="1925"/>
                </a:cubicBezTo>
                <a:close/>
              </a:path>
            </a:pathLst>
          </a:custGeom>
          <a:ln/>
        </p:spPr>
        <p:style>
          <a:lnRef idx="2">
            <a:schemeClr val="accent1">
              <a:shade val="50000"/>
            </a:schemeClr>
          </a:lnRef>
          <a:fillRef idx="1">
            <a:schemeClr val="accent1"/>
          </a:fillRef>
          <a:effectRef idx="0">
            <a:schemeClr val="accent1"/>
          </a:effectRef>
          <a:fontRef idx="minor">
            <a:schemeClr val="lt1"/>
          </a:fontRef>
        </p:style>
        <p:txBody>
          <a:bodyPr vert="horz" wrap="square" lIns="68532" tIns="34265" rIns="68532" bIns="34265" numCol="1" anchor="t" anchorCtr="0" compatLnSpc="1">
            <a:prstTxWarp prst="textNoShape">
              <a:avLst/>
            </a:prstTxWarp>
          </a:bodyPr>
          <a:lstStyle/>
          <a:p>
            <a:pPr defTabSz="761701" fontAlgn="base">
              <a:spcBef>
                <a:spcPct val="0"/>
              </a:spcBef>
              <a:spcAft>
                <a:spcPct val="0"/>
              </a:spcAft>
            </a:pPr>
            <a:endParaRPr lang="en-US" sz="1300">
              <a:solidFill>
                <a:srgbClr val="000000"/>
              </a:solidFill>
            </a:endParaRPr>
          </a:p>
        </p:txBody>
      </p:sp>
      <p:sp>
        <p:nvSpPr>
          <p:cNvPr id="29" name="Freeform 79"/>
          <p:cNvSpPr>
            <a:spLocks noEditPoints="1"/>
          </p:cNvSpPr>
          <p:nvPr/>
        </p:nvSpPr>
        <p:spPr bwMode="black">
          <a:xfrm>
            <a:off x="6821592" y="6069806"/>
            <a:ext cx="297669" cy="400859"/>
          </a:xfrm>
          <a:custGeom>
            <a:avLst/>
            <a:gdLst>
              <a:gd name="T0" fmla="*/ 1441 w 1615"/>
              <a:gd name="T1" fmla="*/ 131 h 2179"/>
              <a:gd name="T2" fmla="*/ 1344 w 1615"/>
              <a:gd name="T3" fmla="*/ 16 h 2179"/>
              <a:gd name="T4" fmla="*/ 306 w 1615"/>
              <a:gd name="T5" fmla="*/ 0 h 2179"/>
              <a:gd name="T6" fmla="*/ 62 w 1615"/>
              <a:gd name="T7" fmla="*/ 171 h 2179"/>
              <a:gd name="T8" fmla="*/ 174 w 1615"/>
              <a:gd name="T9" fmla="*/ 131 h 2179"/>
              <a:gd name="T10" fmla="*/ 174 w 1615"/>
              <a:gd name="T11" fmla="*/ 180 h 2179"/>
              <a:gd name="T12" fmla="*/ 0 w 1615"/>
              <a:gd name="T13" fmla="*/ 2005 h 2179"/>
              <a:gd name="T14" fmla="*/ 1441 w 1615"/>
              <a:gd name="T15" fmla="*/ 2179 h 2179"/>
              <a:gd name="T16" fmla="*/ 1615 w 1615"/>
              <a:gd name="T17" fmla="*/ 354 h 2179"/>
              <a:gd name="T18" fmla="*/ 1518 w 1615"/>
              <a:gd name="T19" fmla="*/ 2005 h 2179"/>
              <a:gd name="T20" fmla="*/ 174 w 1615"/>
              <a:gd name="T21" fmla="*/ 2082 h 2179"/>
              <a:gd name="T22" fmla="*/ 97 w 1615"/>
              <a:gd name="T23" fmla="*/ 354 h 2179"/>
              <a:gd name="T24" fmla="*/ 1441 w 1615"/>
              <a:gd name="T25" fmla="*/ 277 h 2179"/>
              <a:gd name="T26" fmla="*/ 1518 w 1615"/>
              <a:gd name="T27" fmla="*/ 2005 h 2179"/>
              <a:gd name="T28" fmla="*/ 241 w 1615"/>
              <a:gd name="T29" fmla="*/ 1038 h 2179"/>
              <a:gd name="T30" fmla="*/ 532 w 1615"/>
              <a:gd name="T31" fmla="*/ 1339 h 2179"/>
              <a:gd name="T32" fmla="*/ 713 w 1615"/>
              <a:gd name="T33" fmla="*/ 1304 h 2179"/>
              <a:gd name="T34" fmla="*/ 695 w 1615"/>
              <a:gd name="T35" fmla="*/ 1594 h 2179"/>
              <a:gd name="T36" fmla="*/ 1375 w 1615"/>
              <a:gd name="T37" fmla="*/ 1038 h 2179"/>
              <a:gd name="T38" fmla="*/ 808 w 1615"/>
              <a:gd name="T39" fmla="*/ 1206 h 2179"/>
              <a:gd name="T40" fmla="*/ 808 w 1615"/>
              <a:gd name="T41" fmla="*/ 870 h 2179"/>
              <a:gd name="T42" fmla="*/ 808 w 1615"/>
              <a:gd name="T43" fmla="*/ 1206 h 2179"/>
              <a:gd name="T44" fmla="*/ 652 w 1615"/>
              <a:gd name="T45" fmla="*/ 1331 h 2179"/>
              <a:gd name="T46" fmla="*/ 453 w 1615"/>
              <a:gd name="T47" fmla="*/ 1481 h 2179"/>
              <a:gd name="T48" fmla="*/ 258 w 1615"/>
              <a:gd name="T49" fmla="*/ 1960 h 2179"/>
              <a:gd name="T50" fmla="*/ 534 w 1615"/>
              <a:gd name="T51" fmla="*/ 1842 h 2179"/>
              <a:gd name="T52" fmla="*/ 702 w 1615"/>
              <a:gd name="T53" fmla="*/ 1467 h 2179"/>
              <a:gd name="T54" fmla="*/ 418 w 1615"/>
              <a:gd name="T55" fmla="*/ 1872 h 2179"/>
              <a:gd name="T56" fmla="*/ 284 w 1615"/>
              <a:gd name="T57" fmla="*/ 1780 h 2179"/>
              <a:gd name="T58" fmla="*/ 418 w 1615"/>
              <a:gd name="T59" fmla="*/ 1872 h 2179"/>
              <a:gd name="T60" fmla="*/ 204 w 1615"/>
              <a:gd name="T61" fmla="*/ 323 h 2179"/>
              <a:gd name="T62" fmla="*/ 204 w 1615"/>
              <a:gd name="T63" fmla="*/ 428 h 2179"/>
              <a:gd name="T64" fmla="*/ 1418 w 1615"/>
              <a:gd name="T65" fmla="*/ 323 h 2179"/>
              <a:gd name="T66" fmla="*/ 1418 w 1615"/>
              <a:gd name="T67" fmla="*/ 428 h 2179"/>
              <a:gd name="T68" fmla="*/ 1418 w 1615"/>
              <a:gd name="T69" fmla="*/ 323 h 2179"/>
              <a:gd name="T70" fmla="*/ 1366 w 1615"/>
              <a:gd name="T71" fmla="*/ 1978 h 2179"/>
              <a:gd name="T72" fmla="*/ 1471 w 1615"/>
              <a:gd name="T73" fmla="*/ 1978 h 2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5" h="2179">
                <a:moveTo>
                  <a:pt x="174" y="131"/>
                </a:moveTo>
                <a:cubicBezTo>
                  <a:pt x="1441" y="131"/>
                  <a:pt x="1441" y="131"/>
                  <a:pt x="1441" y="131"/>
                </a:cubicBezTo>
                <a:cubicBezTo>
                  <a:pt x="1465" y="131"/>
                  <a:pt x="1488" y="136"/>
                  <a:pt x="1509" y="145"/>
                </a:cubicBezTo>
                <a:cubicBezTo>
                  <a:pt x="1344" y="16"/>
                  <a:pt x="1344" y="16"/>
                  <a:pt x="1344" y="16"/>
                </a:cubicBezTo>
                <a:cubicBezTo>
                  <a:pt x="1333" y="7"/>
                  <a:pt x="1312" y="0"/>
                  <a:pt x="1298" y="0"/>
                </a:cubicBezTo>
                <a:cubicBezTo>
                  <a:pt x="306" y="0"/>
                  <a:pt x="306" y="0"/>
                  <a:pt x="306" y="0"/>
                </a:cubicBezTo>
                <a:cubicBezTo>
                  <a:pt x="292" y="0"/>
                  <a:pt x="271" y="7"/>
                  <a:pt x="260" y="16"/>
                </a:cubicBezTo>
                <a:cubicBezTo>
                  <a:pt x="62" y="171"/>
                  <a:pt x="62" y="171"/>
                  <a:pt x="62" y="171"/>
                </a:cubicBezTo>
                <a:cubicBezTo>
                  <a:pt x="64" y="171"/>
                  <a:pt x="64" y="171"/>
                  <a:pt x="64" y="171"/>
                </a:cubicBezTo>
                <a:cubicBezTo>
                  <a:pt x="94" y="146"/>
                  <a:pt x="132" y="131"/>
                  <a:pt x="174" y="131"/>
                </a:cubicBezTo>
                <a:close/>
                <a:moveTo>
                  <a:pt x="1441" y="180"/>
                </a:moveTo>
                <a:cubicBezTo>
                  <a:pt x="174" y="180"/>
                  <a:pt x="174" y="180"/>
                  <a:pt x="174" y="180"/>
                </a:cubicBezTo>
                <a:cubicBezTo>
                  <a:pt x="78" y="180"/>
                  <a:pt x="0" y="258"/>
                  <a:pt x="0" y="354"/>
                </a:cubicBezTo>
                <a:cubicBezTo>
                  <a:pt x="0" y="2005"/>
                  <a:pt x="0" y="2005"/>
                  <a:pt x="0" y="2005"/>
                </a:cubicBezTo>
                <a:cubicBezTo>
                  <a:pt x="0" y="2101"/>
                  <a:pt x="78" y="2179"/>
                  <a:pt x="174" y="2179"/>
                </a:cubicBezTo>
                <a:cubicBezTo>
                  <a:pt x="1441" y="2179"/>
                  <a:pt x="1441" y="2179"/>
                  <a:pt x="1441" y="2179"/>
                </a:cubicBezTo>
                <a:cubicBezTo>
                  <a:pt x="1537" y="2179"/>
                  <a:pt x="1615" y="2101"/>
                  <a:pt x="1615" y="2005"/>
                </a:cubicBezTo>
                <a:cubicBezTo>
                  <a:pt x="1615" y="354"/>
                  <a:pt x="1615" y="354"/>
                  <a:pt x="1615" y="354"/>
                </a:cubicBezTo>
                <a:cubicBezTo>
                  <a:pt x="1615" y="258"/>
                  <a:pt x="1537" y="180"/>
                  <a:pt x="1441" y="180"/>
                </a:cubicBezTo>
                <a:close/>
                <a:moveTo>
                  <a:pt x="1518" y="2005"/>
                </a:moveTo>
                <a:cubicBezTo>
                  <a:pt x="1518" y="2047"/>
                  <a:pt x="1484" y="2082"/>
                  <a:pt x="1441" y="2082"/>
                </a:cubicBezTo>
                <a:cubicBezTo>
                  <a:pt x="174" y="2082"/>
                  <a:pt x="174" y="2082"/>
                  <a:pt x="174" y="2082"/>
                </a:cubicBezTo>
                <a:cubicBezTo>
                  <a:pt x="132" y="2082"/>
                  <a:pt x="97" y="2047"/>
                  <a:pt x="97" y="2005"/>
                </a:cubicBezTo>
                <a:cubicBezTo>
                  <a:pt x="97" y="354"/>
                  <a:pt x="97" y="354"/>
                  <a:pt x="97" y="354"/>
                </a:cubicBezTo>
                <a:cubicBezTo>
                  <a:pt x="97" y="312"/>
                  <a:pt x="132" y="277"/>
                  <a:pt x="174" y="277"/>
                </a:cubicBezTo>
                <a:cubicBezTo>
                  <a:pt x="1441" y="277"/>
                  <a:pt x="1441" y="277"/>
                  <a:pt x="1441" y="277"/>
                </a:cubicBezTo>
                <a:cubicBezTo>
                  <a:pt x="1484" y="277"/>
                  <a:pt x="1518" y="312"/>
                  <a:pt x="1518" y="354"/>
                </a:cubicBezTo>
                <a:lnTo>
                  <a:pt x="1518" y="2005"/>
                </a:lnTo>
                <a:close/>
                <a:moveTo>
                  <a:pt x="808" y="471"/>
                </a:moveTo>
                <a:cubicBezTo>
                  <a:pt x="494" y="471"/>
                  <a:pt x="241" y="725"/>
                  <a:pt x="241" y="1038"/>
                </a:cubicBezTo>
                <a:cubicBezTo>
                  <a:pt x="241" y="1201"/>
                  <a:pt x="309" y="1347"/>
                  <a:pt x="419" y="1451"/>
                </a:cubicBezTo>
                <a:cubicBezTo>
                  <a:pt x="532" y="1339"/>
                  <a:pt x="532" y="1339"/>
                  <a:pt x="532" y="1339"/>
                </a:cubicBezTo>
                <a:cubicBezTo>
                  <a:pt x="565" y="1305"/>
                  <a:pt x="610" y="1286"/>
                  <a:pt x="652" y="1286"/>
                </a:cubicBezTo>
                <a:cubicBezTo>
                  <a:pt x="675" y="1286"/>
                  <a:pt x="696" y="1292"/>
                  <a:pt x="713" y="1304"/>
                </a:cubicBezTo>
                <a:cubicBezTo>
                  <a:pt x="762" y="1337"/>
                  <a:pt x="775" y="1416"/>
                  <a:pt x="744" y="1486"/>
                </a:cubicBezTo>
                <a:cubicBezTo>
                  <a:pt x="695" y="1594"/>
                  <a:pt x="695" y="1594"/>
                  <a:pt x="695" y="1594"/>
                </a:cubicBezTo>
                <a:cubicBezTo>
                  <a:pt x="731" y="1601"/>
                  <a:pt x="769" y="1605"/>
                  <a:pt x="808" y="1605"/>
                </a:cubicBezTo>
                <a:cubicBezTo>
                  <a:pt x="1121" y="1605"/>
                  <a:pt x="1375" y="1351"/>
                  <a:pt x="1375" y="1038"/>
                </a:cubicBezTo>
                <a:cubicBezTo>
                  <a:pt x="1375" y="725"/>
                  <a:pt x="1121" y="471"/>
                  <a:pt x="808" y="471"/>
                </a:cubicBezTo>
                <a:close/>
                <a:moveTo>
                  <a:pt x="808" y="1206"/>
                </a:moveTo>
                <a:cubicBezTo>
                  <a:pt x="715" y="1206"/>
                  <a:pt x="640" y="1131"/>
                  <a:pt x="640" y="1038"/>
                </a:cubicBezTo>
                <a:cubicBezTo>
                  <a:pt x="640" y="945"/>
                  <a:pt x="715" y="870"/>
                  <a:pt x="808" y="870"/>
                </a:cubicBezTo>
                <a:cubicBezTo>
                  <a:pt x="900" y="870"/>
                  <a:pt x="976" y="945"/>
                  <a:pt x="976" y="1038"/>
                </a:cubicBezTo>
                <a:cubicBezTo>
                  <a:pt x="976" y="1131"/>
                  <a:pt x="900" y="1206"/>
                  <a:pt x="808" y="1206"/>
                </a:cubicBezTo>
                <a:close/>
                <a:moveTo>
                  <a:pt x="687" y="1341"/>
                </a:moveTo>
                <a:cubicBezTo>
                  <a:pt x="678" y="1334"/>
                  <a:pt x="665" y="1331"/>
                  <a:pt x="652" y="1331"/>
                </a:cubicBezTo>
                <a:cubicBezTo>
                  <a:pt x="623" y="1331"/>
                  <a:pt x="590" y="1345"/>
                  <a:pt x="564" y="1371"/>
                </a:cubicBezTo>
                <a:cubicBezTo>
                  <a:pt x="453" y="1481"/>
                  <a:pt x="453" y="1481"/>
                  <a:pt x="453" y="1481"/>
                </a:cubicBezTo>
                <a:cubicBezTo>
                  <a:pt x="271" y="1660"/>
                  <a:pt x="271" y="1660"/>
                  <a:pt x="271" y="1660"/>
                </a:cubicBezTo>
                <a:cubicBezTo>
                  <a:pt x="170" y="1760"/>
                  <a:pt x="164" y="1895"/>
                  <a:pt x="258" y="1960"/>
                </a:cubicBezTo>
                <a:cubicBezTo>
                  <a:pt x="286" y="1979"/>
                  <a:pt x="315" y="1988"/>
                  <a:pt x="346" y="1988"/>
                </a:cubicBezTo>
                <a:cubicBezTo>
                  <a:pt x="419" y="1988"/>
                  <a:pt x="493" y="1935"/>
                  <a:pt x="534" y="1842"/>
                </a:cubicBezTo>
                <a:cubicBezTo>
                  <a:pt x="650" y="1583"/>
                  <a:pt x="650" y="1583"/>
                  <a:pt x="650" y="1583"/>
                </a:cubicBezTo>
                <a:cubicBezTo>
                  <a:pt x="702" y="1467"/>
                  <a:pt x="702" y="1467"/>
                  <a:pt x="702" y="1467"/>
                </a:cubicBezTo>
                <a:cubicBezTo>
                  <a:pt x="724" y="1418"/>
                  <a:pt x="717" y="1362"/>
                  <a:pt x="687" y="1341"/>
                </a:cubicBezTo>
                <a:close/>
                <a:moveTo>
                  <a:pt x="418" y="1872"/>
                </a:moveTo>
                <a:cubicBezTo>
                  <a:pt x="392" y="1909"/>
                  <a:pt x="341" y="1919"/>
                  <a:pt x="304" y="1893"/>
                </a:cubicBezTo>
                <a:cubicBezTo>
                  <a:pt x="267" y="1867"/>
                  <a:pt x="258" y="1817"/>
                  <a:pt x="284" y="1780"/>
                </a:cubicBezTo>
                <a:cubicBezTo>
                  <a:pt x="310" y="1743"/>
                  <a:pt x="360" y="1734"/>
                  <a:pt x="397" y="1759"/>
                </a:cubicBezTo>
                <a:cubicBezTo>
                  <a:pt x="434" y="1785"/>
                  <a:pt x="443" y="1836"/>
                  <a:pt x="418" y="1872"/>
                </a:cubicBezTo>
                <a:close/>
                <a:moveTo>
                  <a:pt x="256" y="376"/>
                </a:moveTo>
                <a:cubicBezTo>
                  <a:pt x="256" y="346"/>
                  <a:pt x="233" y="323"/>
                  <a:pt x="204" y="323"/>
                </a:cubicBezTo>
                <a:cubicBezTo>
                  <a:pt x="174" y="323"/>
                  <a:pt x="151" y="346"/>
                  <a:pt x="151" y="376"/>
                </a:cubicBezTo>
                <a:cubicBezTo>
                  <a:pt x="151" y="405"/>
                  <a:pt x="174" y="428"/>
                  <a:pt x="204" y="428"/>
                </a:cubicBezTo>
                <a:cubicBezTo>
                  <a:pt x="233" y="428"/>
                  <a:pt x="256" y="405"/>
                  <a:pt x="256" y="376"/>
                </a:cubicBezTo>
                <a:close/>
                <a:moveTo>
                  <a:pt x="1418" y="323"/>
                </a:moveTo>
                <a:cubicBezTo>
                  <a:pt x="1389" y="323"/>
                  <a:pt x="1366" y="346"/>
                  <a:pt x="1366" y="376"/>
                </a:cubicBezTo>
                <a:cubicBezTo>
                  <a:pt x="1366" y="405"/>
                  <a:pt x="1389" y="428"/>
                  <a:pt x="1418" y="428"/>
                </a:cubicBezTo>
                <a:cubicBezTo>
                  <a:pt x="1448" y="428"/>
                  <a:pt x="1471" y="405"/>
                  <a:pt x="1471" y="376"/>
                </a:cubicBezTo>
                <a:cubicBezTo>
                  <a:pt x="1471" y="346"/>
                  <a:pt x="1448" y="323"/>
                  <a:pt x="1418" y="323"/>
                </a:cubicBezTo>
                <a:close/>
                <a:moveTo>
                  <a:pt x="1418" y="1925"/>
                </a:moveTo>
                <a:cubicBezTo>
                  <a:pt x="1389" y="1925"/>
                  <a:pt x="1366" y="1949"/>
                  <a:pt x="1366" y="1978"/>
                </a:cubicBezTo>
                <a:cubicBezTo>
                  <a:pt x="1366" y="2007"/>
                  <a:pt x="1389" y="2031"/>
                  <a:pt x="1418" y="2031"/>
                </a:cubicBezTo>
                <a:cubicBezTo>
                  <a:pt x="1448" y="2031"/>
                  <a:pt x="1471" y="2007"/>
                  <a:pt x="1471" y="1978"/>
                </a:cubicBezTo>
                <a:cubicBezTo>
                  <a:pt x="1471" y="1949"/>
                  <a:pt x="1448" y="1925"/>
                  <a:pt x="1418" y="1925"/>
                </a:cubicBezTo>
                <a:close/>
              </a:path>
            </a:pathLst>
          </a:custGeom>
          <a:ln/>
        </p:spPr>
        <p:style>
          <a:lnRef idx="2">
            <a:schemeClr val="accent1">
              <a:shade val="50000"/>
            </a:schemeClr>
          </a:lnRef>
          <a:fillRef idx="1">
            <a:schemeClr val="accent1"/>
          </a:fillRef>
          <a:effectRef idx="0">
            <a:schemeClr val="accent1"/>
          </a:effectRef>
          <a:fontRef idx="minor">
            <a:schemeClr val="lt1"/>
          </a:fontRef>
        </p:style>
        <p:txBody>
          <a:bodyPr vert="horz" wrap="square" lIns="68532" tIns="34265" rIns="68532" bIns="34265" numCol="1" anchor="t" anchorCtr="0" compatLnSpc="1">
            <a:prstTxWarp prst="textNoShape">
              <a:avLst/>
            </a:prstTxWarp>
          </a:bodyPr>
          <a:lstStyle/>
          <a:p>
            <a:pPr defTabSz="761701" fontAlgn="base">
              <a:spcBef>
                <a:spcPct val="0"/>
              </a:spcBef>
              <a:spcAft>
                <a:spcPct val="0"/>
              </a:spcAft>
            </a:pPr>
            <a:endParaRPr lang="en-US" sz="1300">
              <a:solidFill>
                <a:srgbClr val="000000"/>
              </a:solidFill>
            </a:endParaRPr>
          </a:p>
        </p:txBody>
      </p:sp>
      <p:sp>
        <p:nvSpPr>
          <p:cNvPr id="30" name="Freeform 79"/>
          <p:cNvSpPr>
            <a:spLocks noEditPoints="1"/>
          </p:cNvSpPr>
          <p:nvPr/>
        </p:nvSpPr>
        <p:spPr bwMode="black">
          <a:xfrm>
            <a:off x="4974540" y="6069806"/>
            <a:ext cx="297669" cy="400859"/>
          </a:xfrm>
          <a:custGeom>
            <a:avLst/>
            <a:gdLst>
              <a:gd name="T0" fmla="*/ 1441 w 1615"/>
              <a:gd name="T1" fmla="*/ 131 h 2179"/>
              <a:gd name="T2" fmla="*/ 1344 w 1615"/>
              <a:gd name="T3" fmla="*/ 16 h 2179"/>
              <a:gd name="T4" fmla="*/ 306 w 1615"/>
              <a:gd name="T5" fmla="*/ 0 h 2179"/>
              <a:gd name="T6" fmla="*/ 62 w 1615"/>
              <a:gd name="T7" fmla="*/ 171 h 2179"/>
              <a:gd name="T8" fmla="*/ 174 w 1615"/>
              <a:gd name="T9" fmla="*/ 131 h 2179"/>
              <a:gd name="T10" fmla="*/ 174 w 1615"/>
              <a:gd name="T11" fmla="*/ 180 h 2179"/>
              <a:gd name="T12" fmla="*/ 0 w 1615"/>
              <a:gd name="T13" fmla="*/ 2005 h 2179"/>
              <a:gd name="T14" fmla="*/ 1441 w 1615"/>
              <a:gd name="T15" fmla="*/ 2179 h 2179"/>
              <a:gd name="T16" fmla="*/ 1615 w 1615"/>
              <a:gd name="T17" fmla="*/ 354 h 2179"/>
              <a:gd name="T18" fmla="*/ 1518 w 1615"/>
              <a:gd name="T19" fmla="*/ 2005 h 2179"/>
              <a:gd name="T20" fmla="*/ 174 w 1615"/>
              <a:gd name="T21" fmla="*/ 2082 h 2179"/>
              <a:gd name="T22" fmla="*/ 97 w 1615"/>
              <a:gd name="T23" fmla="*/ 354 h 2179"/>
              <a:gd name="T24" fmla="*/ 1441 w 1615"/>
              <a:gd name="T25" fmla="*/ 277 h 2179"/>
              <a:gd name="T26" fmla="*/ 1518 w 1615"/>
              <a:gd name="T27" fmla="*/ 2005 h 2179"/>
              <a:gd name="T28" fmla="*/ 241 w 1615"/>
              <a:gd name="T29" fmla="*/ 1038 h 2179"/>
              <a:gd name="T30" fmla="*/ 532 w 1615"/>
              <a:gd name="T31" fmla="*/ 1339 h 2179"/>
              <a:gd name="T32" fmla="*/ 713 w 1615"/>
              <a:gd name="T33" fmla="*/ 1304 h 2179"/>
              <a:gd name="T34" fmla="*/ 695 w 1615"/>
              <a:gd name="T35" fmla="*/ 1594 h 2179"/>
              <a:gd name="T36" fmla="*/ 1375 w 1615"/>
              <a:gd name="T37" fmla="*/ 1038 h 2179"/>
              <a:gd name="T38" fmla="*/ 808 w 1615"/>
              <a:gd name="T39" fmla="*/ 1206 h 2179"/>
              <a:gd name="T40" fmla="*/ 808 w 1615"/>
              <a:gd name="T41" fmla="*/ 870 h 2179"/>
              <a:gd name="T42" fmla="*/ 808 w 1615"/>
              <a:gd name="T43" fmla="*/ 1206 h 2179"/>
              <a:gd name="T44" fmla="*/ 652 w 1615"/>
              <a:gd name="T45" fmla="*/ 1331 h 2179"/>
              <a:gd name="T46" fmla="*/ 453 w 1615"/>
              <a:gd name="T47" fmla="*/ 1481 h 2179"/>
              <a:gd name="T48" fmla="*/ 258 w 1615"/>
              <a:gd name="T49" fmla="*/ 1960 h 2179"/>
              <a:gd name="T50" fmla="*/ 534 w 1615"/>
              <a:gd name="T51" fmla="*/ 1842 h 2179"/>
              <a:gd name="T52" fmla="*/ 702 w 1615"/>
              <a:gd name="T53" fmla="*/ 1467 h 2179"/>
              <a:gd name="T54" fmla="*/ 418 w 1615"/>
              <a:gd name="T55" fmla="*/ 1872 h 2179"/>
              <a:gd name="T56" fmla="*/ 284 w 1615"/>
              <a:gd name="T57" fmla="*/ 1780 h 2179"/>
              <a:gd name="T58" fmla="*/ 418 w 1615"/>
              <a:gd name="T59" fmla="*/ 1872 h 2179"/>
              <a:gd name="T60" fmla="*/ 204 w 1615"/>
              <a:gd name="T61" fmla="*/ 323 h 2179"/>
              <a:gd name="T62" fmla="*/ 204 w 1615"/>
              <a:gd name="T63" fmla="*/ 428 h 2179"/>
              <a:gd name="T64" fmla="*/ 1418 w 1615"/>
              <a:gd name="T65" fmla="*/ 323 h 2179"/>
              <a:gd name="T66" fmla="*/ 1418 w 1615"/>
              <a:gd name="T67" fmla="*/ 428 h 2179"/>
              <a:gd name="T68" fmla="*/ 1418 w 1615"/>
              <a:gd name="T69" fmla="*/ 323 h 2179"/>
              <a:gd name="T70" fmla="*/ 1366 w 1615"/>
              <a:gd name="T71" fmla="*/ 1978 h 2179"/>
              <a:gd name="T72" fmla="*/ 1471 w 1615"/>
              <a:gd name="T73" fmla="*/ 1978 h 2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5" h="2179">
                <a:moveTo>
                  <a:pt x="174" y="131"/>
                </a:moveTo>
                <a:cubicBezTo>
                  <a:pt x="1441" y="131"/>
                  <a:pt x="1441" y="131"/>
                  <a:pt x="1441" y="131"/>
                </a:cubicBezTo>
                <a:cubicBezTo>
                  <a:pt x="1465" y="131"/>
                  <a:pt x="1488" y="136"/>
                  <a:pt x="1509" y="145"/>
                </a:cubicBezTo>
                <a:cubicBezTo>
                  <a:pt x="1344" y="16"/>
                  <a:pt x="1344" y="16"/>
                  <a:pt x="1344" y="16"/>
                </a:cubicBezTo>
                <a:cubicBezTo>
                  <a:pt x="1333" y="7"/>
                  <a:pt x="1312" y="0"/>
                  <a:pt x="1298" y="0"/>
                </a:cubicBezTo>
                <a:cubicBezTo>
                  <a:pt x="306" y="0"/>
                  <a:pt x="306" y="0"/>
                  <a:pt x="306" y="0"/>
                </a:cubicBezTo>
                <a:cubicBezTo>
                  <a:pt x="292" y="0"/>
                  <a:pt x="271" y="7"/>
                  <a:pt x="260" y="16"/>
                </a:cubicBezTo>
                <a:cubicBezTo>
                  <a:pt x="62" y="171"/>
                  <a:pt x="62" y="171"/>
                  <a:pt x="62" y="171"/>
                </a:cubicBezTo>
                <a:cubicBezTo>
                  <a:pt x="64" y="171"/>
                  <a:pt x="64" y="171"/>
                  <a:pt x="64" y="171"/>
                </a:cubicBezTo>
                <a:cubicBezTo>
                  <a:pt x="94" y="146"/>
                  <a:pt x="132" y="131"/>
                  <a:pt x="174" y="131"/>
                </a:cubicBezTo>
                <a:close/>
                <a:moveTo>
                  <a:pt x="1441" y="180"/>
                </a:moveTo>
                <a:cubicBezTo>
                  <a:pt x="174" y="180"/>
                  <a:pt x="174" y="180"/>
                  <a:pt x="174" y="180"/>
                </a:cubicBezTo>
                <a:cubicBezTo>
                  <a:pt x="78" y="180"/>
                  <a:pt x="0" y="258"/>
                  <a:pt x="0" y="354"/>
                </a:cubicBezTo>
                <a:cubicBezTo>
                  <a:pt x="0" y="2005"/>
                  <a:pt x="0" y="2005"/>
                  <a:pt x="0" y="2005"/>
                </a:cubicBezTo>
                <a:cubicBezTo>
                  <a:pt x="0" y="2101"/>
                  <a:pt x="78" y="2179"/>
                  <a:pt x="174" y="2179"/>
                </a:cubicBezTo>
                <a:cubicBezTo>
                  <a:pt x="1441" y="2179"/>
                  <a:pt x="1441" y="2179"/>
                  <a:pt x="1441" y="2179"/>
                </a:cubicBezTo>
                <a:cubicBezTo>
                  <a:pt x="1537" y="2179"/>
                  <a:pt x="1615" y="2101"/>
                  <a:pt x="1615" y="2005"/>
                </a:cubicBezTo>
                <a:cubicBezTo>
                  <a:pt x="1615" y="354"/>
                  <a:pt x="1615" y="354"/>
                  <a:pt x="1615" y="354"/>
                </a:cubicBezTo>
                <a:cubicBezTo>
                  <a:pt x="1615" y="258"/>
                  <a:pt x="1537" y="180"/>
                  <a:pt x="1441" y="180"/>
                </a:cubicBezTo>
                <a:close/>
                <a:moveTo>
                  <a:pt x="1518" y="2005"/>
                </a:moveTo>
                <a:cubicBezTo>
                  <a:pt x="1518" y="2047"/>
                  <a:pt x="1484" y="2082"/>
                  <a:pt x="1441" y="2082"/>
                </a:cubicBezTo>
                <a:cubicBezTo>
                  <a:pt x="174" y="2082"/>
                  <a:pt x="174" y="2082"/>
                  <a:pt x="174" y="2082"/>
                </a:cubicBezTo>
                <a:cubicBezTo>
                  <a:pt x="132" y="2082"/>
                  <a:pt x="97" y="2047"/>
                  <a:pt x="97" y="2005"/>
                </a:cubicBezTo>
                <a:cubicBezTo>
                  <a:pt x="97" y="354"/>
                  <a:pt x="97" y="354"/>
                  <a:pt x="97" y="354"/>
                </a:cubicBezTo>
                <a:cubicBezTo>
                  <a:pt x="97" y="312"/>
                  <a:pt x="132" y="277"/>
                  <a:pt x="174" y="277"/>
                </a:cubicBezTo>
                <a:cubicBezTo>
                  <a:pt x="1441" y="277"/>
                  <a:pt x="1441" y="277"/>
                  <a:pt x="1441" y="277"/>
                </a:cubicBezTo>
                <a:cubicBezTo>
                  <a:pt x="1484" y="277"/>
                  <a:pt x="1518" y="312"/>
                  <a:pt x="1518" y="354"/>
                </a:cubicBezTo>
                <a:lnTo>
                  <a:pt x="1518" y="2005"/>
                </a:lnTo>
                <a:close/>
                <a:moveTo>
                  <a:pt x="808" y="471"/>
                </a:moveTo>
                <a:cubicBezTo>
                  <a:pt x="494" y="471"/>
                  <a:pt x="241" y="725"/>
                  <a:pt x="241" y="1038"/>
                </a:cubicBezTo>
                <a:cubicBezTo>
                  <a:pt x="241" y="1201"/>
                  <a:pt x="309" y="1347"/>
                  <a:pt x="419" y="1451"/>
                </a:cubicBezTo>
                <a:cubicBezTo>
                  <a:pt x="532" y="1339"/>
                  <a:pt x="532" y="1339"/>
                  <a:pt x="532" y="1339"/>
                </a:cubicBezTo>
                <a:cubicBezTo>
                  <a:pt x="565" y="1305"/>
                  <a:pt x="610" y="1286"/>
                  <a:pt x="652" y="1286"/>
                </a:cubicBezTo>
                <a:cubicBezTo>
                  <a:pt x="675" y="1286"/>
                  <a:pt x="696" y="1292"/>
                  <a:pt x="713" y="1304"/>
                </a:cubicBezTo>
                <a:cubicBezTo>
                  <a:pt x="762" y="1337"/>
                  <a:pt x="775" y="1416"/>
                  <a:pt x="744" y="1486"/>
                </a:cubicBezTo>
                <a:cubicBezTo>
                  <a:pt x="695" y="1594"/>
                  <a:pt x="695" y="1594"/>
                  <a:pt x="695" y="1594"/>
                </a:cubicBezTo>
                <a:cubicBezTo>
                  <a:pt x="731" y="1601"/>
                  <a:pt x="769" y="1605"/>
                  <a:pt x="808" y="1605"/>
                </a:cubicBezTo>
                <a:cubicBezTo>
                  <a:pt x="1121" y="1605"/>
                  <a:pt x="1375" y="1351"/>
                  <a:pt x="1375" y="1038"/>
                </a:cubicBezTo>
                <a:cubicBezTo>
                  <a:pt x="1375" y="725"/>
                  <a:pt x="1121" y="471"/>
                  <a:pt x="808" y="471"/>
                </a:cubicBezTo>
                <a:close/>
                <a:moveTo>
                  <a:pt x="808" y="1206"/>
                </a:moveTo>
                <a:cubicBezTo>
                  <a:pt x="715" y="1206"/>
                  <a:pt x="640" y="1131"/>
                  <a:pt x="640" y="1038"/>
                </a:cubicBezTo>
                <a:cubicBezTo>
                  <a:pt x="640" y="945"/>
                  <a:pt x="715" y="870"/>
                  <a:pt x="808" y="870"/>
                </a:cubicBezTo>
                <a:cubicBezTo>
                  <a:pt x="900" y="870"/>
                  <a:pt x="976" y="945"/>
                  <a:pt x="976" y="1038"/>
                </a:cubicBezTo>
                <a:cubicBezTo>
                  <a:pt x="976" y="1131"/>
                  <a:pt x="900" y="1206"/>
                  <a:pt x="808" y="1206"/>
                </a:cubicBezTo>
                <a:close/>
                <a:moveTo>
                  <a:pt x="687" y="1341"/>
                </a:moveTo>
                <a:cubicBezTo>
                  <a:pt x="678" y="1334"/>
                  <a:pt x="665" y="1331"/>
                  <a:pt x="652" y="1331"/>
                </a:cubicBezTo>
                <a:cubicBezTo>
                  <a:pt x="623" y="1331"/>
                  <a:pt x="590" y="1345"/>
                  <a:pt x="564" y="1371"/>
                </a:cubicBezTo>
                <a:cubicBezTo>
                  <a:pt x="453" y="1481"/>
                  <a:pt x="453" y="1481"/>
                  <a:pt x="453" y="1481"/>
                </a:cubicBezTo>
                <a:cubicBezTo>
                  <a:pt x="271" y="1660"/>
                  <a:pt x="271" y="1660"/>
                  <a:pt x="271" y="1660"/>
                </a:cubicBezTo>
                <a:cubicBezTo>
                  <a:pt x="170" y="1760"/>
                  <a:pt x="164" y="1895"/>
                  <a:pt x="258" y="1960"/>
                </a:cubicBezTo>
                <a:cubicBezTo>
                  <a:pt x="286" y="1979"/>
                  <a:pt x="315" y="1988"/>
                  <a:pt x="346" y="1988"/>
                </a:cubicBezTo>
                <a:cubicBezTo>
                  <a:pt x="419" y="1988"/>
                  <a:pt x="493" y="1935"/>
                  <a:pt x="534" y="1842"/>
                </a:cubicBezTo>
                <a:cubicBezTo>
                  <a:pt x="650" y="1583"/>
                  <a:pt x="650" y="1583"/>
                  <a:pt x="650" y="1583"/>
                </a:cubicBezTo>
                <a:cubicBezTo>
                  <a:pt x="702" y="1467"/>
                  <a:pt x="702" y="1467"/>
                  <a:pt x="702" y="1467"/>
                </a:cubicBezTo>
                <a:cubicBezTo>
                  <a:pt x="724" y="1418"/>
                  <a:pt x="717" y="1362"/>
                  <a:pt x="687" y="1341"/>
                </a:cubicBezTo>
                <a:close/>
                <a:moveTo>
                  <a:pt x="418" y="1872"/>
                </a:moveTo>
                <a:cubicBezTo>
                  <a:pt x="392" y="1909"/>
                  <a:pt x="341" y="1919"/>
                  <a:pt x="304" y="1893"/>
                </a:cubicBezTo>
                <a:cubicBezTo>
                  <a:pt x="267" y="1867"/>
                  <a:pt x="258" y="1817"/>
                  <a:pt x="284" y="1780"/>
                </a:cubicBezTo>
                <a:cubicBezTo>
                  <a:pt x="310" y="1743"/>
                  <a:pt x="360" y="1734"/>
                  <a:pt x="397" y="1759"/>
                </a:cubicBezTo>
                <a:cubicBezTo>
                  <a:pt x="434" y="1785"/>
                  <a:pt x="443" y="1836"/>
                  <a:pt x="418" y="1872"/>
                </a:cubicBezTo>
                <a:close/>
                <a:moveTo>
                  <a:pt x="256" y="376"/>
                </a:moveTo>
                <a:cubicBezTo>
                  <a:pt x="256" y="346"/>
                  <a:pt x="233" y="323"/>
                  <a:pt x="204" y="323"/>
                </a:cubicBezTo>
                <a:cubicBezTo>
                  <a:pt x="174" y="323"/>
                  <a:pt x="151" y="346"/>
                  <a:pt x="151" y="376"/>
                </a:cubicBezTo>
                <a:cubicBezTo>
                  <a:pt x="151" y="405"/>
                  <a:pt x="174" y="428"/>
                  <a:pt x="204" y="428"/>
                </a:cubicBezTo>
                <a:cubicBezTo>
                  <a:pt x="233" y="428"/>
                  <a:pt x="256" y="405"/>
                  <a:pt x="256" y="376"/>
                </a:cubicBezTo>
                <a:close/>
                <a:moveTo>
                  <a:pt x="1418" y="323"/>
                </a:moveTo>
                <a:cubicBezTo>
                  <a:pt x="1389" y="323"/>
                  <a:pt x="1366" y="346"/>
                  <a:pt x="1366" y="376"/>
                </a:cubicBezTo>
                <a:cubicBezTo>
                  <a:pt x="1366" y="405"/>
                  <a:pt x="1389" y="428"/>
                  <a:pt x="1418" y="428"/>
                </a:cubicBezTo>
                <a:cubicBezTo>
                  <a:pt x="1448" y="428"/>
                  <a:pt x="1471" y="405"/>
                  <a:pt x="1471" y="376"/>
                </a:cubicBezTo>
                <a:cubicBezTo>
                  <a:pt x="1471" y="346"/>
                  <a:pt x="1448" y="323"/>
                  <a:pt x="1418" y="323"/>
                </a:cubicBezTo>
                <a:close/>
                <a:moveTo>
                  <a:pt x="1418" y="1925"/>
                </a:moveTo>
                <a:cubicBezTo>
                  <a:pt x="1389" y="1925"/>
                  <a:pt x="1366" y="1949"/>
                  <a:pt x="1366" y="1978"/>
                </a:cubicBezTo>
                <a:cubicBezTo>
                  <a:pt x="1366" y="2007"/>
                  <a:pt x="1389" y="2031"/>
                  <a:pt x="1418" y="2031"/>
                </a:cubicBezTo>
                <a:cubicBezTo>
                  <a:pt x="1448" y="2031"/>
                  <a:pt x="1471" y="2007"/>
                  <a:pt x="1471" y="1978"/>
                </a:cubicBezTo>
                <a:cubicBezTo>
                  <a:pt x="1471" y="1949"/>
                  <a:pt x="1448" y="1925"/>
                  <a:pt x="1418" y="1925"/>
                </a:cubicBezTo>
                <a:close/>
              </a:path>
            </a:pathLst>
          </a:custGeom>
          <a:ln/>
        </p:spPr>
        <p:style>
          <a:lnRef idx="2">
            <a:schemeClr val="accent1">
              <a:shade val="50000"/>
            </a:schemeClr>
          </a:lnRef>
          <a:fillRef idx="1">
            <a:schemeClr val="accent1"/>
          </a:fillRef>
          <a:effectRef idx="0">
            <a:schemeClr val="accent1"/>
          </a:effectRef>
          <a:fontRef idx="minor">
            <a:schemeClr val="lt1"/>
          </a:fontRef>
        </p:style>
        <p:txBody>
          <a:bodyPr vert="horz" wrap="square" lIns="68532" tIns="34265" rIns="68532" bIns="34265" numCol="1" anchor="t" anchorCtr="0" compatLnSpc="1">
            <a:prstTxWarp prst="textNoShape">
              <a:avLst/>
            </a:prstTxWarp>
          </a:bodyPr>
          <a:lstStyle/>
          <a:p>
            <a:pPr defTabSz="761701" fontAlgn="base">
              <a:spcBef>
                <a:spcPct val="0"/>
              </a:spcBef>
              <a:spcAft>
                <a:spcPct val="0"/>
              </a:spcAft>
            </a:pPr>
            <a:endParaRPr lang="en-US" sz="1300">
              <a:solidFill>
                <a:srgbClr val="000000"/>
              </a:solidFill>
            </a:endParaRPr>
          </a:p>
        </p:txBody>
      </p:sp>
      <p:sp>
        <p:nvSpPr>
          <p:cNvPr id="31" name="Freeform 79"/>
          <p:cNvSpPr>
            <a:spLocks noEditPoints="1"/>
          </p:cNvSpPr>
          <p:nvPr/>
        </p:nvSpPr>
        <p:spPr bwMode="black">
          <a:xfrm>
            <a:off x="5436303" y="6069806"/>
            <a:ext cx="297669" cy="400859"/>
          </a:xfrm>
          <a:custGeom>
            <a:avLst/>
            <a:gdLst>
              <a:gd name="T0" fmla="*/ 1441 w 1615"/>
              <a:gd name="T1" fmla="*/ 131 h 2179"/>
              <a:gd name="T2" fmla="*/ 1344 w 1615"/>
              <a:gd name="T3" fmla="*/ 16 h 2179"/>
              <a:gd name="T4" fmla="*/ 306 w 1615"/>
              <a:gd name="T5" fmla="*/ 0 h 2179"/>
              <a:gd name="T6" fmla="*/ 62 w 1615"/>
              <a:gd name="T7" fmla="*/ 171 h 2179"/>
              <a:gd name="T8" fmla="*/ 174 w 1615"/>
              <a:gd name="T9" fmla="*/ 131 h 2179"/>
              <a:gd name="T10" fmla="*/ 174 w 1615"/>
              <a:gd name="T11" fmla="*/ 180 h 2179"/>
              <a:gd name="T12" fmla="*/ 0 w 1615"/>
              <a:gd name="T13" fmla="*/ 2005 h 2179"/>
              <a:gd name="T14" fmla="*/ 1441 w 1615"/>
              <a:gd name="T15" fmla="*/ 2179 h 2179"/>
              <a:gd name="T16" fmla="*/ 1615 w 1615"/>
              <a:gd name="T17" fmla="*/ 354 h 2179"/>
              <a:gd name="T18" fmla="*/ 1518 w 1615"/>
              <a:gd name="T19" fmla="*/ 2005 h 2179"/>
              <a:gd name="T20" fmla="*/ 174 w 1615"/>
              <a:gd name="T21" fmla="*/ 2082 h 2179"/>
              <a:gd name="T22" fmla="*/ 97 w 1615"/>
              <a:gd name="T23" fmla="*/ 354 h 2179"/>
              <a:gd name="T24" fmla="*/ 1441 w 1615"/>
              <a:gd name="T25" fmla="*/ 277 h 2179"/>
              <a:gd name="T26" fmla="*/ 1518 w 1615"/>
              <a:gd name="T27" fmla="*/ 2005 h 2179"/>
              <a:gd name="T28" fmla="*/ 241 w 1615"/>
              <a:gd name="T29" fmla="*/ 1038 h 2179"/>
              <a:gd name="T30" fmla="*/ 532 w 1615"/>
              <a:gd name="T31" fmla="*/ 1339 h 2179"/>
              <a:gd name="T32" fmla="*/ 713 w 1615"/>
              <a:gd name="T33" fmla="*/ 1304 h 2179"/>
              <a:gd name="T34" fmla="*/ 695 w 1615"/>
              <a:gd name="T35" fmla="*/ 1594 h 2179"/>
              <a:gd name="T36" fmla="*/ 1375 w 1615"/>
              <a:gd name="T37" fmla="*/ 1038 h 2179"/>
              <a:gd name="T38" fmla="*/ 808 w 1615"/>
              <a:gd name="T39" fmla="*/ 1206 h 2179"/>
              <a:gd name="T40" fmla="*/ 808 w 1615"/>
              <a:gd name="T41" fmla="*/ 870 h 2179"/>
              <a:gd name="T42" fmla="*/ 808 w 1615"/>
              <a:gd name="T43" fmla="*/ 1206 h 2179"/>
              <a:gd name="T44" fmla="*/ 652 w 1615"/>
              <a:gd name="T45" fmla="*/ 1331 h 2179"/>
              <a:gd name="T46" fmla="*/ 453 w 1615"/>
              <a:gd name="T47" fmla="*/ 1481 h 2179"/>
              <a:gd name="T48" fmla="*/ 258 w 1615"/>
              <a:gd name="T49" fmla="*/ 1960 h 2179"/>
              <a:gd name="T50" fmla="*/ 534 w 1615"/>
              <a:gd name="T51" fmla="*/ 1842 h 2179"/>
              <a:gd name="T52" fmla="*/ 702 w 1615"/>
              <a:gd name="T53" fmla="*/ 1467 h 2179"/>
              <a:gd name="T54" fmla="*/ 418 w 1615"/>
              <a:gd name="T55" fmla="*/ 1872 h 2179"/>
              <a:gd name="T56" fmla="*/ 284 w 1615"/>
              <a:gd name="T57" fmla="*/ 1780 h 2179"/>
              <a:gd name="T58" fmla="*/ 418 w 1615"/>
              <a:gd name="T59" fmla="*/ 1872 h 2179"/>
              <a:gd name="T60" fmla="*/ 204 w 1615"/>
              <a:gd name="T61" fmla="*/ 323 h 2179"/>
              <a:gd name="T62" fmla="*/ 204 w 1615"/>
              <a:gd name="T63" fmla="*/ 428 h 2179"/>
              <a:gd name="T64" fmla="*/ 1418 w 1615"/>
              <a:gd name="T65" fmla="*/ 323 h 2179"/>
              <a:gd name="T66" fmla="*/ 1418 w 1615"/>
              <a:gd name="T67" fmla="*/ 428 h 2179"/>
              <a:gd name="T68" fmla="*/ 1418 w 1615"/>
              <a:gd name="T69" fmla="*/ 323 h 2179"/>
              <a:gd name="T70" fmla="*/ 1366 w 1615"/>
              <a:gd name="T71" fmla="*/ 1978 h 2179"/>
              <a:gd name="T72" fmla="*/ 1471 w 1615"/>
              <a:gd name="T73" fmla="*/ 1978 h 2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5" h="2179">
                <a:moveTo>
                  <a:pt x="174" y="131"/>
                </a:moveTo>
                <a:cubicBezTo>
                  <a:pt x="1441" y="131"/>
                  <a:pt x="1441" y="131"/>
                  <a:pt x="1441" y="131"/>
                </a:cubicBezTo>
                <a:cubicBezTo>
                  <a:pt x="1465" y="131"/>
                  <a:pt x="1488" y="136"/>
                  <a:pt x="1509" y="145"/>
                </a:cubicBezTo>
                <a:cubicBezTo>
                  <a:pt x="1344" y="16"/>
                  <a:pt x="1344" y="16"/>
                  <a:pt x="1344" y="16"/>
                </a:cubicBezTo>
                <a:cubicBezTo>
                  <a:pt x="1333" y="7"/>
                  <a:pt x="1312" y="0"/>
                  <a:pt x="1298" y="0"/>
                </a:cubicBezTo>
                <a:cubicBezTo>
                  <a:pt x="306" y="0"/>
                  <a:pt x="306" y="0"/>
                  <a:pt x="306" y="0"/>
                </a:cubicBezTo>
                <a:cubicBezTo>
                  <a:pt x="292" y="0"/>
                  <a:pt x="271" y="7"/>
                  <a:pt x="260" y="16"/>
                </a:cubicBezTo>
                <a:cubicBezTo>
                  <a:pt x="62" y="171"/>
                  <a:pt x="62" y="171"/>
                  <a:pt x="62" y="171"/>
                </a:cubicBezTo>
                <a:cubicBezTo>
                  <a:pt x="64" y="171"/>
                  <a:pt x="64" y="171"/>
                  <a:pt x="64" y="171"/>
                </a:cubicBezTo>
                <a:cubicBezTo>
                  <a:pt x="94" y="146"/>
                  <a:pt x="132" y="131"/>
                  <a:pt x="174" y="131"/>
                </a:cubicBezTo>
                <a:close/>
                <a:moveTo>
                  <a:pt x="1441" y="180"/>
                </a:moveTo>
                <a:cubicBezTo>
                  <a:pt x="174" y="180"/>
                  <a:pt x="174" y="180"/>
                  <a:pt x="174" y="180"/>
                </a:cubicBezTo>
                <a:cubicBezTo>
                  <a:pt x="78" y="180"/>
                  <a:pt x="0" y="258"/>
                  <a:pt x="0" y="354"/>
                </a:cubicBezTo>
                <a:cubicBezTo>
                  <a:pt x="0" y="2005"/>
                  <a:pt x="0" y="2005"/>
                  <a:pt x="0" y="2005"/>
                </a:cubicBezTo>
                <a:cubicBezTo>
                  <a:pt x="0" y="2101"/>
                  <a:pt x="78" y="2179"/>
                  <a:pt x="174" y="2179"/>
                </a:cubicBezTo>
                <a:cubicBezTo>
                  <a:pt x="1441" y="2179"/>
                  <a:pt x="1441" y="2179"/>
                  <a:pt x="1441" y="2179"/>
                </a:cubicBezTo>
                <a:cubicBezTo>
                  <a:pt x="1537" y="2179"/>
                  <a:pt x="1615" y="2101"/>
                  <a:pt x="1615" y="2005"/>
                </a:cubicBezTo>
                <a:cubicBezTo>
                  <a:pt x="1615" y="354"/>
                  <a:pt x="1615" y="354"/>
                  <a:pt x="1615" y="354"/>
                </a:cubicBezTo>
                <a:cubicBezTo>
                  <a:pt x="1615" y="258"/>
                  <a:pt x="1537" y="180"/>
                  <a:pt x="1441" y="180"/>
                </a:cubicBezTo>
                <a:close/>
                <a:moveTo>
                  <a:pt x="1518" y="2005"/>
                </a:moveTo>
                <a:cubicBezTo>
                  <a:pt x="1518" y="2047"/>
                  <a:pt x="1484" y="2082"/>
                  <a:pt x="1441" y="2082"/>
                </a:cubicBezTo>
                <a:cubicBezTo>
                  <a:pt x="174" y="2082"/>
                  <a:pt x="174" y="2082"/>
                  <a:pt x="174" y="2082"/>
                </a:cubicBezTo>
                <a:cubicBezTo>
                  <a:pt x="132" y="2082"/>
                  <a:pt x="97" y="2047"/>
                  <a:pt x="97" y="2005"/>
                </a:cubicBezTo>
                <a:cubicBezTo>
                  <a:pt x="97" y="354"/>
                  <a:pt x="97" y="354"/>
                  <a:pt x="97" y="354"/>
                </a:cubicBezTo>
                <a:cubicBezTo>
                  <a:pt x="97" y="312"/>
                  <a:pt x="132" y="277"/>
                  <a:pt x="174" y="277"/>
                </a:cubicBezTo>
                <a:cubicBezTo>
                  <a:pt x="1441" y="277"/>
                  <a:pt x="1441" y="277"/>
                  <a:pt x="1441" y="277"/>
                </a:cubicBezTo>
                <a:cubicBezTo>
                  <a:pt x="1484" y="277"/>
                  <a:pt x="1518" y="312"/>
                  <a:pt x="1518" y="354"/>
                </a:cubicBezTo>
                <a:lnTo>
                  <a:pt x="1518" y="2005"/>
                </a:lnTo>
                <a:close/>
                <a:moveTo>
                  <a:pt x="808" y="471"/>
                </a:moveTo>
                <a:cubicBezTo>
                  <a:pt x="494" y="471"/>
                  <a:pt x="241" y="725"/>
                  <a:pt x="241" y="1038"/>
                </a:cubicBezTo>
                <a:cubicBezTo>
                  <a:pt x="241" y="1201"/>
                  <a:pt x="309" y="1347"/>
                  <a:pt x="419" y="1451"/>
                </a:cubicBezTo>
                <a:cubicBezTo>
                  <a:pt x="532" y="1339"/>
                  <a:pt x="532" y="1339"/>
                  <a:pt x="532" y="1339"/>
                </a:cubicBezTo>
                <a:cubicBezTo>
                  <a:pt x="565" y="1305"/>
                  <a:pt x="610" y="1286"/>
                  <a:pt x="652" y="1286"/>
                </a:cubicBezTo>
                <a:cubicBezTo>
                  <a:pt x="675" y="1286"/>
                  <a:pt x="696" y="1292"/>
                  <a:pt x="713" y="1304"/>
                </a:cubicBezTo>
                <a:cubicBezTo>
                  <a:pt x="762" y="1337"/>
                  <a:pt x="775" y="1416"/>
                  <a:pt x="744" y="1486"/>
                </a:cubicBezTo>
                <a:cubicBezTo>
                  <a:pt x="695" y="1594"/>
                  <a:pt x="695" y="1594"/>
                  <a:pt x="695" y="1594"/>
                </a:cubicBezTo>
                <a:cubicBezTo>
                  <a:pt x="731" y="1601"/>
                  <a:pt x="769" y="1605"/>
                  <a:pt x="808" y="1605"/>
                </a:cubicBezTo>
                <a:cubicBezTo>
                  <a:pt x="1121" y="1605"/>
                  <a:pt x="1375" y="1351"/>
                  <a:pt x="1375" y="1038"/>
                </a:cubicBezTo>
                <a:cubicBezTo>
                  <a:pt x="1375" y="725"/>
                  <a:pt x="1121" y="471"/>
                  <a:pt x="808" y="471"/>
                </a:cubicBezTo>
                <a:close/>
                <a:moveTo>
                  <a:pt x="808" y="1206"/>
                </a:moveTo>
                <a:cubicBezTo>
                  <a:pt x="715" y="1206"/>
                  <a:pt x="640" y="1131"/>
                  <a:pt x="640" y="1038"/>
                </a:cubicBezTo>
                <a:cubicBezTo>
                  <a:pt x="640" y="945"/>
                  <a:pt x="715" y="870"/>
                  <a:pt x="808" y="870"/>
                </a:cubicBezTo>
                <a:cubicBezTo>
                  <a:pt x="900" y="870"/>
                  <a:pt x="976" y="945"/>
                  <a:pt x="976" y="1038"/>
                </a:cubicBezTo>
                <a:cubicBezTo>
                  <a:pt x="976" y="1131"/>
                  <a:pt x="900" y="1206"/>
                  <a:pt x="808" y="1206"/>
                </a:cubicBezTo>
                <a:close/>
                <a:moveTo>
                  <a:pt x="687" y="1341"/>
                </a:moveTo>
                <a:cubicBezTo>
                  <a:pt x="678" y="1334"/>
                  <a:pt x="665" y="1331"/>
                  <a:pt x="652" y="1331"/>
                </a:cubicBezTo>
                <a:cubicBezTo>
                  <a:pt x="623" y="1331"/>
                  <a:pt x="590" y="1345"/>
                  <a:pt x="564" y="1371"/>
                </a:cubicBezTo>
                <a:cubicBezTo>
                  <a:pt x="453" y="1481"/>
                  <a:pt x="453" y="1481"/>
                  <a:pt x="453" y="1481"/>
                </a:cubicBezTo>
                <a:cubicBezTo>
                  <a:pt x="271" y="1660"/>
                  <a:pt x="271" y="1660"/>
                  <a:pt x="271" y="1660"/>
                </a:cubicBezTo>
                <a:cubicBezTo>
                  <a:pt x="170" y="1760"/>
                  <a:pt x="164" y="1895"/>
                  <a:pt x="258" y="1960"/>
                </a:cubicBezTo>
                <a:cubicBezTo>
                  <a:pt x="286" y="1979"/>
                  <a:pt x="315" y="1988"/>
                  <a:pt x="346" y="1988"/>
                </a:cubicBezTo>
                <a:cubicBezTo>
                  <a:pt x="419" y="1988"/>
                  <a:pt x="493" y="1935"/>
                  <a:pt x="534" y="1842"/>
                </a:cubicBezTo>
                <a:cubicBezTo>
                  <a:pt x="650" y="1583"/>
                  <a:pt x="650" y="1583"/>
                  <a:pt x="650" y="1583"/>
                </a:cubicBezTo>
                <a:cubicBezTo>
                  <a:pt x="702" y="1467"/>
                  <a:pt x="702" y="1467"/>
                  <a:pt x="702" y="1467"/>
                </a:cubicBezTo>
                <a:cubicBezTo>
                  <a:pt x="724" y="1418"/>
                  <a:pt x="717" y="1362"/>
                  <a:pt x="687" y="1341"/>
                </a:cubicBezTo>
                <a:close/>
                <a:moveTo>
                  <a:pt x="418" y="1872"/>
                </a:moveTo>
                <a:cubicBezTo>
                  <a:pt x="392" y="1909"/>
                  <a:pt x="341" y="1919"/>
                  <a:pt x="304" y="1893"/>
                </a:cubicBezTo>
                <a:cubicBezTo>
                  <a:pt x="267" y="1867"/>
                  <a:pt x="258" y="1817"/>
                  <a:pt x="284" y="1780"/>
                </a:cubicBezTo>
                <a:cubicBezTo>
                  <a:pt x="310" y="1743"/>
                  <a:pt x="360" y="1734"/>
                  <a:pt x="397" y="1759"/>
                </a:cubicBezTo>
                <a:cubicBezTo>
                  <a:pt x="434" y="1785"/>
                  <a:pt x="443" y="1836"/>
                  <a:pt x="418" y="1872"/>
                </a:cubicBezTo>
                <a:close/>
                <a:moveTo>
                  <a:pt x="256" y="376"/>
                </a:moveTo>
                <a:cubicBezTo>
                  <a:pt x="256" y="346"/>
                  <a:pt x="233" y="323"/>
                  <a:pt x="204" y="323"/>
                </a:cubicBezTo>
                <a:cubicBezTo>
                  <a:pt x="174" y="323"/>
                  <a:pt x="151" y="346"/>
                  <a:pt x="151" y="376"/>
                </a:cubicBezTo>
                <a:cubicBezTo>
                  <a:pt x="151" y="405"/>
                  <a:pt x="174" y="428"/>
                  <a:pt x="204" y="428"/>
                </a:cubicBezTo>
                <a:cubicBezTo>
                  <a:pt x="233" y="428"/>
                  <a:pt x="256" y="405"/>
                  <a:pt x="256" y="376"/>
                </a:cubicBezTo>
                <a:close/>
                <a:moveTo>
                  <a:pt x="1418" y="323"/>
                </a:moveTo>
                <a:cubicBezTo>
                  <a:pt x="1389" y="323"/>
                  <a:pt x="1366" y="346"/>
                  <a:pt x="1366" y="376"/>
                </a:cubicBezTo>
                <a:cubicBezTo>
                  <a:pt x="1366" y="405"/>
                  <a:pt x="1389" y="428"/>
                  <a:pt x="1418" y="428"/>
                </a:cubicBezTo>
                <a:cubicBezTo>
                  <a:pt x="1448" y="428"/>
                  <a:pt x="1471" y="405"/>
                  <a:pt x="1471" y="376"/>
                </a:cubicBezTo>
                <a:cubicBezTo>
                  <a:pt x="1471" y="346"/>
                  <a:pt x="1448" y="323"/>
                  <a:pt x="1418" y="323"/>
                </a:cubicBezTo>
                <a:close/>
                <a:moveTo>
                  <a:pt x="1418" y="1925"/>
                </a:moveTo>
                <a:cubicBezTo>
                  <a:pt x="1389" y="1925"/>
                  <a:pt x="1366" y="1949"/>
                  <a:pt x="1366" y="1978"/>
                </a:cubicBezTo>
                <a:cubicBezTo>
                  <a:pt x="1366" y="2007"/>
                  <a:pt x="1389" y="2031"/>
                  <a:pt x="1418" y="2031"/>
                </a:cubicBezTo>
                <a:cubicBezTo>
                  <a:pt x="1448" y="2031"/>
                  <a:pt x="1471" y="2007"/>
                  <a:pt x="1471" y="1978"/>
                </a:cubicBezTo>
                <a:cubicBezTo>
                  <a:pt x="1471" y="1949"/>
                  <a:pt x="1448" y="1925"/>
                  <a:pt x="1418" y="1925"/>
                </a:cubicBezTo>
                <a:close/>
              </a:path>
            </a:pathLst>
          </a:custGeom>
          <a:ln/>
        </p:spPr>
        <p:style>
          <a:lnRef idx="2">
            <a:schemeClr val="accent1">
              <a:shade val="50000"/>
            </a:schemeClr>
          </a:lnRef>
          <a:fillRef idx="1">
            <a:schemeClr val="accent1"/>
          </a:fillRef>
          <a:effectRef idx="0">
            <a:schemeClr val="accent1"/>
          </a:effectRef>
          <a:fontRef idx="minor">
            <a:schemeClr val="lt1"/>
          </a:fontRef>
        </p:style>
        <p:txBody>
          <a:bodyPr vert="horz" wrap="square" lIns="68532" tIns="34265" rIns="68532" bIns="34265" numCol="1" anchor="t" anchorCtr="0" compatLnSpc="1">
            <a:prstTxWarp prst="textNoShape">
              <a:avLst/>
            </a:prstTxWarp>
          </a:bodyPr>
          <a:lstStyle/>
          <a:p>
            <a:pPr defTabSz="761701" fontAlgn="base">
              <a:spcBef>
                <a:spcPct val="0"/>
              </a:spcBef>
              <a:spcAft>
                <a:spcPct val="0"/>
              </a:spcAft>
            </a:pPr>
            <a:endParaRPr lang="en-US" sz="1300">
              <a:solidFill>
                <a:srgbClr val="000000"/>
              </a:solidFill>
            </a:endParaRPr>
          </a:p>
        </p:txBody>
      </p:sp>
      <p:cxnSp>
        <p:nvCxnSpPr>
          <p:cNvPr id="37" name="Connecteur en angle 36"/>
          <p:cNvCxnSpPr/>
          <p:nvPr/>
        </p:nvCxnSpPr>
        <p:spPr>
          <a:xfrm rot="5400000" flipH="1" flipV="1">
            <a:off x="4798894" y="4553601"/>
            <a:ext cx="1239371" cy="1114896"/>
          </a:xfrm>
          <a:prstGeom prst="bentConnector3">
            <a:avLst/>
          </a:prstGeom>
          <a:ln w="3175">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39" name="Connecteur droit 38"/>
          <p:cNvCxnSpPr>
            <a:stCxn id="29" idx="2"/>
            <a:endCxn id="2" idx="2"/>
          </p:cNvCxnSpPr>
          <p:nvPr/>
        </p:nvCxnSpPr>
        <p:spPr>
          <a:xfrm flipH="1" flipV="1">
            <a:off x="6032531" y="5730734"/>
            <a:ext cx="845461" cy="339072"/>
          </a:xfrm>
          <a:prstGeom prst="line">
            <a:avLst/>
          </a:prstGeom>
          <a:ln w="317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1" name="Connecteur droit 40"/>
          <p:cNvCxnSpPr>
            <a:stCxn id="28" idx="2"/>
            <a:endCxn id="2" idx="2"/>
          </p:cNvCxnSpPr>
          <p:nvPr/>
        </p:nvCxnSpPr>
        <p:spPr>
          <a:xfrm flipH="1" flipV="1">
            <a:off x="6032531" y="5730734"/>
            <a:ext cx="383698" cy="339072"/>
          </a:xfrm>
          <a:prstGeom prst="line">
            <a:avLst/>
          </a:prstGeom>
          <a:ln w="317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3" name="Connecteur droit 42"/>
          <p:cNvCxnSpPr>
            <a:stCxn id="27" idx="2"/>
            <a:endCxn id="2" idx="2"/>
          </p:cNvCxnSpPr>
          <p:nvPr/>
        </p:nvCxnSpPr>
        <p:spPr>
          <a:xfrm flipV="1">
            <a:off x="5954466" y="5730734"/>
            <a:ext cx="78065" cy="339072"/>
          </a:xfrm>
          <a:prstGeom prst="line">
            <a:avLst/>
          </a:prstGeom>
          <a:ln w="317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5" name="Connecteur droit 44"/>
          <p:cNvCxnSpPr>
            <a:stCxn id="31" idx="1"/>
            <a:endCxn id="2" idx="2"/>
          </p:cNvCxnSpPr>
          <p:nvPr/>
        </p:nvCxnSpPr>
        <p:spPr>
          <a:xfrm flipV="1">
            <a:off x="5684023" y="5730734"/>
            <a:ext cx="348508" cy="342015"/>
          </a:xfrm>
          <a:prstGeom prst="line">
            <a:avLst/>
          </a:prstGeom>
          <a:ln w="317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7" name="Connecteur droit 46"/>
          <p:cNvCxnSpPr>
            <a:stCxn id="30" idx="2"/>
            <a:endCxn id="2" idx="2"/>
          </p:cNvCxnSpPr>
          <p:nvPr/>
        </p:nvCxnSpPr>
        <p:spPr>
          <a:xfrm flipV="1">
            <a:off x="5030940" y="5730734"/>
            <a:ext cx="1001591" cy="339072"/>
          </a:xfrm>
          <a:prstGeom prst="line">
            <a:avLst/>
          </a:prstGeom>
          <a:ln w="317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52" name="Rectangle 51"/>
          <p:cNvSpPr/>
          <p:nvPr/>
        </p:nvSpPr>
        <p:spPr bwMode="auto">
          <a:xfrm>
            <a:off x="7911577" y="2279892"/>
            <a:ext cx="4022394" cy="708260"/>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fontAlgn="auto">
              <a:spcBef>
                <a:spcPts val="0"/>
              </a:spcBef>
              <a:spcAft>
                <a:spcPts val="0"/>
              </a:spcAft>
              <a:defRPr/>
            </a:pPr>
            <a:endParaRPr lang="en-US" dirty="0">
              <a:solidFill>
                <a:schemeClr val="tx1"/>
              </a:solidFill>
              <a:latin typeface="Segoe UI Light"/>
              <a:cs typeface="Segoe UI Light"/>
            </a:endParaRPr>
          </a:p>
        </p:txBody>
      </p:sp>
      <p:sp>
        <p:nvSpPr>
          <p:cNvPr id="58" name="ZoneTexte 57"/>
          <p:cNvSpPr txBox="1"/>
          <p:nvPr/>
        </p:nvSpPr>
        <p:spPr>
          <a:xfrm>
            <a:off x="8040087" y="2400725"/>
            <a:ext cx="3852963" cy="830997"/>
          </a:xfrm>
          <a:prstGeom prst="rect">
            <a:avLst/>
          </a:prstGeom>
          <a:noFill/>
        </p:spPr>
        <p:txBody>
          <a:bodyPr wrap="square" lIns="0" tIns="0" rIns="0" bIns="0" rtlCol="0">
            <a:spAutoFit/>
          </a:bodyPr>
          <a:lstStyle/>
          <a:p>
            <a:pPr>
              <a:lnSpc>
                <a:spcPct val="90000"/>
              </a:lnSpc>
            </a:pPr>
            <a:r>
              <a:rPr lang="fr-FR" sz="2000" spc="-50" dirty="0" smtClean="0">
                <a:solidFill>
                  <a:schemeClr val="bg1"/>
                </a:solidFill>
                <a:latin typeface="+mj-lt"/>
              </a:rPr>
              <a:t>Plus grande </a:t>
            </a:r>
            <a:r>
              <a:rPr lang="fr-FR" sz="2000" spc="-50" dirty="0">
                <a:solidFill>
                  <a:schemeClr val="bg1"/>
                </a:solidFill>
                <a:latin typeface="+mj-lt"/>
              </a:rPr>
              <a:t>capacité jusqu’à 64 </a:t>
            </a:r>
            <a:r>
              <a:rPr lang="fr-FR" sz="2000" spc="-50" dirty="0" smtClean="0">
                <a:solidFill>
                  <a:schemeClr val="bg1"/>
                </a:solidFill>
                <a:latin typeface="+mj-lt"/>
              </a:rPr>
              <a:t>To, le VHD = 2 To</a:t>
            </a:r>
            <a:endParaRPr lang="fr-FR" sz="2000" spc="-50" dirty="0">
              <a:solidFill>
                <a:schemeClr val="bg1"/>
              </a:solidFill>
              <a:latin typeface="+mj-lt"/>
            </a:endParaRPr>
          </a:p>
          <a:p>
            <a:pPr>
              <a:lnSpc>
                <a:spcPct val="90000"/>
              </a:lnSpc>
            </a:pPr>
            <a:endParaRPr lang="fr-FR" sz="2000" spc="-50" dirty="0" smtClean="0">
              <a:gradFill>
                <a:gsLst>
                  <a:gs pos="2917">
                    <a:schemeClr val="tx1"/>
                  </a:gs>
                  <a:gs pos="30000">
                    <a:schemeClr val="tx1"/>
                  </a:gs>
                </a:gsLst>
                <a:lin ang="5400000" scaled="0"/>
              </a:gradFill>
            </a:endParaRPr>
          </a:p>
        </p:txBody>
      </p:sp>
      <p:sp>
        <p:nvSpPr>
          <p:cNvPr id="59" name="Rectangle 58"/>
          <p:cNvSpPr/>
          <p:nvPr/>
        </p:nvSpPr>
        <p:spPr bwMode="auto">
          <a:xfrm>
            <a:off x="7898222" y="3416701"/>
            <a:ext cx="4022394" cy="708260"/>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fontAlgn="auto">
              <a:spcBef>
                <a:spcPts val="0"/>
              </a:spcBef>
              <a:spcAft>
                <a:spcPts val="0"/>
              </a:spcAft>
              <a:defRPr/>
            </a:pPr>
            <a:endParaRPr lang="en-US" dirty="0">
              <a:solidFill>
                <a:schemeClr val="tx1"/>
              </a:solidFill>
              <a:latin typeface="Segoe UI Light"/>
              <a:cs typeface="Segoe UI Light"/>
            </a:endParaRPr>
          </a:p>
        </p:txBody>
      </p:sp>
      <p:sp>
        <p:nvSpPr>
          <p:cNvPr id="60" name="Rectangle 59"/>
          <p:cNvSpPr/>
          <p:nvPr/>
        </p:nvSpPr>
        <p:spPr bwMode="auto">
          <a:xfrm>
            <a:off x="7898222" y="4644089"/>
            <a:ext cx="4022394" cy="708260"/>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fontAlgn="auto">
              <a:spcBef>
                <a:spcPts val="0"/>
              </a:spcBef>
              <a:spcAft>
                <a:spcPts val="0"/>
              </a:spcAft>
              <a:defRPr/>
            </a:pPr>
            <a:endParaRPr lang="en-US" dirty="0">
              <a:solidFill>
                <a:schemeClr val="tx1"/>
              </a:solidFill>
              <a:latin typeface="Segoe UI Light"/>
              <a:cs typeface="Segoe UI Light"/>
            </a:endParaRPr>
          </a:p>
        </p:txBody>
      </p:sp>
      <p:sp>
        <p:nvSpPr>
          <p:cNvPr id="61" name="ZoneTexte 60"/>
          <p:cNvSpPr txBox="1"/>
          <p:nvPr/>
        </p:nvSpPr>
        <p:spPr>
          <a:xfrm>
            <a:off x="8036520" y="3592916"/>
            <a:ext cx="3472436" cy="332399"/>
          </a:xfrm>
          <a:prstGeom prst="rect">
            <a:avLst/>
          </a:prstGeom>
          <a:noFill/>
        </p:spPr>
        <p:txBody>
          <a:bodyPr wrap="square" lIns="0" tIns="0" rIns="0" bIns="0" rtlCol="0">
            <a:spAutoFit/>
          </a:bodyPr>
          <a:lstStyle/>
          <a:p>
            <a:pPr>
              <a:lnSpc>
                <a:spcPct val="90000"/>
              </a:lnSpc>
            </a:pPr>
            <a:r>
              <a:rPr lang="fr-FR" sz="2400" spc="-50" dirty="0" err="1" smtClean="0">
                <a:solidFill>
                  <a:schemeClr val="bg1"/>
                </a:solidFill>
                <a:latin typeface="+mj-lt"/>
              </a:rPr>
              <a:t>Thin</a:t>
            </a:r>
            <a:r>
              <a:rPr lang="fr-FR" sz="2400" spc="-50" dirty="0" smtClean="0">
                <a:solidFill>
                  <a:schemeClr val="bg1"/>
                </a:solidFill>
                <a:latin typeface="+mj-lt"/>
              </a:rPr>
              <a:t> </a:t>
            </a:r>
            <a:r>
              <a:rPr lang="fr-FR" sz="2000" spc="-50" dirty="0" err="1" smtClean="0">
                <a:solidFill>
                  <a:schemeClr val="bg1"/>
                </a:solidFill>
                <a:latin typeface="+mj-lt"/>
              </a:rPr>
              <a:t>provisioning</a:t>
            </a:r>
            <a:endParaRPr lang="fr-FR" sz="2400" spc="-50" dirty="0" smtClean="0">
              <a:solidFill>
                <a:schemeClr val="bg1"/>
              </a:solidFill>
              <a:latin typeface="+mj-lt"/>
            </a:endParaRPr>
          </a:p>
        </p:txBody>
      </p:sp>
      <p:sp>
        <p:nvSpPr>
          <p:cNvPr id="62" name="ZoneTexte 61"/>
          <p:cNvSpPr txBox="1"/>
          <p:nvPr/>
        </p:nvSpPr>
        <p:spPr>
          <a:xfrm>
            <a:off x="8094516" y="4679650"/>
            <a:ext cx="3798533" cy="553998"/>
          </a:xfrm>
          <a:prstGeom prst="rect">
            <a:avLst/>
          </a:prstGeom>
          <a:noFill/>
        </p:spPr>
        <p:txBody>
          <a:bodyPr wrap="square" lIns="0" tIns="0" rIns="0" bIns="0" rtlCol="0">
            <a:spAutoFit/>
          </a:bodyPr>
          <a:lstStyle/>
          <a:p>
            <a:pPr>
              <a:lnSpc>
                <a:spcPct val="90000"/>
              </a:lnSpc>
            </a:pPr>
            <a:r>
              <a:rPr lang="fr-FR" sz="2000" spc="-50" dirty="0" smtClean="0">
                <a:solidFill>
                  <a:schemeClr val="bg1"/>
                </a:solidFill>
                <a:latin typeface="+mj-lt"/>
              </a:rPr>
              <a:t>Protection contre les corruptions de données</a:t>
            </a:r>
          </a:p>
        </p:txBody>
      </p:sp>
      <p:sp>
        <p:nvSpPr>
          <p:cNvPr id="63" name="Isosceles Triangle 8"/>
          <p:cNvSpPr/>
          <p:nvPr/>
        </p:nvSpPr>
        <p:spPr bwMode="auto">
          <a:xfrm rot="16200000">
            <a:off x="5331947" y="3405687"/>
            <a:ext cx="3902340" cy="1117114"/>
          </a:xfrm>
          <a:prstGeom prst="triangle">
            <a:avLst/>
          </a:prstGeom>
          <a:solidFill>
            <a:srgbClr val="66CBEA">
              <a:alpha val="50000"/>
            </a:srgb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14099" fontAlgn="base">
              <a:lnSpc>
                <a:spcPct val="90000"/>
              </a:lnSpc>
              <a:spcBef>
                <a:spcPct val="0"/>
              </a:spcBef>
              <a:spcAft>
                <a:spcPct val="0"/>
              </a:spcAft>
            </a:pPr>
            <a:endParaRPr lang="en-US" sz="2000" spc="-50" dirty="0" smtClean="0">
              <a:gradFill>
                <a:gsLst>
                  <a:gs pos="0">
                    <a:schemeClr val="bg1"/>
                  </a:gs>
                  <a:gs pos="100000">
                    <a:schemeClr val="bg1"/>
                  </a:gs>
                </a:gsLst>
                <a:lin ang="5400000" scaled="0"/>
              </a:gradFill>
            </a:endParaRPr>
          </a:p>
        </p:txBody>
      </p:sp>
      <p:sp>
        <p:nvSpPr>
          <p:cNvPr id="3" name="ZoneTexte 2"/>
          <p:cNvSpPr txBox="1"/>
          <p:nvPr/>
        </p:nvSpPr>
        <p:spPr>
          <a:xfrm>
            <a:off x="4426302" y="1293359"/>
            <a:ext cx="3701126" cy="332399"/>
          </a:xfrm>
          <a:prstGeom prst="rect">
            <a:avLst/>
          </a:prstGeom>
          <a:noFill/>
        </p:spPr>
        <p:txBody>
          <a:bodyPr wrap="square" lIns="0" tIns="0" rIns="0" bIns="0" rtlCol="0">
            <a:spAutoFit/>
          </a:bodyPr>
          <a:lstStyle/>
          <a:p>
            <a:pPr>
              <a:lnSpc>
                <a:spcPct val="90000"/>
              </a:lnSpc>
            </a:pPr>
            <a:r>
              <a:rPr lang="fr-FR" sz="2400" b="1" spc="-50" dirty="0" smtClean="0">
                <a:solidFill>
                  <a:srgbClr val="00188F"/>
                </a:solidFill>
                <a:latin typeface="+mj-lt"/>
              </a:rPr>
              <a:t>LUN avec des disques </a:t>
            </a:r>
            <a:r>
              <a:rPr lang="fr-FR" sz="2400" b="1" spc="-50" dirty="0" err="1" smtClean="0">
                <a:solidFill>
                  <a:srgbClr val="00188F"/>
                </a:solidFill>
                <a:latin typeface="+mj-lt"/>
              </a:rPr>
              <a:t>VHDx</a:t>
            </a:r>
            <a:endParaRPr lang="fr-FR" sz="2400" b="1" spc="-50" dirty="0" smtClean="0">
              <a:solidFill>
                <a:srgbClr val="00188F"/>
              </a:solidFill>
              <a:latin typeface="+mj-lt"/>
            </a:endParaRPr>
          </a:p>
        </p:txBody>
      </p:sp>
      <p:sp>
        <p:nvSpPr>
          <p:cNvPr id="38" name="TextBox 14"/>
          <p:cNvSpPr txBox="1"/>
          <p:nvPr/>
        </p:nvSpPr>
        <p:spPr bwMode="white">
          <a:xfrm>
            <a:off x="520700" y="2763026"/>
            <a:ext cx="3146425" cy="1231106"/>
          </a:xfrm>
          <a:prstGeom prst="rect">
            <a:avLst/>
          </a:prstGeom>
          <a:noFill/>
        </p:spPr>
        <p:txBody>
          <a:bodyPr wrap="square" lIns="0" tIns="0" rIns="0" bIns="0" rtlCol="0">
            <a:spAutoFit/>
          </a:bodyPr>
          <a:lstStyle/>
          <a:p>
            <a:pPr defTabSz="1306513"/>
            <a:r>
              <a:rPr lang="fr-FR" sz="2000" dirty="0" smtClean="0">
                <a:solidFill>
                  <a:schemeClr val="bg1"/>
                </a:solidFill>
              </a:rPr>
              <a:t>Windows Server 2012 R2 devient un SAN moins couteux que la concurrence toute en restant compétitif</a:t>
            </a:r>
            <a:endParaRPr lang="fr-FR" sz="2000" dirty="0">
              <a:solidFill>
                <a:schemeClr val="bg1"/>
              </a:solidFill>
            </a:endParaRPr>
          </a:p>
        </p:txBody>
      </p:sp>
      <p:sp>
        <p:nvSpPr>
          <p:cNvPr id="6" name="Espace réservé du numéro de diapositive 5"/>
          <p:cNvSpPr>
            <a:spLocks noGrp="1"/>
          </p:cNvSpPr>
          <p:nvPr>
            <p:ph type="sldNum" sz="quarter" idx="12"/>
          </p:nvPr>
        </p:nvSpPr>
        <p:spPr/>
        <p:txBody>
          <a:bodyPr/>
          <a:lstStyle/>
          <a:p>
            <a:pPr>
              <a:lnSpc>
                <a:spcPct val="90000"/>
              </a:lnSpc>
            </a:pPr>
            <a:fld id="{1BC86A1F-E589-44B2-A543-2EC98F5547A7}" type="slidenum">
              <a:rPr lang="en-US" smtClean="0"/>
              <a:pPr>
                <a:lnSpc>
                  <a:spcPct val="90000"/>
                </a:lnSpc>
              </a:pPr>
              <a:t>25</a:t>
            </a:fld>
            <a:endParaRPr lang="en-US" dirty="0"/>
          </a:p>
        </p:txBody>
      </p:sp>
      <p:sp>
        <p:nvSpPr>
          <p:cNvPr id="8" name="ZoneTexte 7"/>
          <p:cNvSpPr txBox="1"/>
          <p:nvPr/>
        </p:nvSpPr>
        <p:spPr>
          <a:xfrm>
            <a:off x="7773851" y="6011564"/>
            <a:ext cx="3646769" cy="664797"/>
          </a:xfrm>
          <a:prstGeom prst="rect">
            <a:avLst/>
          </a:prstGeom>
          <a:noFill/>
        </p:spPr>
        <p:txBody>
          <a:bodyPr wrap="square" lIns="0" tIns="0" rIns="0" bIns="0" rtlCol="0">
            <a:spAutoFit/>
          </a:bodyPr>
          <a:lstStyle/>
          <a:p>
            <a:pPr>
              <a:lnSpc>
                <a:spcPct val="90000"/>
              </a:lnSpc>
            </a:pPr>
            <a:r>
              <a:rPr lang="fr-FR" sz="2400" spc="-50" dirty="0" err="1" smtClean="0">
                <a:solidFill>
                  <a:srgbClr val="FF0000"/>
                </a:solidFill>
              </a:rPr>
              <a:t>Thin</a:t>
            </a:r>
            <a:r>
              <a:rPr lang="fr-FR" sz="2400" spc="-50" dirty="0" smtClean="0">
                <a:solidFill>
                  <a:srgbClr val="FF0000"/>
                </a:solidFill>
              </a:rPr>
              <a:t> </a:t>
            </a:r>
            <a:r>
              <a:rPr lang="fr-FR" sz="2400" spc="-50" dirty="0" err="1" smtClean="0">
                <a:solidFill>
                  <a:srgbClr val="FF0000"/>
                </a:solidFill>
              </a:rPr>
              <a:t>provisioning</a:t>
            </a:r>
            <a:r>
              <a:rPr lang="fr-FR" sz="2400" spc="-50" dirty="0" smtClean="0">
                <a:solidFill>
                  <a:srgbClr val="FF0000"/>
                </a:solidFill>
              </a:rPr>
              <a:t> incompatible avec SOFS</a:t>
            </a:r>
          </a:p>
        </p:txBody>
      </p:sp>
    </p:spTree>
    <p:extLst>
      <p:ext uri="{BB962C8B-B14F-4D97-AF65-F5344CB8AC3E}">
        <p14:creationId xmlns:p14="http://schemas.microsoft.com/office/powerpoint/2010/main" val="2330561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bwMode="ltGray">
          <a:xfrm>
            <a:off x="0" y="-1"/>
            <a:ext cx="4130675" cy="6858001"/>
          </a:xfrm>
          <a:prstGeom prst="rect">
            <a:avLst/>
          </a:prstGeom>
          <a:solidFill>
            <a:srgbClr val="00BCF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pPr>
            <a:endParaRPr lang="en-US" sz="2000" spc="-50" dirty="0" smtClean="0">
              <a:gradFill>
                <a:gsLst>
                  <a:gs pos="0">
                    <a:schemeClr val="bg1"/>
                  </a:gs>
                  <a:gs pos="100000">
                    <a:schemeClr val="bg1"/>
                  </a:gs>
                </a:gsLst>
                <a:lin ang="5400000" scaled="0"/>
              </a:gradFill>
            </a:endParaRPr>
          </a:p>
        </p:txBody>
      </p:sp>
      <p:sp>
        <p:nvSpPr>
          <p:cNvPr id="16" name="Title 1"/>
          <p:cNvSpPr txBox="1">
            <a:spLocks/>
          </p:cNvSpPr>
          <p:nvPr/>
        </p:nvSpPr>
        <p:spPr>
          <a:xfrm>
            <a:off x="4334032" y="200025"/>
            <a:ext cx="6998495" cy="747897"/>
          </a:xfrm>
          <a:prstGeom prst="rect">
            <a:avLst/>
          </a:prstGeom>
        </p:spPr>
        <p:txBody>
          <a:bodyPr lIns="0" tIns="0" rIns="0" bIns="0"/>
          <a:lstStyle>
            <a:lvl1pPr algn="l" defTabSz="914363" rtl="0" eaLnBrk="1" latinLnBrk="0" hangingPunct="1">
              <a:lnSpc>
                <a:spcPct val="90000"/>
              </a:lnSpc>
              <a:spcBef>
                <a:spcPct val="0"/>
              </a:spcBef>
              <a:buNone/>
              <a:defRPr lang="en-US" sz="5400" b="0" kern="1200" cap="none" spc="-100" baseline="0" dirty="0" smtClean="0">
                <a:ln w="3175">
                  <a:noFill/>
                </a:ln>
                <a:gradFill>
                  <a:gsLst>
                    <a:gs pos="1250">
                      <a:schemeClr val="tx2"/>
                    </a:gs>
                    <a:gs pos="100000">
                      <a:schemeClr val="tx2"/>
                    </a:gs>
                  </a:gsLst>
                  <a:lin ang="5400000" scaled="0"/>
                </a:gradFill>
                <a:effectLst/>
                <a:latin typeface="+mj-lt"/>
                <a:ea typeface="+mn-ea"/>
                <a:cs typeface="Arial" charset="0"/>
              </a:defRPr>
            </a:lvl1pPr>
          </a:lstStyle>
          <a:p>
            <a:r>
              <a:rPr lang="en-US" dirty="0" smtClean="0">
                <a:gradFill>
                  <a:gsLst>
                    <a:gs pos="1667">
                      <a:schemeClr val="accent1"/>
                    </a:gs>
                    <a:gs pos="26000">
                      <a:schemeClr val="accent1"/>
                    </a:gs>
                  </a:gsLst>
                  <a:lin ang="5400000" scaled="0"/>
                </a:gradFill>
              </a:rPr>
              <a:t>Storage 2012 R2</a:t>
            </a:r>
            <a:endParaRPr lang="en-US" dirty="0">
              <a:gradFill>
                <a:gsLst>
                  <a:gs pos="1667">
                    <a:schemeClr val="accent1"/>
                  </a:gs>
                  <a:gs pos="26000">
                    <a:schemeClr val="accent1"/>
                  </a:gs>
                </a:gsLst>
                <a:lin ang="5400000" scaled="0"/>
              </a:gradFill>
            </a:endParaRPr>
          </a:p>
        </p:txBody>
      </p:sp>
      <p:sp>
        <p:nvSpPr>
          <p:cNvPr id="4" name="TextBox 14"/>
          <p:cNvSpPr txBox="1"/>
          <p:nvPr/>
        </p:nvSpPr>
        <p:spPr bwMode="white">
          <a:xfrm>
            <a:off x="520700" y="2763026"/>
            <a:ext cx="3146425" cy="1231106"/>
          </a:xfrm>
          <a:prstGeom prst="rect">
            <a:avLst/>
          </a:prstGeom>
          <a:noFill/>
        </p:spPr>
        <p:txBody>
          <a:bodyPr wrap="square" lIns="0" tIns="0" rIns="0" bIns="0" rtlCol="0">
            <a:spAutoFit/>
          </a:bodyPr>
          <a:lstStyle/>
          <a:p>
            <a:pPr defTabSz="1306513"/>
            <a:r>
              <a:rPr lang="fr-FR" sz="2000" dirty="0" smtClean="0">
                <a:solidFill>
                  <a:schemeClr val="bg1"/>
                </a:solidFill>
              </a:rPr>
              <a:t>Windows Server 2012 R2 devient un SAN moins couteux que la concurrence toute en restant compétitif</a:t>
            </a:r>
            <a:endParaRPr lang="fr-FR" sz="2000" dirty="0">
              <a:solidFill>
                <a:schemeClr val="bg1"/>
              </a:solidFill>
            </a:endParaRPr>
          </a:p>
        </p:txBody>
      </p:sp>
      <p:pic>
        <p:nvPicPr>
          <p:cNvPr id="5" name="Picture 13" descr="lightning-money"/>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00174" y="1424040"/>
            <a:ext cx="586470" cy="968308"/>
          </a:xfrm>
          <a:prstGeom prst="rect">
            <a:avLst/>
          </a:prstGeom>
          <a:noFill/>
          <a:ln w="9525">
            <a:noFill/>
            <a:miter lim="800000"/>
            <a:headEnd/>
            <a:tailEnd/>
          </a:ln>
        </p:spPr>
      </p:pic>
      <p:sp>
        <p:nvSpPr>
          <p:cNvPr id="2" name="ZoneTexte 1"/>
          <p:cNvSpPr txBox="1"/>
          <p:nvPr/>
        </p:nvSpPr>
        <p:spPr>
          <a:xfrm>
            <a:off x="4334032" y="1219200"/>
            <a:ext cx="5643686" cy="332399"/>
          </a:xfrm>
          <a:prstGeom prst="rect">
            <a:avLst/>
          </a:prstGeom>
          <a:noFill/>
        </p:spPr>
        <p:txBody>
          <a:bodyPr wrap="square" lIns="0" tIns="0" rIns="0" bIns="0" rtlCol="0">
            <a:spAutoFit/>
          </a:bodyPr>
          <a:lstStyle/>
          <a:p>
            <a:pPr>
              <a:lnSpc>
                <a:spcPct val="90000"/>
              </a:lnSpc>
            </a:pPr>
            <a:r>
              <a:rPr lang="fr-FR" sz="2400" b="1" spc="-50" dirty="0" smtClean="0">
                <a:solidFill>
                  <a:srgbClr val="00188F"/>
                </a:solidFill>
                <a:latin typeface="+mj-lt"/>
              </a:rPr>
              <a:t>Disque virtuel VHD </a:t>
            </a:r>
            <a:r>
              <a:rPr lang="fr-FR" sz="2400" b="1" spc="-50" dirty="0" smtClean="0">
                <a:solidFill>
                  <a:srgbClr val="00188F"/>
                </a:solidFill>
                <a:latin typeface="+mj-lt"/>
                <a:sym typeface="Wingdings" panose="05000000000000000000" pitchFamily="2" charset="2"/>
              </a:rPr>
              <a:t> 2012</a:t>
            </a:r>
            <a:endParaRPr lang="fr-FR" sz="2400" b="1" spc="-50" dirty="0" smtClean="0">
              <a:solidFill>
                <a:srgbClr val="00188F"/>
              </a:solidFill>
              <a:latin typeface="+mj-lt"/>
            </a:endParaRPr>
          </a:p>
        </p:txBody>
      </p:sp>
      <p:pic>
        <p:nvPicPr>
          <p:cNvPr id="3" name="Imag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34032" y="1753288"/>
            <a:ext cx="6020203" cy="2104688"/>
          </a:xfrm>
          <a:prstGeom prst="rect">
            <a:avLst/>
          </a:prstGeom>
        </p:spPr>
      </p:pic>
      <p:sp>
        <p:nvSpPr>
          <p:cNvPr id="8" name="ZoneTexte 7"/>
          <p:cNvSpPr txBox="1"/>
          <p:nvPr/>
        </p:nvSpPr>
        <p:spPr>
          <a:xfrm>
            <a:off x="4334032" y="4159623"/>
            <a:ext cx="5643686" cy="332399"/>
          </a:xfrm>
          <a:prstGeom prst="rect">
            <a:avLst/>
          </a:prstGeom>
          <a:noFill/>
        </p:spPr>
        <p:txBody>
          <a:bodyPr wrap="square" lIns="0" tIns="0" rIns="0" bIns="0" rtlCol="0">
            <a:spAutoFit/>
          </a:bodyPr>
          <a:lstStyle/>
          <a:p>
            <a:pPr>
              <a:lnSpc>
                <a:spcPct val="90000"/>
              </a:lnSpc>
            </a:pPr>
            <a:r>
              <a:rPr lang="fr-FR" sz="2400" b="1" spc="-50" dirty="0" smtClean="0">
                <a:solidFill>
                  <a:srgbClr val="00188F"/>
                </a:solidFill>
                <a:latin typeface="+mj-lt"/>
              </a:rPr>
              <a:t>Disque virtuel </a:t>
            </a:r>
            <a:r>
              <a:rPr lang="fr-FR" sz="2400" b="1" spc="-50" dirty="0" err="1" smtClean="0">
                <a:solidFill>
                  <a:srgbClr val="FF0000"/>
                </a:solidFill>
                <a:latin typeface="+mj-lt"/>
              </a:rPr>
              <a:t>VHDx</a:t>
            </a:r>
            <a:r>
              <a:rPr lang="fr-FR" sz="2400" b="1" spc="-50" dirty="0" smtClean="0">
                <a:solidFill>
                  <a:srgbClr val="00188F"/>
                </a:solidFill>
                <a:latin typeface="+mj-lt"/>
              </a:rPr>
              <a:t> </a:t>
            </a:r>
            <a:r>
              <a:rPr lang="fr-FR" sz="2400" b="1" spc="-50" dirty="0" smtClean="0">
                <a:solidFill>
                  <a:srgbClr val="00188F"/>
                </a:solidFill>
                <a:latin typeface="+mj-lt"/>
                <a:sym typeface="Wingdings" panose="05000000000000000000" pitchFamily="2" charset="2"/>
              </a:rPr>
              <a:t> 2012 R2</a:t>
            </a:r>
            <a:endParaRPr lang="fr-FR" sz="2400" b="1" spc="-50" dirty="0" smtClean="0">
              <a:solidFill>
                <a:srgbClr val="00188F"/>
              </a:solidFill>
              <a:latin typeface="+mj-lt"/>
            </a:endParaRPr>
          </a:p>
        </p:txBody>
      </p:sp>
      <p:pic>
        <p:nvPicPr>
          <p:cNvPr id="6" name="Image 5"/>
          <p:cNvPicPr>
            <a:picLocks noChangeAspect="1"/>
          </p:cNvPicPr>
          <p:nvPr/>
        </p:nvPicPr>
        <p:blipFill>
          <a:blip r:embed="rId5"/>
          <a:stretch>
            <a:fillRect/>
          </a:stretch>
        </p:blipFill>
        <p:spPr>
          <a:xfrm>
            <a:off x="4208952" y="4574356"/>
            <a:ext cx="7041280" cy="2414657"/>
          </a:xfrm>
          <a:prstGeom prst="rect">
            <a:avLst/>
          </a:prstGeom>
        </p:spPr>
      </p:pic>
      <p:sp>
        <p:nvSpPr>
          <p:cNvPr id="7" name="Espace réservé du numéro de diapositive 6"/>
          <p:cNvSpPr>
            <a:spLocks noGrp="1"/>
          </p:cNvSpPr>
          <p:nvPr>
            <p:ph type="sldNum" sz="quarter" idx="12"/>
          </p:nvPr>
        </p:nvSpPr>
        <p:spPr/>
        <p:txBody>
          <a:bodyPr/>
          <a:lstStyle/>
          <a:p>
            <a:pPr>
              <a:lnSpc>
                <a:spcPct val="90000"/>
              </a:lnSpc>
            </a:pPr>
            <a:fld id="{1BC86A1F-E589-44B2-A543-2EC98F5547A7}" type="slidenum">
              <a:rPr lang="en-US" smtClean="0"/>
              <a:pPr>
                <a:lnSpc>
                  <a:spcPct val="90000"/>
                </a:lnSpc>
              </a:pPr>
              <a:t>26</a:t>
            </a:fld>
            <a:endParaRPr lang="en-US" dirty="0"/>
          </a:p>
        </p:txBody>
      </p:sp>
    </p:spTree>
    <p:extLst>
      <p:ext uri="{BB962C8B-B14F-4D97-AF65-F5344CB8AC3E}">
        <p14:creationId xmlns:p14="http://schemas.microsoft.com/office/powerpoint/2010/main" val="299517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bwMode="ltGray">
          <a:xfrm>
            <a:off x="0" y="-1"/>
            <a:ext cx="4130675" cy="6858001"/>
          </a:xfrm>
          <a:prstGeom prst="rect">
            <a:avLst/>
          </a:prstGeom>
          <a:solidFill>
            <a:srgbClr val="00BCF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pPr>
            <a:endParaRPr lang="en-US" sz="2000" spc="-50" dirty="0" smtClean="0">
              <a:gradFill>
                <a:gsLst>
                  <a:gs pos="0">
                    <a:schemeClr val="bg1"/>
                  </a:gs>
                  <a:gs pos="100000">
                    <a:schemeClr val="bg1"/>
                  </a:gs>
                </a:gsLst>
                <a:lin ang="5400000" scaled="0"/>
              </a:gradFill>
            </a:endParaRPr>
          </a:p>
        </p:txBody>
      </p:sp>
      <p:sp>
        <p:nvSpPr>
          <p:cNvPr id="16" name="Title 1"/>
          <p:cNvSpPr txBox="1">
            <a:spLocks/>
          </p:cNvSpPr>
          <p:nvPr/>
        </p:nvSpPr>
        <p:spPr>
          <a:xfrm>
            <a:off x="4334032" y="200025"/>
            <a:ext cx="6998495" cy="747897"/>
          </a:xfrm>
          <a:prstGeom prst="rect">
            <a:avLst/>
          </a:prstGeom>
        </p:spPr>
        <p:txBody>
          <a:bodyPr lIns="0" tIns="0" rIns="0" bIns="0"/>
          <a:lstStyle>
            <a:lvl1pPr algn="l" defTabSz="914363" rtl="0" eaLnBrk="1" latinLnBrk="0" hangingPunct="1">
              <a:lnSpc>
                <a:spcPct val="90000"/>
              </a:lnSpc>
              <a:spcBef>
                <a:spcPct val="0"/>
              </a:spcBef>
              <a:buNone/>
              <a:defRPr lang="en-US" sz="5400" b="0" kern="1200" cap="none" spc="-100" baseline="0" dirty="0" smtClean="0">
                <a:ln w="3175">
                  <a:noFill/>
                </a:ln>
                <a:gradFill>
                  <a:gsLst>
                    <a:gs pos="1250">
                      <a:schemeClr val="tx2"/>
                    </a:gs>
                    <a:gs pos="100000">
                      <a:schemeClr val="tx2"/>
                    </a:gs>
                  </a:gsLst>
                  <a:lin ang="5400000" scaled="0"/>
                </a:gradFill>
                <a:effectLst/>
                <a:latin typeface="+mj-lt"/>
                <a:ea typeface="+mn-ea"/>
                <a:cs typeface="Arial" charset="0"/>
              </a:defRPr>
            </a:lvl1pPr>
          </a:lstStyle>
          <a:p>
            <a:r>
              <a:rPr lang="en-US" dirty="0" smtClean="0">
                <a:gradFill>
                  <a:gsLst>
                    <a:gs pos="1667">
                      <a:schemeClr val="accent1"/>
                    </a:gs>
                    <a:gs pos="26000">
                      <a:schemeClr val="accent1"/>
                    </a:gs>
                  </a:gsLst>
                  <a:lin ang="5400000" scaled="0"/>
                </a:gradFill>
              </a:rPr>
              <a:t>Storage 2012 R2</a:t>
            </a:r>
            <a:endParaRPr lang="en-US" dirty="0">
              <a:gradFill>
                <a:gsLst>
                  <a:gs pos="1667">
                    <a:schemeClr val="accent1"/>
                  </a:gs>
                  <a:gs pos="26000">
                    <a:schemeClr val="accent1"/>
                  </a:gs>
                </a:gsLst>
                <a:lin ang="5400000" scaled="0"/>
              </a:gradFill>
            </a:endParaRPr>
          </a:p>
        </p:txBody>
      </p:sp>
      <p:pic>
        <p:nvPicPr>
          <p:cNvPr id="7" name="Picture 13" descr="lightning-money"/>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00174" y="1424040"/>
            <a:ext cx="586470" cy="968308"/>
          </a:xfrm>
          <a:prstGeom prst="rect">
            <a:avLst/>
          </a:prstGeom>
          <a:noFill/>
          <a:ln w="9525">
            <a:noFill/>
            <a:miter lim="800000"/>
            <a:headEnd/>
            <a:tailEnd/>
          </a:ln>
        </p:spPr>
      </p:pic>
      <p:sp>
        <p:nvSpPr>
          <p:cNvPr id="2" name="ZoneTexte 1"/>
          <p:cNvSpPr txBox="1"/>
          <p:nvPr/>
        </p:nvSpPr>
        <p:spPr>
          <a:xfrm>
            <a:off x="4334032" y="1172115"/>
            <a:ext cx="4695668" cy="332399"/>
          </a:xfrm>
          <a:prstGeom prst="rect">
            <a:avLst/>
          </a:prstGeom>
          <a:noFill/>
        </p:spPr>
        <p:txBody>
          <a:bodyPr wrap="square" lIns="0" tIns="0" rIns="0" bIns="0" rtlCol="0">
            <a:spAutoFit/>
          </a:bodyPr>
          <a:lstStyle/>
          <a:p>
            <a:pPr>
              <a:lnSpc>
                <a:spcPct val="90000"/>
              </a:lnSpc>
            </a:pPr>
            <a:r>
              <a:rPr lang="fr-FR" sz="2400" b="1" spc="-50" dirty="0" smtClean="0">
                <a:solidFill>
                  <a:srgbClr val="00188F"/>
                </a:solidFill>
                <a:latin typeface="+mj-lt"/>
              </a:rPr>
              <a:t>Déduplication</a:t>
            </a:r>
            <a:r>
              <a:rPr lang="fr-FR" sz="2400" spc="-50" dirty="0" smtClean="0">
                <a:gradFill>
                  <a:gsLst>
                    <a:gs pos="2917">
                      <a:schemeClr val="tx1"/>
                    </a:gs>
                    <a:gs pos="30000">
                      <a:schemeClr val="tx1"/>
                    </a:gs>
                  </a:gsLst>
                  <a:lin ang="5400000" scaled="0"/>
                </a:gradFill>
                <a:latin typeface="+mj-lt"/>
              </a:rPr>
              <a:t> </a:t>
            </a:r>
          </a:p>
        </p:txBody>
      </p:sp>
      <p:sp>
        <p:nvSpPr>
          <p:cNvPr id="19" name="ZoneTexte 18"/>
          <p:cNvSpPr txBox="1"/>
          <p:nvPr/>
        </p:nvSpPr>
        <p:spPr>
          <a:xfrm>
            <a:off x="4334032" y="1809750"/>
            <a:ext cx="7134225" cy="4653582"/>
          </a:xfrm>
          <a:prstGeom prst="rect">
            <a:avLst/>
          </a:prstGeom>
          <a:noFill/>
        </p:spPr>
        <p:txBody>
          <a:bodyPr wrap="square" lIns="0" tIns="0" rIns="0" bIns="0" rtlCol="0">
            <a:spAutoFit/>
          </a:bodyPr>
          <a:lstStyle/>
          <a:p>
            <a:pPr marL="342900" indent="-342900">
              <a:lnSpc>
                <a:spcPct val="90000"/>
              </a:lnSpc>
              <a:buFont typeface="Arial" panose="020B0604020202020204" pitchFamily="34" charset="0"/>
              <a:buChar char="•"/>
            </a:pPr>
            <a:r>
              <a:rPr lang="fr-FR" sz="2400" spc="-50" dirty="0" smtClean="0">
                <a:gradFill>
                  <a:gsLst>
                    <a:gs pos="2917">
                      <a:schemeClr val="tx1"/>
                    </a:gs>
                    <a:gs pos="30000">
                      <a:schemeClr val="tx1"/>
                    </a:gs>
                  </a:gsLst>
                  <a:lin ang="5400000" scaled="0"/>
                </a:gradFill>
                <a:latin typeface="+mj-lt"/>
              </a:rPr>
              <a:t>Elle permet de stocker d’avantage de données en moins d’espace</a:t>
            </a:r>
            <a:br>
              <a:rPr lang="fr-FR" sz="2400" spc="-50" dirty="0" smtClean="0">
                <a:gradFill>
                  <a:gsLst>
                    <a:gs pos="2917">
                      <a:schemeClr val="tx1"/>
                    </a:gs>
                    <a:gs pos="30000">
                      <a:schemeClr val="tx1"/>
                    </a:gs>
                  </a:gsLst>
                  <a:lin ang="5400000" scaled="0"/>
                </a:gradFill>
                <a:latin typeface="+mj-lt"/>
              </a:rPr>
            </a:br>
            <a:endParaRPr lang="fr-FR" sz="2400" spc="-50" dirty="0" smtClean="0">
              <a:gradFill>
                <a:gsLst>
                  <a:gs pos="2917">
                    <a:schemeClr val="tx1"/>
                  </a:gs>
                  <a:gs pos="30000">
                    <a:schemeClr val="tx1"/>
                  </a:gs>
                </a:gsLst>
                <a:lin ang="5400000" scaled="0"/>
              </a:gradFill>
              <a:latin typeface="+mj-lt"/>
            </a:endParaRPr>
          </a:p>
          <a:p>
            <a:pPr marL="342900" indent="-342900">
              <a:lnSpc>
                <a:spcPct val="90000"/>
              </a:lnSpc>
              <a:buFont typeface="Arial" panose="020B0604020202020204" pitchFamily="34" charset="0"/>
              <a:buChar char="•"/>
            </a:pPr>
            <a:r>
              <a:rPr lang="fr-FR" sz="2400" spc="-50" dirty="0" smtClean="0">
                <a:gradFill>
                  <a:gsLst>
                    <a:gs pos="2917">
                      <a:schemeClr val="tx1"/>
                    </a:gs>
                    <a:gs pos="30000">
                      <a:schemeClr val="tx1"/>
                    </a:gs>
                  </a:gsLst>
                  <a:lin ang="5400000" scaled="0"/>
                </a:gradFill>
                <a:latin typeface="+mj-lt"/>
              </a:rPr>
              <a:t>Segmentation de fichiers en petit morceaux de taille variable (32-128 Kb)</a:t>
            </a:r>
            <a:br>
              <a:rPr lang="fr-FR" sz="2400" spc="-50" dirty="0" smtClean="0">
                <a:gradFill>
                  <a:gsLst>
                    <a:gs pos="2917">
                      <a:schemeClr val="tx1"/>
                    </a:gs>
                    <a:gs pos="30000">
                      <a:schemeClr val="tx1"/>
                    </a:gs>
                  </a:gsLst>
                  <a:lin ang="5400000" scaled="0"/>
                </a:gradFill>
                <a:latin typeface="+mj-lt"/>
              </a:rPr>
            </a:br>
            <a:endParaRPr lang="fr-FR" sz="2400" spc="-50" dirty="0" smtClean="0">
              <a:gradFill>
                <a:gsLst>
                  <a:gs pos="2917">
                    <a:schemeClr val="tx1"/>
                  </a:gs>
                  <a:gs pos="30000">
                    <a:schemeClr val="tx1"/>
                  </a:gs>
                </a:gsLst>
                <a:lin ang="5400000" scaled="0"/>
              </a:gradFill>
              <a:latin typeface="+mj-lt"/>
            </a:endParaRPr>
          </a:p>
          <a:p>
            <a:pPr marL="342900" indent="-342900">
              <a:lnSpc>
                <a:spcPct val="90000"/>
              </a:lnSpc>
              <a:buFont typeface="Arial" panose="020B0604020202020204" pitchFamily="34" charset="0"/>
              <a:buChar char="•"/>
            </a:pPr>
            <a:r>
              <a:rPr lang="fr-FR" sz="2400" spc="-50" dirty="0" smtClean="0">
                <a:gradFill>
                  <a:gsLst>
                    <a:gs pos="2917">
                      <a:schemeClr val="tx1"/>
                    </a:gs>
                    <a:gs pos="30000">
                      <a:schemeClr val="tx1"/>
                    </a:gs>
                  </a:gsLst>
                  <a:lin ang="5400000" scaled="0"/>
                </a:gradFill>
                <a:latin typeface="+mj-lt"/>
              </a:rPr>
              <a:t>Identification des morceaux doubles et conservation qu’une seule copie</a:t>
            </a:r>
            <a:br>
              <a:rPr lang="fr-FR" sz="2400" spc="-50" dirty="0" smtClean="0">
                <a:gradFill>
                  <a:gsLst>
                    <a:gs pos="2917">
                      <a:schemeClr val="tx1"/>
                    </a:gs>
                    <a:gs pos="30000">
                      <a:schemeClr val="tx1"/>
                    </a:gs>
                  </a:gsLst>
                  <a:lin ang="5400000" scaled="0"/>
                </a:gradFill>
                <a:latin typeface="+mj-lt"/>
              </a:rPr>
            </a:br>
            <a:endParaRPr lang="fr-FR" sz="2400" spc="-50" dirty="0" smtClean="0">
              <a:gradFill>
                <a:gsLst>
                  <a:gs pos="2917">
                    <a:schemeClr val="tx1"/>
                  </a:gs>
                  <a:gs pos="30000">
                    <a:schemeClr val="tx1"/>
                  </a:gs>
                </a:gsLst>
                <a:lin ang="5400000" scaled="0"/>
              </a:gradFill>
              <a:latin typeface="+mj-lt"/>
            </a:endParaRPr>
          </a:p>
          <a:p>
            <a:pPr marL="342900" indent="-342900">
              <a:lnSpc>
                <a:spcPct val="90000"/>
              </a:lnSpc>
              <a:buFont typeface="Arial" panose="020B0604020202020204" pitchFamily="34" charset="0"/>
              <a:buChar char="•"/>
            </a:pPr>
            <a:r>
              <a:rPr lang="fr-FR" sz="2400" spc="-50" dirty="0" smtClean="0">
                <a:gradFill>
                  <a:gsLst>
                    <a:gs pos="2917">
                      <a:schemeClr val="tx1"/>
                    </a:gs>
                    <a:gs pos="30000">
                      <a:schemeClr val="tx1"/>
                    </a:gs>
                  </a:gsLst>
                  <a:lin ang="5400000" scaled="0"/>
                </a:gradFill>
                <a:latin typeface="+mj-lt"/>
              </a:rPr>
              <a:t>Remplacement par une référence qui pointe sur l’exemplaire unique ce qui permet un gain de place assez remarquable</a:t>
            </a:r>
          </a:p>
          <a:p>
            <a:pPr>
              <a:lnSpc>
                <a:spcPct val="90000"/>
              </a:lnSpc>
            </a:pPr>
            <a:endParaRPr lang="fr-FR" sz="2400" spc="-50" dirty="0" smtClean="0">
              <a:gradFill>
                <a:gsLst>
                  <a:gs pos="2917">
                    <a:schemeClr val="tx1"/>
                  </a:gs>
                  <a:gs pos="30000">
                    <a:schemeClr val="tx1"/>
                  </a:gs>
                </a:gsLst>
                <a:lin ang="5400000" scaled="0"/>
              </a:gradFill>
            </a:endParaRPr>
          </a:p>
          <a:p>
            <a:pPr>
              <a:lnSpc>
                <a:spcPct val="90000"/>
              </a:lnSpc>
            </a:pPr>
            <a:r>
              <a:rPr lang="fr-FR" sz="2000" i="1" spc="-50" dirty="0">
                <a:gradFill>
                  <a:gsLst>
                    <a:gs pos="2917">
                      <a:schemeClr val="tx1"/>
                    </a:gs>
                    <a:gs pos="30000">
                      <a:schemeClr val="tx1"/>
                    </a:gs>
                  </a:gsLst>
                  <a:lin ang="5400000" scaled="0"/>
                </a:gradFill>
              </a:rPr>
              <a:t>Source: </a:t>
            </a:r>
            <a:r>
              <a:rPr lang="fr-FR" sz="1600" spc="-50" dirty="0">
                <a:gradFill>
                  <a:gsLst>
                    <a:gs pos="2917">
                      <a:schemeClr val="tx1"/>
                    </a:gs>
                    <a:gs pos="30000">
                      <a:schemeClr val="tx1"/>
                    </a:gs>
                  </a:gsLst>
                  <a:lin ang="5400000" scaled="0"/>
                </a:gradFill>
              </a:rPr>
              <a:t>http://fr.wikipedia.org/wiki/D%C3%A9duplication</a:t>
            </a:r>
          </a:p>
        </p:txBody>
      </p:sp>
      <p:sp>
        <p:nvSpPr>
          <p:cNvPr id="8" name="TextBox 14"/>
          <p:cNvSpPr txBox="1"/>
          <p:nvPr/>
        </p:nvSpPr>
        <p:spPr bwMode="white">
          <a:xfrm>
            <a:off x="520700" y="2763026"/>
            <a:ext cx="3146425" cy="1231106"/>
          </a:xfrm>
          <a:prstGeom prst="rect">
            <a:avLst/>
          </a:prstGeom>
          <a:noFill/>
        </p:spPr>
        <p:txBody>
          <a:bodyPr wrap="square" lIns="0" tIns="0" rIns="0" bIns="0" rtlCol="0">
            <a:spAutoFit/>
          </a:bodyPr>
          <a:lstStyle/>
          <a:p>
            <a:pPr defTabSz="1306513"/>
            <a:r>
              <a:rPr lang="fr-FR" sz="2000" dirty="0" smtClean="0">
                <a:solidFill>
                  <a:schemeClr val="bg1"/>
                </a:solidFill>
              </a:rPr>
              <a:t>Windows Server 2012 R2 devient un SAN moins couteux que la concurrence toute en restant compétitif</a:t>
            </a:r>
            <a:endParaRPr lang="fr-FR" sz="2000" dirty="0">
              <a:solidFill>
                <a:schemeClr val="bg1"/>
              </a:solidFill>
            </a:endParaRPr>
          </a:p>
        </p:txBody>
      </p:sp>
      <p:sp>
        <p:nvSpPr>
          <p:cNvPr id="3" name="Espace réservé du numéro de diapositive 2"/>
          <p:cNvSpPr>
            <a:spLocks noGrp="1"/>
          </p:cNvSpPr>
          <p:nvPr>
            <p:ph type="sldNum" sz="quarter" idx="12"/>
          </p:nvPr>
        </p:nvSpPr>
        <p:spPr/>
        <p:txBody>
          <a:bodyPr/>
          <a:lstStyle/>
          <a:p>
            <a:pPr>
              <a:lnSpc>
                <a:spcPct val="90000"/>
              </a:lnSpc>
            </a:pPr>
            <a:fld id="{1BC86A1F-E589-44B2-A543-2EC98F5547A7}" type="slidenum">
              <a:rPr lang="en-US" smtClean="0"/>
              <a:pPr>
                <a:lnSpc>
                  <a:spcPct val="90000"/>
                </a:lnSpc>
              </a:pPr>
              <a:t>27</a:t>
            </a:fld>
            <a:endParaRPr lang="en-US" dirty="0"/>
          </a:p>
        </p:txBody>
      </p:sp>
    </p:spTree>
    <p:extLst>
      <p:ext uri="{BB962C8B-B14F-4D97-AF65-F5344CB8AC3E}">
        <p14:creationId xmlns:p14="http://schemas.microsoft.com/office/powerpoint/2010/main" val="21963480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bwMode="ltGray">
          <a:xfrm>
            <a:off x="0" y="-1"/>
            <a:ext cx="4130675" cy="6858001"/>
          </a:xfrm>
          <a:prstGeom prst="rect">
            <a:avLst/>
          </a:prstGeom>
          <a:solidFill>
            <a:srgbClr val="00BCF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pPr>
            <a:endParaRPr lang="en-US" sz="2000" spc="-50" dirty="0" smtClean="0">
              <a:gradFill>
                <a:gsLst>
                  <a:gs pos="0">
                    <a:schemeClr val="bg1"/>
                  </a:gs>
                  <a:gs pos="100000">
                    <a:schemeClr val="bg1"/>
                  </a:gs>
                </a:gsLst>
                <a:lin ang="5400000" scaled="0"/>
              </a:gradFill>
            </a:endParaRPr>
          </a:p>
        </p:txBody>
      </p:sp>
      <p:sp>
        <p:nvSpPr>
          <p:cNvPr id="16" name="Title 1"/>
          <p:cNvSpPr txBox="1">
            <a:spLocks/>
          </p:cNvSpPr>
          <p:nvPr/>
        </p:nvSpPr>
        <p:spPr>
          <a:xfrm>
            <a:off x="4334032" y="200025"/>
            <a:ext cx="6998495" cy="747897"/>
          </a:xfrm>
          <a:prstGeom prst="rect">
            <a:avLst/>
          </a:prstGeom>
        </p:spPr>
        <p:txBody>
          <a:bodyPr lIns="0" tIns="0" rIns="0" bIns="0"/>
          <a:lstStyle>
            <a:lvl1pPr algn="l" defTabSz="914363" rtl="0" eaLnBrk="1" latinLnBrk="0" hangingPunct="1">
              <a:lnSpc>
                <a:spcPct val="90000"/>
              </a:lnSpc>
              <a:spcBef>
                <a:spcPct val="0"/>
              </a:spcBef>
              <a:buNone/>
              <a:defRPr lang="en-US" sz="5400" b="0" kern="1200" cap="none" spc="-100" baseline="0" dirty="0" smtClean="0">
                <a:ln w="3175">
                  <a:noFill/>
                </a:ln>
                <a:gradFill>
                  <a:gsLst>
                    <a:gs pos="1250">
                      <a:schemeClr val="tx2"/>
                    </a:gs>
                    <a:gs pos="100000">
                      <a:schemeClr val="tx2"/>
                    </a:gs>
                  </a:gsLst>
                  <a:lin ang="5400000" scaled="0"/>
                </a:gradFill>
                <a:effectLst/>
                <a:latin typeface="+mj-lt"/>
                <a:ea typeface="+mn-ea"/>
                <a:cs typeface="Arial" charset="0"/>
              </a:defRPr>
            </a:lvl1pPr>
          </a:lstStyle>
          <a:p>
            <a:r>
              <a:rPr lang="en-US" dirty="0" smtClean="0">
                <a:gradFill>
                  <a:gsLst>
                    <a:gs pos="1667">
                      <a:schemeClr val="accent1"/>
                    </a:gs>
                    <a:gs pos="26000">
                      <a:schemeClr val="accent1"/>
                    </a:gs>
                  </a:gsLst>
                  <a:lin ang="5400000" scaled="0"/>
                </a:gradFill>
              </a:rPr>
              <a:t>Storage 2012 R2</a:t>
            </a:r>
            <a:endParaRPr lang="en-US" dirty="0">
              <a:gradFill>
                <a:gsLst>
                  <a:gs pos="1667">
                    <a:schemeClr val="accent1"/>
                  </a:gs>
                  <a:gs pos="26000">
                    <a:schemeClr val="accent1"/>
                  </a:gs>
                </a:gsLst>
                <a:lin ang="5400000" scaled="0"/>
              </a:gradFill>
            </a:endParaRPr>
          </a:p>
        </p:txBody>
      </p:sp>
      <p:pic>
        <p:nvPicPr>
          <p:cNvPr id="7" name="Picture 13" descr="lightning-money"/>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00174" y="1424040"/>
            <a:ext cx="586470" cy="968308"/>
          </a:xfrm>
          <a:prstGeom prst="rect">
            <a:avLst/>
          </a:prstGeom>
          <a:noFill/>
          <a:ln w="9525">
            <a:noFill/>
            <a:miter lim="800000"/>
            <a:headEnd/>
            <a:tailEnd/>
          </a:ln>
        </p:spPr>
      </p:pic>
      <p:sp>
        <p:nvSpPr>
          <p:cNvPr id="25" name="TextBox 14"/>
          <p:cNvSpPr txBox="1"/>
          <p:nvPr/>
        </p:nvSpPr>
        <p:spPr bwMode="white">
          <a:xfrm>
            <a:off x="520700" y="2763026"/>
            <a:ext cx="3146425" cy="1231106"/>
          </a:xfrm>
          <a:prstGeom prst="rect">
            <a:avLst/>
          </a:prstGeom>
          <a:noFill/>
        </p:spPr>
        <p:txBody>
          <a:bodyPr wrap="square" lIns="0" tIns="0" rIns="0" bIns="0" rtlCol="0">
            <a:spAutoFit/>
          </a:bodyPr>
          <a:lstStyle/>
          <a:p>
            <a:pPr defTabSz="1306513"/>
            <a:r>
              <a:rPr lang="fr-FR" sz="2000" dirty="0" smtClean="0">
                <a:solidFill>
                  <a:schemeClr val="bg1"/>
                </a:solidFill>
              </a:rPr>
              <a:t>Windows Server 2012 R2 devient un SAN moins couteux que la concurrence toute en restant compétitif</a:t>
            </a:r>
            <a:endParaRPr lang="fr-FR" sz="2000" dirty="0">
              <a:solidFill>
                <a:schemeClr val="bg1"/>
              </a:solidFill>
            </a:endParaRPr>
          </a:p>
        </p:txBody>
      </p:sp>
      <p:sp>
        <p:nvSpPr>
          <p:cNvPr id="3" name="Espace réservé du numéro de diapositive 2"/>
          <p:cNvSpPr>
            <a:spLocks noGrp="1"/>
          </p:cNvSpPr>
          <p:nvPr>
            <p:ph type="sldNum" sz="quarter" idx="12"/>
          </p:nvPr>
        </p:nvSpPr>
        <p:spPr/>
        <p:txBody>
          <a:bodyPr/>
          <a:lstStyle/>
          <a:p>
            <a:pPr>
              <a:lnSpc>
                <a:spcPct val="90000"/>
              </a:lnSpc>
            </a:pPr>
            <a:fld id="{1BC86A1F-E589-44B2-A543-2EC98F5547A7}" type="slidenum">
              <a:rPr lang="en-US" smtClean="0"/>
              <a:pPr>
                <a:lnSpc>
                  <a:spcPct val="90000"/>
                </a:lnSpc>
              </a:pPr>
              <a:t>28</a:t>
            </a:fld>
            <a:endParaRPr lang="en-US" dirty="0"/>
          </a:p>
        </p:txBody>
      </p:sp>
      <p:sp>
        <p:nvSpPr>
          <p:cNvPr id="9" name="ZoneTexte 8"/>
          <p:cNvSpPr txBox="1"/>
          <p:nvPr/>
        </p:nvSpPr>
        <p:spPr>
          <a:xfrm>
            <a:off x="4334032" y="1172115"/>
            <a:ext cx="4695668" cy="332399"/>
          </a:xfrm>
          <a:prstGeom prst="rect">
            <a:avLst/>
          </a:prstGeom>
          <a:noFill/>
        </p:spPr>
        <p:txBody>
          <a:bodyPr wrap="square" lIns="0" tIns="0" rIns="0" bIns="0" rtlCol="0">
            <a:spAutoFit/>
          </a:bodyPr>
          <a:lstStyle/>
          <a:p>
            <a:pPr>
              <a:lnSpc>
                <a:spcPct val="90000"/>
              </a:lnSpc>
            </a:pPr>
            <a:r>
              <a:rPr lang="fr-FR" sz="2400" b="1" spc="-50" dirty="0" smtClean="0">
                <a:solidFill>
                  <a:srgbClr val="00188F"/>
                </a:solidFill>
                <a:latin typeface="+mj-lt"/>
              </a:rPr>
              <a:t>Déduplication</a:t>
            </a:r>
            <a:r>
              <a:rPr lang="fr-FR" sz="2400" spc="-50" dirty="0" smtClean="0">
                <a:gradFill>
                  <a:gsLst>
                    <a:gs pos="2917">
                      <a:schemeClr val="tx1"/>
                    </a:gs>
                    <a:gs pos="30000">
                      <a:schemeClr val="tx1"/>
                    </a:gs>
                  </a:gsLst>
                  <a:lin ang="5400000" scaled="0"/>
                </a:gradFill>
                <a:latin typeface="+mj-lt"/>
              </a:rPr>
              <a:t> </a:t>
            </a:r>
          </a:p>
        </p:txBody>
      </p:sp>
      <p:sp>
        <p:nvSpPr>
          <p:cNvPr id="5" name="ZoneTexte 4"/>
          <p:cNvSpPr txBox="1"/>
          <p:nvPr/>
        </p:nvSpPr>
        <p:spPr>
          <a:xfrm>
            <a:off x="4334032" y="1634247"/>
            <a:ext cx="3088172" cy="332399"/>
          </a:xfrm>
          <a:prstGeom prst="rect">
            <a:avLst/>
          </a:prstGeom>
          <a:noFill/>
        </p:spPr>
        <p:txBody>
          <a:bodyPr wrap="square" lIns="0" tIns="0" rIns="0" bIns="0" rtlCol="0">
            <a:spAutoFit/>
          </a:bodyPr>
          <a:lstStyle/>
          <a:p>
            <a:pPr>
              <a:lnSpc>
                <a:spcPct val="90000"/>
              </a:lnSpc>
            </a:pPr>
            <a:r>
              <a:rPr lang="fr-FR" sz="2400" spc="-50" dirty="0" smtClean="0">
                <a:gradFill>
                  <a:gsLst>
                    <a:gs pos="2917">
                      <a:schemeClr val="tx1"/>
                    </a:gs>
                    <a:gs pos="30000">
                      <a:schemeClr val="tx1"/>
                    </a:gs>
                  </a:gsLst>
                  <a:lin ang="5400000" scaled="0"/>
                </a:gradFill>
              </a:rPr>
              <a:t>Exemple:</a:t>
            </a:r>
          </a:p>
        </p:txBody>
      </p:sp>
      <p:pic>
        <p:nvPicPr>
          <p:cNvPr id="6" name="Imag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87825" y="2392348"/>
            <a:ext cx="7511713" cy="2373179"/>
          </a:xfrm>
          <a:prstGeom prst="rect">
            <a:avLst/>
          </a:prstGeom>
        </p:spPr>
      </p:pic>
    </p:spTree>
    <p:extLst>
      <p:ext uri="{BB962C8B-B14F-4D97-AF65-F5344CB8AC3E}">
        <p14:creationId xmlns:p14="http://schemas.microsoft.com/office/powerpoint/2010/main" val="5221652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bwMode="ltGray">
          <a:xfrm>
            <a:off x="0" y="-1"/>
            <a:ext cx="4130675" cy="6858001"/>
          </a:xfrm>
          <a:prstGeom prst="rect">
            <a:avLst/>
          </a:prstGeom>
          <a:solidFill>
            <a:srgbClr val="00BCF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pPr>
            <a:endParaRPr lang="en-US" sz="2000" spc="-50" dirty="0" smtClean="0">
              <a:gradFill>
                <a:gsLst>
                  <a:gs pos="0">
                    <a:schemeClr val="bg1"/>
                  </a:gs>
                  <a:gs pos="100000">
                    <a:schemeClr val="bg1"/>
                  </a:gs>
                </a:gsLst>
                <a:lin ang="5400000" scaled="0"/>
              </a:gradFill>
            </a:endParaRPr>
          </a:p>
        </p:txBody>
      </p:sp>
      <p:sp>
        <p:nvSpPr>
          <p:cNvPr id="16" name="Title 1"/>
          <p:cNvSpPr txBox="1">
            <a:spLocks/>
          </p:cNvSpPr>
          <p:nvPr/>
        </p:nvSpPr>
        <p:spPr>
          <a:xfrm>
            <a:off x="4334032" y="200025"/>
            <a:ext cx="6998495" cy="747897"/>
          </a:xfrm>
          <a:prstGeom prst="rect">
            <a:avLst/>
          </a:prstGeom>
        </p:spPr>
        <p:txBody>
          <a:bodyPr lIns="0" tIns="0" rIns="0" bIns="0"/>
          <a:lstStyle>
            <a:lvl1pPr algn="l" defTabSz="914363" rtl="0" eaLnBrk="1" latinLnBrk="0" hangingPunct="1">
              <a:lnSpc>
                <a:spcPct val="90000"/>
              </a:lnSpc>
              <a:spcBef>
                <a:spcPct val="0"/>
              </a:spcBef>
              <a:buNone/>
              <a:defRPr lang="en-US" sz="5400" b="0" kern="1200" cap="none" spc="-100" baseline="0" dirty="0" smtClean="0">
                <a:ln w="3175">
                  <a:noFill/>
                </a:ln>
                <a:gradFill>
                  <a:gsLst>
                    <a:gs pos="1250">
                      <a:schemeClr val="tx2"/>
                    </a:gs>
                    <a:gs pos="100000">
                      <a:schemeClr val="tx2"/>
                    </a:gs>
                  </a:gsLst>
                  <a:lin ang="5400000" scaled="0"/>
                </a:gradFill>
                <a:effectLst/>
                <a:latin typeface="+mj-lt"/>
                <a:ea typeface="+mn-ea"/>
                <a:cs typeface="Arial" charset="0"/>
              </a:defRPr>
            </a:lvl1pPr>
          </a:lstStyle>
          <a:p>
            <a:r>
              <a:rPr lang="en-US" dirty="0" smtClean="0">
                <a:gradFill>
                  <a:gsLst>
                    <a:gs pos="1667">
                      <a:schemeClr val="accent1"/>
                    </a:gs>
                    <a:gs pos="26000">
                      <a:schemeClr val="accent1"/>
                    </a:gs>
                  </a:gsLst>
                  <a:lin ang="5400000" scaled="0"/>
                </a:gradFill>
              </a:rPr>
              <a:t>Storage 2012 R2</a:t>
            </a:r>
            <a:endParaRPr lang="en-US" dirty="0">
              <a:gradFill>
                <a:gsLst>
                  <a:gs pos="1667">
                    <a:schemeClr val="accent1"/>
                  </a:gs>
                  <a:gs pos="26000">
                    <a:schemeClr val="accent1"/>
                  </a:gs>
                </a:gsLst>
                <a:lin ang="5400000" scaled="0"/>
              </a:gradFill>
            </a:endParaRPr>
          </a:p>
        </p:txBody>
      </p:sp>
      <p:pic>
        <p:nvPicPr>
          <p:cNvPr id="7" name="Picture 13" descr="lightning-money"/>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00174" y="1424040"/>
            <a:ext cx="586470" cy="968308"/>
          </a:xfrm>
          <a:prstGeom prst="rect">
            <a:avLst/>
          </a:prstGeom>
          <a:noFill/>
          <a:ln w="9525">
            <a:noFill/>
            <a:miter lim="800000"/>
            <a:headEnd/>
            <a:tailEnd/>
          </a:ln>
        </p:spPr>
      </p:pic>
      <p:sp>
        <p:nvSpPr>
          <p:cNvPr id="25" name="TextBox 14"/>
          <p:cNvSpPr txBox="1"/>
          <p:nvPr/>
        </p:nvSpPr>
        <p:spPr bwMode="white">
          <a:xfrm>
            <a:off x="520700" y="2763026"/>
            <a:ext cx="3146425" cy="1231106"/>
          </a:xfrm>
          <a:prstGeom prst="rect">
            <a:avLst/>
          </a:prstGeom>
          <a:noFill/>
        </p:spPr>
        <p:txBody>
          <a:bodyPr wrap="square" lIns="0" tIns="0" rIns="0" bIns="0" rtlCol="0">
            <a:spAutoFit/>
          </a:bodyPr>
          <a:lstStyle/>
          <a:p>
            <a:pPr defTabSz="1306513"/>
            <a:r>
              <a:rPr lang="fr-FR" sz="2000" dirty="0" smtClean="0">
                <a:solidFill>
                  <a:schemeClr val="bg1"/>
                </a:solidFill>
              </a:rPr>
              <a:t>Windows Server 2012 R2 devient un SAN moins couteux que la concurrence toute en restant compétitif</a:t>
            </a:r>
            <a:endParaRPr lang="fr-FR" sz="2000" dirty="0">
              <a:solidFill>
                <a:schemeClr val="bg1"/>
              </a:solidFill>
            </a:endParaRPr>
          </a:p>
        </p:txBody>
      </p:sp>
      <p:sp>
        <p:nvSpPr>
          <p:cNvPr id="3" name="Espace réservé du numéro de diapositive 2"/>
          <p:cNvSpPr>
            <a:spLocks noGrp="1"/>
          </p:cNvSpPr>
          <p:nvPr>
            <p:ph type="sldNum" sz="quarter" idx="12"/>
          </p:nvPr>
        </p:nvSpPr>
        <p:spPr/>
        <p:txBody>
          <a:bodyPr/>
          <a:lstStyle/>
          <a:p>
            <a:pPr>
              <a:lnSpc>
                <a:spcPct val="90000"/>
              </a:lnSpc>
            </a:pPr>
            <a:fld id="{1BC86A1F-E589-44B2-A543-2EC98F5547A7}" type="slidenum">
              <a:rPr lang="en-US" smtClean="0"/>
              <a:pPr>
                <a:lnSpc>
                  <a:spcPct val="90000"/>
                </a:lnSpc>
              </a:pPr>
              <a:t>29</a:t>
            </a:fld>
            <a:endParaRPr lang="en-US" dirty="0"/>
          </a:p>
        </p:txBody>
      </p:sp>
      <p:sp>
        <p:nvSpPr>
          <p:cNvPr id="9" name="ZoneTexte 8"/>
          <p:cNvSpPr txBox="1"/>
          <p:nvPr/>
        </p:nvSpPr>
        <p:spPr>
          <a:xfrm>
            <a:off x="4334032" y="1172115"/>
            <a:ext cx="4695668" cy="332399"/>
          </a:xfrm>
          <a:prstGeom prst="rect">
            <a:avLst/>
          </a:prstGeom>
          <a:noFill/>
        </p:spPr>
        <p:txBody>
          <a:bodyPr wrap="square" lIns="0" tIns="0" rIns="0" bIns="0" rtlCol="0">
            <a:spAutoFit/>
          </a:bodyPr>
          <a:lstStyle/>
          <a:p>
            <a:pPr>
              <a:lnSpc>
                <a:spcPct val="90000"/>
              </a:lnSpc>
            </a:pPr>
            <a:r>
              <a:rPr lang="fr-FR" sz="2400" b="1" spc="-50" dirty="0" smtClean="0">
                <a:solidFill>
                  <a:srgbClr val="00188F"/>
                </a:solidFill>
                <a:latin typeface="+mj-lt"/>
              </a:rPr>
              <a:t>Déduplication</a:t>
            </a:r>
            <a:r>
              <a:rPr lang="fr-FR" sz="2400" spc="-50" dirty="0" smtClean="0">
                <a:gradFill>
                  <a:gsLst>
                    <a:gs pos="2917">
                      <a:schemeClr val="tx1"/>
                    </a:gs>
                    <a:gs pos="30000">
                      <a:schemeClr val="tx1"/>
                    </a:gs>
                  </a:gsLst>
                  <a:lin ang="5400000" scaled="0"/>
                </a:gradFill>
                <a:latin typeface="+mj-lt"/>
              </a:rPr>
              <a:t> </a:t>
            </a:r>
          </a:p>
        </p:txBody>
      </p:sp>
      <p:sp>
        <p:nvSpPr>
          <p:cNvPr id="5" name="ZoneTexte 4"/>
          <p:cNvSpPr txBox="1"/>
          <p:nvPr/>
        </p:nvSpPr>
        <p:spPr>
          <a:xfrm>
            <a:off x="4334032" y="1634247"/>
            <a:ext cx="3088172" cy="332399"/>
          </a:xfrm>
          <a:prstGeom prst="rect">
            <a:avLst/>
          </a:prstGeom>
          <a:noFill/>
        </p:spPr>
        <p:txBody>
          <a:bodyPr wrap="square" lIns="0" tIns="0" rIns="0" bIns="0" rtlCol="0">
            <a:spAutoFit/>
          </a:bodyPr>
          <a:lstStyle/>
          <a:p>
            <a:pPr>
              <a:lnSpc>
                <a:spcPct val="90000"/>
              </a:lnSpc>
            </a:pPr>
            <a:r>
              <a:rPr lang="fr-FR" sz="2400" spc="-50" dirty="0" smtClean="0">
                <a:gradFill>
                  <a:gsLst>
                    <a:gs pos="2917">
                      <a:schemeClr val="tx1"/>
                    </a:gs>
                    <a:gs pos="30000">
                      <a:schemeClr val="tx1"/>
                    </a:gs>
                  </a:gsLst>
                  <a:lin ang="5400000" scaled="0"/>
                </a:gradFill>
              </a:rPr>
              <a:t>Gain possible:</a:t>
            </a:r>
          </a:p>
        </p:txBody>
      </p:sp>
      <p:graphicFrame>
        <p:nvGraphicFramePr>
          <p:cNvPr id="10" name="Tableau 9"/>
          <p:cNvGraphicFramePr>
            <a:graphicFrameLocks noGrp="1"/>
          </p:cNvGraphicFramePr>
          <p:nvPr>
            <p:extLst>
              <p:ext uri="{D42A27DB-BD31-4B8C-83A1-F6EECF244321}">
                <p14:modId xmlns:p14="http://schemas.microsoft.com/office/powerpoint/2010/main" val="489266650"/>
              </p:ext>
            </p:extLst>
          </p:nvPr>
        </p:nvGraphicFramePr>
        <p:xfrm>
          <a:off x="4227028" y="2275616"/>
          <a:ext cx="7874181" cy="2627125"/>
        </p:xfrm>
        <a:graphic>
          <a:graphicData uri="http://schemas.openxmlformats.org/drawingml/2006/table">
            <a:tbl>
              <a:tblPr/>
              <a:tblGrid>
                <a:gridCol w="2624727"/>
                <a:gridCol w="2624727"/>
                <a:gridCol w="2624727"/>
              </a:tblGrid>
              <a:tr h="425465">
                <a:tc>
                  <a:txBody>
                    <a:bodyPr/>
                    <a:lstStyle/>
                    <a:p>
                      <a:pPr algn="l"/>
                      <a:r>
                        <a:rPr lang="fr-FR" sz="1400" b="1" dirty="0">
                          <a:solidFill>
                            <a:srgbClr val="636363"/>
                          </a:solidFill>
                          <a:effectLst/>
                        </a:rPr>
                        <a:t>Scenario</a:t>
                      </a:r>
                    </a:p>
                  </a:txBody>
                  <a:tcPr marL="59958" marR="59958" marT="74948" marB="74948" anchor="ctr">
                    <a:lnL w="9525" cap="flat" cmpd="sng" algn="ctr">
                      <a:solidFill>
                        <a:srgbClr val="BBBBBB"/>
                      </a:solidFill>
                      <a:prstDash val="solid"/>
                      <a:round/>
                      <a:headEnd type="none" w="med" len="med"/>
                      <a:tailEnd type="none" w="med" len="med"/>
                    </a:lnL>
                    <a:lnR w="9525" cap="flat" cmpd="sng" algn="ctr">
                      <a:solidFill>
                        <a:srgbClr val="BBBBBB"/>
                      </a:solidFill>
                      <a:prstDash val="solid"/>
                      <a:round/>
                      <a:headEnd type="none" w="med" len="med"/>
                      <a:tailEnd type="none" w="med" len="med"/>
                    </a:lnR>
                    <a:lnT w="9525" cap="flat" cmpd="sng" algn="ctr">
                      <a:solidFill>
                        <a:srgbClr val="BBBBBB"/>
                      </a:solidFill>
                      <a:prstDash val="solid"/>
                      <a:round/>
                      <a:headEnd type="none" w="med" len="med"/>
                      <a:tailEnd type="none" w="med" len="med"/>
                    </a:lnT>
                    <a:lnB w="9525" cap="flat" cmpd="sng" algn="ctr">
                      <a:solidFill>
                        <a:srgbClr val="BBBBBB"/>
                      </a:solidFill>
                      <a:prstDash val="solid"/>
                      <a:round/>
                      <a:headEnd type="none" w="med" len="med"/>
                      <a:tailEnd type="none" w="med" len="med"/>
                    </a:lnB>
                    <a:solidFill>
                      <a:srgbClr val="EDEDED"/>
                    </a:solidFill>
                  </a:tcPr>
                </a:tc>
                <a:tc>
                  <a:txBody>
                    <a:bodyPr/>
                    <a:lstStyle/>
                    <a:p>
                      <a:pPr algn="l"/>
                      <a:r>
                        <a:rPr lang="fr-FR" sz="1400" b="1" dirty="0">
                          <a:solidFill>
                            <a:srgbClr val="636363"/>
                          </a:solidFill>
                          <a:effectLst/>
                        </a:rPr>
                        <a:t>Content</a:t>
                      </a:r>
                    </a:p>
                  </a:txBody>
                  <a:tcPr marL="59958" marR="59958" marT="74948" marB="74948" anchor="ctr">
                    <a:lnL w="9525" cap="flat" cmpd="sng" algn="ctr">
                      <a:solidFill>
                        <a:srgbClr val="BBBBBB"/>
                      </a:solidFill>
                      <a:prstDash val="solid"/>
                      <a:round/>
                      <a:headEnd type="none" w="med" len="med"/>
                      <a:tailEnd type="none" w="med" len="med"/>
                    </a:lnL>
                    <a:lnR w="9525" cap="flat" cmpd="sng" algn="ctr">
                      <a:solidFill>
                        <a:srgbClr val="BBBBBB"/>
                      </a:solidFill>
                      <a:prstDash val="solid"/>
                      <a:round/>
                      <a:headEnd type="none" w="med" len="med"/>
                      <a:tailEnd type="none" w="med" len="med"/>
                    </a:lnR>
                    <a:lnT w="9525" cap="flat" cmpd="sng" algn="ctr">
                      <a:solidFill>
                        <a:srgbClr val="BBBBBB"/>
                      </a:solidFill>
                      <a:prstDash val="solid"/>
                      <a:round/>
                      <a:headEnd type="none" w="med" len="med"/>
                      <a:tailEnd type="none" w="med" len="med"/>
                    </a:lnT>
                    <a:lnB w="9525" cap="flat" cmpd="sng" algn="ctr">
                      <a:solidFill>
                        <a:srgbClr val="BBBBBB"/>
                      </a:solidFill>
                      <a:prstDash val="solid"/>
                      <a:round/>
                      <a:headEnd type="none" w="med" len="med"/>
                      <a:tailEnd type="none" w="med" len="med"/>
                    </a:lnB>
                    <a:solidFill>
                      <a:srgbClr val="EDEDED"/>
                    </a:solidFill>
                  </a:tcPr>
                </a:tc>
                <a:tc>
                  <a:txBody>
                    <a:bodyPr/>
                    <a:lstStyle/>
                    <a:p>
                      <a:pPr algn="l"/>
                      <a:r>
                        <a:rPr lang="fr-FR" sz="1400" b="1" dirty="0" err="1">
                          <a:solidFill>
                            <a:srgbClr val="636363"/>
                          </a:solidFill>
                          <a:effectLst/>
                        </a:rPr>
                        <a:t>Typical</a:t>
                      </a:r>
                      <a:r>
                        <a:rPr lang="fr-FR" sz="1400" b="1" dirty="0">
                          <a:solidFill>
                            <a:srgbClr val="636363"/>
                          </a:solidFill>
                          <a:effectLst/>
                        </a:rPr>
                        <a:t> </a:t>
                      </a:r>
                      <a:r>
                        <a:rPr lang="fr-FR" sz="1400" b="1" dirty="0" err="1">
                          <a:solidFill>
                            <a:srgbClr val="636363"/>
                          </a:solidFill>
                          <a:effectLst/>
                        </a:rPr>
                        <a:t>Space</a:t>
                      </a:r>
                      <a:r>
                        <a:rPr lang="fr-FR" sz="1400" b="1" dirty="0">
                          <a:solidFill>
                            <a:srgbClr val="636363"/>
                          </a:solidFill>
                          <a:effectLst/>
                        </a:rPr>
                        <a:t> </a:t>
                      </a:r>
                      <a:r>
                        <a:rPr lang="fr-FR" sz="1400" b="1" dirty="0" err="1">
                          <a:solidFill>
                            <a:srgbClr val="636363"/>
                          </a:solidFill>
                          <a:effectLst/>
                        </a:rPr>
                        <a:t>Savings</a:t>
                      </a:r>
                      <a:endParaRPr lang="fr-FR" sz="1400" b="1" dirty="0">
                        <a:solidFill>
                          <a:srgbClr val="636363"/>
                        </a:solidFill>
                        <a:effectLst/>
                      </a:endParaRPr>
                    </a:p>
                  </a:txBody>
                  <a:tcPr marL="59958" marR="59958" marT="74948" marB="74948" anchor="ctr">
                    <a:lnL w="9525" cap="flat" cmpd="sng" algn="ctr">
                      <a:solidFill>
                        <a:srgbClr val="BBBBBB"/>
                      </a:solidFill>
                      <a:prstDash val="solid"/>
                      <a:round/>
                      <a:headEnd type="none" w="med" len="med"/>
                      <a:tailEnd type="none" w="med" len="med"/>
                    </a:lnL>
                    <a:lnR w="9525" cap="flat" cmpd="sng" algn="ctr">
                      <a:solidFill>
                        <a:srgbClr val="BBBBBB"/>
                      </a:solidFill>
                      <a:prstDash val="solid"/>
                      <a:round/>
                      <a:headEnd type="none" w="med" len="med"/>
                      <a:tailEnd type="none" w="med" len="med"/>
                    </a:lnR>
                    <a:lnT w="9525" cap="flat" cmpd="sng" algn="ctr">
                      <a:solidFill>
                        <a:srgbClr val="BBBBBB"/>
                      </a:solidFill>
                      <a:prstDash val="solid"/>
                      <a:round/>
                      <a:headEnd type="none" w="med" len="med"/>
                      <a:tailEnd type="none" w="med" len="med"/>
                    </a:lnT>
                    <a:lnB w="9525" cap="flat" cmpd="sng" algn="ctr">
                      <a:solidFill>
                        <a:srgbClr val="BBBBBB"/>
                      </a:solidFill>
                      <a:prstDash val="solid"/>
                      <a:round/>
                      <a:headEnd type="none" w="med" len="med"/>
                      <a:tailEnd type="none" w="med" len="med"/>
                    </a:lnB>
                    <a:solidFill>
                      <a:srgbClr val="EDEDED"/>
                    </a:solidFill>
                  </a:tcPr>
                </a:tc>
              </a:tr>
              <a:tr h="675365">
                <a:tc>
                  <a:txBody>
                    <a:bodyPr/>
                    <a:lstStyle/>
                    <a:p>
                      <a:pPr fontAlgn="t"/>
                      <a:r>
                        <a:rPr lang="fr-FR" sz="1400" dirty="0">
                          <a:solidFill>
                            <a:srgbClr val="2A2A2A"/>
                          </a:solidFill>
                          <a:effectLst/>
                        </a:rPr>
                        <a:t>User </a:t>
                      </a:r>
                      <a:r>
                        <a:rPr lang="fr-FR" sz="1400" dirty="0" smtClean="0">
                          <a:solidFill>
                            <a:srgbClr val="2A2A2A"/>
                          </a:solidFill>
                          <a:effectLst/>
                        </a:rPr>
                        <a:t>documents (VDI)</a:t>
                      </a:r>
                      <a:endParaRPr lang="fr-FR" sz="1400" dirty="0">
                        <a:solidFill>
                          <a:srgbClr val="2A2A2A"/>
                        </a:solidFill>
                        <a:effectLst/>
                      </a:endParaRPr>
                    </a:p>
                  </a:txBody>
                  <a:tcPr marL="59958" marR="59958" marT="74948" marB="74948">
                    <a:lnL w="9525" cap="flat" cmpd="sng" algn="ctr">
                      <a:solidFill>
                        <a:srgbClr val="BBBBBB"/>
                      </a:solidFill>
                      <a:prstDash val="solid"/>
                      <a:round/>
                      <a:headEnd type="none" w="med" len="med"/>
                      <a:tailEnd type="none" w="med" len="med"/>
                    </a:lnL>
                    <a:lnR w="9525" cap="flat" cmpd="sng" algn="ctr">
                      <a:solidFill>
                        <a:srgbClr val="BBBBBB"/>
                      </a:solidFill>
                      <a:prstDash val="solid"/>
                      <a:round/>
                      <a:headEnd type="none" w="med" len="med"/>
                      <a:tailEnd type="none" w="med" len="med"/>
                    </a:lnR>
                    <a:lnT w="9525" cap="flat" cmpd="sng" algn="ctr">
                      <a:solidFill>
                        <a:srgbClr val="BBBBBB"/>
                      </a:solidFill>
                      <a:prstDash val="solid"/>
                      <a:round/>
                      <a:headEnd type="none" w="med" len="med"/>
                      <a:tailEnd type="none" w="med" len="med"/>
                    </a:lnT>
                    <a:lnB w="9525" cap="flat" cmpd="sng" algn="ctr">
                      <a:solidFill>
                        <a:srgbClr val="BBBBBB"/>
                      </a:solidFill>
                      <a:prstDash val="solid"/>
                      <a:round/>
                      <a:headEnd type="none" w="med" len="med"/>
                      <a:tailEnd type="none" w="med" len="med"/>
                    </a:lnB>
                  </a:tcPr>
                </a:tc>
                <a:tc>
                  <a:txBody>
                    <a:bodyPr/>
                    <a:lstStyle/>
                    <a:p>
                      <a:pPr fontAlgn="t"/>
                      <a:r>
                        <a:rPr lang="fr-FR" sz="1400">
                          <a:solidFill>
                            <a:srgbClr val="2A2A2A"/>
                          </a:solidFill>
                          <a:effectLst/>
                        </a:rPr>
                        <a:t>Documents, photos, music, videos</a:t>
                      </a:r>
                    </a:p>
                  </a:txBody>
                  <a:tcPr marL="59958" marR="59958" marT="74948" marB="74948">
                    <a:lnL w="9525" cap="flat" cmpd="sng" algn="ctr">
                      <a:solidFill>
                        <a:srgbClr val="BBBBBB"/>
                      </a:solidFill>
                      <a:prstDash val="solid"/>
                      <a:round/>
                      <a:headEnd type="none" w="med" len="med"/>
                      <a:tailEnd type="none" w="med" len="med"/>
                    </a:lnL>
                    <a:lnR w="9525" cap="flat" cmpd="sng" algn="ctr">
                      <a:solidFill>
                        <a:srgbClr val="BBBBBB"/>
                      </a:solidFill>
                      <a:prstDash val="solid"/>
                      <a:round/>
                      <a:headEnd type="none" w="med" len="med"/>
                      <a:tailEnd type="none" w="med" len="med"/>
                    </a:lnR>
                    <a:lnT w="9525" cap="flat" cmpd="sng" algn="ctr">
                      <a:solidFill>
                        <a:srgbClr val="BBBBBB"/>
                      </a:solidFill>
                      <a:prstDash val="solid"/>
                      <a:round/>
                      <a:headEnd type="none" w="med" len="med"/>
                      <a:tailEnd type="none" w="med" len="med"/>
                    </a:lnT>
                    <a:lnB w="9525" cap="flat" cmpd="sng" algn="ctr">
                      <a:solidFill>
                        <a:srgbClr val="BBBBBB"/>
                      </a:solidFill>
                      <a:prstDash val="solid"/>
                      <a:round/>
                      <a:headEnd type="none" w="med" len="med"/>
                      <a:tailEnd type="none" w="med" len="med"/>
                    </a:lnB>
                  </a:tcPr>
                </a:tc>
                <a:tc>
                  <a:txBody>
                    <a:bodyPr/>
                    <a:lstStyle/>
                    <a:p>
                      <a:pPr fontAlgn="t"/>
                      <a:r>
                        <a:rPr lang="fr-FR" sz="1400" dirty="0">
                          <a:solidFill>
                            <a:srgbClr val="2A2A2A"/>
                          </a:solidFill>
                          <a:effectLst/>
                        </a:rPr>
                        <a:t>30-50%</a:t>
                      </a:r>
                    </a:p>
                  </a:txBody>
                  <a:tcPr marL="59958" marR="59958" marT="74948" marB="74948">
                    <a:lnL w="9525" cap="flat" cmpd="sng" algn="ctr">
                      <a:solidFill>
                        <a:srgbClr val="BBBBBB"/>
                      </a:solidFill>
                      <a:prstDash val="solid"/>
                      <a:round/>
                      <a:headEnd type="none" w="med" len="med"/>
                      <a:tailEnd type="none" w="med" len="med"/>
                    </a:lnL>
                    <a:lnR w="9525" cap="flat" cmpd="sng" algn="ctr">
                      <a:solidFill>
                        <a:srgbClr val="BBBBBB"/>
                      </a:solidFill>
                      <a:prstDash val="solid"/>
                      <a:round/>
                      <a:headEnd type="none" w="med" len="med"/>
                      <a:tailEnd type="none" w="med" len="med"/>
                    </a:lnR>
                    <a:lnT w="9525" cap="flat" cmpd="sng" algn="ctr">
                      <a:solidFill>
                        <a:srgbClr val="BBBBBB"/>
                      </a:solidFill>
                      <a:prstDash val="solid"/>
                      <a:round/>
                      <a:headEnd type="none" w="med" len="med"/>
                      <a:tailEnd type="none" w="med" len="med"/>
                    </a:lnT>
                    <a:lnB w="9525" cap="flat" cmpd="sng" algn="ctr">
                      <a:solidFill>
                        <a:srgbClr val="BBBBBB"/>
                      </a:solidFill>
                      <a:prstDash val="solid"/>
                      <a:round/>
                      <a:headEnd type="none" w="med" len="med"/>
                      <a:tailEnd type="none" w="med" len="med"/>
                    </a:lnB>
                  </a:tcPr>
                </a:tc>
              </a:tr>
              <a:tr h="675365">
                <a:tc>
                  <a:txBody>
                    <a:bodyPr/>
                    <a:lstStyle/>
                    <a:p>
                      <a:pPr fontAlgn="t"/>
                      <a:r>
                        <a:rPr lang="fr-FR" sz="1400">
                          <a:solidFill>
                            <a:srgbClr val="2A2A2A"/>
                          </a:solidFill>
                          <a:effectLst/>
                        </a:rPr>
                        <a:t>Deployment shares</a:t>
                      </a:r>
                    </a:p>
                  </a:txBody>
                  <a:tcPr marL="59958" marR="59958" marT="74948" marB="74948">
                    <a:lnL w="9525" cap="flat" cmpd="sng" algn="ctr">
                      <a:solidFill>
                        <a:srgbClr val="BBBBBB"/>
                      </a:solidFill>
                      <a:prstDash val="solid"/>
                      <a:round/>
                      <a:headEnd type="none" w="med" len="med"/>
                      <a:tailEnd type="none" w="med" len="med"/>
                    </a:lnL>
                    <a:lnR w="9525" cap="flat" cmpd="sng" algn="ctr">
                      <a:solidFill>
                        <a:srgbClr val="BBBBBB"/>
                      </a:solidFill>
                      <a:prstDash val="solid"/>
                      <a:round/>
                      <a:headEnd type="none" w="med" len="med"/>
                      <a:tailEnd type="none" w="med" len="med"/>
                    </a:lnR>
                    <a:lnT w="9525" cap="flat" cmpd="sng" algn="ctr">
                      <a:solidFill>
                        <a:srgbClr val="BBBBBB"/>
                      </a:solidFill>
                      <a:prstDash val="solid"/>
                      <a:round/>
                      <a:headEnd type="none" w="med" len="med"/>
                      <a:tailEnd type="none" w="med" len="med"/>
                    </a:lnT>
                    <a:lnB w="9525" cap="flat" cmpd="sng" algn="ctr">
                      <a:solidFill>
                        <a:srgbClr val="BBBBBB"/>
                      </a:solidFill>
                      <a:prstDash val="solid"/>
                      <a:round/>
                      <a:headEnd type="none" w="med" len="med"/>
                      <a:tailEnd type="none" w="med" len="med"/>
                    </a:lnB>
                  </a:tcPr>
                </a:tc>
                <a:tc>
                  <a:txBody>
                    <a:bodyPr/>
                    <a:lstStyle/>
                    <a:p>
                      <a:pPr fontAlgn="t"/>
                      <a:r>
                        <a:rPr lang="fr-FR" sz="1400" dirty="0">
                          <a:solidFill>
                            <a:srgbClr val="2A2A2A"/>
                          </a:solidFill>
                          <a:effectLst/>
                        </a:rPr>
                        <a:t>Software </a:t>
                      </a:r>
                      <a:r>
                        <a:rPr lang="fr-FR" sz="1400" dirty="0" err="1">
                          <a:solidFill>
                            <a:srgbClr val="2A2A2A"/>
                          </a:solidFill>
                          <a:effectLst/>
                        </a:rPr>
                        <a:t>binaries</a:t>
                      </a:r>
                      <a:r>
                        <a:rPr lang="fr-FR" sz="1400" dirty="0">
                          <a:solidFill>
                            <a:srgbClr val="2A2A2A"/>
                          </a:solidFill>
                          <a:effectLst/>
                        </a:rPr>
                        <a:t>, cab files, </a:t>
                      </a:r>
                      <a:r>
                        <a:rPr lang="fr-FR" sz="1400" dirty="0" err="1">
                          <a:solidFill>
                            <a:srgbClr val="2A2A2A"/>
                          </a:solidFill>
                          <a:effectLst/>
                        </a:rPr>
                        <a:t>symbols</a:t>
                      </a:r>
                      <a:r>
                        <a:rPr lang="fr-FR" sz="1400" dirty="0">
                          <a:solidFill>
                            <a:srgbClr val="2A2A2A"/>
                          </a:solidFill>
                          <a:effectLst/>
                        </a:rPr>
                        <a:t> files</a:t>
                      </a:r>
                    </a:p>
                  </a:txBody>
                  <a:tcPr marL="59958" marR="59958" marT="74948" marB="74948">
                    <a:lnL w="9525" cap="flat" cmpd="sng" algn="ctr">
                      <a:solidFill>
                        <a:srgbClr val="BBBBBB"/>
                      </a:solidFill>
                      <a:prstDash val="solid"/>
                      <a:round/>
                      <a:headEnd type="none" w="med" len="med"/>
                      <a:tailEnd type="none" w="med" len="med"/>
                    </a:lnL>
                    <a:lnR w="9525" cap="flat" cmpd="sng" algn="ctr">
                      <a:solidFill>
                        <a:srgbClr val="BBBBBB"/>
                      </a:solidFill>
                      <a:prstDash val="solid"/>
                      <a:round/>
                      <a:headEnd type="none" w="med" len="med"/>
                      <a:tailEnd type="none" w="med" len="med"/>
                    </a:lnR>
                    <a:lnT w="9525" cap="flat" cmpd="sng" algn="ctr">
                      <a:solidFill>
                        <a:srgbClr val="BBBBBB"/>
                      </a:solidFill>
                      <a:prstDash val="solid"/>
                      <a:round/>
                      <a:headEnd type="none" w="med" len="med"/>
                      <a:tailEnd type="none" w="med" len="med"/>
                    </a:lnT>
                    <a:lnB w="9525" cap="flat" cmpd="sng" algn="ctr">
                      <a:solidFill>
                        <a:srgbClr val="BBBBBB"/>
                      </a:solidFill>
                      <a:prstDash val="solid"/>
                      <a:round/>
                      <a:headEnd type="none" w="med" len="med"/>
                      <a:tailEnd type="none" w="med" len="med"/>
                    </a:lnB>
                  </a:tcPr>
                </a:tc>
                <a:tc>
                  <a:txBody>
                    <a:bodyPr/>
                    <a:lstStyle/>
                    <a:p>
                      <a:pPr fontAlgn="t"/>
                      <a:r>
                        <a:rPr lang="fr-FR" sz="1400" dirty="0">
                          <a:solidFill>
                            <a:srgbClr val="2A2A2A"/>
                          </a:solidFill>
                          <a:effectLst/>
                        </a:rPr>
                        <a:t>70-80%</a:t>
                      </a:r>
                    </a:p>
                  </a:txBody>
                  <a:tcPr marL="59958" marR="59958" marT="74948" marB="74948">
                    <a:lnL w="9525" cap="flat" cmpd="sng" algn="ctr">
                      <a:solidFill>
                        <a:srgbClr val="BBBBBB"/>
                      </a:solidFill>
                      <a:prstDash val="solid"/>
                      <a:round/>
                      <a:headEnd type="none" w="med" len="med"/>
                      <a:tailEnd type="none" w="med" len="med"/>
                    </a:lnL>
                    <a:lnR w="9525" cap="flat" cmpd="sng" algn="ctr">
                      <a:solidFill>
                        <a:srgbClr val="BBBBBB"/>
                      </a:solidFill>
                      <a:prstDash val="solid"/>
                      <a:round/>
                      <a:headEnd type="none" w="med" len="med"/>
                      <a:tailEnd type="none" w="med" len="med"/>
                    </a:lnR>
                    <a:lnT w="9525" cap="flat" cmpd="sng" algn="ctr">
                      <a:solidFill>
                        <a:srgbClr val="BBBBBB"/>
                      </a:solidFill>
                      <a:prstDash val="solid"/>
                      <a:round/>
                      <a:headEnd type="none" w="med" len="med"/>
                      <a:tailEnd type="none" w="med" len="med"/>
                    </a:lnT>
                    <a:lnB w="9525" cap="flat" cmpd="sng" algn="ctr">
                      <a:solidFill>
                        <a:srgbClr val="BBBBBB"/>
                      </a:solidFill>
                      <a:prstDash val="solid"/>
                      <a:round/>
                      <a:headEnd type="none" w="med" len="med"/>
                      <a:tailEnd type="none" w="med" len="med"/>
                    </a:lnB>
                  </a:tcPr>
                </a:tc>
              </a:tr>
              <a:tr h="425465">
                <a:tc>
                  <a:txBody>
                    <a:bodyPr/>
                    <a:lstStyle/>
                    <a:p>
                      <a:pPr fontAlgn="t"/>
                      <a:r>
                        <a:rPr lang="fr-FR" sz="1400" b="1" dirty="0" err="1">
                          <a:solidFill>
                            <a:srgbClr val="04178F"/>
                          </a:solidFill>
                          <a:effectLst/>
                        </a:rPr>
                        <a:t>Virtualization</a:t>
                      </a:r>
                      <a:r>
                        <a:rPr lang="fr-FR" sz="1400" b="1" dirty="0">
                          <a:solidFill>
                            <a:srgbClr val="04178F"/>
                          </a:solidFill>
                          <a:effectLst/>
                        </a:rPr>
                        <a:t> </a:t>
                      </a:r>
                      <a:r>
                        <a:rPr lang="fr-FR" sz="1400" b="1" dirty="0" err="1">
                          <a:solidFill>
                            <a:srgbClr val="04178F"/>
                          </a:solidFill>
                          <a:effectLst/>
                        </a:rPr>
                        <a:t>libraries</a:t>
                      </a:r>
                      <a:endParaRPr lang="fr-FR" sz="1400" b="1" dirty="0">
                        <a:solidFill>
                          <a:srgbClr val="04178F"/>
                        </a:solidFill>
                        <a:effectLst/>
                      </a:endParaRPr>
                    </a:p>
                  </a:txBody>
                  <a:tcPr marL="59958" marR="59958" marT="74948" marB="74948">
                    <a:lnL w="9525" cap="flat" cmpd="sng" algn="ctr">
                      <a:solidFill>
                        <a:srgbClr val="BBBBBB"/>
                      </a:solidFill>
                      <a:prstDash val="solid"/>
                      <a:round/>
                      <a:headEnd type="none" w="med" len="med"/>
                      <a:tailEnd type="none" w="med" len="med"/>
                    </a:lnL>
                    <a:lnR w="9525" cap="flat" cmpd="sng" algn="ctr">
                      <a:solidFill>
                        <a:srgbClr val="BBBBBB"/>
                      </a:solidFill>
                      <a:prstDash val="solid"/>
                      <a:round/>
                      <a:headEnd type="none" w="med" len="med"/>
                      <a:tailEnd type="none" w="med" len="med"/>
                    </a:lnR>
                    <a:lnT w="9525" cap="flat" cmpd="sng" algn="ctr">
                      <a:solidFill>
                        <a:srgbClr val="BBBBBB"/>
                      </a:solidFill>
                      <a:prstDash val="solid"/>
                      <a:round/>
                      <a:headEnd type="none" w="med" len="med"/>
                      <a:tailEnd type="none" w="med" len="med"/>
                    </a:lnT>
                    <a:lnB w="9525" cap="flat" cmpd="sng" algn="ctr">
                      <a:solidFill>
                        <a:srgbClr val="BBBBBB"/>
                      </a:solidFill>
                      <a:prstDash val="solid"/>
                      <a:round/>
                      <a:headEnd type="none" w="med" len="med"/>
                      <a:tailEnd type="none" w="med" len="med"/>
                    </a:lnB>
                  </a:tcPr>
                </a:tc>
                <a:tc>
                  <a:txBody>
                    <a:bodyPr/>
                    <a:lstStyle/>
                    <a:p>
                      <a:pPr fontAlgn="t"/>
                      <a:r>
                        <a:rPr lang="fr-FR" sz="1400" b="1" dirty="0">
                          <a:solidFill>
                            <a:srgbClr val="04178F"/>
                          </a:solidFill>
                          <a:effectLst/>
                        </a:rPr>
                        <a:t>Virtual hard </a:t>
                      </a:r>
                      <a:r>
                        <a:rPr lang="fr-FR" sz="1400" b="1" dirty="0" err="1">
                          <a:solidFill>
                            <a:srgbClr val="04178F"/>
                          </a:solidFill>
                          <a:effectLst/>
                        </a:rPr>
                        <a:t>disk</a:t>
                      </a:r>
                      <a:r>
                        <a:rPr lang="fr-FR" sz="1400" b="1" dirty="0">
                          <a:solidFill>
                            <a:srgbClr val="04178F"/>
                          </a:solidFill>
                          <a:effectLst/>
                        </a:rPr>
                        <a:t> files</a:t>
                      </a:r>
                    </a:p>
                  </a:txBody>
                  <a:tcPr marL="59958" marR="59958" marT="74948" marB="74948">
                    <a:lnL w="9525" cap="flat" cmpd="sng" algn="ctr">
                      <a:solidFill>
                        <a:srgbClr val="BBBBBB"/>
                      </a:solidFill>
                      <a:prstDash val="solid"/>
                      <a:round/>
                      <a:headEnd type="none" w="med" len="med"/>
                      <a:tailEnd type="none" w="med" len="med"/>
                    </a:lnL>
                    <a:lnR w="9525" cap="flat" cmpd="sng" algn="ctr">
                      <a:solidFill>
                        <a:srgbClr val="BBBBBB"/>
                      </a:solidFill>
                      <a:prstDash val="solid"/>
                      <a:round/>
                      <a:headEnd type="none" w="med" len="med"/>
                      <a:tailEnd type="none" w="med" len="med"/>
                    </a:lnR>
                    <a:lnT w="9525" cap="flat" cmpd="sng" algn="ctr">
                      <a:solidFill>
                        <a:srgbClr val="BBBBBB"/>
                      </a:solidFill>
                      <a:prstDash val="solid"/>
                      <a:round/>
                      <a:headEnd type="none" w="med" len="med"/>
                      <a:tailEnd type="none" w="med" len="med"/>
                    </a:lnT>
                    <a:lnB w="9525" cap="flat" cmpd="sng" algn="ctr">
                      <a:solidFill>
                        <a:srgbClr val="BBBBBB"/>
                      </a:solidFill>
                      <a:prstDash val="solid"/>
                      <a:round/>
                      <a:headEnd type="none" w="med" len="med"/>
                      <a:tailEnd type="none" w="med" len="med"/>
                    </a:lnB>
                  </a:tcPr>
                </a:tc>
                <a:tc>
                  <a:txBody>
                    <a:bodyPr/>
                    <a:lstStyle/>
                    <a:p>
                      <a:pPr fontAlgn="t"/>
                      <a:r>
                        <a:rPr lang="fr-FR" sz="1400" b="1" dirty="0">
                          <a:solidFill>
                            <a:srgbClr val="04178F"/>
                          </a:solidFill>
                          <a:effectLst/>
                        </a:rPr>
                        <a:t>80-95%</a:t>
                      </a:r>
                    </a:p>
                  </a:txBody>
                  <a:tcPr marL="59958" marR="59958" marT="74948" marB="74948">
                    <a:lnL w="9525" cap="flat" cmpd="sng" algn="ctr">
                      <a:solidFill>
                        <a:srgbClr val="BBBBBB"/>
                      </a:solidFill>
                      <a:prstDash val="solid"/>
                      <a:round/>
                      <a:headEnd type="none" w="med" len="med"/>
                      <a:tailEnd type="none" w="med" len="med"/>
                    </a:lnL>
                    <a:lnR w="9525" cap="flat" cmpd="sng" algn="ctr">
                      <a:solidFill>
                        <a:srgbClr val="BBBBBB"/>
                      </a:solidFill>
                      <a:prstDash val="solid"/>
                      <a:round/>
                      <a:headEnd type="none" w="med" len="med"/>
                      <a:tailEnd type="none" w="med" len="med"/>
                    </a:lnR>
                    <a:lnT w="9525" cap="flat" cmpd="sng" algn="ctr">
                      <a:solidFill>
                        <a:srgbClr val="BBBBBB"/>
                      </a:solidFill>
                      <a:prstDash val="solid"/>
                      <a:round/>
                      <a:headEnd type="none" w="med" len="med"/>
                      <a:tailEnd type="none" w="med" len="med"/>
                    </a:lnT>
                    <a:lnB w="9525" cap="flat" cmpd="sng" algn="ctr">
                      <a:solidFill>
                        <a:srgbClr val="BBBBBB"/>
                      </a:solidFill>
                      <a:prstDash val="solid"/>
                      <a:round/>
                      <a:headEnd type="none" w="med" len="med"/>
                      <a:tailEnd type="none" w="med" len="med"/>
                    </a:lnB>
                  </a:tcPr>
                </a:tc>
              </a:tr>
              <a:tr h="425465">
                <a:tc>
                  <a:txBody>
                    <a:bodyPr/>
                    <a:lstStyle/>
                    <a:p>
                      <a:pPr fontAlgn="t"/>
                      <a:r>
                        <a:rPr lang="fr-FR" sz="1400" dirty="0">
                          <a:solidFill>
                            <a:srgbClr val="2A2A2A"/>
                          </a:solidFill>
                          <a:effectLst/>
                        </a:rPr>
                        <a:t>General file </a:t>
                      </a:r>
                      <a:r>
                        <a:rPr lang="fr-FR" sz="1400" dirty="0" err="1">
                          <a:solidFill>
                            <a:srgbClr val="2A2A2A"/>
                          </a:solidFill>
                          <a:effectLst/>
                        </a:rPr>
                        <a:t>share</a:t>
                      </a:r>
                      <a:endParaRPr lang="fr-FR" sz="1400" dirty="0">
                        <a:solidFill>
                          <a:srgbClr val="2A2A2A"/>
                        </a:solidFill>
                        <a:effectLst/>
                      </a:endParaRPr>
                    </a:p>
                  </a:txBody>
                  <a:tcPr marL="59958" marR="59958" marT="74948" marB="74948">
                    <a:lnL w="9525" cap="flat" cmpd="sng" algn="ctr">
                      <a:solidFill>
                        <a:srgbClr val="BBBBBB"/>
                      </a:solidFill>
                      <a:prstDash val="solid"/>
                      <a:round/>
                      <a:headEnd type="none" w="med" len="med"/>
                      <a:tailEnd type="none" w="med" len="med"/>
                    </a:lnL>
                    <a:lnR w="9525" cap="flat" cmpd="sng" algn="ctr">
                      <a:solidFill>
                        <a:srgbClr val="BBBBBB"/>
                      </a:solidFill>
                      <a:prstDash val="solid"/>
                      <a:round/>
                      <a:headEnd type="none" w="med" len="med"/>
                      <a:tailEnd type="none" w="med" len="med"/>
                    </a:lnR>
                    <a:lnT w="9525" cap="flat" cmpd="sng" algn="ctr">
                      <a:solidFill>
                        <a:srgbClr val="BBBBBB"/>
                      </a:solidFill>
                      <a:prstDash val="solid"/>
                      <a:round/>
                      <a:headEnd type="none" w="med" len="med"/>
                      <a:tailEnd type="none" w="med" len="med"/>
                    </a:lnT>
                    <a:lnB w="9525" cap="flat" cmpd="sng" algn="ctr">
                      <a:solidFill>
                        <a:srgbClr val="BBBBBB"/>
                      </a:solidFill>
                      <a:prstDash val="solid"/>
                      <a:round/>
                      <a:headEnd type="none" w="med" len="med"/>
                      <a:tailEnd type="none" w="med" len="med"/>
                    </a:lnB>
                  </a:tcPr>
                </a:tc>
                <a:tc>
                  <a:txBody>
                    <a:bodyPr/>
                    <a:lstStyle/>
                    <a:p>
                      <a:pPr fontAlgn="t"/>
                      <a:r>
                        <a:rPr lang="fr-FR" sz="1400">
                          <a:solidFill>
                            <a:srgbClr val="2A2A2A"/>
                          </a:solidFill>
                          <a:effectLst/>
                        </a:rPr>
                        <a:t>All of the above</a:t>
                      </a:r>
                    </a:p>
                  </a:txBody>
                  <a:tcPr marL="59958" marR="59958" marT="74948" marB="74948">
                    <a:lnL w="9525" cap="flat" cmpd="sng" algn="ctr">
                      <a:solidFill>
                        <a:srgbClr val="BBBBBB"/>
                      </a:solidFill>
                      <a:prstDash val="solid"/>
                      <a:round/>
                      <a:headEnd type="none" w="med" len="med"/>
                      <a:tailEnd type="none" w="med" len="med"/>
                    </a:lnL>
                    <a:lnR w="9525" cap="flat" cmpd="sng" algn="ctr">
                      <a:solidFill>
                        <a:srgbClr val="BBBBBB"/>
                      </a:solidFill>
                      <a:prstDash val="solid"/>
                      <a:round/>
                      <a:headEnd type="none" w="med" len="med"/>
                      <a:tailEnd type="none" w="med" len="med"/>
                    </a:lnR>
                    <a:lnT w="9525" cap="flat" cmpd="sng" algn="ctr">
                      <a:solidFill>
                        <a:srgbClr val="BBBBBB"/>
                      </a:solidFill>
                      <a:prstDash val="solid"/>
                      <a:round/>
                      <a:headEnd type="none" w="med" len="med"/>
                      <a:tailEnd type="none" w="med" len="med"/>
                    </a:lnT>
                    <a:lnB w="9525" cap="flat" cmpd="sng" algn="ctr">
                      <a:solidFill>
                        <a:srgbClr val="BBBBBB"/>
                      </a:solidFill>
                      <a:prstDash val="solid"/>
                      <a:round/>
                      <a:headEnd type="none" w="med" len="med"/>
                      <a:tailEnd type="none" w="med" len="med"/>
                    </a:lnB>
                  </a:tcPr>
                </a:tc>
                <a:tc>
                  <a:txBody>
                    <a:bodyPr/>
                    <a:lstStyle/>
                    <a:p>
                      <a:pPr fontAlgn="t"/>
                      <a:r>
                        <a:rPr lang="fr-FR" sz="1400" dirty="0">
                          <a:solidFill>
                            <a:srgbClr val="2A2A2A"/>
                          </a:solidFill>
                          <a:effectLst/>
                        </a:rPr>
                        <a:t>50-60%</a:t>
                      </a:r>
                    </a:p>
                  </a:txBody>
                  <a:tcPr marL="59958" marR="59958" marT="74948" marB="74948">
                    <a:lnL w="9525" cap="flat" cmpd="sng" algn="ctr">
                      <a:solidFill>
                        <a:srgbClr val="BBBBBB"/>
                      </a:solidFill>
                      <a:prstDash val="solid"/>
                      <a:round/>
                      <a:headEnd type="none" w="med" len="med"/>
                      <a:tailEnd type="none" w="med" len="med"/>
                    </a:lnL>
                    <a:lnR w="9525" cap="flat" cmpd="sng" algn="ctr">
                      <a:solidFill>
                        <a:srgbClr val="BBBBBB"/>
                      </a:solidFill>
                      <a:prstDash val="solid"/>
                      <a:round/>
                      <a:headEnd type="none" w="med" len="med"/>
                      <a:tailEnd type="none" w="med" len="med"/>
                    </a:lnR>
                    <a:lnT w="9525" cap="flat" cmpd="sng" algn="ctr">
                      <a:solidFill>
                        <a:srgbClr val="BBBBBB"/>
                      </a:solidFill>
                      <a:prstDash val="solid"/>
                      <a:round/>
                      <a:headEnd type="none" w="med" len="med"/>
                      <a:tailEnd type="none" w="med" len="med"/>
                    </a:lnT>
                    <a:lnB w="9525" cap="flat" cmpd="sng" algn="ctr">
                      <a:solidFill>
                        <a:srgbClr val="BBBBBB"/>
                      </a:solidFill>
                      <a:prstDash val="solid"/>
                      <a:round/>
                      <a:headEnd type="none" w="med" len="med"/>
                      <a:tailEnd type="none" w="med" len="med"/>
                    </a:lnB>
                  </a:tcPr>
                </a:tc>
              </a:tr>
            </a:tbl>
          </a:graphicData>
        </a:graphic>
      </p:graphicFrame>
      <p:sp>
        <p:nvSpPr>
          <p:cNvPr id="2" name="ZoneTexte 1"/>
          <p:cNvSpPr txBox="1"/>
          <p:nvPr/>
        </p:nvSpPr>
        <p:spPr>
          <a:xfrm>
            <a:off x="4207572" y="6554025"/>
            <a:ext cx="5763279" cy="221599"/>
          </a:xfrm>
          <a:prstGeom prst="rect">
            <a:avLst/>
          </a:prstGeom>
          <a:noFill/>
        </p:spPr>
        <p:txBody>
          <a:bodyPr wrap="square" lIns="0" tIns="0" rIns="0" bIns="0" rtlCol="0">
            <a:spAutoFit/>
          </a:bodyPr>
          <a:lstStyle/>
          <a:p>
            <a:pPr>
              <a:lnSpc>
                <a:spcPct val="90000"/>
              </a:lnSpc>
            </a:pPr>
            <a:r>
              <a:rPr lang="fr-FR" sz="1600" spc="-50" dirty="0" smtClean="0">
                <a:gradFill>
                  <a:gsLst>
                    <a:gs pos="2917">
                      <a:schemeClr val="tx1"/>
                    </a:gs>
                    <a:gs pos="30000">
                      <a:schemeClr val="tx1"/>
                    </a:gs>
                  </a:gsLst>
                  <a:lin ang="5400000" scaled="0"/>
                </a:gradFill>
              </a:rPr>
              <a:t>Source </a:t>
            </a:r>
            <a:r>
              <a:rPr lang="fr-FR" sz="1600" spc="-50" dirty="0">
                <a:gradFill>
                  <a:gsLst>
                    <a:gs pos="2917">
                      <a:schemeClr val="tx1"/>
                    </a:gs>
                    <a:gs pos="30000">
                      <a:schemeClr val="tx1"/>
                    </a:gs>
                  </a:gsLst>
                  <a:lin ang="5400000" scaled="0"/>
                </a:gradFill>
              </a:rPr>
              <a:t>: http://technet.microsoft.com/en-us/library/hh831700.aspx</a:t>
            </a:r>
            <a:endParaRPr lang="fr-FR" sz="1600" spc="-50" dirty="0" smtClean="0">
              <a:gradFill>
                <a:gsLst>
                  <a:gs pos="2917">
                    <a:schemeClr val="tx1"/>
                  </a:gs>
                  <a:gs pos="30000">
                    <a:schemeClr val="tx1"/>
                  </a:gs>
                </a:gsLst>
                <a:lin ang="5400000" scaled="0"/>
              </a:gradFill>
            </a:endParaRPr>
          </a:p>
        </p:txBody>
      </p:sp>
    </p:spTree>
    <p:extLst>
      <p:ext uri="{BB962C8B-B14F-4D97-AF65-F5344CB8AC3E}">
        <p14:creationId xmlns:p14="http://schemas.microsoft.com/office/powerpoint/2010/main" val="2705917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
          <p:cNvSpPr>
            <a:spLocks noGrp="1"/>
          </p:cNvSpPr>
          <p:nvPr>
            <p:ph type="title"/>
          </p:nvPr>
        </p:nvSpPr>
        <p:spPr>
          <a:xfrm>
            <a:off x="280154" y="248761"/>
            <a:ext cx="8605223" cy="705321"/>
          </a:xfrm>
        </p:spPr>
        <p:txBody>
          <a:bodyPr/>
          <a:lstStyle/>
          <a:p>
            <a:r>
              <a:rPr lang="en-US" sz="5000" dirty="0" smtClean="0"/>
              <a:t>Rappel Windows Server 2012</a:t>
            </a:r>
            <a:endParaRPr lang="en-US" sz="5000" dirty="0"/>
          </a:p>
        </p:txBody>
      </p:sp>
      <p:sp>
        <p:nvSpPr>
          <p:cNvPr id="39" name="TextBox 38"/>
          <p:cNvSpPr txBox="1"/>
          <p:nvPr/>
        </p:nvSpPr>
        <p:spPr>
          <a:xfrm>
            <a:off x="520700" y="3081025"/>
            <a:ext cx="2346693" cy="2397579"/>
          </a:xfrm>
          <a:prstGeom prst="rect">
            <a:avLst/>
          </a:prstGeom>
          <a:noFill/>
        </p:spPr>
        <p:txBody>
          <a:bodyPr wrap="square" lIns="0" tIns="0" rIns="0" bIns="0" rtlCol="0">
            <a:spAutoFit/>
          </a:bodyPr>
          <a:lstStyle/>
          <a:p>
            <a:pPr>
              <a:lnSpc>
                <a:spcPct val="90000"/>
              </a:lnSpc>
            </a:pPr>
            <a:r>
              <a:rPr lang="en-US" sz="3200" spc="-50" dirty="0" smtClean="0">
                <a:gradFill>
                  <a:gsLst>
                    <a:gs pos="2917">
                      <a:schemeClr val="tx2"/>
                    </a:gs>
                    <a:gs pos="30000">
                      <a:schemeClr val="tx2"/>
                    </a:gs>
                  </a:gsLst>
                  <a:lin ang="5400000" scaled="0"/>
                </a:gradFill>
                <a:latin typeface="+mj-lt"/>
              </a:rPr>
              <a:t>Server </a:t>
            </a:r>
          </a:p>
          <a:p>
            <a:pPr>
              <a:lnSpc>
                <a:spcPct val="90000"/>
              </a:lnSpc>
            </a:pPr>
            <a:r>
              <a:rPr lang="en-US" sz="3200" spc="-50" dirty="0" smtClean="0">
                <a:gradFill>
                  <a:gsLst>
                    <a:gs pos="2917">
                      <a:schemeClr val="tx2"/>
                    </a:gs>
                    <a:gs pos="30000">
                      <a:schemeClr val="tx2"/>
                    </a:gs>
                  </a:gsLst>
                  <a:lin ang="5400000" scaled="0"/>
                </a:gradFill>
                <a:latin typeface="+mj-lt"/>
              </a:rPr>
              <a:t>Manager</a:t>
            </a:r>
          </a:p>
          <a:p>
            <a:pPr>
              <a:lnSpc>
                <a:spcPct val="90000"/>
              </a:lnSpc>
              <a:spcBef>
                <a:spcPts val="600"/>
              </a:spcBef>
            </a:pPr>
            <a:r>
              <a:rPr lang="fr-FR" sz="1600" dirty="0" smtClean="0">
                <a:solidFill>
                  <a:schemeClr val="tx1">
                    <a:lumMod val="60000"/>
                    <a:lumOff val="40000"/>
                  </a:schemeClr>
                </a:solidFill>
              </a:rPr>
              <a:t>Gestion</a:t>
            </a:r>
            <a:r>
              <a:rPr lang="en-US" sz="1600" dirty="0" smtClean="0">
                <a:solidFill>
                  <a:schemeClr val="tx1">
                    <a:lumMod val="60000"/>
                    <a:lumOff val="40000"/>
                  </a:schemeClr>
                </a:solidFill>
              </a:rPr>
              <a:t> de </a:t>
            </a:r>
            <a:r>
              <a:rPr lang="fr-FR" sz="1600" dirty="0" smtClean="0">
                <a:solidFill>
                  <a:schemeClr val="tx1">
                    <a:lumMod val="60000"/>
                    <a:lumOff val="40000"/>
                  </a:schemeClr>
                </a:solidFill>
              </a:rPr>
              <a:t>serveurs</a:t>
            </a:r>
            <a:r>
              <a:rPr lang="en-US" sz="1600" dirty="0" smtClean="0">
                <a:solidFill>
                  <a:schemeClr val="tx1">
                    <a:lumMod val="60000"/>
                    <a:lumOff val="40000"/>
                  </a:schemeClr>
                </a:solidFill>
              </a:rPr>
              <a:t> </a:t>
            </a:r>
            <a:r>
              <a:rPr lang="fr-FR" sz="1600" dirty="0" smtClean="0">
                <a:solidFill>
                  <a:schemeClr val="tx1">
                    <a:lumMod val="60000"/>
                    <a:lumOff val="40000"/>
                  </a:schemeClr>
                </a:solidFill>
              </a:rPr>
              <a:t>centralisée</a:t>
            </a:r>
            <a:r>
              <a:rPr lang="en-US" sz="1600" dirty="0" smtClean="0">
                <a:solidFill>
                  <a:schemeClr val="tx1">
                    <a:lumMod val="60000"/>
                    <a:lumOff val="40000"/>
                  </a:schemeClr>
                </a:solidFill>
              </a:rPr>
              <a:t> &amp; </a:t>
            </a:r>
            <a:r>
              <a:rPr lang="fr-FR" sz="1600" dirty="0" smtClean="0">
                <a:solidFill>
                  <a:schemeClr val="tx1">
                    <a:lumMod val="60000"/>
                    <a:lumOff val="40000"/>
                  </a:schemeClr>
                </a:solidFill>
              </a:rPr>
              <a:t>facilité</a:t>
            </a:r>
            <a:r>
              <a:rPr lang="en-US" sz="1600" dirty="0" smtClean="0">
                <a:solidFill>
                  <a:schemeClr val="tx1">
                    <a:lumMod val="60000"/>
                    <a:lumOff val="40000"/>
                  </a:schemeClr>
                </a:solidFill>
              </a:rPr>
              <a:t> installation et suppression de </a:t>
            </a:r>
            <a:r>
              <a:rPr lang="en-US" sz="1600" dirty="0" err="1" smtClean="0">
                <a:solidFill>
                  <a:schemeClr val="tx1">
                    <a:lumMod val="60000"/>
                    <a:lumOff val="40000"/>
                  </a:schemeClr>
                </a:solidFill>
              </a:rPr>
              <a:t>rôles</a:t>
            </a:r>
            <a:r>
              <a:rPr lang="en-US" sz="1600" dirty="0" smtClean="0">
                <a:solidFill>
                  <a:schemeClr val="tx1">
                    <a:lumMod val="60000"/>
                    <a:lumOff val="40000"/>
                  </a:schemeClr>
                </a:solidFill>
              </a:rPr>
              <a:t> à distance (</a:t>
            </a:r>
            <a:r>
              <a:rPr lang="en-US" sz="1600" dirty="0" err="1" smtClean="0">
                <a:solidFill>
                  <a:schemeClr val="tx1">
                    <a:lumMod val="60000"/>
                    <a:lumOff val="40000"/>
                  </a:schemeClr>
                </a:solidFill>
              </a:rPr>
              <a:t>WinRM</a:t>
            </a:r>
            <a:r>
              <a:rPr lang="en-US" sz="1600" dirty="0" smtClean="0">
                <a:solidFill>
                  <a:schemeClr val="tx1">
                    <a:lumMod val="60000"/>
                    <a:lumOff val="40000"/>
                  </a:schemeClr>
                </a:solidFill>
              </a:rPr>
              <a:t>)</a:t>
            </a:r>
          </a:p>
          <a:p>
            <a:pPr>
              <a:lnSpc>
                <a:spcPct val="90000"/>
              </a:lnSpc>
              <a:spcBef>
                <a:spcPts val="600"/>
              </a:spcBef>
            </a:pPr>
            <a:r>
              <a:rPr lang="en-US" spc="-50" dirty="0" smtClean="0">
                <a:solidFill>
                  <a:schemeClr val="tx1">
                    <a:lumMod val="60000"/>
                    <a:lumOff val="40000"/>
                  </a:schemeClr>
                </a:solidFill>
              </a:rPr>
              <a:t>.</a:t>
            </a:r>
            <a:endParaRPr lang="en-US" spc="-50" dirty="0">
              <a:solidFill>
                <a:schemeClr val="tx1">
                  <a:lumMod val="60000"/>
                  <a:lumOff val="40000"/>
                </a:schemeClr>
              </a:solidFill>
            </a:endParaRPr>
          </a:p>
        </p:txBody>
      </p:sp>
      <p:sp>
        <p:nvSpPr>
          <p:cNvPr id="41" name="TextBox 40"/>
          <p:cNvSpPr txBox="1"/>
          <p:nvPr/>
        </p:nvSpPr>
        <p:spPr>
          <a:xfrm>
            <a:off x="3310009" y="3081025"/>
            <a:ext cx="2540242" cy="1483483"/>
          </a:xfrm>
          <a:prstGeom prst="rect">
            <a:avLst/>
          </a:prstGeom>
          <a:noFill/>
        </p:spPr>
        <p:txBody>
          <a:bodyPr wrap="square" lIns="0" tIns="0" rIns="0" bIns="0" rtlCol="0">
            <a:spAutoFit/>
          </a:bodyPr>
          <a:lstStyle/>
          <a:p>
            <a:pPr>
              <a:lnSpc>
                <a:spcPct val="90000"/>
              </a:lnSpc>
            </a:pPr>
            <a:r>
              <a:rPr lang="en-US" sz="3200" spc="-50" dirty="0" smtClean="0">
                <a:gradFill>
                  <a:gsLst>
                    <a:gs pos="2917">
                      <a:schemeClr val="tx2"/>
                    </a:gs>
                    <a:gs pos="30000">
                      <a:schemeClr val="tx2"/>
                    </a:gs>
                  </a:gsLst>
                  <a:lin ang="5400000" scaled="0"/>
                </a:gradFill>
                <a:latin typeface="+mj-lt"/>
              </a:rPr>
              <a:t>Virtualization /Storage</a:t>
            </a:r>
          </a:p>
          <a:p>
            <a:pPr>
              <a:lnSpc>
                <a:spcPct val="90000"/>
              </a:lnSpc>
              <a:spcBef>
                <a:spcPts val="600"/>
              </a:spcBef>
            </a:pPr>
            <a:r>
              <a:rPr lang="en-US" sz="1600" dirty="0" smtClean="0">
                <a:solidFill>
                  <a:srgbClr val="969696"/>
                </a:solidFill>
              </a:rPr>
              <a:t>Target iSCSI, storage CSV</a:t>
            </a:r>
          </a:p>
          <a:p>
            <a:pPr>
              <a:lnSpc>
                <a:spcPct val="90000"/>
              </a:lnSpc>
              <a:spcBef>
                <a:spcPts val="600"/>
              </a:spcBef>
            </a:pPr>
            <a:r>
              <a:rPr lang="en-US" sz="1600" spc="-50" dirty="0" smtClean="0">
                <a:solidFill>
                  <a:srgbClr val="969696"/>
                </a:solidFill>
              </a:rPr>
              <a:t>Hyper-V3.0.</a:t>
            </a:r>
            <a:endParaRPr lang="en-US" sz="1600" spc="-50" dirty="0">
              <a:solidFill>
                <a:srgbClr val="3C3C3C"/>
              </a:solidFill>
            </a:endParaRPr>
          </a:p>
        </p:txBody>
      </p:sp>
      <p:sp>
        <p:nvSpPr>
          <p:cNvPr id="43" name="TextBox 42"/>
          <p:cNvSpPr txBox="1"/>
          <p:nvPr/>
        </p:nvSpPr>
        <p:spPr>
          <a:xfrm>
            <a:off x="6432550" y="3081025"/>
            <a:ext cx="2381315" cy="1628138"/>
          </a:xfrm>
          <a:prstGeom prst="rect">
            <a:avLst/>
          </a:prstGeom>
          <a:noFill/>
        </p:spPr>
        <p:txBody>
          <a:bodyPr wrap="square" lIns="0" tIns="0" rIns="0" bIns="0" rtlCol="0">
            <a:spAutoFit/>
          </a:bodyPr>
          <a:lstStyle/>
          <a:p>
            <a:pPr>
              <a:lnSpc>
                <a:spcPct val="90000"/>
              </a:lnSpc>
            </a:pPr>
            <a:r>
              <a:rPr lang="en-US" sz="3200" spc="-50" dirty="0" smtClean="0">
                <a:gradFill>
                  <a:gsLst>
                    <a:gs pos="2917">
                      <a:schemeClr val="tx2"/>
                    </a:gs>
                    <a:gs pos="30000">
                      <a:schemeClr val="tx2"/>
                    </a:gs>
                  </a:gsLst>
                  <a:lin ang="5400000" scaled="0"/>
                </a:gradFill>
                <a:latin typeface="+mj-lt"/>
              </a:rPr>
              <a:t>IPAM</a:t>
            </a:r>
            <a:endParaRPr lang="en-US" sz="3200" spc="-50" dirty="0">
              <a:gradFill>
                <a:gsLst>
                  <a:gs pos="2917">
                    <a:schemeClr val="tx2"/>
                  </a:gs>
                  <a:gs pos="30000">
                    <a:schemeClr val="tx2"/>
                  </a:gs>
                </a:gsLst>
                <a:lin ang="5400000" scaled="0"/>
              </a:gradFill>
              <a:latin typeface="+mj-lt"/>
            </a:endParaRPr>
          </a:p>
          <a:p>
            <a:pPr>
              <a:lnSpc>
                <a:spcPct val="90000"/>
              </a:lnSpc>
              <a:spcBef>
                <a:spcPts val="600"/>
              </a:spcBef>
            </a:pPr>
            <a:r>
              <a:rPr lang="fr-FR" sz="1600" dirty="0" smtClean="0">
                <a:solidFill>
                  <a:srgbClr val="969696"/>
                </a:solidFill>
              </a:rPr>
              <a:t>Découverte, analyse audite et gestion de l’espace d’adressage au sein d’un réseau d’entreprise.</a:t>
            </a:r>
            <a:endParaRPr lang="fr-FR" sz="1600" dirty="0">
              <a:solidFill>
                <a:srgbClr val="969696"/>
              </a:solidFill>
            </a:endParaRPr>
          </a:p>
        </p:txBody>
      </p:sp>
      <p:sp>
        <p:nvSpPr>
          <p:cNvPr id="45" name="TextBox 44"/>
          <p:cNvSpPr txBox="1"/>
          <p:nvPr/>
        </p:nvSpPr>
        <p:spPr>
          <a:xfrm>
            <a:off x="9388474" y="3081025"/>
            <a:ext cx="2427493" cy="1581972"/>
          </a:xfrm>
          <a:prstGeom prst="rect">
            <a:avLst/>
          </a:prstGeom>
          <a:noFill/>
        </p:spPr>
        <p:txBody>
          <a:bodyPr wrap="square" lIns="0" tIns="0" rIns="0" bIns="0" rtlCol="0">
            <a:spAutoFit/>
          </a:bodyPr>
          <a:lstStyle/>
          <a:p>
            <a:pPr>
              <a:lnSpc>
                <a:spcPct val="90000"/>
              </a:lnSpc>
            </a:pPr>
            <a:r>
              <a:rPr lang="en-US" sz="3200" spc="-50" dirty="0" smtClean="0">
                <a:gradFill>
                  <a:gsLst>
                    <a:gs pos="2917">
                      <a:schemeClr val="tx2"/>
                    </a:gs>
                    <a:gs pos="30000">
                      <a:schemeClr val="tx2"/>
                    </a:gs>
                  </a:gsLst>
                  <a:lin ang="5400000" scaled="0"/>
                </a:gradFill>
                <a:latin typeface="+mj-lt"/>
              </a:rPr>
              <a:t>DAC</a:t>
            </a:r>
          </a:p>
          <a:p>
            <a:pPr>
              <a:spcBef>
                <a:spcPts val="600"/>
              </a:spcBef>
            </a:pPr>
            <a:r>
              <a:rPr lang="fr-FR" sz="1600" dirty="0" smtClean="0">
                <a:solidFill>
                  <a:srgbClr val="969696"/>
                </a:solidFill>
              </a:rPr>
              <a:t>Gouvernance des données,</a:t>
            </a:r>
          </a:p>
          <a:p>
            <a:pPr>
              <a:spcBef>
                <a:spcPts val="600"/>
              </a:spcBef>
            </a:pPr>
            <a:r>
              <a:rPr lang="fr-FR" sz="1600" dirty="0" smtClean="0">
                <a:solidFill>
                  <a:srgbClr val="969696"/>
                </a:solidFill>
              </a:rPr>
              <a:t>Gestion, distribution et sécurité des données et fichiers au sein d’un SI.</a:t>
            </a:r>
            <a:endParaRPr lang="fr-FR" sz="1600" dirty="0">
              <a:solidFill>
                <a:srgbClr val="969696"/>
              </a:solidFill>
            </a:endParaRPr>
          </a:p>
        </p:txBody>
      </p:sp>
      <p:sp>
        <p:nvSpPr>
          <p:cNvPr id="50" name="Freeform 80"/>
          <p:cNvSpPr>
            <a:spLocks noEditPoints="1"/>
          </p:cNvSpPr>
          <p:nvPr/>
        </p:nvSpPr>
        <p:spPr bwMode="black">
          <a:xfrm>
            <a:off x="573037" y="1863561"/>
            <a:ext cx="716328" cy="869056"/>
          </a:xfrm>
          <a:custGeom>
            <a:avLst/>
            <a:gdLst>
              <a:gd name="T0" fmla="*/ 952 w 1833"/>
              <a:gd name="T1" fmla="*/ 1301 h 2225"/>
              <a:gd name="T2" fmla="*/ 882 w 1833"/>
              <a:gd name="T3" fmla="*/ 1413 h 2225"/>
              <a:gd name="T4" fmla="*/ 677 w 1833"/>
              <a:gd name="T5" fmla="*/ 2162 h 2225"/>
              <a:gd name="T6" fmla="*/ 1156 w 1833"/>
              <a:gd name="T7" fmla="*/ 2162 h 2225"/>
              <a:gd name="T8" fmla="*/ 1071 w 1833"/>
              <a:gd name="T9" fmla="*/ 2089 h 2225"/>
              <a:gd name="T10" fmla="*/ 785 w 1833"/>
              <a:gd name="T11" fmla="*/ 2039 h 2225"/>
              <a:gd name="T12" fmla="*/ 1071 w 1833"/>
              <a:gd name="T13" fmla="*/ 2089 h 2225"/>
              <a:gd name="T14" fmla="*/ 760 w 1833"/>
              <a:gd name="T15" fmla="*/ 1949 h 2225"/>
              <a:gd name="T16" fmla="*/ 1096 w 1833"/>
              <a:gd name="T17" fmla="*/ 1949 h 2225"/>
              <a:gd name="T18" fmla="*/ 1026 w 1833"/>
              <a:gd name="T19" fmla="*/ 1801 h 2225"/>
              <a:gd name="T20" fmla="*/ 1061 w 1833"/>
              <a:gd name="T21" fmla="*/ 1836 h 2225"/>
              <a:gd name="T22" fmla="*/ 260 w 1833"/>
              <a:gd name="T23" fmla="*/ 1329 h 2225"/>
              <a:gd name="T24" fmla="*/ 748 w 1833"/>
              <a:gd name="T25" fmla="*/ 1136 h 2225"/>
              <a:gd name="T26" fmla="*/ 190 w 1833"/>
              <a:gd name="T27" fmla="*/ 1329 h 2225"/>
              <a:gd name="T28" fmla="*/ 0 w 1833"/>
              <a:gd name="T29" fmla="*/ 1476 h 2225"/>
              <a:gd name="T30" fmla="*/ 416 w 1833"/>
              <a:gd name="T31" fmla="*/ 2225 h 2225"/>
              <a:gd name="T32" fmla="*/ 416 w 1833"/>
              <a:gd name="T33" fmla="*/ 1413 h 2225"/>
              <a:gd name="T34" fmla="*/ 83 w 1833"/>
              <a:gd name="T35" fmla="*/ 2064 h 2225"/>
              <a:gd name="T36" fmla="*/ 419 w 1833"/>
              <a:gd name="T37" fmla="*/ 2064 h 2225"/>
              <a:gd name="T38" fmla="*/ 108 w 1833"/>
              <a:gd name="T39" fmla="*/ 1974 h 2225"/>
              <a:gd name="T40" fmla="*/ 394 w 1833"/>
              <a:gd name="T41" fmla="*/ 1924 h 2225"/>
              <a:gd name="T42" fmla="*/ 384 w 1833"/>
              <a:gd name="T43" fmla="*/ 1836 h 2225"/>
              <a:gd name="T44" fmla="*/ 419 w 1833"/>
              <a:gd name="T45" fmla="*/ 1801 h 2225"/>
              <a:gd name="T46" fmla="*/ 1643 w 1833"/>
              <a:gd name="T47" fmla="*/ 1413 h 2225"/>
              <a:gd name="T48" fmla="*/ 1082 w 1833"/>
              <a:gd name="T49" fmla="*/ 1101 h 2225"/>
              <a:gd name="T50" fmla="*/ 1415 w 1833"/>
              <a:gd name="T51" fmla="*/ 1171 h 2225"/>
              <a:gd name="T52" fmla="*/ 1417 w 1833"/>
              <a:gd name="T53" fmla="*/ 1413 h 2225"/>
              <a:gd name="T54" fmla="*/ 1417 w 1833"/>
              <a:gd name="T55" fmla="*/ 2225 h 2225"/>
              <a:gd name="T56" fmla="*/ 1833 w 1833"/>
              <a:gd name="T57" fmla="*/ 1476 h 2225"/>
              <a:gd name="T58" fmla="*/ 1462 w 1833"/>
              <a:gd name="T59" fmla="*/ 2089 h 2225"/>
              <a:gd name="T60" fmla="*/ 1748 w 1833"/>
              <a:gd name="T61" fmla="*/ 2039 h 2225"/>
              <a:gd name="T62" fmla="*/ 1748 w 1833"/>
              <a:gd name="T63" fmla="*/ 1974 h 2225"/>
              <a:gd name="T64" fmla="*/ 1462 w 1833"/>
              <a:gd name="T65" fmla="*/ 1924 h 2225"/>
              <a:gd name="T66" fmla="*/ 1748 w 1833"/>
              <a:gd name="T67" fmla="*/ 1974 h 2225"/>
              <a:gd name="T68" fmla="*/ 1738 w 1833"/>
              <a:gd name="T69" fmla="*/ 1766 h 2225"/>
              <a:gd name="T70" fmla="*/ 650 w 1833"/>
              <a:gd name="T71" fmla="*/ 592 h 2225"/>
              <a:gd name="T72" fmla="*/ 1296 w 1833"/>
              <a:gd name="T73" fmla="*/ 113 h 2225"/>
              <a:gd name="T74" fmla="*/ 537 w 1833"/>
              <a:gd name="T75" fmla="*/ 113 h 2225"/>
              <a:gd name="T76" fmla="*/ 603 w 1833"/>
              <a:gd name="T77" fmla="*/ 113 h 2225"/>
              <a:gd name="T78" fmla="*/ 1231 w 1833"/>
              <a:gd name="T79" fmla="*/ 113 h 2225"/>
              <a:gd name="T80" fmla="*/ 650 w 1833"/>
              <a:gd name="T81" fmla="*/ 526 h 2225"/>
              <a:gd name="T82" fmla="*/ 405 w 1833"/>
              <a:gd name="T83" fmla="*/ 902 h 2225"/>
              <a:gd name="T84" fmla="*/ 803 w 1833"/>
              <a:gd name="T85" fmla="*/ 1101 h 2225"/>
              <a:gd name="T86" fmla="*/ 882 w 1833"/>
              <a:gd name="T87" fmla="*/ 1250 h 2225"/>
              <a:gd name="T88" fmla="*/ 1031 w 1833"/>
              <a:gd name="T89" fmla="*/ 1171 h 2225"/>
              <a:gd name="T90" fmla="*/ 952 w 1833"/>
              <a:gd name="T91" fmla="*/ 1021 h 2225"/>
              <a:gd name="T92" fmla="*/ 1457 w 1833"/>
              <a:gd name="T93" fmla="*/ 874 h 2225"/>
              <a:gd name="T94" fmla="*/ 1303 w 1833"/>
              <a:gd name="T95" fmla="*/ 652 h 2225"/>
              <a:gd name="T96" fmla="*/ 530 w 1833"/>
              <a:gd name="T97" fmla="*/ 652 h 2225"/>
              <a:gd name="T98" fmla="*/ 377 w 1833"/>
              <a:gd name="T99" fmla="*/ 874 h 2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833" h="2225">
                <a:moveTo>
                  <a:pt x="1093" y="1413"/>
                </a:moveTo>
                <a:cubicBezTo>
                  <a:pt x="952" y="1413"/>
                  <a:pt x="952" y="1413"/>
                  <a:pt x="952" y="1413"/>
                </a:cubicBezTo>
                <a:cubicBezTo>
                  <a:pt x="952" y="1301"/>
                  <a:pt x="952" y="1301"/>
                  <a:pt x="952" y="1301"/>
                </a:cubicBezTo>
                <a:cubicBezTo>
                  <a:pt x="940" y="1304"/>
                  <a:pt x="929" y="1305"/>
                  <a:pt x="917" y="1305"/>
                </a:cubicBezTo>
                <a:cubicBezTo>
                  <a:pt x="905" y="1305"/>
                  <a:pt x="893" y="1304"/>
                  <a:pt x="882" y="1301"/>
                </a:cubicBezTo>
                <a:cubicBezTo>
                  <a:pt x="882" y="1413"/>
                  <a:pt x="882" y="1413"/>
                  <a:pt x="882" y="1413"/>
                </a:cubicBezTo>
                <a:cubicBezTo>
                  <a:pt x="740" y="1413"/>
                  <a:pt x="740" y="1413"/>
                  <a:pt x="740" y="1413"/>
                </a:cubicBezTo>
                <a:cubicBezTo>
                  <a:pt x="705" y="1413"/>
                  <a:pt x="677" y="1441"/>
                  <a:pt x="677" y="1476"/>
                </a:cubicBezTo>
                <a:cubicBezTo>
                  <a:pt x="677" y="2162"/>
                  <a:pt x="677" y="2162"/>
                  <a:pt x="677" y="2162"/>
                </a:cubicBezTo>
                <a:cubicBezTo>
                  <a:pt x="677" y="2197"/>
                  <a:pt x="705" y="2225"/>
                  <a:pt x="740" y="2225"/>
                </a:cubicBezTo>
                <a:cubicBezTo>
                  <a:pt x="1093" y="2225"/>
                  <a:pt x="1093" y="2225"/>
                  <a:pt x="1093" y="2225"/>
                </a:cubicBezTo>
                <a:cubicBezTo>
                  <a:pt x="1128" y="2225"/>
                  <a:pt x="1156" y="2197"/>
                  <a:pt x="1156" y="2162"/>
                </a:cubicBezTo>
                <a:cubicBezTo>
                  <a:pt x="1156" y="1476"/>
                  <a:pt x="1156" y="1476"/>
                  <a:pt x="1156" y="1476"/>
                </a:cubicBezTo>
                <a:cubicBezTo>
                  <a:pt x="1156" y="1441"/>
                  <a:pt x="1128" y="1413"/>
                  <a:pt x="1093" y="1413"/>
                </a:cubicBezTo>
                <a:close/>
                <a:moveTo>
                  <a:pt x="1071" y="2089"/>
                </a:moveTo>
                <a:cubicBezTo>
                  <a:pt x="785" y="2089"/>
                  <a:pt x="785" y="2089"/>
                  <a:pt x="785" y="2089"/>
                </a:cubicBezTo>
                <a:cubicBezTo>
                  <a:pt x="771" y="2089"/>
                  <a:pt x="760" y="2078"/>
                  <a:pt x="760" y="2064"/>
                </a:cubicBezTo>
                <a:cubicBezTo>
                  <a:pt x="760" y="2050"/>
                  <a:pt x="771" y="2039"/>
                  <a:pt x="785" y="2039"/>
                </a:cubicBezTo>
                <a:cubicBezTo>
                  <a:pt x="1071" y="2039"/>
                  <a:pt x="1071" y="2039"/>
                  <a:pt x="1071" y="2039"/>
                </a:cubicBezTo>
                <a:cubicBezTo>
                  <a:pt x="1085" y="2039"/>
                  <a:pt x="1096" y="2050"/>
                  <a:pt x="1096" y="2064"/>
                </a:cubicBezTo>
                <a:cubicBezTo>
                  <a:pt x="1096" y="2078"/>
                  <a:pt x="1085" y="2089"/>
                  <a:pt x="1071" y="2089"/>
                </a:cubicBezTo>
                <a:close/>
                <a:moveTo>
                  <a:pt x="1071" y="1974"/>
                </a:moveTo>
                <a:cubicBezTo>
                  <a:pt x="785" y="1974"/>
                  <a:pt x="785" y="1974"/>
                  <a:pt x="785" y="1974"/>
                </a:cubicBezTo>
                <a:cubicBezTo>
                  <a:pt x="771" y="1974"/>
                  <a:pt x="760" y="1963"/>
                  <a:pt x="760" y="1949"/>
                </a:cubicBezTo>
                <a:cubicBezTo>
                  <a:pt x="760" y="1935"/>
                  <a:pt x="771" y="1924"/>
                  <a:pt x="785" y="1924"/>
                </a:cubicBezTo>
                <a:cubicBezTo>
                  <a:pt x="1071" y="1924"/>
                  <a:pt x="1071" y="1924"/>
                  <a:pt x="1071" y="1924"/>
                </a:cubicBezTo>
                <a:cubicBezTo>
                  <a:pt x="1085" y="1924"/>
                  <a:pt x="1096" y="1935"/>
                  <a:pt x="1096" y="1949"/>
                </a:cubicBezTo>
                <a:cubicBezTo>
                  <a:pt x="1096" y="1963"/>
                  <a:pt x="1085" y="1974"/>
                  <a:pt x="1071" y="1974"/>
                </a:cubicBezTo>
                <a:close/>
                <a:moveTo>
                  <a:pt x="1061" y="1836"/>
                </a:moveTo>
                <a:cubicBezTo>
                  <a:pt x="1042" y="1836"/>
                  <a:pt x="1026" y="1820"/>
                  <a:pt x="1026" y="1801"/>
                </a:cubicBezTo>
                <a:cubicBezTo>
                  <a:pt x="1026" y="1782"/>
                  <a:pt x="1042" y="1766"/>
                  <a:pt x="1061" y="1766"/>
                </a:cubicBezTo>
                <a:cubicBezTo>
                  <a:pt x="1081" y="1766"/>
                  <a:pt x="1096" y="1782"/>
                  <a:pt x="1096" y="1801"/>
                </a:cubicBezTo>
                <a:cubicBezTo>
                  <a:pt x="1096" y="1820"/>
                  <a:pt x="1081" y="1836"/>
                  <a:pt x="1061" y="1836"/>
                </a:cubicBezTo>
                <a:close/>
                <a:moveTo>
                  <a:pt x="416" y="1413"/>
                </a:moveTo>
                <a:cubicBezTo>
                  <a:pt x="260" y="1413"/>
                  <a:pt x="260" y="1413"/>
                  <a:pt x="260" y="1413"/>
                </a:cubicBezTo>
                <a:cubicBezTo>
                  <a:pt x="260" y="1329"/>
                  <a:pt x="260" y="1329"/>
                  <a:pt x="260" y="1329"/>
                </a:cubicBezTo>
                <a:cubicBezTo>
                  <a:pt x="260" y="1242"/>
                  <a:pt x="331" y="1171"/>
                  <a:pt x="418" y="1171"/>
                </a:cubicBezTo>
                <a:cubicBezTo>
                  <a:pt x="751" y="1171"/>
                  <a:pt x="751" y="1171"/>
                  <a:pt x="751" y="1171"/>
                </a:cubicBezTo>
                <a:cubicBezTo>
                  <a:pt x="749" y="1159"/>
                  <a:pt x="748" y="1148"/>
                  <a:pt x="748" y="1136"/>
                </a:cubicBezTo>
                <a:cubicBezTo>
                  <a:pt x="748" y="1124"/>
                  <a:pt x="749" y="1112"/>
                  <a:pt x="751" y="1101"/>
                </a:cubicBezTo>
                <a:cubicBezTo>
                  <a:pt x="418" y="1101"/>
                  <a:pt x="418" y="1101"/>
                  <a:pt x="418" y="1101"/>
                </a:cubicBezTo>
                <a:cubicBezTo>
                  <a:pt x="293" y="1101"/>
                  <a:pt x="190" y="1203"/>
                  <a:pt x="190" y="1329"/>
                </a:cubicBezTo>
                <a:cubicBezTo>
                  <a:pt x="190" y="1413"/>
                  <a:pt x="190" y="1413"/>
                  <a:pt x="190" y="1413"/>
                </a:cubicBezTo>
                <a:cubicBezTo>
                  <a:pt x="63" y="1413"/>
                  <a:pt x="63" y="1413"/>
                  <a:pt x="63" y="1413"/>
                </a:cubicBezTo>
                <a:cubicBezTo>
                  <a:pt x="28" y="1413"/>
                  <a:pt x="0" y="1441"/>
                  <a:pt x="0" y="1476"/>
                </a:cubicBezTo>
                <a:cubicBezTo>
                  <a:pt x="0" y="2162"/>
                  <a:pt x="0" y="2162"/>
                  <a:pt x="0" y="2162"/>
                </a:cubicBezTo>
                <a:cubicBezTo>
                  <a:pt x="0" y="2197"/>
                  <a:pt x="28" y="2225"/>
                  <a:pt x="63" y="2225"/>
                </a:cubicBezTo>
                <a:cubicBezTo>
                  <a:pt x="416" y="2225"/>
                  <a:pt x="416" y="2225"/>
                  <a:pt x="416" y="2225"/>
                </a:cubicBezTo>
                <a:cubicBezTo>
                  <a:pt x="451" y="2225"/>
                  <a:pt x="480" y="2197"/>
                  <a:pt x="480" y="2162"/>
                </a:cubicBezTo>
                <a:cubicBezTo>
                  <a:pt x="480" y="1476"/>
                  <a:pt x="480" y="1476"/>
                  <a:pt x="480" y="1476"/>
                </a:cubicBezTo>
                <a:cubicBezTo>
                  <a:pt x="480" y="1441"/>
                  <a:pt x="451" y="1413"/>
                  <a:pt x="416" y="1413"/>
                </a:cubicBezTo>
                <a:close/>
                <a:moveTo>
                  <a:pt x="394" y="2089"/>
                </a:moveTo>
                <a:cubicBezTo>
                  <a:pt x="108" y="2089"/>
                  <a:pt x="108" y="2089"/>
                  <a:pt x="108" y="2089"/>
                </a:cubicBezTo>
                <a:cubicBezTo>
                  <a:pt x="94" y="2089"/>
                  <a:pt x="83" y="2078"/>
                  <a:pt x="83" y="2064"/>
                </a:cubicBezTo>
                <a:cubicBezTo>
                  <a:pt x="83" y="2050"/>
                  <a:pt x="94" y="2039"/>
                  <a:pt x="108" y="2039"/>
                </a:cubicBezTo>
                <a:cubicBezTo>
                  <a:pt x="394" y="2039"/>
                  <a:pt x="394" y="2039"/>
                  <a:pt x="394" y="2039"/>
                </a:cubicBezTo>
                <a:cubicBezTo>
                  <a:pt x="408" y="2039"/>
                  <a:pt x="419" y="2050"/>
                  <a:pt x="419" y="2064"/>
                </a:cubicBezTo>
                <a:cubicBezTo>
                  <a:pt x="419" y="2078"/>
                  <a:pt x="408" y="2089"/>
                  <a:pt x="394" y="2089"/>
                </a:cubicBezTo>
                <a:close/>
                <a:moveTo>
                  <a:pt x="394" y="1974"/>
                </a:moveTo>
                <a:cubicBezTo>
                  <a:pt x="108" y="1974"/>
                  <a:pt x="108" y="1974"/>
                  <a:pt x="108" y="1974"/>
                </a:cubicBezTo>
                <a:cubicBezTo>
                  <a:pt x="94" y="1974"/>
                  <a:pt x="83" y="1963"/>
                  <a:pt x="83" y="1949"/>
                </a:cubicBezTo>
                <a:cubicBezTo>
                  <a:pt x="83" y="1935"/>
                  <a:pt x="94" y="1924"/>
                  <a:pt x="108" y="1924"/>
                </a:cubicBezTo>
                <a:cubicBezTo>
                  <a:pt x="394" y="1924"/>
                  <a:pt x="394" y="1924"/>
                  <a:pt x="394" y="1924"/>
                </a:cubicBezTo>
                <a:cubicBezTo>
                  <a:pt x="408" y="1924"/>
                  <a:pt x="419" y="1935"/>
                  <a:pt x="419" y="1949"/>
                </a:cubicBezTo>
                <a:cubicBezTo>
                  <a:pt x="419" y="1963"/>
                  <a:pt x="408" y="1974"/>
                  <a:pt x="394" y="1974"/>
                </a:cubicBezTo>
                <a:close/>
                <a:moveTo>
                  <a:pt x="384" y="1836"/>
                </a:moveTo>
                <a:cubicBezTo>
                  <a:pt x="365" y="1836"/>
                  <a:pt x="350" y="1820"/>
                  <a:pt x="350" y="1801"/>
                </a:cubicBezTo>
                <a:cubicBezTo>
                  <a:pt x="350" y="1782"/>
                  <a:pt x="365" y="1766"/>
                  <a:pt x="384" y="1766"/>
                </a:cubicBezTo>
                <a:cubicBezTo>
                  <a:pt x="404" y="1766"/>
                  <a:pt x="419" y="1782"/>
                  <a:pt x="419" y="1801"/>
                </a:cubicBezTo>
                <a:cubicBezTo>
                  <a:pt x="419" y="1820"/>
                  <a:pt x="404" y="1836"/>
                  <a:pt x="384" y="1836"/>
                </a:cubicBezTo>
                <a:close/>
                <a:moveTo>
                  <a:pt x="1770" y="1413"/>
                </a:moveTo>
                <a:cubicBezTo>
                  <a:pt x="1643" y="1413"/>
                  <a:pt x="1643" y="1413"/>
                  <a:pt x="1643" y="1413"/>
                </a:cubicBezTo>
                <a:cubicBezTo>
                  <a:pt x="1643" y="1329"/>
                  <a:pt x="1643" y="1329"/>
                  <a:pt x="1643" y="1329"/>
                </a:cubicBezTo>
                <a:cubicBezTo>
                  <a:pt x="1643" y="1203"/>
                  <a:pt x="1541" y="1101"/>
                  <a:pt x="1415" y="1101"/>
                </a:cubicBezTo>
                <a:cubicBezTo>
                  <a:pt x="1082" y="1101"/>
                  <a:pt x="1082" y="1101"/>
                  <a:pt x="1082" y="1101"/>
                </a:cubicBezTo>
                <a:cubicBezTo>
                  <a:pt x="1085" y="1112"/>
                  <a:pt x="1086" y="1124"/>
                  <a:pt x="1086" y="1136"/>
                </a:cubicBezTo>
                <a:cubicBezTo>
                  <a:pt x="1086" y="1148"/>
                  <a:pt x="1085" y="1159"/>
                  <a:pt x="1082" y="1171"/>
                </a:cubicBezTo>
                <a:cubicBezTo>
                  <a:pt x="1415" y="1171"/>
                  <a:pt x="1415" y="1171"/>
                  <a:pt x="1415" y="1171"/>
                </a:cubicBezTo>
                <a:cubicBezTo>
                  <a:pt x="1503" y="1171"/>
                  <a:pt x="1574" y="1242"/>
                  <a:pt x="1574" y="1329"/>
                </a:cubicBezTo>
                <a:cubicBezTo>
                  <a:pt x="1574" y="1413"/>
                  <a:pt x="1574" y="1413"/>
                  <a:pt x="1574" y="1413"/>
                </a:cubicBezTo>
                <a:cubicBezTo>
                  <a:pt x="1417" y="1413"/>
                  <a:pt x="1417" y="1413"/>
                  <a:pt x="1417" y="1413"/>
                </a:cubicBezTo>
                <a:cubicBezTo>
                  <a:pt x="1382" y="1413"/>
                  <a:pt x="1354" y="1441"/>
                  <a:pt x="1354" y="1476"/>
                </a:cubicBezTo>
                <a:cubicBezTo>
                  <a:pt x="1354" y="2162"/>
                  <a:pt x="1354" y="2162"/>
                  <a:pt x="1354" y="2162"/>
                </a:cubicBezTo>
                <a:cubicBezTo>
                  <a:pt x="1354" y="2197"/>
                  <a:pt x="1382" y="2225"/>
                  <a:pt x="1417" y="2225"/>
                </a:cubicBezTo>
                <a:cubicBezTo>
                  <a:pt x="1770" y="2225"/>
                  <a:pt x="1770" y="2225"/>
                  <a:pt x="1770" y="2225"/>
                </a:cubicBezTo>
                <a:cubicBezTo>
                  <a:pt x="1805" y="2225"/>
                  <a:pt x="1833" y="2197"/>
                  <a:pt x="1833" y="2162"/>
                </a:cubicBezTo>
                <a:cubicBezTo>
                  <a:pt x="1833" y="1476"/>
                  <a:pt x="1833" y="1476"/>
                  <a:pt x="1833" y="1476"/>
                </a:cubicBezTo>
                <a:cubicBezTo>
                  <a:pt x="1833" y="1441"/>
                  <a:pt x="1805" y="1413"/>
                  <a:pt x="1770" y="1413"/>
                </a:cubicBezTo>
                <a:close/>
                <a:moveTo>
                  <a:pt x="1748" y="2089"/>
                </a:moveTo>
                <a:cubicBezTo>
                  <a:pt x="1462" y="2089"/>
                  <a:pt x="1462" y="2089"/>
                  <a:pt x="1462" y="2089"/>
                </a:cubicBezTo>
                <a:cubicBezTo>
                  <a:pt x="1448" y="2089"/>
                  <a:pt x="1437" y="2078"/>
                  <a:pt x="1437" y="2064"/>
                </a:cubicBezTo>
                <a:cubicBezTo>
                  <a:pt x="1437" y="2050"/>
                  <a:pt x="1448" y="2039"/>
                  <a:pt x="1462" y="2039"/>
                </a:cubicBezTo>
                <a:cubicBezTo>
                  <a:pt x="1748" y="2039"/>
                  <a:pt x="1748" y="2039"/>
                  <a:pt x="1748" y="2039"/>
                </a:cubicBezTo>
                <a:cubicBezTo>
                  <a:pt x="1762" y="2039"/>
                  <a:pt x="1773" y="2050"/>
                  <a:pt x="1773" y="2064"/>
                </a:cubicBezTo>
                <a:cubicBezTo>
                  <a:pt x="1773" y="2078"/>
                  <a:pt x="1762" y="2089"/>
                  <a:pt x="1748" y="2089"/>
                </a:cubicBezTo>
                <a:close/>
                <a:moveTo>
                  <a:pt x="1748" y="1974"/>
                </a:moveTo>
                <a:cubicBezTo>
                  <a:pt x="1462" y="1974"/>
                  <a:pt x="1462" y="1974"/>
                  <a:pt x="1462" y="1974"/>
                </a:cubicBezTo>
                <a:cubicBezTo>
                  <a:pt x="1448" y="1974"/>
                  <a:pt x="1437" y="1963"/>
                  <a:pt x="1437" y="1949"/>
                </a:cubicBezTo>
                <a:cubicBezTo>
                  <a:pt x="1437" y="1935"/>
                  <a:pt x="1448" y="1924"/>
                  <a:pt x="1462" y="1924"/>
                </a:cubicBezTo>
                <a:cubicBezTo>
                  <a:pt x="1748" y="1924"/>
                  <a:pt x="1748" y="1924"/>
                  <a:pt x="1748" y="1924"/>
                </a:cubicBezTo>
                <a:cubicBezTo>
                  <a:pt x="1762" y="1924"/>
                  <a:pt x="1773" y="1935"/>
                  <a:pt x="1773" y="1949"/>
                </a:cubicBezTo>
                <a:cubicBezTo>
                  <a:pt x="1773" y="1963"/>
                  <a:pt x="1762" y="1974"/>
                  <a:pt x="1748" y="1974"/>
                </a:cubicBezTo>
                <a:close/>
                <a:moveTo>
                  <a:pt x="1738" y="1836"/>
                </a:moveTo>
                <a:cubicBezTo>
                  <a:pt x="1719" y="1836"/>
                  <a:pt x="1703" y="1820"/>
                  <a:pt x="1703" y="1801"/>
                </a:cubicBezTo>
                <a:cubicBezTo>
                  <a:pt x="1703" y="1782"/>
                  <a:pt x="1719" y="1766"/>
                  <a:pt x="1738" y="1766"/>
                </a:cubicBezTo>
                <a:cubicBezTo>
                  <a:pt x="1757" y="1766"/>
                  <a:pt x="1773" y="1782"/>
                  <a:pt x="1773" y="1801"/>
                </a:cubicBezTo>
                <a:cubicBezTo>
                  <a:pt x="1773" y="1820"/>
                  <a:pt x="1757" y="1836"/>
                  <a:pt x="1738" y="1836"/>
                </a:cubicBezTo>
                <a:close/>
                <a:moveTo>
                  <a:pt x="650" y="592"/>
                </a:moveTo>
                <a:cubicBezTo>
                  <a:pt x="1184" y="592"/>
                  <a:pt x="1184" y="592"/>
                  <a:pt x="1184" y="592"/>
                </a:cubicBezTo>
                <a:cubicBezTo>
                  <a:pt x="1246" y="592"/>
                  <a:pt x="1296" y="541"/>
                  <a:pt x="1296" y="479"/>
                </a:cubicBezTo>
                <a:cubicBezTo>
                  <a:pt x="1296" y="113"/>
                  <a:pt x="1296" y="113"/>
                  <a:pt x="1296" y="113"/>
                </a:cubicBezTo>
                <a:cubicBezTo>
                  <a:pt x="1296" y="51"/>
                  <a:pt x="1246" y="0"/>
                  <a:pt x="1184" y="0"/>
                </a:cubicBezTo>
                <a:cubicBezTo>
                  <a:pt x="650" y="0"/>
                  <a:pt x="650" y="0"/>
                  <a:pt x="650" y="0"/>
                </a:cubicBezTo>
                <a:cubicBezTo>
                  <a:pt x="588" y="0"/>
                  <a:pt x="537" y="51"/>
                  <a:pt x="537" y="113"/>
                </a:cubicBezTo>
                <a:cubicBezTo>
                  <a:pt x="537" y="479"/>
                  <a:pt x="537" y="479"/>
                  <a:pt x="537" y="479"/>
                </a:cubicBezTo>
                <a:cubicBezTo>
                  <a:pt x="537" y="541"/>
                  <a:pt x="588" y="592"/>
                  <a:pt x="650" y="592"/>
                </a:cubicBezTo>
                <a:close/>
                <a:moveTo>
                  <a:pt x="603" y="113"/>
                </a:moveTo>
                <a:cubicBezTo>
                  <a:pt x="603" y="87"/>
                  <a:pt x="624" y="66"/>
                  <a:pt x="650" y="66"/>
                </a:cubicBezTo>
                <a:cubicBezTo>
                  <a:pt x="1184" y="66"/>
                  <a:pt x="1184" y="66"/>
                  <a:pt x="1184" y="66"/>
                </a:cubicBezTo>
                <a:cubicBezTo>
                  <a:pt x="1210" y="66"/>
                  <a:pt x="1231" y="87"/>
                  <a:pt x="1231" y="113"/>
                </a:cubicBezTo>
                <a:cubicBezTo>
                  <a:pt x="1231" y="479"/>
                  <a:pt x="1231" y="479"/>
                  <a:pt x="1231" y="479"/>
                </a:cubicBezTo>
                <a:cubicBezTo>
                  <a:pt x="1231" y="505"/>
                  <a:pt x="1210" y="526"/>
                  <a:pt x="1184" y="526"/>
                </a:cubicBezTo>
                <a:cubicBezTo>
                  <a:pt x="650" y="526"/>
                  <a:pt x="650" y="526"/>
                  <a:pt x="650" y="526"/>
                </a:cubicBezTo>
                <a:cubicBezTo>
                  <a:pt x="624" y="526"/>
                  <a:pt x="603" y="505"/>
                  <a:pt x="603" y="479"/>
                </a:cubicBezTo>
                <a:lnTo>
                  <a:pt x="603" y="113"/>
                </a:lnTo>
                <a:close/>
                <a:moveTo>
                  <a:pt x="405" y="902"/>
                </a:moveTo>
                <a:cubicBezTo>
                  <a:pt x="882" y="902"/>
                  <a:pt x="882" y="902"/>
                  <a:pt x="882" y="902"/>
                </a:cubicBezTo>
                <a:cubicBezTo>
                  <a:pt x="882" y="1021"/>
                  <a:pt x="882" y="1021"/>
                  <a:pt x="882" y="1021"/>
                </a:cubicBezTo>
                <a:cubicBezTo>
                  <a:pt x="844" y="1033"/>
                  <a:pt x="814" y="1063"/>
                  <a:pt x="803" y="1101"/>
                </a:cubicBezTo>
                <a:cubicBezTo>
                  <a:pt x="799" y="1112"/>
                  <a:pt x="797" y="1124"/>
                  <a:pt x="797" y="1136"/>
                </a:cubicBezTo>
                <a:cubicBezTo>
                  <a:pt x="797" y="1148"/>
                  <a:pt x="799" y="1160"/>
                  <a:pt x="803" y="1171"/>
                </a:cubicBezTo>
                <a:cubicBezTo>
                  <a:pt x="814" y="1209"/>
                  <a:pt x="844" y="1238"/>
                  <a:pt x="882" y="1250"/>
                </a:cubicBezTo>
                <a:cubicBezTo>
                  <a:pt x="893" y="1253"/>
                  <a:pt x="905" y="1255"/>
                  <a:pt x="917" y="1255"/>
                </a:cubicBezTo>
                <a:cubicBezTo>
                  <a:pt x="929" y="1255"/>
                  <a:pt x="941" y="1253"/>
                  <a:pt x="952" y="1250"/>
                </a:cubicBezTo>
                <a:cubicBezTo>
                  <a:pt x="990" y="1238"/>
                  <a:pt x="1020" y="1209"/>
                  <a:pt x="1031" y="1171"/>
                </a:cubicBezTo>
                <a:cubicBezTo>
                  <a:pt x="1034" y="1160"/>
                  <a:pt x="1036" y="1148"/>
                  <a:pt x="1036" y="1136"/>
                </a:cubicBezTo>
                <a:cubicBezTo>
                  <a:pt x="1036" y="1124"/>
                  <a:pt x="1034" y="1112"/>
                  <a:pt x="1031" y="1101"/>
                </a:cubicBezTo>
                <a:cubicBezTo>
                  <a:pt x="1019" y="1063"/>
                  <a:pt x="990" y="1033"/>
                  <a:pt x="952" y="1021"/>
                </a:cubicBezTo>
                <a:cubicBezTo>
                  <a:pt x="952" y="902"/>
                  <a:pt x="952" y="902"/>
                  <a:pt x="952" y="902"/>
                </a:cubicBezTo>
                <a:cubicBezTo>
                  <a:pt x="1429" y="902"/>
                  <a:pt x="1429" y="902"/>
                  <a:pt x="1429" y="902"/>
                </a:cubicBezTo>
                <a:cubicBezTo>
                  <a:pt x="1444" y="902"/>
                  <a:pt x="1457" y="889"/>
                  <a:pt x="1457" y="874"/>
                </a:cubicBezTo>
                <a:cubicBezTo>
                  <a:pt x="1457" y="861"/>
                  <a:pt x="1457" y="861"/>
                  <a:pt x="1457" y="861"/>
                </a:cubicBezTo>
                <a:cubicBezTo>
                  <a:pt x="1457" y="845"/>
                  <a:pt x="1449" y="823"/>
                  <a:pt x="1439" y="811"/>
                </a:cubicBezTo>
                <a:cubicBezTo>
                  <a:pt x="1303" y="652"/>
                  <a:pt x="1303" y="652"/>
                  <a:pt x="1303" y="652"/>
                </a:cubicBezTo>
                <a:cubicBezTo>
                  <a:pt x="1293" y="640"/>
                  <a:pt x="1273" y="631"/>
                  <a:pt x="1257" y="631"/>
                </a:cubicBezTo>
                <a:cubicBezTo>
                  <a:pt x="577" y="631"/>
                  <a:pt x="577" y="631"/>
                  <a:pt x="577" y="631"/>
                </a:cubicBezTo>
                <a:cubicBezTo>
                  <a:pt x="561" y="631"/>
                  <a:pt x="540" y="640"/>
                  <a:pt x="530" y="652"/>
                </a:cubicBezTo>
                <a:cubicBezTo>
                  <a:pt x="395" y="811"/>
                  <a:pt x="395" y="811"/>
                  <a:pt x="395" y="811"/>
                </a:cubicBezTo>
                <a:cubicBezTo>
                  <a:pt x="385" y="823"/>
                  <a:pt x="377" y="845"/>
                  <a:pt x="377" y="861"/>
                </a:cubicBezTo>
                <a:cubicBezTo>
                  <a:pt x="377" y="874"/>
                  <a:pt x="377" y="874"/>
                  <a:pt x="377" y="874"/>
                </a:cubicBezTo>
                <a:cubicBezTo>
                  <a:pt x="377" y="889"/>
                  <a:pt x="389" y="902"/>
                  <a:pt x="405" y="902"/>
                </a:cubicBezTo>
                <a:close/>
              </a:path>
            </a:pathLst>
          </a:custGeom>
          <a:solidFill>
            <a:srgbClr val="04178F"/>
          </a:solidFill>
          <a:ln>
            <a:noFill/>
          </a:ln>
        </p:spPr>
        <p:txBody>
          <a:bodyPr vert="horz" wrap="square" lIns="82305" tIns="41153" rIns="82305" bIns="41153" numCol="1" anchor="t" anchorCtr="0" compatLnSpc="1">
            <a:prstTxWarp prst="textNoShape">
              <a:avLst/>
            </a:prstTxWarp>
          </a:bodyPr>
          <a:lstStyle/>
          <a:p>
            <a:endParaRPr lang="en-US" sz="1600"/>
          </a:p>
        </p:txBody>
      </p:sp>
      <p:pic>
        <p:nvPicPr>
          <p:cNvPr id="53" name="Picture 52" descr="affordable storage-01.png"/>
          <p:cNvPicPr>
            <a:picLocks noChangeAspect="1"/>
          </p:cNvPicPr>
          <p:nvPr/>
        </p:nvPicPr>
        <p:blipFill rotWithShape="1">
          <a:blip r:embed="rId3">
            <a:extLst>
              <a:ext uri="{28A0092B-C50C-407E-A947-70E740481C1C}">
                <a14:useLocalDpi xmlns:a14="http://schemas.microsoft.com/office/drawing/2010/main" val="0"/>
              </a:ext>
            </a:extLst>
          </a:blip>
          <a:srcRect l="33672" t="23009" r="31532" b="29007"/>
          <a:stretch/>
        </p:blipFill>
        <p:spPr>
          <a:xfrm>
            <a:off x="3310009" y="1481770"/>
            <a:ext cx="1046616" cy="1443283"/>
          </a:xfrm>
          <a:prstGeom prst="rect">
            <a:avLst/>
          </a:prstGeom>
        </p:spPr>
      </p:pic>
      <p:sp>
        <p:nvSpPr>
          <p:cNvPr id="54" name="Freeform 25"/>
          <p:cNvSpPr>
            <a:spLocks noEditPoints="1"/>
          </p:cNvSpPr>
          <p:nvPr/>
        </p:nvSpPr>
        <p:spPr bwMode="black">
          <a:xfrm>
            <a:off x="9432606" y="1881390"/>
            <a:ext cx="997776" cy="849579"/>
          </a:xfrm>
          <a:custGeom>
            <a:avLst/>
            <a:gdLst>
              <a:gd name="T0" fmla="*/ 300 w 300"/>
              <a:gd name="T1" fmla="*/ 201 h 255"/>
              <a:gd name="T2" fmla="*/ 288 w 300"/>
              <a:gd name="T3" fmla="*/ 210 h 255"/>
              <a:gd name="T4" fmla="*/ 285 w 300"/>
              <a:gd name="T5" fmla="*/ 214 h 255"/>
              <a:gd name="T6" fmla="*/ 266 w 300"/>
              <a:gd name="T7" fmla="*/ 230 h 255"/>
              <a:gd name="T8" fmla="*/ 229 w 300"/>
              <a:gd name="T9" fmla="*/ 245 h 255"/>
              <a:gd name="T10" fmla="*/ 169 w 300"/>
              <a:gd name="T11" fmla="*/ 253 h 255"/>
              <a:gd name="T12" fmla="*/ 47 w 300"/>
              <a:gd name="T13" fmla="*/ 231 h 255"/>
              <a:gd name="T14" fmla="*/ 47 w 300"/>
              <a:gd name="T15" fmla="*/ 186 h 255"/>
              <a:gd name="T16" fmla="*/ 89 w 300"/>
              <a:gd name="T17" fmla="*/ 168 h 255"/>
              <a:gd name="T18" fmla="*/ 130 w 300"/>
              <a:gd name="T19" fmla="*/ 171 h 255"/>
              <a:gd name="T20" fmla="*/ 163 w 300"/>
              <a:gd name="T21" fmla="*/ 174 h 255"/>
              <a:gd name="T22" fmla="*/ 198 w 300"/>
              <a:gd name="T23" fmla="*/ 169 h 255"/>
              <a:gd name="T24" fmla="*/ 219 w 300"/>
              <a:gd name="T25" fmla="*/ 182 h 255"/>
              <a:gd name="T26" fmla="*/ 201 w 300"/>
              <a:gd name="T27" fmla="*/ 195 h 255"/>
              <a:gd name="T28" fmla="*/ 174 w 300"/>
              <a:gd name="T29" fmla="*/ 194 h 255"/>
              <a:gd name="T30" fmla="*/ 144 w 300"/>
              <a:gd name="T31" fmla="*/ 202 h 255"/>
              <a:gd name="T32" fmla="*/ 177 w 300"/>
              <a:gd name="T33" fmla="*/ 217 h 255"/>
              <a:gd name="T34" fmla="*/ 223 w 300"/>
              <a:gd name="T35" fmla="*/ 218 h 255"/>
              <a:gd name="T36" fmla="*/ 255 w 300"/>
              <a:gd name="T37" fmla="*/ 209 h 255"/>
              <a:gd name="T38" fmla="*/ 287 w 300"/>
              <a:gd name="T39" fmla="*/ 193 h 255"/>
              <a:gd name="T40" fmla="*/ 300 w 300"/>
              <a:gd name="T41" fmla="*/ 201 h 255"/>
              <a:gd name="T42" fmla="*/ 34 w 300"/>
              <a:gd name="T43" fmla="*/ 173 h 255"/>
              <a:gd name="T44" fmla="*/ 0 w 300"/>
              <a:gd name="T45" fmla="*/ 173 h 255"/>
              <a:gd name="T46" fmla="*/ 0 w 300"/>
              <a:gd name="T47" fmla="*/ 240 h 255"/>
              <a:gd name="T48" fmla="*/ 34 w 300"/>
              <a:gd name="T49" fmla="*/ 240 h 255"/>
              <a:gd name="T50" fmla="*/ 39 w 300"/>
              <a:gd name="T51" fmla="*/ 235 h 255"/>
              <a:gd name="T52" fmla="*/ 39 w 300"/>
              <a:gd name="T53" fmla="*/ 177 h 255"/>
              <a:gd name="T54" fmla="*/ 34 w 300"/>
              <a:gd name="T55" fmla="*/ 173 h 255"/>
              <a:gd name="T56" fmla="*/ 246 w 300"/>
              <a:gd name="T57" fmla="*/ 24 h 255"/>
              <a:gd name="T58" fmla="*/ 246 w 300"/>
              <a:gd name="T59" fmla="*/ 147 h 255"/>
              <a:gd name="T60" fmla="*/ 123 w 300"/>
              <a:gd name="T61" fmla="*/ 147 h 255"/>
              <a:gd name="T62" fmla="*/ 123 w 300"/>
              <a:gd name="T63" fmla="*/ 122 h 255"/>
              <a:gd name="T64" fmla="*/ 99 w 300"/>
              <a:gd name="T65" fmla="*/ 122 h 255"/>
              <a:gd name="T66" fmla="*/ 99 w 300"/>
              <a:gd name="T67" fmla="*/ 0 h 255"/>
              <a:gd name="T68" fmla="*/ 221 w 300"/>
              <a:gd name="T69" fmla="*/ 0 h 255"/>
              <a:gd name="T70" fmla="*/ 221 w 300"/>
              <a:gd name="T71" fmla="*/ 24 h 255"/>
              <a:gd name="T72" fmla="*/ 246 w 300"/>
              <a:gd name="T73" fmla="*/ 24 h 255"/>
              <a:gd name="T74" fmla="*/ 123 w 300"/>
              <a:gd name="T75" fmla="*/ 116 h 255"/>
              <a:gd name="T76" fmla="*/ 123 w 300"/>
              <a:gd name="T77" fmla="*/ 24 h 255"/>
              <a:gd name="T78" fmla="*/ 215 w 300"/>
              <a:gd name="T79" fmla="*/ 24 h 255"/>
              <a:gd name="T80" fmla="*/ 215 w 300"/>
              <a:gd name="T81" fmla="*/ 6 h 255"/>
              <a:gd name="T82" fmla="*/ 105 w 300"/>
              <a:gd name="T83" fmla="*/ 6 h 255"/>
              <a:gd name="T84" fmla="*/ 105 w 300"/>
              <a:gd name="T85" fmla="*/ 116 h 255"/>
              <a:gd name="T86" fmla="*/ 123 w 300"/>
              <a:gd name="T87" fmla="*/ 116 h 255"/>
              <a:gd name="T88" fmla="*/ 224 w 300"/>
              <a:gd name="T89" fmla="*/ 85 h 255"/>
              <a:gd name="T90" fmla="*/ 183 w 300"/>
              <a:gd name="T91" fmla="*/ 56 h 255"/>
              <a:gd name="T92" fmla="*/ 183 w 300"/>
              <a:gd name="T93" fmla="*/ 76 h 255"/>
              <a:gd name="T94" fmla="*/ 145 w 300"/>
              <a:gd name="T95" fmla="*/ 76 h 255"/>
              <a:gd name="T96" fmla="*/ 145 w 300"/>
              <a:gd name="T97" fmla="*/ 94 h 255"/>
              <a:gd name="T98" fmla="*/ 183 w 300"/>
              <a:gd name="T99" fmla="*/ 94 h 255"/>
              <a:gd name="T100" fmla="*/ 183 w 300"/>
              <a:gd name="T101" fmla="*/ 115 h 255"/>
              <a:gd name="T102" fmla="*/ 224 w 300"/>
              <a:gd name="T103" fmla="*/ 85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00" h="255">
                <a:moveTo>
                  <a:pt x="300" y="201"/>
                </a:moveTo>
                <a:cubicBezTo>
                  <a:pt x="300" y="201"/>
                  <a:pt x="299" y="202"/>
                  <a:pt x="288" y="210"/>
                </a:cubicBezTo>
                <a:cubicBezTo>
                  <a:pt x="288" y="210"/>
                  <a:pt x="286" y="214"/>
                  <a:pt x="285" y="214"/>
                </a:cubicBezTo>
                <a:cubicBezTo>
                  <a:pt x="280" y="218"/>
                  <a:pt x="275" y="223"/>
                  <a:pt x="266" y="230"/>
                </a:cubicBezTo>
                <a:cubicBezTo>
                  <a:pt x="257" y="231"/>
                  <a:pt x="238" y="240"/>
                  <a:pt x="229" y="245"/>
                </a:cubicBezTo>
                <a:cubicBezTo>
                  <a:pt x="212" y="244"/>
                  <a:pt x="187" y="248"/>
                  <a:pt x="169" y="253"/>
                </a:cubicBezTo>
                <a:cubicBezTo>
                  <a:pt x="143" y="249"/>
                  <a:pt x="140" y="255"/>
                  <a:pt x="47" y="231"/>
                </a:cubicBezTo>
                <a:cubicBezTo>
                  <a:pt x="47" y="231"/>
                  <a:pt x="47" y="194"/>
                  <a:pt x="47" y="186"/>
                </a:cubicBezTo>
                <a:cubicBezTo>
                  <a:pt x="64" y="182"/>
                  <a:pt x="69" y="171"/>
                  <a:pt x="89" y="168"/>
                </a:cubicBezTo>
                <a:cubicBezTo>
                  <a:pt x="103" y="166"/>
                  <a:pt x="116" y="167"/>
                  <a:pt x="130" y="171"/>
                </a:cubicBezTo>
                <a:cubicBezTo>
                  <a:pt x="139" y="174"/>
                  <a:pt x="148" y="176"/>
                  <a:pt x="163" y="174"/>
                </a:cubicBezTo>
                <a:cubicBezTo>
                  <a:pt x="176" y="173"/>
                  <a:pt x="181" y="169"/>
                  <a:pt x="198" y="169"/>
                </a:cubicBezTo>
                <a:cubicBezTo>
                  <a:pt x="209" y="169"/>
                  <a:pt x="220" y="176"/>
                  <a:pt x="219" y="182"/>
                </a:cubicBezTo>
                <a:cubicBezTo>
                  <a:pt x="219" y="188"/>
                  <a:pt x="208" y="194"/>
                  <a:pt x="201" y="195"/>
                </a:cubicBezTo>
                <a:cubicBezTo>
                  <a:pt x="185" y="195"/>
                  <a:pt x="189" y="194"/>
                  <a:pt x="174" y="194"/>
                </a:cubicBezTo>
                <a:cubicBezTo>
                  <a:pt x="156" y="194"/>
                  <a:pt x="155" y="197"/>
                  <a:pt x="144" y="202"/>
                </a:cubicBezTo>
                <a:cubicBezTo>
                  <a:pt x="155" y="205"/>
                  <a:pt x="162" y="209"/>
                  <a:pt x="177" y="217"/>
                </a:cubicBezTo>
                <a:cubicBezTo>
                  <a:pt x="193" y="215"/>
                  <a:pt x="209" y="217"/>
                  <a:pt x="223" y="218"/>
                </a:cubicBezTo>
                <a:cubicBezTo>
                  <a:pt x="235" y="215"/>
                  <a:pt x="241" y="210"/>
                  <a:pt x="255" y="209"/>
                </a:cubicBezTo>
                <a:cubicBezTo>
                  <a:pt x="264" y="202"/>
                  <a:pt x="276" y="191"/>
                  <a:pt x="287" y="193"/>
                </a:cubicBezTo>
                <a:cubicBezTo>
                  <a:pt x="293" y="194"/>
                  <a:pt x="300" y="201"/>
                  <a:pt x="300" y="201"/>
                </a:cubicBezTo>
                <a:close/>
                <a:moveTo>
                  <a:pt x="34" y="173"/>
                </a:moveTo>
                <a:cubicBezTo>
                  <a:pt x="0" y="173"/>
                  <a:pt x="0" y="173"/>
                  <a:pt x="0" y="173"/>
                </a:cubicBezTo>
                <a:cubicBezTo>
                  <a:pt x="0" y="240"/>
                  <a:pt x="0" y="240"/>
                  <a:pt x="0" y="240"/>
                </a:cubicBezTo>
                <a:cubicBezTo>
                  <a:pt x="34" y="240"/>
                  <a:pt x="34" y="240"/>
                  <a:pt x="34" y="240"/>
                </a:cubicBezTo>
                <a:cubicBezTo>
                  <a:pt x="37" y="240"/>
                  <a:pt x="39" y="238"/>
                  <a:pt x="39" y="235"/>
                </a:cubicBezTo>
                <a:cubicBezTo>
                  <a:pt x="39" y="177"/>
                  <a:pt x="39" y="177"/>
                  <a:pt x="39" y="177"/>
                </a:cubicBezTo>
                <a:cubicBezTo>
                  <a:pt x="39" y="175"/>
                  <a:pt x="37" y="173"/>
                  <a:pt x="34" y="173"/>
                </a:cubicBezTo>
                <a:close/>
                <a:moveTo>
                  <a:pt x="246" y="24"/>
                </a:moveTo>
                <a:cubicBezTo>
                  <a:pt x="246" y="147"/>
                  <a:pt x="246" y="147"/>
                  <a:pt x="246" y="147"/>
                </a:cubicBezTo>
                <a:cubicBezTo>
                  <a:pt x="123" y="147"/>
                  <a:pt x="123" y="147"/>
                  <a:pt x="123" y="147"/>
                </a:cubicBezTo>
                <a:cubicBezTo>
                  <a:pt x="123" y="122"/>
                  <a:pt x="123" y="122"/>
                  <a:pt x="123" y="122"/>
                </a:cubicBezTo>
                <a:cubicBezTo>
                  <a:pt x="99" y="122"/>
                  <a:pt x="99" y="122"/>
                  <a:pt x="99" y="122"/>
                </a:cubicBezTo>
                <a:cubicBezTo>
                  <a:pt x="99" y="0"/>
                  <a:pt x="99" y="0"/>
                  <a:pt x="99" y="0"/>
                </a:cubicBezTo>
                <a:cubicBezTo>
                  <a:pt x="221" y="0"/>
                  <a:pt x="221" y="0"/>
                  <a:pt x="221" y="0"/>
                </a:cubicBezTo>
                <a:cubicBezTo>
                  <a:pt x="221" y="24"/>
                  <a:pt x="221" y="24"/>
                  <a:pt x="221" y="24"/>
                </a:cubicBezTo>
                <a:lnTo>
                  <a:pt x="246" y="24"/>
                </a:lnTo>
                <a:close/>
                <a:moveTo>
                  <a:pt x="123" y="116"/>
                </a:moveTo>
                <a:cubicBezTo>
                  <a:pt x="123" y="24"/>
                  <a:pt x="123" y="24"/>
                  <a:pt x="123" y="24"/>
                </a:cubicBezTo>
                <a:cubicBezTo>
                  <a:pt x="215" y="24"/>
                  <a:pt x="215" y="24"/>
                  <a:pt x="215" y="24"/>
                </a:cubicBezTo>
                <a:cubicBezTo>
                  <a:pt x="215" y="6"/>
                  <a:pt x="215" y="6"/>
                  <a:pt x="215" y="6"/>
                </a:cubicBezTo>
                <a:cubicBezTo>
                  <a:pt x="105" y="6"/>
                  <a:pt x="105" y="6"/>
                  <a:pt x="105" y="6"/>
                </a:cubicBezTo>
                <a:cubicBezTo>
                  <a:pt x="105" y="116"/>
                  <a:pt x="105" y="116"/>
                  <a:pt x="105" y="116"/>
                </a:cubicBezTo>
                <a:lnTo>
                  <a:pt x="123" y="116"/>
                </a:lnTo>
                <a:close/>
                <a:moveTo>
                  <a:pt x="224" y="85"/>
                </a:moveTo>
                <a:cubicBezTo>
                  <a:pt x="183" y="56"/>
                  <a:pt x="183" y="56"/>
                  <a:pt x="183" y="56"/>
                </a:cubicBezTo>
                <a:cubicBezTo>
                  <a:pt x="183" y="76"/>
                  <a:pt x="183" y="76"/>
                  <a:pt x="183" y="76"/>
                </a:cubicBezTo>
                <a:cubicBezTo>
                  <a:pt x="145" y="76"/>
                  <a:pt x="145" y="76"/>
                  <a:pt x="145" y="76"/>
                </a:cubicBezTo>
                <a:cubicBezTo>
                  <a:pt x="145" y="94"/>
                  <a:pt x="145" y="94"/>
                  <a:pt x="145" y="94"/>
                </a:cubicBezTo>
                <a:cubicBezTo>
                  <a:pt x="183" y="94"/>
                  <a:pt x="183" y="94"/>
                  <a:pt x="183" y="94"/>
                </a:cubicBezTo>
                <a:cubicBezTo>
                  <a:pt x="183" y="115"/>
                  <a:pt x="183" y="115"/>
                  <a:pt x="183" y="115"/>
                </a:cubicBezTo>
                <a:lnTo>
                  <a:pt x="224" y="85"/>
                </a:lnTo>
                <a:close/>
              </a:path>
            </a:pathLst>
          </a:custGeom>
          <a:solidFill>
            <a:srgbClr val="04178F"/>
          </a:solidFill>
          <a:ln>
            <a:noFill/>
          </a:ln>
        </p:spPr>
        <p:txBody>
          <a:bodyPr vert="horz" wrap="square" lIns="82305" tIns="41153" rIns="82305" bIns="41153" numCol="1" anchor="t" anchorCtr="0" compatLnSpc="1">
            <a:prstTxWarp prst="textNoShape">
              <a:avLst/>
            </a:prstTxWarp>
          </a:bodyPr>
          <a:lstStyle/>
          <a:p>
            <a:endParaRPr lang="en-US" sz="1600"/>
          </a:p>
        </p:txBody>
      </p:sp>
      <p:sp>
        <p:nvSpPr>
          <p:cNvPr id="2" name="Espace réservé du numéro de diapositive 1"/>
          <p:cNvSpPr>
            <a:spLocks noGrp="1"/>
          </p:cNvSpPr>
          <p:nvPr>
            <p:ph type="sldNum" sz="quarter" idx="12"/>
          </p:nvPr>
        </p:nvSpPr>
        <p:spPr/>
        <p:txBody>
          <a:bodyPr/>
          <a:lstStyle/>
          <a:p>
            <a:pPr>
              <a:lnSpc>
                <a:spcPct val="90000"/>
              </a:lnSpc>
            </a:pPr>
            <a:fld id="{1BC86A1F-E589-44B2-A543-2EC98F5547A7}" type="slidenum">
              <a:rPr lang="en-US" smtClean="0"/>
              <a:pPr>
                <a:lnSpc>
                  <a:spcPct val="90000"/>
                </a:lnSpc>
              </a:pPr>
              <a:t>3</a:t>
            </a:fld>
            <a:endParaRPr lang="en-US" dirty="0"/>
          </a:p>
        </p:txBody>
      </p:sp>
    </p:spTree>
    <p:extLst>
      <p:ext uri="{BB962C8B-B14F-4D97-AF65-F5344CB8AC3E}">
        <p14:creationId xmlns:p14="http://schemas.microsoft.com/office/powerpoint/2010/main" val="26534016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bwMode="ltGray">
          <a:xfrm>
            <a:off x="0" y="-1"/>
            <a:ext cx="4130675" cy="6858001"/>
          </a:xfrm>
          <a:prstGeom prst="rect">
            <a:avLst/>
          </a:prstGeom>
          <a:solidFill>
            <a:srgbClr val="00BCF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pPr>
            <a:endParaRPr lang="en-US" sz="2000" spc="-50" dirty="0" smtClean="0">
              <a:gradFill>
                <a:gsLst>
                  <a:gs pos="0">
                    <a:schemeClr val="bg1"/>
                  </a:gs>
                  <a:gs pos="100000">
                    <a:schemeClr val="bg1"/>
                  </a:gs>
                </a:gsLst>
                <a:lin ang="5400000" scaled="0"/>
              </a:gradFill>
            </a:endParaRPr>
          </a:p>
        </p:txBody>
      </p:sp>
      <p:sp>
        <p:nvSpPr>
          <p:cNvPr id="16" name="Title 1"/>
          <p:cNvSpPr txBox="1">
            <a:spLocks/>
          </p:cNvSpPr>
          <p:nvPr/>
        </p:nvSpPr>
        <p:spPr>
          <a:xfrm>
            <a:off x="4334032" y="200025"/>
            <a:ext cx="6998495" cy="747897"/>
          </a:xfrm>
          <a:prstGeom prst="rect">
            <a:avLst/>
          </a:prstGeom>
        </p:spPr>
        <p:txBody>
          <a:bodyPr lIns="0" tIns="0" rIns="0" bIns="0"/>
          <a:lstStyle>
            <a:lvl1pPr algn="l" defTabSz="914363" rtl="0" eaLnBrk="1" latinLnBrk="0" hangingPunct="1">
              <a:lnSpc>
                <a:spcPct val="90000"/>
              </a:lnSpc>
              <a:spcBef>
                <a:spcPct val="0"/>
              </a:spcBef>
              <a:buNone/>
              <a:defRPr lang="en-US" sz="5400" b="0" kern="1200" cap="none" spc="-100" baseline="0" dirty="0" smtClean="0">
                <a:ln w="3175">
                  <a:noFill/>
                </a:ln>
                <a:gradFill>
                  <a:gsLst>
                    <a:gs pos="1250">
                      <a:schemeClr val="tx2"/>
                    </a:gs>
                    <a:gs pos="100000">
                      <a:schemeClr val="tx2"/>
                    </a:gs>
                  </a:gsLst>
                  <a:lin ang="5400000" scaled="0"/>
                </a:gradFill>
                <a:effectLst/>
                <a:latin typeface="+mj-lt"/>
                <a:ea typeface="+mn-ea"/>
                <a:cs typeface="Arial" charset="0"/>
              </a:defRPr>
            </a:lvl1pPr>
          </a:lstStyle>
          <a:p>
            <a:r>
              <a:rPr lang="en-US" dirty="0" smtClean="0">
                <a:gradFill>
                  <a:gsLst>
                    <a:gs pos="1667">
                      <a:schemeClr val="accent1"/>
                    </a:gs>
                    <a:gs pos="26000">
                      <a:schemeClr val="accent1"/>
                    </a:gs>
                  </a:gsLst>
                  <a:lin ang="5400000" scaled="0"/>
                </a:gradFill>
              </a:rPr>
              <a:t>Storage 2012 R2</a:t>
            </a:r>
            <a:endParaRPr lang="en-US" dirty="0">
              <a:gradFill>
                <a:gsLst>
                  <a:gs pos="1667">
                    <a:schemeClr val="accent1"/>
                  </a:gs>
                  <a:gs pos="26000">
                    <a:schemeClr val="accent1"/>
                  </a:gs>
                </a:gsLst>
                <a:lin ang="5400000" scaled="0"/>
              </a:gradFill>
            </a:endParaRPr>
          </a:p>
        </p:txBody>
      </p:sp>
      <p:pic>
        <p:nvPicPr>
          <p:cNvPr id="7" name="Picture 13" descr="lightning-money"/>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00174" y="1424040"/>
            <a:ext cx="586470" cy="968308"/>
          </a:xfrm>
          <a:prstGeom prst="rect">
            <a:avLst/>
          </a:prstGeom>
          <a:noFill/>
          <a:ln w="9525">
            <a:noFill/>
            <a:miter lim="800000"/>
            <a:headEnd/>
            <a:tailEnd/>
          </a:ln>
        </p:spPr>
      </p:pic>
      <p:sp>
        <p:nvSpPr>
          <p:cNvPr id="2" name="ZoneTexte 1"/>
          <p:cNvSpPr txBox="1"/>
          <p:nvPr/>
        </p:nvSpPr>
        <p:spPr>
          <a:xfrm>
            <a:off x="4334032" y="1057275"/>
            <a:ext cx="4695668" cy="332399"/>
          </a:xfrm>
          <a:prstGeom prst="rect">
            <a:avLst/>
          </a:prstGeom>
          <a:noFill/>
        </p:spPr>
        <p:txBody>
          <a:bodyPr wrap="square" lIns="0" tIns="0" rIns="0" bIns="0" rtlCol="0">
            <a:spAutoFit/>
          </a:bodyPr>
          <a:lstStyle/>
          <a:p>
            <a:pPr>
              <a:lnSpc>
                <a:spcPct val="90000"/>
              </a:lnSpc>
            </a:pPr>
            <a:r>
              <a:rPr lang="fr-FR" sz="2400" spc="-50" dirty="0" smtClean="0">
                <a:gradFill>
                  <a:gsLst>
                    <a:gs pos="2917">
                      <a:schemeClr val="tx1"/>
                    </a:gs>
                    <a:gs pos="30000">
                      <a:schemeClr val="tx1"/>
                    </a:gs>
                  </a:gsLst>
                  <a:lin ang="5400000" scaled="0"/>
                </a:gradFill>
              </a:rPr>
              <a:t>Déduplication </a:t>
            </a:r>
          </a:p>
        </p:txBody>
      </p:sp>
      <p:sp>
        <p:nvSpPr>
          <p:cNvPr id="3" name="ZoneTexte 2"/>
          <p:cNvSpPr txBox="1"/>
          <p:nvPr/>
        </p:nvSpPr>
        <p:spPr>
          <a:xfrm>
            <a:off x="5267845" y="2420784"/>
            <a:ext cx="2514600" cy="332399"/>
          </a:xfrm>
          <a:prstGeom prst="rect">
            <a:avLst/>
          </a:prstGeom>
          <a:noFill/>
        </p:spPr>
        <p:txBody>
          <a:bodyPr wrap="square" lIns="0" tIns="0" rIns="0" bIns="0" rtlCol="0">
            <a:spAutoFit/>
          </a:bodyPr>
          <a:lstStyle/>
          <a:p>
            <a:pPr>
              <a:lnSpc>
                <a:spcPct val="90000"/>
              </a:lnSpc>
            </a:pPr>
            <a:r>
              <a:rPr lang="fr-FR" sz="2400" spc="-50" dirty="0" smtClean="0">
                <a:gradFill>
                  <a:gsLst>
                    <a:gs pos="2917">
                      <a:schemeClr val="tx1"/>
                    </a:gs>
                    <a:gs pos="30000">
                      <a:schemeClr val="tx1"/>
                    </a:gs>
                  </a:gsLst>
                  <a:lin ang="5400000" scaled="0"/>
                </a:gradFill>
              </a:rPr>
              <a:t>VHD / </a:t>
            </a:r>
            <a:r>
              <a:rPr lang="fr-FR" sz="2400" spc="-50" dirty="0" err="1" smtClean="0">
                <a:gradFill>
                  <a:gsLst>
                    <a:gs pos="2917">
                      <a:schemeClr val="tx1"/>
                    </a:gs>
                    <a:gs pos="30000">
                      <a:schemeClr val="tx1"/>
                    </a:gs>
                  </a:gsLst>
                  <a:lin ang="5400000" scaled="0"/>
                </a:gradFill>
              </a:rPr>
              <a:t>VHDx</a:t>
            </a:r>
            <a:r>
              <a:rPr lang="fr-FR" sz="2400" spc="-50" dirty="0" smtClean="0">
                <a:gradFill>
                  <a:gsLst>
                    <a:gs pos="2917">
                      <a:schemeClr val="tx1"/>
                    </a:gs>
                    <a:gs pos="30000">
                      <a:schemeClr val="tx1"/>
                    </a:gs>
                  </a:gsLst>
                  <a:lin ang="5400000" scaled="0"/>
                </a:gradFill>
              </a:rPr>
              <a:t> VDI</a:t>
            </a:r>
          </a:p>
        </p:txBody>
      </p:sp>
      <p:sp>
        <p:nvSpPr>
          <p:cNvPr id="19" name="ZoneTexte 18"/>
          <p:cNvSpPr txBox="1"/>
          <p:nvPr/>
        </p:nvSpPr>
        <p:spPr>
          <a:xfrm>
            <a:off x="5262278" y="4090546"/>
            <a:ext cx="2514600" cy="332399"/>
          </a:xfrm>
          <a:prstGeom prst="rect">
            <a:avLst/>
          </a:prstGeom>
          <a:noFill/>
        </p:spPr>
        <p:txBody>
          <a:bodyPr wrap="square" lIns="0" tIns="0" rIns="0" bIns="0" rtlCol="0">
            <a:spAutoFit/>
          </a:bodyPr>
          <a:lstStyle/>
          <a:p>
            <a:pPr>
              <a:lnSpc>
                <a:spcPct val="90000"/>
              </a:lnSpc>
            </a:pPr>
            <a:r>
              <a:rPr lang="fr-FR" sz="2400" spc="-50" dirty="0" smtClean="0">
                <a:gradFill>
                  <a:gsLst>
                    <a:gs pos="2917">
                      <a:schemeClr val="tx1"/>
                    </a:gs>
                    <a:gs pos="30000">
                      <a:schemeClr val="tx1"/>
                    </a:gs>
                  </a:gsLst>
                  <a:lin ang="5400000" scaled="0"/>
                </a:gradFill>
              </a:rPr>
              <a:t>Partage de fichiers</a:t>
            </a:r>
          </a:p>
        </p:txBody>
      </p:sp>
      <p:sp>
        <p:nvSpPr>
          <p:cNvPr id="20" name="ZoneTexte 19"/>
          <p:cNvSpPr txBox="1"/>
          <p:nvPr/>
        </p:nvSpPr>
        <p:spPr>
          <a:xfrm>
            <a:off x="4794336" y="4918293"/>
            <a:ext cx="2982542" cy="332399"/>
          </a:xfrm>
          <a:prstGeom prst="rect">
            <a:avLst/>
          </a:prstGeom>
          <a:noFill/>
        </p:spPr>
        <p:txBody>
          <a:bodyPr wrap="square" lIns="0" tIns="0" rIns="0" bIns="0" rtlCol="0">
            <a:spAutoFit/>
          </a:bodyPr>
          <a:lstStyle/>
          <a:p>
            <a:pPr>
              <a:lnSpc>
                <a:spcPct val="90000"/>
              </a:lnSpc>
            </a:pPr>
            <a:r>
              <a:rPr lang="fr-FR" sz="2400" spc="-50" dirty="0" smtClean="0">
                <a:gradFill>
                  <a:gsLst>
                    <a:gs pos="2917">
                      <a:schemeClr val="tx1"/>
                    </a:gs>
                    <a:gs pos="30000">
                      <a:schemeClr val="tx1"/>
                    </a:gs>
                  </a:gsLst>
                  <a:lin ang="5400000" scaled="0"/>
                </a:gradFill>
              </a:rPr>
              <a:t>Documents utilisateur</a:t>
            </a:r>
          </a:p>
        </p:txBody>
      </p:sp>
      <p:sp>
        <p:nvSpPr>
          <p:cNvPr id="21" name="ZoneTexte 20"/>
          <p:cNvSpPr txBox="1"/>
          <p:nvPr/>
        </p:nvSpPr>
        <p:spPr>
          <a:xfrm>
            <a:off x="5257026" y="3244303"/>
            <a:ext cx="2514600" cy="332399"/>
          </a:xfrm>
          <a:prstGeom prst="rect">
            <a:avLst/>
          </a:prstGeom>
          <a:noFill/>
        </p:spPr>
        <p:txBody>
          <a:bodyPr wrap="square" lIns="0" tIns="0" rIns="0" bIns="0" rtlCol="0">
            <a:spAutoFit/>
          </a:bodyPr>
          <a:lstStyle/>
          <a:p>
            <a:pPr>
              <a:lnSpc>
                <a:spcPct val="90000"/>
              </a:lnSpc>
            </a:pPr>
            <a:r>
              <a:rPr lang="fr-FR" sz="2400" spc="-50" dirty="0" smtClean="0">
                <a:gradFill>
                  <a:gsLst>
                    <a:gs pos="2917">
                      <a:schemeClr val="tx1"/>
                    </a:gs>
                    <a:gs pos="30000">
                      <a:schemeClr val="tx1"/>
                    </a:gs>
                  </a:gsLst>
                  <a:lin ang="5400000" scaled="0"/>
                </a:gradFill>
              </a:rPr>
              <a:t>Programmes</a:t>
            </a:r>
          </a:p>
        </p:txBody>
      </p:sp>
      <p:sp>
        <p:nvSpPr>
          <p:cNvPr id="33" name="Rectangle 32"/>
          <p:cNvSpPr/>
          <p:nvPr/>
        </p:nvSpPr>
        <p:spPr bwMode="auto">
          <a:xfrm>
            <a:off x="7782447" y="3168891"/>
            <a:ext cx="2498386" cy="503605"/>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pPr>
            <a:endParaRPr lang="en-US" sz="2000" spc="-50" dirty="0">
              <a:gradFill>
                <a:gsLst>
                  <a:gs pos="0">
                    <a:srgbClr val="FFFFFF"/>
                  </a:gs>
                  <a:gs pos="100000">
                    <a:srgbClr val="FFFFFF"/>
                  </a:gs>
                </a:gsLst>
                <a:lin ang="5400000" scaled="0"/>
              </a:gradFill>
            </a:endParaRPr>
          </a:p>
        </p:txBody>
      </p:sp>
      <p:sp>
        <p:nvSpPr>
          <p:cNvPr id="34" name="Rectangle 33"/>
          <p:cNvSpPr/>
          <p:nvPr/>
        </p:nvSpPr>
        <p:spPr bwMode="auto">
          <a:xfrm>
            <a:off x="7782446" y="3999529"/>
            <a:ext cx="1985851" cy="503605"/>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pPr>
            <a:endParaRPr lang="en-US" sz="2000" spc="-50" dirty="0">
              <a:gradFill>
                <a:gsLst>
                  <a:gs pos="0">
                    <a:srgbClr val="FFFFFF"/>
                  </a:gs>
                  <a:gs pos="100000">
                    <a:srgbClr val="FFFFFF"/>
                  </a:gs>
                </a:gsLst>
                <a:lin ang="5400000" scaled="0"/>
              </a:gradFill>
            </a:endParaRPr>
          </a:p>
        </p:txBody>
      </p:sp>
      <p:sp>
        <p:nvSpPr>
          <p:cNvPr id="35" name="Rectangle 34"/>
          <p:cNvSpPr/>
          <p:nvPr/>
        </p:nvSpPr>
        <p:spPr bwMode="auto">
          <a:xfrm>
            <a:off x="7782445" y="4830167"/>
            <a:ext cx="1574970" cy="503605"/>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pPr>
            <a:endParaRPr lang="en-US" sz="2000" spc="-50" dirty="0">
              <a:gradFill>
                <a:gsLst>
                  <a:gs pos="0">
                    <a:srgbClr val="FFFFFF"/>
                  </a:gs>
                  <a:gs pos="100000">
                    <a:srgbClr val="FFFFFF"/>
                  </a:gs>
                </a:gsLst>
                <a:lin ang="5400000" scaled="0"/>
              </a:gradFill>
            </a:endParaRPr>
          </a:p>
        </p:txBody>
      </p:sp>
      <p:cxnSp>
        <p:nvCxnSpPr>
          <p:cNvPr id="36" name="Straight Connector 19473"/>
          <p:cNvCxnSpPr>
            <a:cxnSpLocks noChangeShapeType="1"/>
          </p:cNvCxnSpPr>
          <p:nvPr/>
        </p:nvCxnSpPr>
        <p:spPr bwMode="auto">
          <a:xfrm>
            <a:off x="7777051" y="1668413"/>
            <a:ext cx="0" cy="4351887"/>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cxnSp>
        <p:nvCxnSpPr>
          <p:cNvPr id="37" name="Straight Connector 19473"/>
          <p:cNvCxnSpPr>
            <a:cxnSpLocks noChangeShapeType="1"/>
          </p:cNvCxnSpPr>
          <p:nvPr/>
        </p:nvCxnSpPr>
        <p:spPr bwMode="auto">
          <a:xfrm flipH="1">
            <a:off x="4794336" y="5855888"/>
            <a:ext cx="6275351" cy="0"/>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cxnSp>
        <p:nvCxnSpPr>
          <p:cNvPr id="38" name="Straight Connector 19473"/>
          <p:cNvCxnSpPr>
            <a:cxnSpLocks noChangeShapeType="1"/>
          </p:cNvCxnSpPr>
          <p:nvPr/>
        </p:nvCxnSpPr>
        <p:spPr bwMode="auto">
          <a:xfrm>
            <a:off x="8472646" y="5771935"/>
            <a:ext cx="0" cy="170106"/>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cxnSp>
        <p:nvCxnSpPr>
          <p:cNvPr id="39" name="Straight Connector 19473"/>
          <p:cNvCxnSpPr>
            <a:cxnSpLocks noChangeShapeType="1"/>
          </p:cNvCxnSpPr>
          <p:nvPr/>
        </p:nvCxnSpPr>
        <p:spPr bwMode="auto">
          <a:xfrm>
            <a:off x="9119903" y="5771935"/>
            <a:ext cx="0" cy="170106"/>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cxnSp>
        <p:nvCxnSpPr>
          <p:cNvPr id="40" name="Straight Connector 19473"/>
          <p:cNvCxnSpPr>
            <a:cxnSpLocks noChangeShapeType="1"/>
          </p:cNvCxnSpPr>
          <p:nvPr/>
        </p:nvCxnSpPr>
        <p:spPr bwMode="auto">
          <a:xfrm>
            <a:off x="9768297" y="5771935"/>
            <a:ext cx="0" cy="170106"/>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cxnSp>
        <p:nvCxnSpPr>
          <p:cNvPr id="41" name="Straight Connector 19473"/>
          <p:cNvCxnSpPr>
            <a:cxnSpLocks noChangeShapeType="1"/>
          </p:cNvCxnSpPr>
          <p:nvPr/>
        </p:nvCxnSpPr>
        <p:spPr bwMode="auto">
          <a:xfrm>
            <a:off x="10407494" y="5771935"/>
            <a:ext cx="0" cy="170106"/>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cxnSp>
        <p:nvCxnSpPr>
          <p:cNvPr id="42" name="Straight Connector 19473"/>
          <p:cNvCxnSpPr>
            <a:cxnSpLocks noChangeShapeType="1"/>
          </p:cNvCxnSpPr>
          <p:nvPr/>
        </p:nvCxnSpPr>
        <p:spPr bwMode="auto">
          <a:xfrm>
            <a:off x="11069684" y="5771935"/>
            <a:ext cx="0" cy="170106"/>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cxnSp>
        <p:nvCxnSpPr>
          <p:cNvPr id="43" name="Straight Connector 19473"/>
          <p:cNvCxnSpPr>
            <a:cxnSpLocks noChangeShapeType="1"/>
          </p:cNvCxnSpPr>
          <p:nvPr/>
        </p:nvCxnSpPr>
        <p:spPr bwMode="auto">
          <a:xfrm rot="5400000">
            <a:off x="7736094" y="1622031"/>
            <a:ext cx="0" cy="92765"/>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sp>
        <p:nvSpPr>
          <p:cNvPr id="44" name="Rectangle 43"/>
          <p:cNvSpPr/>
          <p:nvPr/>
        </p:nvSpPr>
        <p:spPr>
          <a:xfrm>
            <a:off x="4243689" y="6012678"/>
            <a:ext cx="3445174" cy="246221"/>
          </a:xfrm>
          <a:prstGeom prst="rect">
            <a:avLst/>
          </a:prstGeom>
        </p:spPr>
        <p:txBody>
          <a:bodyPr wrap="none">
            <a:spAutoFit/>
          </a:bodyPr>
          <a:lstStyle/>
          <a:p>
            <a:r>
              <a:rPr lang="en-US" sz="1000" dirty="0">
                <a:gradFill>
                  <a:gsLst>
                    <a:gs pos="0">
                      <a:srgbClr val="505050"/>
                    </a:gs>
                    <a:gs pos="100000">
                      <a:srgbClr val="505050"/>
                    </a:gs>
                  </a:gsLst>
                  <a:lin ang="5400000" scaled="0"/>
                </a:gradFill>
              </a:rPr>
              <a:t>Source: ESG Lab and Microsoft Internal </a:t>
            </a:r>
            <a:r>
              <a:rPr lang="en-US" sz="1000" dirty="0" smtClean="0">
                <a:gradFill>
                  <a:gsLst>
                    <a:gs pos="0">
                      <a:srgbClr val="505050"/>
                    </a:gs>
                    <a:gs pos="100000">
                      <a:srgbClr val="505050"/>
                    </a:gs>
                  </a:gsLst>
                  <a:lin ang="5400000" scaled="0"/>
                </a:gradFill>
              </a:rPr>
              <a:t>Testing &amp; TechNet</a:t>
            </a:r>
            <a:endParaRPr lang="en-US" sz="1000" dirty="0">
              <a:gradFill>
                <a:gsLst>
                  <a:gs pos="0">
                    <a:srgbClr val="505050"/>
                  </a:gs>
                  <a:gs pos="100000">
                    <a:srgbClr val="505050"/>
                  </a:gs>
                </a:gsLst>
                <a:lin ang="5400000" scaled="0"/>
              </a:gradFill>
            </a:endParaRPr>
          </a:p>
        </p:txBody>
      </p:sp>
      <p:sp>
        <p:nvSpPr>
          <p:cNvPr id="46" name="Rectangle 45"/>
          <p:cNvSpPr/>
          <p:nvPr/>
        </p:nvSpPr>
        <p:spPr bwMode="auto">
          <a:xfrm>
            <a:off x="7777052" y="2336701"/>
            <a:ext cx="2806642" cy="503605"/>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pPr>
            <a:endParaRPr lang="en-US" sz="2000" spc="-50" dirty="0">
              <a:gradFill>
                <a:gsLst>
                  <a:gs pos="0">
                    <a:srgbClr val="FFFFFF"/>
                  </a:gs>
                  <a:gs pos="100000">
                    <a:srgbClr val="FFFFFF"/>
                  </a:gs>
                </a:gsLst>
                <a:lin ang="5400000" scaled="0"/>
              </a:gradFill>
            </a:endParaRPr>
          </a:p>
        </p:txBody>
      </p:sp>
      <p:sp>
        <p:nvSpPr>
          <p:cNvPr id="47" name="Rectangle 46"/>
          <p:cNvSpPr/>
          <p:nvPr/>
        </p:nvSpPr>
        <p:spPr>
          <a:xfrm>
            <a:off x="7689711" y="6013483"/>
            <a:ext cx="4052707" cy="246198"/>
          </a:xfrm>
          <a:prstGeom prst="rect">
            <a:avLst/>
          </a:prstGeom>
        </p:spPr>
        <p:txBody>
          <a:bodyPr wrap="square" lIns="76179" tIns="38089" rIns="76179" bIns="38089">
            <a:spAutoFit/>
          </a:bodyPr>
          <a:lstStyle/>
          <a:p>
            <a:pPr defTabSz="685800"/>
            <a:r>
              <a:rPr lang="en-US" sz="1100" dirty="0">
                <a:gradFill>
                  <a:gsLst>
                    <a:gs pos="0">
                      <a:srgbClr val="505050"/>
                    </a:gs>
                    <a:gs pos="100000">
                      <a:srgbClr val="505050"/>
                    </a:gs>
                  </a:gsLst>
                  <a:lin ang="5400000" scaled="0"/>
                </a:gradFill>
              </a:rPr>
              <a:t>0%            20%          40%          60%          80%          100%</a:t>
            </a:r>
          </a:p>
        </p:txBody>
      </p:sp>
      <p:sp>
        <p:nvSpPr>
          <p:cNvPr id="25" name="TextBox 14"/>
          <p:cNvSpPr txBox="1"/>
          <p:nvPr/>
        </p:nvSpPr>
        <p:spPr bwMode="white">
          <a:xfrm>
            <a:off x="520700" y="2763026"/>
            <a:ext cx="3146425" cy="1231106"/>
          </a:xfrm>
          <a:prstGeom prst="rect">
            <a:avLst/>
          </a:prstGeom>
          <a:noFill/>
        </p:spPr>
        <p:txBody>
          <a:bodyPr wrap="square" lIns="0" tIns="0" rIns="0" bIns="0" rtlCol="0">
            <a:spAutoFit/>
          </a:bodyPr>
          <a:lstStyle/>
          <a:p>
            <a:pPr defTabSz="1306513"/>
            <a:r>
              <a:rPr lang="fr-FR" sz="2000" dirty="0" smtClean="0">
                <a:solidFill>
                  <a:schemeClr val="bg1"/>
                </a:solidFill>
              </a:rPr>
              <a:t>Windows Server 2012 R2 devient un SAN moins couteux que la concurrence toute en restant compétitif</a:t>
            </a:r>
            <a:endParaRPr lang="fr-FR" sz="2000" dirty="0">
              <a:solidFill>
                <a:schemeClr val="bg1"/>
              </a:solidFill>
            </a:endParaRPr>
          </a:p>
        </p:txBody>
      </p:sp>
      <p:sp>
        <p:nvSpPr>
          <p:cNvPr id="4" name="Espace réservé du numéro de diapositive 3"/>
          <p:cNvSpPr>
            <a:spLocks noGrp="1"/>
          </p:cNvSpPr>
          <p:nvPr>
            <p:ph type="sldNum" sz="quarter" idx="12"/>
          </p:nvPr>
        </p:nvSpPr>
        <p:spPr/>
        <p:txBody>
          <a:bodyPr/>
          <a:lstStyle/>
          <a:p>
            <a:pPr>
              <a:lnSpc>
                <a:spcPct val="90000"/>
              </a:lnSpc>
            </a:pPr>
            <a:fld id="{1BC86A1F-E589-44B2-A543-2EC98F5547A7}" type="slidenum">
              <a:rPr lang="en-US" smtClean="0"/>
              <a:pPr>
                <a:lnSpc>
                  <a:spcPct val="90000"/>
                </a:lnSpc>
              </a:pPr>
              <a:t>30</a:t>
            </a:fld>
            <a:endParaRPr lang="en-US" dirty="0"/>
          </a:p>
        </p:txBody>
      </p:sp>
    </p:spTree>
    <p:extLst>
      <p:ext uri="{BB962C8B-B14F-4D97-AF65-F5344CB8AC3E}">
        <p14:creationId xmlns:p14="http://schemas.microsoft.com/office/powerpoint/2010/main" val="10332915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bwMode="ltGray">
          <a:xfrm>
            <a:off x="0" y="-1"/>
            <a:ext cx="4130675" cy="6858001"/>
          </a:xfrm>
          <a:prstGeom prst="rect">
            <a:avLst/>
          </a:prstGeom>
          <a:solidFill>
            <a:srgbClr val="00BCF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pPr>
            <a:endParaRPr lang="en-US" sz="2000" spc="-50" dirty="0" smtClean="0">
              <a:gradFill>
                <a:gsLst>
                  <a:gs pos="0">
                    <a:schemeClr val="bg1"/>
                  </a:gs>
                  <a:gs pos="100000">
                    <a:schemeClr val="bg1"/>
                  </a:gs>
                </a:gsLst>
                <a:lin ang="5400000" scaled="0"/>
              </a:gradFill>
            </a:endParaRPr>
          </a:p>
        </p:txBody>
      </p:sp>
      <p:sp>
        <p:nvSpPr>
          <p:cNvPr id="16" name="Title 1"/>
          <p:cNvSpPr txBox="1">
            <a:spLocks/>
          </p:cNvSpPr>
          <p:nvPr/>
        </p:nvSpPr>
        <p:spPr>
          <a:xfrm>
            <a:off x="4334032" y="200025"/>
            <a:ext cx="6998495" cy="747897"/>
          </a:xfrm>
          <a:prstGeom prst="rect">
            <a:avLst/>
          </a:prstGeom>
        </p:spPr>
        <p:txBody>
          <a:bodyPr lIns="0" tIns="0" rIns="0" bIns="0"/>
          <a:lstStyle>
            <a:lvl1pPr algn="l" defTabSz="914363" rtl="0" eaLnBrk="1" latinLnBrk="0" hangingPunct="1">
              <a:lnSpc>
                <a:spcPct val="90000"/>
              </a:lnSpc>
              <a:spcBef>
                <a:spcPct val="0"/>
              </a:spcBef>
              <a:buNone/>
              <a:defRPr lang="en-US" sz="5400" b="0" kern="1200" cap="none" spc="-100" baseline="0" dirty="0" smtClean="0">
                <a:ln w="3175">
                  <a:noFill/>
                </a:ln>
                <a:gradFill>
                  <a:gsLst>
                    <a:gs pos="1250">
                      <a:schemeClr val="tx2"/>
                    </a:gs>
                    <a:gs pos="100000">
                      <a:schemeClr val="tx2"/>
                    </a:gs>
                  </a:gsLst>
                  <a:lin ang="5400000" scaled="0"/>
                </a:gradFill>
                <a:effectLst/>
                <a:latin typeface="+mj-lt"/>
                <a:ea typeface="+mn-ea"/>
                <a:cs typeface="Arial" charset="0"/>
              </a:defRPr>
            </a:lvl1pPr>
          </a:lstStyle>
          <a:p>
            <a:r>
              <a:rPr lang="en-US" dirty="0" smtClean="0">
                <a:gradFill>
                  <a:gsLst>
                    <a:gs pos="1667">
                      <a:schemeClr val="accent1"/>
                    </a:gs>
                    <a:gs pos="26000">
                      <a:schemeClr val="accent1"/>
                    </a:gs>
                  </a:gsLst>
                  <a:lin ang="5400000" scaled="0"/>
                </a:gradFill>
              </a:rPr>
              <a:t>Storage 2012 R2</a:t>
            </a:r>
            <a:endParaRPr lang="en-US" dirty="0">
              <a:gradFill>
                <a:gsLst>
                  <a:gs pos="1667">
                    <a:schemeClr val="accent1"/>
                  </a:gs>
                  <a:gs pos="26000">
                    <a:schemeClr val="accent1"/>
                  </a:gs>
                </a:gsLst>
                <a:lin ang="5400000" scaled="0"/>
              </a:gradFill>
            </a:endParaRPr>
          </a:p>
        </p:txBody>
      </p:sp>
      <p:pic>
        <p:nvPicPr>
          <p:cNvPr id="7" name="Picture 13" descr="lightning-money"/>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00174" y="1424040"/>
            <a:ext cx="586470" cy="968308"/>
          </a:xfrm>
          <a:prstGeom prst="rect">
            <a:avLst/>
          </a:prstGeom>
          <a:noFill/>
          <a:ln w="9525">
            <a:noFill/>
            <a:miter lim="800000"/>
            <a:headEnd/>
            <a:tailEnd/>
          </a:ln>
        </p:spPr>
      </p:pic>
      <p:sp>
        <p:nvSpPr>
          <p:cNvPr id="2" name="ZoneTexte 1"/>
          <p:cNvSpPr txBox="1"/>
          <p:nvPr/>
        </p:nvSpPr>
        <p:spPr>
          <a:xfrm>
            <a:off x="4395770" y="1091641"/>
            <a:ext cx="4695668" cy="332399"/>
          </a:xfrm>
          <a:prstGeom prst="rect">
            <a:avLst/>
          </a:prstGeom>
          <a:noFill/>
        </p:spPr>
        <p:txBody>
          <a:bodyPr wrap="square" lIns="0" tIns="0" rIns="0" bIns="0" rtlCol="0">
            <a:spAutoFit/>
          </a:bodyPr>
          <a:lstStyle/>
          <a:p>
            <a:pPr>
              <a:lnSpc>
                <a:spcPct val="90000"/>
              </a:lnSpc>
            </a:pPr>
            <a:r>
              <a:rPr lang="fr-FR" sz="2400" spc="-50" dirty="0" err="1" smtClean="0">
                <a:gradFill>
                  <a:gsLst>
                    <a:gs pos="2917">
                      <a:schemeClr val="tx1"/>
                    </a:gs>
                    <a:gs pos="30000">
                      <a:schemeClr val="tx1"/>
                    </a:gs>
                  </a:gsLst>
                  <a:lin ang="5400000" scaled="0"/>
                </a:gradFill>
              </a:rPr>
              <a:t>Scale</a:t>
            </a:r>
            <a:r>
              <a:rPr lang="fr-FR" sz="2400" spc="-50" dirty="0">
                <a:gradFill>
                  <a:gsLst>
                    <a:gs pos="2917">
                      <a:schemeClr val="tx1"/>
                    </a:gs>
                    <a:gs pos="30000">
                      <a:schemeClr val="tx1"/>
                    </a:gs>
                  </a:gsLst>
                  <a:lin ang="5400000" scaled="0"/>
                </a:gradFill>
              </a:rPr>
              <a:t> </a:t>
            </a:r>
            <a:r>
              <a:rPr lang="fr-FR" sz="2400" spc="-50" dirty="0" smtClean="0">
                <a:gradFill>
                  <a:gsLst>
                    <a:gs pos="2917">
                      <a:schemeClr val="tx1"/>
                    </a:gs>
                    <a:gs pos="30000">
                      <a:schemeClr val="tx1"/>
                    </a:gs>
                  </a:gsLst>
                  <a:lin ang="5400000" scaled="0"/>
                </a:gradFill>
              </a:rPr>
              <a:t>Out File Server</a:t>
            </a:r>
          </a:p>
        </p:txBody>
      </p:sp>
      <p:sp>
        <p:nvSpPr>
          <p:cNvPr id="25" name="TextBox 14"/>
          <p:cNvSpPr txBox="1"/>
          <p:nvPr/>
        </p:nvSpPr>
        <p:spPr bwMode="white">
          <a:xfrm>
            <a:off x="520700" y="2763026"/>
            <a:ext cx="3146425" cy="1231106"/>
          </a:xfrm>
          <a:prstGeom prst="rect">
            <a:avLst/>
          </a:prstGeom>
          <a:noFill/>
        </p:spPr>
        <p:txBody>
          <a:bodyPr wrap="square" lIns="0" tIns="0" rIns="0" bIns="0" rtlCol="0">
            <a:spAutoFit/>
          </a:bodyPr>
          <a:lstStyle/>
          <a:p>
            <a:pPr defTabSz="1306513"/>
            <a:r>
              <a:rPr lang="fr-FR" sz="2000" dirty="0" smtClean="0">
                <a:solidFill>
                  <a:schemeClr val="bg1"/>
                </a:solidFill>
              </a:rPr>
              <a:t>Windows Server 2012 R2 devient un SAN moins couteux que la concurrence toute en restant compétitif</a:t>
            </a:r>
            <a:endParaRPr lang="fr-FR" sz="2000" dirty="0">
              <a:solidFill>
                <a:schemeClr val="bg1"/>
              </a:solidFill>
            </a:endParaRPr>
          </a:p>
        </p:txBody>
      </p:sp>
      <p:sp>
        <p:nvSpPr>
          <p:cNvPr id="83" name="ZoneTexte 82"/>
          <p:cNvSpPr txBox="1"/>
          <p:nvPr/>
        </p:nvSpPr>
        <p:spPr>
          <a:xfrm>
            <a:off x="4187825" y="1692624"/>
            <a:ext cx="4142359" cy="4985980"/>
          </a:xfrm>
          <a:prstGeom prst="rect">
            <a:avLst/>
          </a:prstGeom>
          <a:noFill/>
        </p:spPr>
        <p:txBody>
          <a:bodyPr wrap="square" lIns="0" tIns="0" rIns="0" bIns="0" rtlCol="0">
            <a:spAutoFit/>
          </a:bodyPr>
          <a:lstStyle/>
          <a:p>
            <a:pPr marL="342900" indent="-342900">
              <a:lnSpc>
                <a:spcPct val="90000"/>
              </a:lnSpc>
              <a:buFont typeface="Arial" panose="020B0604020202020204" pitchFamily="34" charset="0"/>
              <a:buChar char="•"/>
            </a:pPr>
            <a:r>
              <a:rPr lang="fr-FR" sz="2400" spc="-50" dirty="0" smtClean="0">
                <a:gradFill>
                  <a:gsLst>
                    <a:gs pos="2917">
                      <a:schemeClr val="tx1"/>
                    </a:gs>
                    <a:gs pos="30000">
                      <a:schemeClr val="tx1"/>
                    </a:gs>
                  </a:gsLst>
                  <a:lin ang="5400000" scaled="0"/>
                </a:gradFill>
                <a:latin typeface="+mj-lt"/>
              </a:rPr>
              <a:t>Nœuds actif / </a:t>
            </a:r>
            <a:r>
              <a:rPr lang="fr-FR" sz="2400" spc="-50" dirty="0">
                <a:gradFill>
                  <a:gsLst>
                    <a:gs pos="2917">
                      <a:schemeClr val="tx1"/>
                    </a:gs>
                    <a:gs pos="30000">
                      <a:schemeClr val="tx1"/>
                    </a:gs>
                  </a:gsLst>
                  <a:lin ang="5400000" scaled="0"/>
                </a:gradFill>
                <a:latin typeface="+mj-lt"/>
              </a:rPr>
              <a:t>a</a:t>
            </a:r>
            <a:r>
              <a:rPr lang="fr-FR" sz="2400" spc="-50" dirty="0" smtClean="0">
                <a:gradFill>
                  <a:gsLst>
                    <a:gs pos="2917">
                      <a:schemeClr val="tx1"/>
                    </a:gs>
                    <a:gs pos="30000">
                      <a:schemeClr val="tx1"/>
                    </a:gs>
                  </a:gsLst>
                  <a:lin ang="5400000" scaled="0"/>
                </a:gradFill>
                <a:latin typeface="+mj-lt"/>
              </a:rPr>
              <a:t>ctif / actif /actif </a:t>
            </a:r>
            <a:br>
              <a:rPr lang="fr-FR" sz="2400" spc="-50" dirty="0" smtClean="0">
                <a:gradFill>
                  <a:gsLst>
                    <a:gs pos="2917">
                      <a:schemeClr val="tx1"/>
                    </a:gs>
                    <a:gs pos="30000">
                      <a:schemeClr val="tx1"/>
                    </a:gs>
                  </a:gsLst>
                  <a:lin ang="5400000" scaled="0"/>
                </a:gradFill>
                <a:latin typeface="+mj-lt"/>
              </a:rPr>
            </a:br>
            <a:endParaRPr lang="fr-FR" sz="2400" spc="-50" dirty="0" smtClean="0">
              <a:gradFill>
                <a:gsLst>
                  <a:gs pos="2917">
                    <a:schemeClr val="tx1"/>
                  </a:gs>
                  <a:gs pos="30000">
                    <a:schemeClr val="tx1"/>
                  </a:gs>
                </a:gsLst>
                <a:lin ang="5400000" scaled="0"/>
              </a:gradFill>
              <a:latin typeface="+mj-lt"/>
            </a:endParaRPr>
          </a:p>
          <a:p>
            <a:pPr marL="342900" indent="-342900">
              <a:lnSpc>
                <a:spcPct val="90000"/>
              </a:lnSpc>
              <a:buFont typeface="Arial" panose="020B0604020202020204" pitchFamily="34" charset="0"/>
              <a:buChar char="•"/>
            </a:pPr>
            <a:r>
              <a:rPr lang="fr-FR" sz="2400" spc="-50" dirty="0" smtClean="0">
                <a:gradFill>
                  <a:gsLst>
                    <a:gs pos="2917">
                      <a:schemeClr val="tx1"/>
                    </a:gs>
                    <a:gs pos="30000">
                      <a:schemeClr val="tx1"/>
                    </a:gs>
                  </a:gsLst>
                  <a:lin ang="5400000" scaled="0"/>
                </a:gradFill>
                <a:latin typeface="+mj-lt"/>
              </a:rPr>
              <a:t>Haute disponibilité </a:t>
            </a:r>
            <a:br>
              <a:rPr lang="fr-FR" sz="2400" spc="-50" dirty="0" smtClean="0">
                <a:gradFill>
                  <a:gsLst>
                    <a:gs pos="2917">
                      <a:schemeClr val="tx1"/>
                    </a:gs>
                    <a:gs pos="30000">
                      <a:schemeClr val="tx1"/>
                    </a:gs>
                  </a:gsLst>
                  <a:lin ang="5400000" scaled="0"/>
                </a:gradFill>
                <a:latin typeface="+mj-lt"/>
              </a:rPr>
            </a:br>
            <a:endParaRPr lang="fr-FR" sz="2400" spc="-50" dirty="0" smtClean="0">
              <a:gradFill>
                <a:gsLst>
                  <a:gs pos="2917">
                    <a:schemeClr val="tx1"/>
                  </a:gs>
                  <a:gs pos="30000">
                    <a:schemeClr val="tx1"/>
                  </a:gs>
                </a:gsLst>
                <a:lin ang="5400000" scaled="0"/>
              </a:gradFill>
              <a:latin typeface="+mj-lt"/>
            </a:endParaRPr>
          </a:p>
          <a:p>
            <a:pPr marL="342900" indent="-342900">
              <a:lnSpc>
                <a:spcPct val="90000"/>
              </a:lnSpc>
              <a:buFont typeface="Arial" panose="020B0604020202020204" pitchFamily="34" charset="0"/>
              <a:buChar char="•"/>
            </a:pPr>
            <a:r>
              <a:rPr lang="fr-FR" sz="2400" spc="-50" dirty="0" smtClean="0">
                <a:gradFill>
                  <a:gsLst>
                    <a:gs pos="2917">
                      <a:schemeClr val="tx1"/>
                    </a:gs>
                    <a:gs pos="30000">
                      <a:schemeClr val="tx1"/>
                    </a:gs>
                  </a:gsLst>
                  <a:lin ang="5400000" scaled="0"/>
                </a:gradFill>
                <a:latin typeface="+mj-lt"/>
              </a:rPr>
              <a:t>Stockage de VM avec Hyper-V</a:t>
            </a:r>
            <a:br>
              <a:rPr lang="fr-FR" sz="2400" spc="-50" dirty="0" smtClean="0">
                <a:gradFill>
                  <a:gsLst>
                    <a:gs pos="2917">
                      <a:schemeClr val="tx1"/>
                    </a:gs>
                    <a:gs pos="30000">
                      <a:schemeClr val="tx1"/>
                    </a:gs>
                  </a:gsLst>
                  <a:lin ang="5400000" scaled="0"/>
                </a:gradFill>
                <a:latin typeface="+mj-lt"/>
              </a:rPr>
            </a:br>
            <a:endParaRPr lang="fr-FR" sz="2400" spc="-50" dirty="0" smtClean="0">
              <a:gradFill>
                <a:gsLst>
                  <a:gs pos="2917">
                    <a:schemeClr val="tx1"/>
                  </a:gs>
                  <a:gs pos="30000">
                    <a:schemeClr val="tx1"/>
                  </a:gs>
                </a:gsLst>
                <a:lin ang="5400000" scaled="0"/>
              </a:gradFill>
              <a:latin typeface="+mj-lt"/>
            </a:endParaRPr>
          </a:p>
          <a:p>
            <a:pPr marL="342900" indent="-342900">
              <a:lnSpc>
                <a:spcPct val="90000"/>
              </a:lnSpc>
              <a:buFont typeface="Arial" panose="020B0604020202020204" pitchFamily="34" charset="0"/>
              <a:buChar char="•"/>
            </a:pPr>
            <a:r>
              <a:rPr lang="fr-FR" sz="2400" spc="-50" dirty="0" smtClean="0">
                <a:gradFill>
                  <a:gsLst>
                    <a:gs pos="2917">
                      <a:schemeClr val="tx1"/>
                    </a:gs>
                    <a:gs pos="30000">
                      <a:schemeClr val="tx1"/>
                    </a:gs>
                  </a:gsLst>
                  <a:lin ang="5400000" scaled="0"/>
                </a:gradFill>
                <a:latin typeface="+mj-lt"/>
              </a:rPr>
              <a:t>Stockage de BDD SQL server</a:t>
            </a:r>
            <a:br>
              <a:rPr lang="fr-FR" sz="2400" spc="-50" dirty="0" smtClean="0">
                <a:gradFill>
                  <a:gsLst>
                    <a:gs pos="2917">
                      <a:schemeClr val="tx1"/>
                    </a:gs>
                    <a:gs pos="30000">
                      <a:schemeClr val="tx1"/>
                    </a:gs>
                  </a:gsLst>
                  <a:lin ang="5400000" scaled="0"/>
                </a:gradFill>
                <a:latin typeface="+mj-lt"/>
              </a:rPr>
            </a:br>
            <a:endParaRPr lang="fr-FR" sz="2400" spc="-50" dirty="0" smtClean="0">
              <a:gradFill>
                <a:gsLst>
                  <a:gs pos="2917">
                    <a:schemeClr val="tx1"/>
                  </a:gs>
                  <a:gs pos="30000">
                    <a:schemeClr val="tx1"/>
                  </a:gs>
                </a:gsLst>
                <a:lin ang="5400000" scaled="0"/>
              </a:gradFill>
              <a:latin typeface="+mj-lt"/>
            </a:endParaRPr>
          </a:p>
          <a:p>
            <a:pPr marL="342900" indent="-342900">
              <a:lnSpc>
                <a:spcPct val="90000"/>
              </a:lnSpc>
              <a:buFont typeface="Arial" panose="020B0604020202020204" pitchFamily="34" charset="0"/>
              <a:buChar char="•"/>
            </a:pPr>
            <a:r>
              <a:rPr lang="fr-FR" sz="2400" spc="-50" dirty="0" smtClean="0">
                <a:gradFill>
                  <a:gsLst>
                    <a:gs pos="2917">
                      <a:schemeClr val="tx1"/>
                    </a:gs>
                    <a:gs pos="30000">
                      <a:schemeClr val="tx1"/>
                    </a:gs>
                  </a:gsLst>
                  <a:lin ang="5400000" scaled="0"/>
                </a:gradFill>
                <a:latin typeface="+mj-lt"/>
              </a:rPr>
              <a:t>Supporte la déduplication sur le CSV</a:t>
            </a:r>
          </a:p>
          <a:p>
            <a:pPr marL="342900" indent="-342900">
              <a:lnSpc>
                <a:spcPct val="90000"/>
              </a:lnSpc>
              <a:buFont typeface="Arial" panose="020B0604020202020204" pitchFamily="34" charset="0"/>
              <a:buChar char="•"/>
            </a:pPr>
            <a:endParaRPr lang="fr-FR" sz="2400" spc="-50" dirty="0" smtClean="0">
              <a:gradFill>
                <a:gsLst>
                  <a:gs pos="2917">
                    <a:schemeClr val="tx1"/>
                  </a:gs>
                  <a:gs pos="30000">
                    <a:schemeClr val="tx1"/>
                  </a:gs>
                </a:gsLst>
                <a:lin ang="5400000" scaled="0"/>
              </a:gradFill>
              <a:latin typeface="+mj-lt"/>
            </a:endParaRPr>
          </a:p>
          <a:p>
            <a:pPr marL="342900" indent="-342900">
              <a:lnSpc>
                <a:spcPct val="90000"/>
              </a:lnSpc>
              <a:buFont typeface="Arial" panose="020B0604020202020204" pitchFamily="34" charset="0"/>
              <a:buChar char="•"/>
            </a:pPr>
            <a:r>
              <a:rPr lang="fr-FR" sz="2400" spc="-50" dirty="0" smtClean="0">
                <a:gradFill>
                  <a:gsLst>
                    <a:gs pos="2917">
                      <a:schemeClr val="tx1"/>
                    </a:gs>
                    <a:gs pos="30000">
                      <a:schemeClr val="tx1"/>
                    </a:gs>
                  </a:gsLst>
                  <a:lin ang="5400000" scaled="0"/>
                </a:gradFill>
                <a:latin typeface="+mj-lt"/>
              </a:rPr>
              <a:t>Plusieurs instances SMB (répartition des connexions clientes) même en perte d’un nœud </a:t>
            </a:r>
          </a:p>
        </p:txBody>
      </p:sp>
      <p:pic>
        <p:nvPicPr>
          <p:cNvPr id="84" name="Image 83"/>
          <p:cNvPicPr>
            <a:picLocks noChangeAspect="1"/>
          </p:cNvPicPr>
          <p:nvPr/>
        </p:nvPicPr>
        <p:blipFill>
          <a:blip r:embed="rId4"/>
          <a:stretch>
            <a:fillRect/>
          </a:stretch>
        </p:blipFill>
        <p:spPr>
          <a:xfrm>
            <a:off x="8330184" y="1091641"/>
            <a:ext cx="3858641" cy="5431911"/>
          </a:xfrm>
          <a:prstGeom prst="rect">
            <a:avLst/>
          </a:prstGeom>
        </p:spPr>
      </p:pic>
      <p:sp>
        <p:nvSpPr>
          <p:cNvPr id="3" name="Espace réservé du numéro de diapositive 2"/>
          <p:cNvSpPr>
            <a:spLocks noGrp="1"/>
          </p:cNvSpPr>
          <p:nvPr>
            <p:ph type="sldNum" sz="quarter" idx="12"/>
          </p:nvPr>
        </p:nvSpPr>
        <p:spPr/>
        <p:txBody>
          <a:bodyPr/>
          <a:lstStyle/>
          <a:p>
            <a:pPr>
              <a:lnSpc>
                <a:spcPct val="90000"/>
              </a:lnSpc>
            </a:pPr>
            <a:fld id="{1BC86A1F-E589-44B2-A543-2EC98F5547A7}" type="slidenum">
              <a:rPr lang="en-US" smtClean="0"/>
              <a:pPr>
                <a:lnSpc>
                  <a:spcPct val="90000"/>
                </a:lnSpc>
              </a:pPr>
              <a:t>31</a:t>
            </a:fld>
            <a:endParaRPr lang="en-US" dirty="0"/>
          </a:p>
        </p:txBody>
      </p:sp>
    </p:spTree>
    <p:extLst>
      <p:ext uri="{BB962C8B-B14F-4D97-AF65-F5344CB8AC3E}">
        <p14:creationId xmlns:p14="http://schemas.microsoft.com/office/powerpoint/2010/main" val="3103935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9" descr="9304695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p:txBody>
          <a:bodyPr rIns="457200"/>
          <a:lstStyle/>
          <a:p>
            <a:r>
              <a:rPr lang="en-US" sz="5800" dirty="0" smtClean="0"/>
              <a:t>DEMO</a:t>
            </a:r>
            <a:br>
              <a:rPr lang="en-US" sz="5800" dirty="0" smtClean="0"/>
            </a:br>
            <a:r>
              <a:rPr lang="en-US" sz="5800" dirty="0" smtClean="0"/>
              <a:t>Storage 2012 R2</a:t>
            </a:r>
            <a:endParaRPr lang="en-US" sz="5800" dirty="0"/>
          </a:p>
        </p:txBody>
      </p:sp>
      <p:pic>
        <p:nvPicPr>
          <p:cNvPr id="4" name="Picture 13" descr="lightning-money"/>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811907" y="1061971"/>
            <a:ext cx="635236" cy="1048824"/>
          </a:xfrm>
          <a:prstGeom prst="rect">
            <a:avLst/>
          </a:prstGeom>
          <a:noFill/>
          <a:ln w="9525">
            <a:noFill/>
            <a:miter lim="800000"/>
            <a:headEnd/>
            <a:tailEnd/>
          </a:ln>
        </p:spPr>
      </p:pic>
      <p:sp>
        <p:nvSpPr>
          <p:cNvPr id="6" name="Rectangle 5"/>
          <p:cNvSpPr/>
          <p:nvPr/>
        </p:nvSpPr>
        <p:spPr bwMode="auto">
          <a:xfrm>
            <a:off x="5910397" y="526320"/>
            <a:ext cx="2684963" cy="2674080"/>
          </a:xfrm>
          <a:prstGeom prst="rect">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Ins="45720" bIns="91440" anchor="b"/>
          <a:lstStyle/>
          <a:p>
            <a:pPr defTabSz="914099">
              <a:defRPr/>
            </a:pPr>
            <a:endParaRPr lang="en-US" spc="-50" dirty="0">
              <a:gradFill>
                <a:gsLst>
                  <a:gs pos="0">
                    <a:srgbClr val="FFFFFF"/>
                  </a:gs>
                  <a:gs pos="100000">
                    <a:srgbClr val="FFFFFF"/>
                  </a:gs>
                </a:gsLst>
                <a:lin ang="5400000" scaled="0"/>
              </a:gradFill>
              <a:ea typeface="Segoe UI" pitchFamily="34" charset="0"/>
              <a:cs typeface="Segoe UI" pitchFamily="34" charset="0"/>
            </a:endParaRPr>
          </a:p>
        </p:txBody>
      </p:sp>
      <p:sp>
        <p:nvSpPr>
          <p:cNvPr id="8" name="Rectangle 7"/>
          <p:cNvSpPr/>
          <p:nvPr/>
        </p:nvSpPr>
        <p:spPr bwMode="auto">
          <a:xfrm>
            <a:off x="8761653" y="526320"/>
            <a:ext cx="2684963" cy="1243584"/>
          </a:xfrm>
          <a:prstGeom prst="rect">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Ins="45720" bIns="91440" anchor="b"/>
          <a:lstStyle/>
          <a:p>
            <a:pPr defTabSz="914099">
              <a:defRPr/>
            </a:pPr>
            <a:endParaRPr lang="en-US" spc="-50" dirty="0">
              <a:gradFill>
                <a:gsLst>
                  <a:gs pos="0">
                    <a:srgbClr val="FFFFFF"/>
                  </a:gs>
                  <a:gs pos="100000">
                    <a:srgbClr val="FFFFFF"/>
                  </a:gs>
                </a:gsLst>
                <a:lin ang="5400000" scaled="0"/>
              </a:gradFill>
              <a:ea typeface="Segoe UI" pitchFamily="34" charset="0"/>
              <a:cs typeface="Segoe UI" pitchFamily="34" charset="0"/>
            </a:endParaRPr>
          </a:p>
        </p:txBody>
      </p:sp>
      <p:sp>
        <p:nvSpPr>
          <p:cNvPr id="3" name="ZoneTexte 2"/>
          <p:cNvSpPr txBox="1"/>
          <p:nvPr/>
        </p:nvSpPr>
        <p:spPr>
          <a:xfrm>
            <a:off x="6096000" y="699964"/>
            <a:ext cx="2148840" cy="2326791"/>
          </a:xfrm>
          <a:prstGeom prst="rect">
            <a:avLst/>
          </a:prstGeom>
          <a:noFill/>
        </p:spPr>
        <p:txBody>
          <a:bodyPr wrap="square" lIns="0" tIns="0" rIns="0" bIns="0" rtlCol="0">
            <a:spAutoFit/>
          </a:bodyPr>
          <a:lstStyle/>
          <a:p>
            <a:pPr>
              <a:lnSpc>
                <a:spcPct val="90000"/>
              </a:lnSpc>
            </a:pPr>
            <a:r>
              <a:rPr lang="fr-FR" sz="2400" spc="-50" dirty="0" smtClean="0">
                <a:solidFill>
                  <a:schemeClr val="bg1"/>
                </a:solidFill>
                <a:latin typeface="+mj-lt"/>
              </a:rPr>
              <a:t>SAN avec Windows Storage 2012 R2</a:t>
            </a:r>
          </a:p>
          <a:p>
            <a:pPr>
              <a:lnSpc>
                <a:spcPct val="90000"/>
              </a:lnSpc>
            </a:pPr>
            <a:endParaRPr lang="fr-FR" sz="2400" spc="-50" dirty="0" smtClean="0">
              <a:gradFill>
                <a:gsLst>
                  <a:gs pos="2917">
                    <a:schemeClr val="tx1"/>
                  </a:gs>
                  <a:gs pos="30000">
                    <a:schemeClr val="tx1"/>
                  </a:gs>
                </a:gsLst>
                <a:lin ang="5400000" scaled="0"/>
              </a:gradFill>
            </a:endParaRPr>
          </a:p>
          <a:p>
            <a:pPr>
              <a:lnSpc>
                <a:spcPct val="90000"/>
              </a:lnSpc>
            </a:pPr>
            <a:r>
              <a:rPr lang="fr-FR" sz="2400" spc="-50" dirty="0" smtClean="0">
                <a:solidFill>
                  <a:schemeClr val="bg1"/>
                </a:solidFill>
                <a:latin typeface="+mj-lt"/>
              </a:rPr>
              <a:t>Création de Lun VHDX et </a:t>
            </a:r>
            <a:r>
              <a:rPr lang="fr-FR" sz="2400" spc="-50" dirty="0" err="1" smtClean="0">
                <a:solidFill>
                  <a:schemeClr val="bg1"/>
                </a:solidFill>
                <a:latin typeface="+mj-lt"/>
              </a:rPr>
              <a:t>target</a:t>
            </a:r>
            <a:r>
              <a:rPr lang="fr-FR" sz="2400" spc="-50" dirty="0" smtClean="0">
                <a:solidFill>
                  <a:schemeClr val="bg1"/>
                </a:solidFill>
                <a:latin typeface="+mj-lt"/>
              </a:rPr>
              <a:t> </a:t>
            </a:r>
            <a:r>
              <a:rPr lang="fr-FR" sz="2400" spc="-50" dirty="0" err="1" smtClean="0">
                <a:solidFill>
                  <a:schemeClr val="bg1"/>
                </a:solidFill>
                <a:latin typeface="+mj-lt"/>
              </a:rPr>
              <a:t>iSCSI</a:t>
            </a:r>
            <a:endParaRPr lang="fr-FR" sz="2400" spc="-50" dirty="0" smtClean="0">
              <a:solidFill>
                <a:schemeClr val="bg1"/>
              </a:solidFill>
              <a:latin typeface="+mj-lt"/>
            </a:endParaRPr>
          </a:p>
        </p:txBody>
      </p:sp>
      <p:sp>
        <p:nvSpPr>
          <p:cNvPr id="11" name="ZoneTexte 10"/>
          <p:cNvSpPr txBox="1"/>
          <p:nvPr/>
        </p:nvSpPr>
        <p:spPr>
          <a:xfrm>
            <a:off x="8969538" y="895771"/>
            <a:ext cx="2148840" cy="332399"/>
          </a:xfrm>
          <a:prstGeom prst="rect">
            <a:avLst/>
          </a:prstGeom>
          <a:noFill/>
        </p:spPr>
        <p:txBody>
          <a:bodyPr wrap="square" lIns="0" tIns="0" rIns="0" bIns="0" rtlCol="0">
            <a:spAutoFit/>
          </a:bodyPr>
          <a:lstStyle/>
          <a:p>
            <a:pPr>
              <a:lnSpc>
                <a:spcPct val="90000"/>
              </a:lnSpc>
            </a:pPr>
            <a:r>
              <a:rPr lang="fr-FR" sz="2400" spc="-50" dirty="0" smtClean="0">
                <a:solidFill>
                  <a:schemeClr val="bg1"/>
                </a:solidFill>
                <a:latin typeface="+mj-lt"/>
              </a:rPr>
              <a:t>Pool de stockage</a:t>
            </a:r>
          </a:p>
        </p:txBody>
      </p:sp>
      <p:sp>
        <p:nvSpPr>
          <p:cNvPr id="12" name="Rectangle 11"/>
          <p:cNvSpPr/>
          <p:nvPr/>
        </p:nvSpPr>
        <p:spPr bwMode="auto">
          <a:xfrm>
            <a:off x="8796203" y="1956816"/>
            <a:ext cx="2684963" cy="1243584"/>
          </a:xfrm>
          <a:prstGeom prst="rect">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Ins="45720" bIns="91440" anchor="b"/>
          <a:lstStyle/>
          <a:p>
            <a:pPr defTabSz="914099">
              <a:defRPr/>
            </a:pPr>
            <a:endParaRPr lang="en-US" spc="-50" dirty="0">
              <a:gradFill>
                <a:gsLst>
                  <a:gs pos="0">
                    <a:srgbClr val="FFFFFF"/>
                  </a:gs>
                  <a:gs pos="100000">
                    <a:srgbClr val="FFFFFF"/>
                  </a:gs>
                </a:gsLst>
                <a:lin ang="5400000" scaled="0"/>
              </a:gradFill>
              <a:ea typeface="Segoe UI" pitchFamily="34" charset="0"/>
              <a:cs typeface="Segoe UI" pitchFamily="34" charset="0"/>
            </a:endParaRPr>
          </a:p>
        </p:txBody>
      </p:sp>
      <p:sp>
        <p:nvSpPr>
          <p:cNvPr id="13" name="ZoneTexte 12"/>
          <p:cNvSpPr txBox="1"/>
          <p:nvPr/>
        </p:nvSpPr>
        <p:spPr>
          <a:xfrm>
            <a:off x="8969538" y="1913811"/>
            <a:ext cx="2148840" cy="664797"/>
          </a:xfrm>
          <a:prstGeom prst="rect">
            <a:avLst/>
          </a:prstGeom>
          <a:noFill/>
        </p:spPr>
        <p:txBody>
          <a:bodyPr wrap="square" lIns="0" tIns="0" rIns="0" bIns="0" rtlCol="0">
            <a:spAutoFit/>
          </a:bodyPr>
          <a:lstStyle/>
          <a:p>
            <a:pPr>
              <a:lnSpc>
                <a:spcPct val="90000"/>
              </a:lnSpc>
            </a:pPr>
            <a:endParaRPr lang="fr-FR" sz="2400" spc="-50" dirty="0">
              <a:solidFill>
                <a:schemeClr val="bg1"/>
              </a:solidFill>
              <a:latin typeface="+mj-lt"/>
            </a:endParaRPr>
          </a:p>
          <a:p>
            <a:pPr>
              <a:lnSpc>
                <a:spcPct val="90000"/>
              </a:lnSpc>
            </a:pPr>
            <a:r>
              <a:rPr lang="fr-FR" sz="2400" spc="-50" dirty="0" smtClean="0">
                <a:solidFill>
                  <a:schemeClr val="bg1"/>
                </a:solidFill>
                <a:latin typeface="+mj-lt"/>
              </a:rPr>
              <a:t>SOFS</a:t>
            </a:r>
          </a:p>
        </p:txBody>
      </p:sp>
      <p:sp>
        <p:nvSpPr>
          <p:cNvPr id="14" name="Rectangle 13"/>
          <p:cNvSpPr/>
          <p:nvPr/>
        </p:nvSpPr>
        <p:spPr bwMode="auto">
          <a:xfrm>
            <a:off x="5910397" y="3307080"/>
            <a:ext cx="5555529" cy="752856"/>
          </a:xfrm>
          <a:prstGeom prst="rect">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Ins="45720" bIns="91440" anchor="b"/>
          <a:lstStyle/>
          <a:p>
            <a:pPr defTabSz="914099">
              <a:defRPr/>
            </a:pPr>
            <a:endParaRPr lang="en-US" spc="-50" dirty="0">
              <a:gradFill>
                <a:gsLst>
                  <a:gs pos="0">
                    <a:srgbClr val="FFFFFF"/>
                  </a:gs>
                  <a:gs pos="100000">
                    <a:srgbClr val="FFFFFF"/>
                  </a:gs>
                </a:gsLst>
                <a:lin ang="5400000" scaled="0"/>
              </a:gradFill>
              <a:ea typeface="Segoe UI" pitchFamily="34" charset="0"/>
              <a:cs typeface="Segoe UI" pitchFamily="34" charset="0"/>
            </a:endParaRPr>
          </a:p>
        </p:txBody>
      </p:sp>
      <p:sp>
        <p:nvSpPr>
          <p:cNvPr id="15" name="ZoneTexte 14"/>
          <p:cNvSpPr txBox="1"/>
          <p:nvPr/>
        </p:nvSpPr>
        <p:spPr>
          <a:xfrm>
            <a:off x="6096000" y="3517308"/>
            <a:ext cx="4941534" cy="332399"/>
          </a:xfrm>
          <a:prstGeom prst="rect">
            <a:avLst/>
          </a:prstGeom>
          <a:noFill/>
        </p:spPr>
        <p:txBody>
          <a:bodyPr wrap="square" lIns="0" tIns="0" rIns="0" bIns="0" rtlCol="0">
            <a:spAutoFit/>
          </a:bodyPr>
          <a:lstStyle/>
          <a:p>
            <a:pPr>
              <a:lnSpc>
                <a:spcPct val="90000"/>
              </a:lnSpc>
            </a:pPr>
            <a:r>
              <a:rPr lang="fr-FR" sz="2400" spc="-50" dirty="0" smtClean="0">
                <a:solidFill>
                  <a:schemeClr val="bg1"/>
                </a:solidFill>
                <a:latin typeface="+mj-lt"/>
              </a:rPr>
              <a:t>Script PowerShell Storage  2012 R2  </a:t>
            </a:r>
          </a:p>
        </p:txBody>
      </p:sp>
    </p:spTree>
    <p:extLst>
      <p:ext uri="{BB962C8B-B14F-4D97-AF65-F5344CB8AC3E}">
        <p14:creationId xmlns:p14="http://schemas.microsoft.com/office/powerpoint/2010/main" val="3996813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9" descr="9304695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p:txBody>
          <a:bodyPr rIns="457200"/>
          <a:lstStyle/>
          <a:p>
            <a:r>
              <a:rPr lang="en-US" sz="5800" dirty="0" smtClean="0"/>
              <a:t>NETWORK</a:t>
            </a:r>
            <a:endParaRPr lang="en-US" sz="5800" dirty="0"/>
          </a:p>
        </p:txBody>
      </p:sp>
      <p:sp>
        <p:nvSpPr>
          <p:cNvPr id="9" name="Freeform 25"/>
          <p:cNvSpPr>
            <a:spLocks noEditPoints="1"/>
          </p:cNvSpPr>
          <p:nvPr/>
        </p:nvSpPr>
        <p:spPr bwMode="black">
          <a:xfrm>
            <a:off x="907404" y="1481770"/>
            <a:ext cx="834287" cy="710373"/>
          </a:xfrm>
          <a:custGeom>
            <a:avLst/>
            <a:gdLst>
              <a:gd name="T0" fmla="*/ 300 w 300"/>
              <a:gd name="T1" fmla="*/ 201 h 255"/>
              <a:gd name="T2" fmla="*/ 288 w 300"/>
              <a:gd name="T3" fmla="*/ 210 h 255"/>
              <a:gd name="T4" fmla="*/ 285 w 300"/>
              <a:gd name="T5" fmla="*/ 214 h 255"/>
              <a:gd name="T6" fmla="*/ 266 w 300"/>
              <a:gd name="T7" fmla="*/ 230 h 255"/>
              <a:gd name="T8" fmla="*/ 229 w 300"/>
              <a:gd name="T9" fmla="*/ 245 h 255"/>
              <a:gd name="T10" fmla="*/ 169 w 300"/>
              <a:gd name="T11" fmla="*/ 253 h 255"/>
              <a:gd name="T12" fmla="*/ 47 w 300"/>
              <a:gd name="T13" fmla="*/ 231 h 255"/>
              <a:gd name="T14" fmla="*/ 47 w 300"/>
              <a:gd name="T15" fmla="*/ 186 h 255"/>
              <a:gd name="T16" fmla="*/ 89 w 300"/>
              <a:gd name="T17" fmla="*/ 168 h 255"/>
              <a:gd name="T18" fmla="*/ 130 w 300"/>
              <a:gd name="T19" fmla="*/ 171 h 255"/>
              <a:gd name="T20" fmla="*/ 163 w 300"/>
              <a:gd name="T21" fmla="*/ 174 h 255"/>
              <a:gd name="T22" fmla="*/ 198 w 300"/>
              <a:gd name="T23" fmla="*/ 169 h 255"/>
              <a:gd name="T24" fmla="*/ 219 w 300"/>
              <a:gd name="T25" fmla="*/ 182 h 255"/>
              <a:gd name="T26" fmla="*/ 201 w 300"/>
              <a:gd name="T27" fmla="*/ 195 h 255"/>
              <a:gd name="T28" fmla="*/ 174 w 300"/>
              <a:gd name="T29" fmla="*/ 194 h 255"/>
              <a:gd name="T30" fmla="*/ 144 w 300"/>
              <a:gd name="T31" fmla="*/ 202 h 255"/>
              <a:gd name="T32" fmla="*/ 177 w 300"/>
              <a:gd name="T33" fmla="*/ 217 h 255"/>
              <a:gd name="T34" fmla="*/ 223 w 300"/>
              <a:gd name="T35" fmla="*/ 218 h 255"/>
              <a:gd name="T36" fmla="*/ 255 w 300"/>
              <a:gd name="T37" fmla="*/ 209 h 255"/>
              <a:gd name="T38" fmla="*/ 287 w 300"/>
              <a:gd name="T39" fmla="*/ 193 h 255"/>
              <a:gd name="T40" fmla="*/ 300 w 300"/>
              <a:gd name="T41" fmla="*/ 201 h 255"/>
              <a:gd name="T42" fmla="*/ 34 w 300"/>
              <a:gd name="T43" fmla="*/ 173 h 255"/>
              <a:gd name="T44" fmla="*/ 0 w 300"/>
              <a:gd name="T45" fmla="*/ 173 h 255"/>
              <a:gd name="T46" fmla="*/ 0 w 300"/>
              <a:gd name="T47" fmla="*/ 240 h 255"/>
              <a:gd name="T48" fmla="*/ 34 w 300"/>
              <a:gd name="T49" fmla="*/ 240 h 255"/>
              <a:gd name="T50" fmla="*/ 39 w 300"/>
              <a:gd name="T51" fmla="*/ 235 h 255"/>
              <a:gd name="T52" fmla="*/ 39 w 300"/>
              <a:gd name="T53" fmla="*/ 177 h 255"/>
              <a:gd name="T54" fmla="*/ 34 w 300"/>
              <a:gd name="T55" fmla="*/ 173 h 255"/>
              <a:gd name="T56" fmla="*/ 246 w 300"/>
              <a:gd name="T57" fmla="*/ 24 h 255"/>
              <a:gd name="T58" fmla="*/ 246 w 300"/>
              <a:gd name="T59" fmla="*/ 147 h 255"/>
              <a:gd name="T60" fmla="*/ 123 w 300"/>
              <a:gd name="T61" fmla="*/ 147 h 255"/>
              <a:gd name="T62" fmla="*/ 123 w 300"/>
              <a:gd name="T63" fmla="*/ 122 h 255"/>
              <a:gd name="T64" fmla="*/ 99 w 300"/>
              <a:gd name="T65" fmla="*/ 122 h 255"/>
              <a:gd name="T66" fmla="*/ 99 w 300"/>
              <a:gd name="T67" fmla="*/ 0 h 255"/>
              <a:gd name="T68" fmla="*/ 221 w 300"/>
              <a:gd name="T69" fmla="*/ 0 h 255"/>
              <a:gd name="T70" fmla="*/ 221 w 300"/>
              <a:gd name="T71" fmla="*/ 24 h 255"/>
              <a:gd name="T72" fmla="*/ 246 w 300"/>
              <a:gd name="T73" fmla="*/ 24 h 255"/>
              <a:gd name="T74" fmla="*/ 123 w 300"/>
              <a:gd name="T75" fmla="*/ 116 h 255"/>
              <a:gd name="T76" fmla="*/ 123 w 300"/>
              <a:gd name="T77" fmla="*/ 24 h 255"/>
              <a:gd name="T78" fmla="*/ 215 w 300"/>
              <a:gd name="T79" fmla="*/ 24 h 255"/>
              <a:gd name="T80" fmla="*/ 215 w 300"/>
              <a:gd name="T81" fmla="*/ 6 h 255"/>
              <a:gd name="T82" fmla="*/ 105 w 300"/>
              <a:gd name="T83" fmla="*/ 6 h 255"/>
              <a:gd name="T84" fmla="*/ 105 w 300"/>
              <a:gd name="T85" fmla="*/ 116 h 255"/>
              <a:gd name="T86" fmla="*/ 123 w 300"/>
              <a:gd name="T87" fmla="*/ 116 h 255"/>
              <a:gd name="T88" fmla="*/ 224 w 300"/>
              <a:gd name="T89" fmla="*/ 85 h 255"/>
              <a:gd name="T90" fmla="*/ 183 w 300"/>
              <a:gd name="T91" fmla="*/ 56 h 255"/>
              <a:gd name="T92" fmla="*/ 183 w 300"/>
              <a:gd name="T93" fmla="*/ 76 h 255"/>
              <a:gd name="T94" fmla="*/ 145 w 300"/>
              <a:gd name="T95" fmla="*/ 76 h 255"/>
              <a:gd name="T96" fmla="*/ 145 w 300"/>
              <a:gd name="T97" fmla="*/ 94 h 255"/>
              <a:gd name="T98" fmla="*/ 183 w 300"/>
              <a:gd name="T99" fmla="*/ 94 h 255"/>
              <a:gd name="T100" fmla="*/ 183 w 300"/>
              <a:gd name="T101" fmla="*/ 115 h 255"/>
              <a:gd name="T102" fmla="*/ 224 w 300"/>
              <a:gd name="T103" fmla="*/ 85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00" h="255">
                <a:moveTo>
                  <a:pt x="300" y="201"/>
                </a:moveTo>
                <a:cubicBezTo>
                  <a:pt x="300" y="201"/>
                  <a:pt x="299" y="202"/>
                  <a:pt x="288" y="210"/>
                </a:cubicBezTo>
                <a:cubicBezTo>
                  <a:pt x="288" y="210"/>
                  <a:pt x="286" y="214"/>
                  <a:pt x="285" y="214"/>
                </a:cubicBezTo>
                <a:cubicBezTo>
                  <a:pt x="280" y="218"/>
                  <a:pt x="275" y="223"/>
                  <a:pt x="266" y="230"/>
                </a:cubicBezTo>
                <a:cubicBezTo>
                  <a:pt x="257" y="231"/>
                  <a:pt x="238" y="240"/>
                  <a:pt x="229" y="245"/>
                </a:cubicBezTo>
                <a:cubicBezTo>
                  <a:pt x="212" y="244"/>
                  <a:pt x="187" y="248"/>
                  <a:pt x="169" y="253"/>
                </a:cubicBezTo>
                <a:cubicBezTo>
                  <a:pt x="143" y="249"/>
                  <a:pt x="140" y="255"/>
                  <a:pt x="47" y="231"/>
                </a:cubicBezTo>
                <a:cubicBezTo>
                  <a:pt x="47" y="231"/>
                  <a:pt x="47" y="194"/>
                  <a:pt x="47" y="186"/>
                </a:cubicBezTo>
                <a:cubicBezTo>
                  <a:pt x="64" y="182"/>
                  <a:pt x="69" y="171"/>
                  <a:pt x="89" y="168"/>
                </a:cubicBezTo>
                <a:cubicBezTo>
                  <a:pt x="103" y="166"/>
                  <a:pt x="116" y="167"/>
                  <a:pt x="130" y="171"/>
                </a:cubicBezTo>
                <a:cubicBezTo>
                  <a:pt x="139" y="174"/>
                  <a:pt x="148" y="176"/>
                  <a:pt x="163" y="174"/>
                </a:cubicBezTo>
                <a:cubicBezTo>
                  <a:pt x="176" y="173"/>
                  <a:pt x="181" y="169"/>
                  <a:pt x="198" y="169"/>
                </a:cubicBezTo>
                <a:cubicBezTo>
                  <a:pt x="209" y="169"/>
                  <a:pt x="220" y="176"/>
                  <a:pt x="219" y="182"/>
                </a:cubicBezTo>
                <a:cubicBezTo>
                  <a:pt x="219" y="188"/>
                  <a:pt x="208" y="194"/>
                  <a:pt x="201" y="195"/>
                </a:cubicBezTo>
                <a:cubicBezTo>
                  <a:pt x="185" y="195"/>
                  <a:pt x="189" y="194"/>
                  <a:pt x="174" y="194"/>
                </a:cubicBezTo>
                <a:cubicBezTo>
                  <a:pt x="156" y="194"/>
                  <a:pt x="155" y="197"/>
                  <a:pt x="144" y="202"/>
                </a:cubicBezTo>
                <a:cubicBezTo>
                  <a:pt x="155" y="205"/>
                  <a:pt x="162" y="209"/>
                  <a:pt x="177" y="217"/>
                </a:cubicBezTo>
                <a:cubicBezTo>
                  <a:pt x="193" y="215"/>
                  <a:pt x="209" y="217"/>
                  <a:pt x="223" y="218"/>
                </a:cubicBezTo>
                <a:cubicBezTo>
                  <a:pt x="235" y="215"/>
                  <a:pt x="241" y="210"/>
                  <a:pt x="255" y="209"/>
                </a:cubicBezTo>
                <a:cubicBezTo>
                  <a:pt x="264" y="202"/>
                  <a:pt x="276" y="191"/>
                  <a:pt x="287" y="193"/>
                </a:cubicBezTo>
                <a:cubicBezTo>
                  <a:pt x="293" y="194"/>
                  <a:pt x="300" y="201"/>
                  <a:pt x="300" y="201"/>
                </a:cubicBezTo>
                <a:close/>
                <a:moveTo>
                  <a:pt x="34" y="173"/>
                </a:moveTo>
                <a:cubicBezTo>
                  <a:pt x="0" y="173"/>
                  <a:pt x="0" y="173"/>
                  <a:pt x="0" y="173"/>
                </a:cubicBezTo>
                <a:cubicBezTo>
                  <a:pt x="0" y="240"/>
                  <a:pt x="0" y="240"/>
                  <a:pt x="0" y="240"/>
                </a:cubicBezTo>
                <a:cubicBezTo>
                  <a:pt x="34" y="240"/>
                  <a:pt x="34" y="240"/>
                  <a:pt x="34" y="240"/>
                </a:cubicBezTo>
                <a:cubicBezTo>
                  <a:pt x="37" y="240"/>
                  <a:pt x="39" y="238"/>
                  <a:pt x="39" y="235"/>
                </a:cubicBezTo>
                <a:cubicBezTo>
                  <a:pt x="39" y="177"/>
                  <a:pt x="39" y="177"/>
                  <a:pt x="39" y="177"/>
                </a:cubicBezTo>
                <a:cubicBezTo>
                  <a:pt x="39" y="175"/>
                  <a:pt x="37" y="173"/>
                  <a:pt x="34" y="173"/>
                </a:cubicBezTo>
                <a:close/>
                <a:moveTo>
                  <a:pt x="246" y="24"/>
                </a:moveTo>
                <a:cubicBezTo>
                  <a:pt x="246" y="147"/>
                  <a:pt x="246" y="147"/>
                  <a:pt x="246" y="147"/>
                </a:cubicBezTo>
                <a:cubicBezTo>
                  <a:pt x="123" y="147"/>
                  <a:pt x="123" y="147"/>
                  <a:pt x="123" y="147"/>
                </a:cubicBezTo>
                <a:cubicBezTo>
                  <a:pt x="123" y="122"/>
                  <a:pt x="123" y="122"/>
                  <a:pt x="123" y="122"/>
                </a:cubicBezTo>
                <a:cubicBezTo>
                  <a:pt x="99" y="122"/>
                  <a:pt x="99" y="122"/>
                  <a:pt x="99" y="122"/>
                </a:cubicBezTo>
                <a:cubicBezTo>
                  <a:pt x="99" y="0"/>
                  <a:pt x="99" y="0"/>
                  <a:pt x="99" y="0"/>
                </a:cubicBezTo>
                <a:cubicBezTo>
                  <a:pt x="221" y="0"/>
                  <a:pt x="221" y="0"/>
                  <a:pt x="221" y="0"/>
                </a:cubicBezTo>
                <a:cubicBezTo>
                  <a:pt x="221" y="24"/>
                  <a:pt x="221" y="24"/>
                  <a:pt x="221" y="24"/>
                </a:cubicBezTo>
                <a:lnTo>
                  <a:pt x="246" y="24"/>
                </a:lnTo>
                <a:close/>
                <a:moveTo>
                  <a:pt x="123" y="116"/>
                </a:moveTo>
                <a:cubicBezTo>
                  <a:pt x="123" y="24"/>
                  <a:pt x="123" y="24"/>
                  <a:pt x="123" y="24"/>
                </a:cubicBezTo>
                <a:cubicBezTo>
                  <a:pt x="215" y="24"/>
                  <a:pt x="215" y="24"/>
                  <a:pt x="215" y="24"/>
                </a:cubicBezTo>
                <a:cubicBezTo>
                  <a:pt x="215" y="6"/>
                  <a:pt x="215" y="6"/>
                  <a:pt x="215" y="6"/>
                </a:cubicBezTo>
                <a:cubicBezTo>
                  <a:pt x="105" y="6"/>
                  <a:pt x="105" y="6"/>
                  <a:pt x="105" y="6"/>
                </a:cubicBezTo>
                <a:cubicBezTo>
                  <a:pt x="105" y="116"/>
                  <a:pt x="105" y="116"/>
                  <a:pt x="105" y="116"/>
                </a:cubicBezTo>
                <a:lnTo>
                  <a:pt x="123" y="116"/>
                </a:lnTo>
                <a:close/>
                <a:moveTo>
                  <a:pt x="224" y="85"/>
                </a:moveTo>
                <a:cubicBezTo>
                  <a:pt x="183" y="56"/>
                  <a:pt x="183" y="56"/>
                  <a:pt x="183" y="56"/>
                </a:cubicBezTo>
                <a:cubicBezTo>
                  <a:pt x="183" y="76"/>
                  <a:pt x="183" y="76"/>
                  <a:pt x="183" y="76"/>
                </a:cubicBezTo>
                <a:cubicBezTo>
                  <a:pt x="145" y="76"/>
                  <a:pt x="145" y="76"/>
                  <a:pt x="145" y="76"/>
                </a:cubicBezTo>
                <a:cubicBezTo>
                  <a:pt x="145" y="94"/>
                  <a:pt x="145" y="94"/>
                  <a:pt x="145" y="94"/>
                </a:cubicBezTo>
                <a:cubicBezTo>
                  <a:pt x="183" y="94"/>
                  <a:pt x="183" y="94"/>
                  <a:pt x="183" y="94"/>
                </a:cubicBezTo>
                <a:cubicBezTo>
                  <a:pt x="183" y="115"/>
                  <a:pt x="183" y="115"/>
                  <a:pt x="183" y="115"/>
                </a:cubicBezTo>
                <a:lnTo>
                  <a:pt x="224" y="85"/>
                </a:lnTo>
                <a:close/>
              </a:path>
            </a:pathLst>
          </a:custGeom>
          <a:solidFill>
            <a:srgbClr val="FFFFFF"/>
          </a:solidFill>
          <a:ln>
            <a:noFill/>
          </a:ln>
        </p:spPr>
        <p:txBody>
          <a:bodyPr vert="horz" wrap="square" lIns="82305" tIns="41153" rIns="82305" bIns="41153" numCol="1" anchor="t" anchorCtr="0" compatLnSpc="1">
            <a:prstTxWarp prst="textNoShape">
              <a:avLst/>
            </a:prstTxWarp>
          </a:bodyPr>
          <a:lstStyle/>
          <a:p>
            <a:endParaRPr lang="en-US" sz="1600"/>
          </a:p>
        </p:txBody>
      </p:sp>
    </p:spTree>
    <p:extLst>
      <p:ext uri="{BB962C8B-B14F-4D97-AF65-F5344CB8AC3E}">
        <p14:creationId xmlns:p14="http://schemas.microsoft.com/office/powerpoint/2010/main" val="526803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bwMode="ltGray">
          <a:xfrm>
            <a:off x="0" y="-1"/>
            <a:ext cx="4130675" cy="6858001"/>
          </a:xfrm>
          <a:prstGeom prst="rect">
            <a:avLst/>
          </a:prstGeom>
          <a:solidFill>
            <a:srgbClr val="00BCF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pPr>
            <a:endParaRPr lang="en-US" sz="2000" spc="-50" dirty="0" smtClean="0">
              <a:gradFill>
                <a:gsLst>
                  <a:gs pos="0">
                    <a:schemeClr val="bg1"/>
                  </a:gs>
                  <a:gs pos="100000">
                    <a:schemeClr val="bg1"/>
                  </a:gs>
                </a:gsLst>
                <a:lin ang="5400000" scaled="0"/>
              </a:gradFill>
            </a:endParaRPr>
          </a:p>
        </p:txBody>
      </p:sp>
      <p:sp>
        <p:nvSpPr>
          <p:cNvPr id="15" name="TextBox 14"/>
          <p:cNvSpPr txBox="1"/>
          <p:nvPr/>
        </p:nvSpPr>
        <p:spPr bwMode="white">
          <a:xfrm>
            <a:off x="520700" y="2763026"/>
            <a:ext cx="3146425" cy="923330"/>
          </a:xfrm>
          <a:prstGeom prst="rect">
            <a:avLst/>
          </a:prstGeom>
          <a:noFill/>
        </p:spPr>
        <p:txBody>
          <a:bodyPr wrap="square" lIns="0" tIns="0" rIns="0" bIns="0" rtlCol="0">
            <a:spAutoFit/>
          </a:bodyPr>
          <a:lstStyle/>
          <a:p>
            <a:pPr defTabSz="1306513"/>
            <a:r>
              <a:rPr lang="fr-FR" sz="2000" dirty="0" smtClean="0">
                <a:solidFill>
                  <a:schemeClr val="bg1"/>
                </a:solidFill>
              </a:rPr>
              <a:t>Une grosse amélioration de Windows Server 2012 /R2 en matière de réseau</a:t>
            </a:r>
            <a:endParaRPr lang="fr-FR" sz="2000" dirty="0">
              <a:solidFill>
                <a:schemeClr val="bg1"/>
              </a:solidFill>
            </a:endParaRPr>
          </a:p>
        </p:txBody>
      </p:sp>
      <p:sp>
        <p:nvSpPr>
          <p:cNvPr id="16" name="Title 1"/>
          <p:cNvSpPr txBox="1">
            <a:spLocks/>
          </p:cNvSpPr>
          <p:nvPr/>
        </p:nvSpPr>
        <p:spPr>
          <a:xfrm>
            <a:off x="4674393" y="1443038"/>
            <a:ext cx="6998495" cy="747897"/>
          </a:xfrm>
          <a:prstGeom prst="rect">
            <a:avLst/>
          </a:prstGeom>
        </p:spPr>
        <p:txBody>
          <a:bodyPr lIns="0" tIns="0" rIns="0" bIns="0"/>
          <a:lstStyle>
            <a:lvl1pPr algn="l" defTabSz="914363" rtl="0" eaLnBrk="1" latinLnBrk="0" hangingPunct="1">
              <a:lnSpc>
                <a:spcPct val="90000"/>
              </a:lnSpc>
              <a:spcBef>
                <a:spcPct val="0"/>
              </a:spcBef>
              <a:buNone/>
              <a:defRPr lang="en-US" sz="5400" b="0" kern="1200" cap="none" spc="-100" baseline="0" dirty="0" smtClean="0">
                <a:ln w="3175">
                  <a:noFill/>
                </a:ln>
                <a:gradFill>
                  <a:gsLst>
                    <a:gs pos="1250">
                      <a:schemeClr val="tx2"/>
                    </a:gs>
                    <a:gs pos="100000">
                      <a:schemeClr val="tx2"/>
                    </a:gs>
                  </a:gsLst>
                  <a:lin ang="5400000" scaled="0"/>
                </a:gradFill>
                <a:effectLst/>
                <a:latin typeface="+mj-lt"/>
                <a:ea typeface="+mn-ea"/>
                <a:cs typeface="Arial" charset="0"/>
              </a:defRPr>
            </a:lvl1pPr>
          </a:lstStyle>
          <a:p>
            <a:r>
              <a:rPr lang="en-US" dirty="0" smtClean="0">
                <a:gradFill>
                  <a:gsLst>
                    <a:gs pos="1667">
                      <a:schemeClr val="accent1"/>
                    </a:gs>
                    <a:gs pos="26000">
                      <a:schemeClr val="accent1"/>
                    </a:gs>
                  </a:gsLst>
                  <a:lin ang="5400000" scaled="0"/>
                </a:gradFill>
              </a:rPr>
              <a:t>NIC Teaming</a:t>
            </a:r>
            <a:endParaRPr lang="en-US" dirty="0">
              <a:gradFill>
                <a:gsLst>
                  <a:gs pos="1667">
                    <a:schemeClr val="accent1"/>
                  </a:gs>
                  <a:gs pos="26000">
                    <a:schemeClr val="accent1"/>
                  </a:gs>
                </a:gsLst>
                <a:lin ang="5400000" scaled="0"/>
              </a:gradFill>
            </a:endParaRPr>
          </a:p>
        </p:txBody>
      </p:sp>
      <p:sp>
        <p:nvSpPr>
          <p:cNvPr id="17" name="TextBox 16"/>
          <p:cNvSpPr txBox="1"/>
          <p:nvPr/>
        </p:nvSpPr>
        <p:spPr>
          <a:xfrm>
            <a:off x="4674393" y="2686050"/>
            <a:ext cx="6998495" cy="3939540"/>
          </a:xfrm>
          <a:prstGeom prst="rect">
            <a:avLst/>
          </a:prstGeom>
          <a:noFill/>
        </p:spPr>
        <p:txBody>
          <a:bodyPr wrap="square" lIns="0" tIns="0" rIns="0" bIns="0" rtlCol="0">
            <a:spAutoFit/>
          </a:bodyPr>
          <a:lstStyle/>
          <a:p>
            <a:pPr marL="274320" indent="-274320" defTabSz="1306513">
              <a:spcBef>
                <a:spcPts val="1200"/>
              </a:spcBef>
              <a:spcAft>
                <a:spcPts val="1200"/>
              </a:spcAft>
              <a:buFont typeface="Arial" pitchFamily="34" charset="0"/>
              <a:buChar char="•"/>
            </a:pPr>
            <a:r>
              <a:rPr lang="fr-FR" sz="2800" dirty="0" smtClean="0">
                <a:solidFill>
                  <a:srgbClr val="717171"/>
                </a:solidFill>
                <a:latin typeface="Segoe UI Light"/>
                <a:cs typeface="Segoe UI Light"/>
              </a:rPr>
              <a:t>Amélioration des performances de la bande passante </a:t>
            </a:r>
          </a:p>
          <a:p>
            <a:pPr marL="274320" indent="-274320" defTabSz="1306513">
              <a:spcBef>
                <a:spcPts val="1200"/>
              </a:spcBef>
              <a:spcAft>
                <a:spcPts val="1200"/>
              </a:spcAft>
              <a:buFont typeface="Arial" pitchFamily="34" charset="0"/>
              <a:buChar char="•"/>
            </a:pPr>
            <a:r>
              <a:rPr lang="fr-FR" sz="2800" dirty="0" smtClean="0">
                <a:solidFill>
                  <a:srgbClr val="717171"/>
                </a:solidFill>
                <a:latin typeface="Segoe UI Light"/>
                <a:cs typeface="Segoe UI Light"/>
              </a:rPr>
              <a:t>Tolérance aux pannes des cartes réseaux</a:t>
            </a:r>
          </a:p>
          <a:p>
            <a:pPr marL="274320" indent="-274320" defTabSz="1306513">
              <a:spcBef>
                <a:spcPts val="1200"/>
              </a:spcBef>
              <a:spcAft>
                <a:spcPts val="1200"/>
              </a:spcAft>
              <a:buFont typeface="Arial" pitchFamily="34" charset="0"/>
              <a:buChar char="•"/>
            </a:pPr>
            <a:r>
              <a:rPr lang="fr-FR" sz="2800" dirty="0" smtClean="0">
                <a:solidFill>
                  <a:srgbClr val="717171"/>
                </a:solidFill>
                <a:latin typeface="Segoe UI Light"/>
                <a:cs typeface="Segoe UI Light"/>
              </a:rPr>
              <a:t>Répartition de charge entre les différents cartes réseaux qui font partie d’une même “Team”</a:t>
            </a:r>
          </a:p>
          <a:p>
            <a:pPr marL="274320" indent="-274320" defTabSz="1306513">
              <a:spcBef>
                <a:spcPts val="1200"/>
              </a:spcBef>
              <a:spcAft>
                <a:spcPts val="1200"/>
              </a:spcAft>
              <a:buFont typeface="Arial" pitchFamily="34" charset="0"/>
              <a:buChar char="•"/>
            </a:pPr>
            <a:endParaRPr lang="en-US" sz="2800" dirty="0">
              <a:solidFill>
                <a:srgbClr val="717171"/>
              </a:solidFill>
              <a:latin typeface="Segoe UI Light"/>
              <a:cs typeface="Segoe UI Light"/>
            </a:endParaRPr>
          </a:p>
        </p:txBody>
      </p:sp>
      <p:sp>
        <p:nvSpPr>
          <p:cNvPr id="10" name="Freeform 25"/>
          <p:cNvSpPr>
            <a:spLocks noEditPoints="1"/>
          </p:cNvSpPr>
          <p:nvPr/>
        </p:nvSpPr>
        <p:spPr bwMode="black">
          <a:xfrm>
            <a:off x="503275" y="1520258"/>
            <a:ext cx="789085" cy="671885"/>
          </a:xfrm>
          <a:custGeom>
            <a:avLst/>
            <a:gdLst>
              <a:gd name="T0" fmla="*/ 300 w 300"/>
              <a:gd name="T1" fmla="*/ 201 h 255"/>
              <a:gd name="T2" fmla="*/ 288 w 300"/>
              <a:gd name="T3" fmla="*/ 210 h 255"/>
              <a:gd name="T4" fmla="*/ 285 w 300"/>
              <a:gd name="T5" fmla="*/ 214 h 255"/>
              <a:gd name="T6" fmla="*/ 266 w 300"/>
              <a:gd name="T7" fmla="*/ 230 h 255"/>
              <a:gd name="T8" fmla="*/ 229 w 300"/>
              <a:gd name="T9" fmla="*/ 245 h 255"/>
              <a:gd name="T10" fmla="*/ 169 w 300"/>
              <a:gd name="T11" fmla="*/ 253 h 255"/>
              <a:gd name="T12" fmla="*/ 47 w 300"/>
              <a:gd name="T13" fmla="*/ 231 h 255"/>
              <a:gd name="T14" fmla="*/ 47 w 300"/>
              <a:gd name="T15" fmla="*/ 186 h 255"/>
              <a:gd name="T16" fmla="*/ 89 w 300"/>
              <a:gd name="T17" fmla="*/ 168 h 255"/>
              <a:gd name="T18" fmla="*/ 130 w 300"/>
              <a:gd name="T19" fmla="*/ 171 h 255"/>
              <a:gd name="T20" fmla="*/ 163 w 300"/>
              <a:gd name="T21" fmla="*/ 174 h 255"/>
              <a:gd name="T22" fmla="*/ 198 w 300"/>
              <a:gd name="T23" fmla="*/ 169 h 255"/>
              <a:gd name="T24" fmla="*/ 219 w 300"/>
              <a:gd name="T25" fmla="*/ 182 h 255"/>
              <a:gd name="T26" fmla="*/ 201 w 300"/>
              <a:gd name="T27" fmla="*/ 195 h 255"/>
              <a:gd name="T28" fmla="*/ 174 w 300"/>
              <a:gd name="T29" fmla="*/ 194 h 255"/>
              <a:gd name="T30" fmla="*/ 144 w 300"/>
              <a:gd name="T31" fmla="*/ 202 h 255"/>
              <a:gd name="T32" fmla="*/ 177 w 300"/>
              <a:gd name="T33" fmla="*/ 217 h 255"/>
              <a:gd name="T34" fmla="*/ 223 w 300"/>
              <a:gd name="T35" fmla="*/ 218 h 255"/>
              <a:gd name="T36" fmla="*/ 255 w 300"/>
              <a:gd name="T37" fmla="*/ 209 h 255"/>
              <a:gd name="T38" fmla="*/ 287 w 300"/>
              <a:gd name="T39" fmla="*/ 193 h 255"/>
              <a:gd name="T40" fmla="*/ 300 w 300"/>
              <a:gd name="T41" fmla="*/ 201 h 255"/>
              <a:gd name="T42" fmla="*/ 34 w 300"/>
              <a:gd name="T43" fmla="*/ 173 h 255"/>
              <a:gd name="T44" fmla="*/ 0 w 300"/>
              <a:gd name="T45" fmla="*/ 173 h 255"/>
              <a:gd name="T46" fmla="*/ 0 w 300"/>
              <a:gd name="T47" fmla="*/ 240 h 255"/>
              <a:gd name="T48" fmla="*/ 34 w 300"/>
              <a:gd name="T49" fmla="*/ 240 h 255"/>
              <a:gd name="T50" fmla="*/ 39 w 300"/>
              <a:gd name="T51" fmla="*/ 235 h 255"/>
              <a:gd name="T52" fmla="*/ 39 w 300"/>
              <a:gd name="T53" fmla="*/ 177 h 255"/>
              <a:gd name="T54" fmla="*/ 34 w 300"/>
              <a:gd name="T55" fmla="*/ 173 h 255"/>
              <a:gd name="T56" fmla="*/ 246 w 300"/>
              <a:gd name="T57" fmla="*/ 24 h 255"/>
              <a:gd name="T58" fmla="*/ 246 w 300"/>
              <a:gd name="T59" fmla="*/ 147 h 255"/>
              <a:gd name="T60" fmla="*/ 123 w 300"/>
              <a:gd name="T61" fmla="*/ 147 h 255"/>
              <a:gd name="T62" fmla="*/ 123 w 300"/>
              <a:gd name="T63" fmla="*/ 122 h 255"/>
              <a:gd name="T64" fmla="*/ 99 w 300"/>
              <a:gd name="T65" fmla="*/ 122 h 255"/>
              <a:gd name="T66" fmla="*/ 99 w 300"/>
              <a:gd name="T67" fmla="*/ 0 h 255"/>
              <a:gd name="T68" fmla="*/ 221 w 300"/>
              <a:gd name="T69" fmla="*/ 0 h 255"/>
              <a:gd name="T70" fmla="*/ 221 w 300"/>
              <a:gd name="T71" fmla="*/ 24 h 255"/>
              <a:gd name="T72" fmla="*/ 246 w 300"/>
              <a:gd name="T73" fmla="*/ 24 h 255"/>
              <a:gd name="T74" fmla="*/ 123 w 300"/>
              <a:gd name="T75" fmla="*/ 116 h 255"/>
              <a:gd name="T76" fmla="*/ 123 w 300"/>
              <a:gd name="T77" fmla="*/ 24 h 255"/>
              <a:gd name="T78" fmla="*/ 215 w 300"/>
              <a:gd name="T79" fmla="*/ 24 h 255"/>
              <a:gd name="T80" fmla="*/ 215 w 300"/>
              <a:gd name="T81" fmla="*/ 6 h 255"/>
              <a:gd name="T82" fmla="*/ 105 w 300"/>
              <a:gd name="T83" fmla="*/ 6 h 255"/>
              <a:gd name="T84" fmla="*/ 105 w 300"/>
              <a:gd name="T85" fmla="*/ 116 h 255"/>
              <a:gd name="T86" fmla="*/ 123 w 300"/>
              <a:gd name="T87" fmla="*/ 116 h 255"/>
              <a:gd name="T88" fmla="*/ 224 w 300"/>
              <a:gd name="T89" fmla="*/ 85 h 255"/>
              <a:gd name="T90" fmla="*/ 183 w 300"/>
              <a:gd name="T91" fmla="*/ 56 h 255"/>
              <a:gd name="T92" fmla="*/ 183 w 300"/>
              <a:gd name="T93" fmla="*/ 76 h 255"/>
              <a:gd name="T94" fmla="*/ 145 w 300"/>
              <a:gd name="T95" fmla="*/ 76 h 255"/>
              <a:gd name="T96" fmla="*/ 145 w 300"/>
              <a:gd name="T97" fmla="*/ 94 h 255"/>
              <a:gd name="T98" fmla="*/ 183 w 300"/>
              <a:gd name="T99" fmla="*/ 94 h 255"/>
              <a:gd name="T100" fmla="*/ 183 w 300"/>
              <a:gd name="T101" fmla="*/ 115 h 255"/>
              <a:gd name="T102" fmla="*/ 224 w 300"/>
              <a:gd name="T103" fmla="*/ 85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00" h="255">
                <a:moveTo>
                  <a:pt x="300" y="201"/>
                </a:moveTo>
                <a:cubicBezTo>
                  <a:pt x="300" y="201"/>
                  <a:pt x="299" y="202"/>
                  <a:pt x="288" y="210"/>
                </a:cubicBezTo>
                <a:cubicBezTo>
                  <a:pt x="288" y="210"/>
                  <a:pt x="286" y="214"/>
                  <a:pt x="285" y="214"/>
                </a:cubicBezTo>
                <a:cubicBezTo>
                  <a:pt x="280" y="218"/>
                  <a:pt x="275" y="223"/>
                  <a:pt x="266" y="230"/>
                </a:cubicBezTo>
                <a:cubicBezTo>
                  <a:pt x="257" y="231"/>
                  <a:pt x="238" y="240"/>
                  <a:pt x="229" y="245"/>
                </a:cubicBezTo>
                <a:cubicBezTo>
                  <a:pt x="212" y="244"/>
                  <a:pt x="187" y="248"/>
                  <a:pt x="169" y="253"/>
                </a:cubicBezTo>
                <a:cubicBezTo>
                  <a:pt x="143" y="249"/>
                  <a:pt x="140" y="255"/>
                  <a:pt x="47" y="231"/>
                </a:cubicBezTo>
                <a:cubicBezTo>
                  <a:pt x="47" y="231"/>
                  <a:pt x="47" y="194"/>
                  <a:pt x="47" y="186"/>
                </a:cubicBezTo>
                <a:cubicBezTo>
                  <a:pt x="64" y="182"/>
                  <a:pt x="69" y="171"/>
                  <a:pt x="89" y="168"/>
                </a:cubicBezTo>
                <a:cubicBezTo>
                  <a:pt x="103" y="166"/>
                  <a:pt x="116" y="167"/>
                  <a:pt x="130" y="171"/>
                </a:cubicBezTo>
                <a:cubicBezTo>
                  <a:pt x="139" y="174"/>
                  <a:pt x="148" y="176"/>
                  <a:pt x="163" y="174"/>
                </a:cubicBezTo>
                <a:cubicBezTo>
                  <a:pt x="176" y="173"/>
                  <a:pt x="181" y="169"/>
                  <a:pt x="198" y="169"/>
                </a:cubicBezTo>
                <a:cubicBezTo>
                  <a:pt x="209" y="169"/>
                  <a:pt x="220" y="176"/>
                  <a:pt x="219" y="182"/>
                </a:cubicBezTo>
                <a:cubicBezTo>
                  <a:pt x="219" y="188"/>
                  <a:pt x="208" y="194"/>
                  <a:pt x="201" y="195"/>
                </a:cubicBezTo>
                <a:cubicBezTo>
                  <a:pt x="185" y="195"/>
                  <a:pt x="189" y="194"/>
                  <a:pt x="174" y="194"/>
                </a:cubicBezTo>
                <a:cubicBezTo>
                  <a:pt x="156" y="194"/>
                  <a:pt x="155" y="197"/>
                  <a:pt x="144" y="202"/>
                </a:cubicBezTo>
                <a:cubicBezTo>
                  <a:pt x="155" y="205"/>
                  <a:pt x="162" y="209"/>
                  <a:pt x="177" y="217"/>
                </a:cubicBezTo>
                <a:cubicBezTo>
                  <a:pt x="193" y="215"/>
                  <a:pt x="209" y="217"/>
                  <a:pt x="223" y="218"/>
                </a:cubicBezTo>
                <a:cubicBezTo>
                  <a:pt x="235" y="215"/>
                  <a:pt x="241" y="210"/>
                  <a:pt x="255" y="209"/>
                </a:cubicBezTo>
                <a:cubicBezTo>
                  <a:pt x="264" y="202"/>
                  <a:pt x="276" y="191"/>
                  <a:pt x="287" y="193"/>
                </a:cubicBezTo>
                <a:cubicBezTo>
                  <a:pt x="293" y="194"/>
                  <a:pt x="300" y="201"/>
                  <a:pt x="300" y="201"/>
                </a:cubicBezTo>
                <a:close/>
                <a:moveTo>
                  <a:pt x="34" y="173"/>
                </a:moveTo>
                <a:cubicBezTo>
                  <a:pt x="0" y="173"/>
                  <a:pt x="0" y="173"/>
                  <a:pt x="0" y="173"/>
                </a:cubicBezTo>
                <a:cubicBezTo>
                  <a:pt x="0" y="240"/>
                  <a:pt x="0" y="240"/>
                  <a:pt x="0" y="240"/>
                </a:cubicBezTo>
                <a:cubicBezTo>
                  <a:pt x="34" y="240"/>
                  <a:pt x="34" y="240"/>
                  <a:pt x="34" y="240"/>
                </a:cubicBezTo>
                <a:cubicBezTo>
                  <a:pt x="37" y="240"/>
                  <a:pt x="39" y="238"/>
                  <a:pt x="39" y="235"/>
                </a:cubicBezTo>
                <a:cubicBezTo>
                  <a:pt x="39" y="177"/>
                  <a:pt x="39" y="177"/>
                  <a:pt x="39" y="177"/>
                </a:cubicBezTo>
                <a:cubicBezTo>
                  <a:pt x="39" y="175"/>
                  <a:pt x="37" y="173"/>
                  <a:pt x="34" y="173"/>
                </a:cubicBezTo>
                <a:close/>
                <a:moveTo>
                  <a:pt x="246" y="24"/>
                </a:moveTo>
                <a:cubicBezTo>
                  <a:pt x="246" y="147"/>
                  <a:pt x="246" y="147"/>
                  <a:pt x="246" y="147"/>
                </a:cubicBezTo>
                <a:cubicBezTo>
                  <a:pt x="123" y="147"/>
                  <a:pt x="123" y="147"/>
                  <a:pt x="123" y="147"/>
                </a:cubicBezTo>
                <a:cubicBezTo>
                  <a:pt x="123" y="122"/>
                  <a:pt x="123" y="122"/>
                  <a:pt x="123" y="122"/>
                </a:cubicBezTo>
                <a:cubicBezTo>
                  <a:pt x="99" y="122"/>
                  <a:pt x="99" y="122"/>
                  <a:pt x="99" y="122"/>
                </a:cubicBezTo>
                <a:cubicBezTo>
                  <a:pt x="99" y="0"/>
                  <a:pt x="99" y="0"/>
                  <a:pt x="99" y="0"/>
                </a:cubicBezTo>
                <a:cubicBezTo>
                  <a:pt x="221" y="0"/>
                  <a:pt x="221" y="0"/>
                  <a:pt x="221" y="0"/>
                </a:cubicBezTo>
                <a:cubicBezTo>
                  <a:pt x="221" y="24"/>
                  <a:pt x="221" y="24"/>
                  <a:pt x="221" y="24"/>
                </a:cubicBezTo>
                <a:lnTo>
                  <a:pt x="246" y="24"/>
                </a:lnTo>
                <a:close/>
                <a:moveTo>
                  <a:pt x="123" y="116"/>
                </a:moveTo>
                <a:cubicBezTo>
                  <a:pt x="123" y="24"/>
                  <a:pt x="123" y="24"/>
                  <a:pt x="123" y="24"/>
                </a:cubicBezTo>
                <a:cubicBezTo>
                  <a:pt x="215" y="24"/>
                  <a:pt x="215" y="24"/>
                  <a:pt x="215" y="24"/>
                </a:cubicBezTo>
                <a:cubicBezTo>
                  <a:pt x="215" y="6"/>
                  <a:pt x="215" y="6"/>
                  <a:pt x="215" y="6"/>
                </a:cubicBezTo>
                <a:cubicBezTo>
                  <a:pt x="105" y="6"/>
                  <a:pt x="105" y="6"/>
                  <a:pt x="105" y="6"/>
                </a:cubicBezTo>
                <a:cubicBezTo>
                  <a:pt x="105" y="116"/>
                  <a:pt x="105" y="116"/>
                  <a:pt x="105" y="116"/>
                </a:cubicBezTo>
                <a:lnTo>
                  <a:pt x="123" y="116"/>
                </a:lnTo>
                <a:close/>
                <a:moveTo>
                  <a:pt x="224" y="85"/>
                </a:moveTo>
                <a:cubicBezTo>
                  <a:pt x="183" y="56"/>
                  <a:pt x="183" y="56"/>
                  <a:pt x="183" y="56"/>
                </a:cubicBezTo>
                <a:cubicBezTo>
                  <a:pt x="183" y="76"/>
                  <a:pt x="183" y="76"/>
                  <a:pt x="183" y="76"/>
                </a:cubicBezTo>
                <a:cubicBezTo>
                  <a:pt x="145" y="76"/>
                  <a:pt x="145" y="76"/>
                  <a:pt x="145" y="76"/>
                </a:cubicBezTo>
                <a:cubicBezTo>
                  <a:pt x="145" y="94"/>
                  <a:pt x="145" y="94"/>
                  <a:pt x="145" y="94"/>
                </a:cubicBezTo>
                <a:cubicBezTo>
                  <a:pt x="183" y="94"/>
                  <a:pt x="183" y="94"/>
                  <a:pt x="183" y="94"/>
                </a:cubicBezTo>
                <a:cubicBezTo>
                  <a:pt x="183" y="115"/>
                  <a:pt x="183" y="115"/>
                  <a:pt x="183" y="115"/>
                </a:cubicBezTo>
                <a:lnTo>
                  <a:pt x="224" y="85"/>
                </a:lnTo>
                <a:close/>
              </a:path>
            </a:pathLst>
          </a:custGeom>
          <a:solidFill>
            <a:srgbClr val="FFFFFF"/>
          </a:solidFill>
          <a:ln>
            <a:noFill/>
          </a:ln>
        </p:spPr>
        <p:txBody>
          <a:bodyPr vert="horz" wrap="square" lIns="82305" tIns="41153" rIns="82305" bIns="41153" numCol="1" anchor="t" anchorCtr="0" compatLnSpc="1">
            <a:prstTxWarp prst="textNoShape">
              <a:avLst/>
            </a:prstTxWarp>
          </a:bodyPr>
          <a:lstStyle/>
          <a:p>
            <a:endParaRPr lang="en-US" sz="1600"/>
          </a:p>
        </p:txBody>
      </p:sp>
      <p:sp>
        <p:nvSpPr>
          <p:cNvPr id="2" name="Espace réservé du numéro de diapositive 1"/>
          <p:cNvSpPr>
            <a:spLocks noGrp="1"/>
          </p:cNvSpPr>
          <p:nvPr>
            <p:ph type="sldNum" sz="quarter" idx="12"/>
          </p:nvPr>
        </p:nvSpPr>
        <p:spPr/>
        <p:txBody>
          <a:bodyPr/>
          <a:lstStyle/>
          <a:p>
            <a:pPr>
              <a:lnSpc>
                <a:spcPct val="90000"/>
              </a:lnSpc>
            </a:pPr>
            <a:fld id="{1BC86A1F-E589-44B2-A543-2EC98F5547A7}" type="slidenum">
              <a:rPr lang="en-US" smtClean="0"/>
              <a:pPr>
                <a:lnSpc>
                  <a:spcPct val="90000"/>
                </a:lnSpc>
              </a:pPr>
              <a:t>34</a:t>
            </a:fld>
            <a:endParaRPr lang="en-US" dirty="0"/>
          </a:p>
        </p:txBody>
      </p:sp>
    </p:spTree>
    <p:extLst>
      <p:ext uri="{BB962C8B-B14F-4D97-AF65-F5344CB8AC3E}">
        <p14:creationId xmlns:p14="http://schemas.microsoft.com/office/powerpoint/2010/main" val="27202897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bwMode="ltGray">
          <a:xfrm>
            <a:off x="0" y="-1"/>
            <a:ext cx="4130675" cy="6858001"/>
          </a:xfrm>
          <a:prstGeom prst="rect">
            <a:avLst/>
          </a:prstGeom>
          <a:solidFill>
            <a:srgbClr val="00BCF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pPr>
            <a:endParaRPr lang="en-US" sz="2000" spc="-50" dirty="0" smtClean="0">
              <a:gradFill>
                <a:gsLst>
                  <a:gs pos="0">
                    <a:schemeClr val="bg1"/>
                  </a:gs>
                  <a:gs pos="100000">
                    <a:schemeClr val="bg1"/>
                  </a:gs>
                </a:gsLst>
                <a:lin ang="5400000" scaled="0"/>
              </a:gradFill>
            </a:endParaRPr>
          </a:p>
        </p:txBody>
      </p:sp>
      <p:sp>
        <p:nvSpPr>
          <p:cNvPr id="16" name="Title 1"/>
          <p:cNvSpPr txBox="1">
            <a:spLocks/>
          </p:cNvSpPr>
          <p:nvPr/>
        </p:nvSpPr>
        <p:spPr>
          <a:xfrm>
            <a:off x="4674393" y="1443038"/>
            <a:ext cx="6998495" cy="747897"/>
          </a:xfrm>
          <a:prstGeom prst="rect">
            <a:avLst/>
          </a:prstGeom>
        </p:spPr>
        <p:txBody>
          <a:bodyPr lIns="0" tIns="0" rIns="0" bIns="0"/>
          <a:lstStyle>
            <a:lvl1pPr algn="l" defTabSz="914363" rtl="0" eaLnBrk="1" latinLnBrk="0" hangingPunct="1">
              <a:lnSpc>
                <a:spcPct val="90000"/>
              </a:lnSpc>
              <a:spcBef>
                <a:spcPct val="0"/>
              </a:spcBef>
              <a:buNone/>
              <a:defRPr lang="en-US" sz="5400" b="0" kern="1200" cap="none" spc="-100" baseline="0" dirty="0" smtClean="0">
                <a:ln w="3175">
                  <a:noFill/>
                </a:ln>
                <a:gradFill>
                  <a:gsLst>
                    <a:gs pos="1250">
                      <a:schemeClr val="tx2"/>
                    </a:gs>
                    <a:gs pos="100000">
                      <a:schemeClr val="tx2"/>
                    </a:gs>
                  </a:gsLst>
                  <a:lin ang="5400000" scaled="0"/>
                </a:gradFill>
                <a:effectLst/>
                <a:latin typeface="+mj-lt"/>
                <a:ea typeface="+mn-ea"/>
                <a:cs typeface="Arial" charset="0"/>
              </a:defRPr>
            </a:lvl1pPr>
          </a:lstStyle>
          <a:p>
            <a:r>
              <a:rPr lang="en-US" dirty="0" smtClean="0">
                <a:gradFill>
                  <a:gsLst>
                    <a:gs pos="1667">
                      <a:schemeClr val="accent1"/>
                    </a:gs>
                    <a:gs pos="26000">
                      <a:schemeClr val="accent1"/>
                    </a:gs>
                  </a:gsLst>
                  <a:lin ang="5400000" scaled="0"/>
                </a:gradFill>
              </a:rPr>
              <a:t>NIC Teaming</a:t>
            </a:r>
            <a:endParaRPr lang="en-US" dirty="0">
              <a:gradFill>
                <a:gsLst>
                  <a:gs pos="1667">
                    <a:schemeClr val="accent1"/>
                  </a:gs>
                  <a:gs pos="26000">
                    <a:schemeClr val="accent1"/>
                  </a:gs>
                </a:gsLst>
                <a:lin ang="5400000" scaled="0"/>
              </a:gradFill>
            </a:endParaRPr>
          </a:p>
        </p:txBody>
      </p:sp>
      <p:sp>
        <p:nvSpPr>
          <p:cNvPr id="10" name="Freeform 25"/>
          <p:cNvSpPr>
            <a:spLocks noEditPoints="1"/>
          </p:cNvSpPr>
          <p:nvPr/>
        </p:nvSpPr>
        <p:spPr bwMode="black">
          <a:xfrm>
            <a:off x="503275" y="1520258"/>
            <a:ext cx="789085" cy="671885"/>
          </a:xfrm>
          <a:custGeom>
            <a:avLst/>
            <a:gdLst>
              <a:gd name="T0" fmla="*/ 300 w 300"/>
              <a:gd name="T1" fmla="*/ 201 h 255"/>
              <a:gd name="T2" fmla="*/ 288 w 300"/>
              <a:gd name="T3" fmla="*/ 210 h 255"/>
              <a:gd name="T4" fmla="*/ 285 w 300"/>
              <a:gd name="T5" fmla="*/ 214 h 255"/>
              <a:gd name="T6" fmla="*/ 266 w 300"/>
              <a:gd name="T7" fmla="*/ 230 h 255"/>
              <a:gd name="T8" fmla="*/ 229 w 300"/>
              <a:gd name="T9" fmla="*/ 245 h 255"/>
              <a:gd name="T10" fmla="*/ 169 w 300"/>
              <a:gd name="T11" fmla="*/ 253 h 255"/>
              <a:gd name="T12" fmla="*/ 47 w 300"/>
              <a:gd name="T13" fmla="*/ 231 h 255"/>
              <a:gd name="T14" fmla="*/ 47 w 300"/>
              <a:gd name="T15" fmla="*/ 186 h 255"/>
              <a:gd name="T16" fmla="*/ 89 w 300"/>
              <a:gd name="T17" fmla="*/ 168 h 255"/>
              <a:gd name="T18" fmla="*/ 130 w 300"/>
              <a:gd name="T19" fmla="*/ 171 h 255"/>
              <a:gd name="T20" fmla="*/ 163 w 300"/>
              <a:gd name="T21" fmla="*/ 174 h 255"/>
              <a:gd name="T22" fmla="*/ 198 w 300"/>
              <a:gd name="T23" fmla="*/ 169 h 255"/>
              <a:gd name="T24" fmla="*/ 219 w 300"/>
              <a:gd name="T25" fmla="*/ 182 h 255"/>
              <a:gd name="T26" fmla="*/ 201 w 300"/>
              <a:gd name="T27" fmla="*/ 195 h 255"/>
              <a:gd name="T28" fmla="*/ 174 w 300"/>
              <a:gd name="T29" fmla="*/ 194 h 255"/>
              <a:gd name="T30" fmla="*/ 144 w 300"/>
              <a:gd name="T31" fmla="*/ 202 h 255"/>
              <a:gd name="T32" fmla="*/ 177 w 300"/>
              <a:gd name="T33" fmla="*/ 217 h 255"/>
              <a:gd name="T34" fmla="*/ 223 w 300"/>
              <a:gd name="T35" fmla="*/ 218 h 255"/>
              <a:gd name="T36" fmla="*/ 255 w 300"/>
              <a:gd name="T37" fmla="*/ 209 h 255"/>
              <a:gd name="T38" fmla="*/ 287 w 300"/>
              <a:gd name="T39" fmla="*/ 193 h 255"/>
              <a:gd name="T40" fmla="*/ 300 w 300"/>
              <a:gd name="T41" fmla="*/ 201 h 255"/>
              <a:gd name="T42" fmla="*/ 34 w 300"/>
              <a:gd name="T43" fmla="*/ 173 h 255"/>
              <a:gd name="T44" fmla="*/ 0 w 300"/>
              <a:gd name="T45" fmla="*/ 173 h 255"/>
              <a:gd name="T46" fmla="*/ 0 w 300"/>
              <a:gd name="T47" fmla="*/ 240 h 255"/>
              <a:gd name="T48" fmla="*/ 34 w 300"/>
              <a:gd name="T49" fmla="*/ 240 h 255"/>
              <a:gd name="T50" fmla="*/ 39 w 300"/>
              <a:gd name="T51" fmla="*/ 235 h 255"/>
              <a:gd name="T52" fmla="*/ 39 w 300"/>
              <a:gd name="T53" fmla="*/ 177 h 255"/>
              <a:gd name="T54" fmla="*/ 34 w 300"/>
              <a:gd name="T55" fmla="*/ 173 h 255"/>
              <a:gd name="T56" fmla="*/ 246 w 300"/>
              <a:gd name="T57" fmla="*/ 24 h 255"/>
              <a:gd name="T58" fmla="*/ 246 w 300"/>
              <a:gd name="T59" fmla="*/ 147 h 255"/>
              <a:gd name="T60" fmla="*/ 123 w 300"/>
              <a:gd name="T61" fmla="*/ 147 h 255"/>
              <a:gd name="T62" fmla="*/ 123 w 300"/>
              <a:gd name="T63" fmla="*/ 122 h 255"/>
              <a:gd name="T64" fmla="*/ 99 w 300"/>
              <a:gd name="T65" fmla="*/ 122 h 255"/>
              <a:gd name="T66" fmla="*/ 99 w 300"/>
              <a:gd name="T67" fmla="*/ 0 h 255"/>
              <a:gd name="T68" fmla="*/ 221 w 300"/>
              <a:gd name="T69" fmla="*/ 0 h 255"/>
              <a:gd name="T70" fmla="*/ 221 w 300"/>
              <a:gd name="T71" fmla="*/ 24 h 255"/>
              <a:gd name="T72" fmla="*/ 246 w 300"/>
              <a:gd name="T73" fmla="*/ 24 h 255"/>
              <a:gd name="T74" fmla="*/ 123 w 300"/>
              <a:gd name="T75" fmla="*/ 116 h 255"/>
              <a:gd name="T76" fmla="*/ 123 w 300"/>
              <a:gd name="T77" fmla="*/ 24 h 255"/>
              <a:gd name="T78" fmla="*/ 215 w 300"/>
              <a:gd name="T79" fmla="*/ 24 h 255"/>
              <a:gd name="T80" fmla="*/ 215 w 300"/>
              <a:gd name="T81" fmla="*/ 6 h 255"/>
              <a:gd name="T82" fmla="*/ 105 w 300"/>
              <a:gd name="T83" fmla="*/ 6 h 255"/>
              <a:gd name="T84" fmla="*/ 105 w 300"/>
              <a:gd name="T85" fmla="*/ 116 h 255"/>
              <a:gd name="T86" fmla="*/ 123 w 300"/>
              <a:gd name="T87" fmla="*/ 116 h 255"/>
              <a:gd name="T88" fmla="*/ 224 w 300"/>
              <a:gd name="T89" fmla="*/ 85 h 255"/>
              <a:gd name="T90" fmla="*/ 183 w 300"/>
              <a:gd name="T91" fmla="*/ 56 h 255"/>
              <a:gd name="T92" fmla="*/ 183 w 300"/>
              <a:gd name="T93" fmla="*/ 76 h 255"/>
              <a:gd name="T94" fmla="*/ 145 w 300"/>
              <a:gd name="T95" fmla="*/ 76 h 255"/>
              <a:gd name="T96" fmla="*/ 145 w 300"/>
              <a:gd name="T97" fmla="*/ 94 h 255"/>
              <a:gd name="T98" fmla="*/ 183 w 300"/>
              <a:gd name="T99" fmla="*/ 94 h 255"/>
              <a:gd name="T100" fmla="*/ 183 w 300"/>
              <a:gd name="T101" fmla="*/ 115 h 255"/>
              <a:gd name="T102" fmla="*/ 224 w 300"/>
              <a:gd name="T103" fmla="*/ 85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00" h="255">
                <a:moveTo>
                  <a:pt x="300" y="201"/>
                </a:moveTo>
                <a:cubicBezTo>
                  <a:pt x="300" y="201"/>
                  <a:pt x="299" y="202"/>
                  <a:pt x="288" y="210"/>
                </a:cubicBezTo>
                <a:cubicBezTo>
                  <a:pt x="288" y="210"/>
                  <a:pt x="286" y="214"/>
                  <a:pt x="285" y="214"/>
                </a:cubicBezTo>
                <a:cubicBezTo>
                  <a:pt x="280" y="218"/>
                  <a:pt x="275" y="223"/>
                  <a:pt x="266" y="230"/>
                </a:cubicBezTo>
                <a:cubicBezTo>
                  <a:pt x="257" y="231"/>
                  <a:pt x="238" y="240"/>
                  <a:pt x="229" y="245"/>
                </a:cubicBezTo>
                <a:cubicBezTo>
                  <a:pt x="212" y="244"/>
                  <a:pt x="187" y="248"/>
                  <a:pt x="169" y="253"/>
                </a:cubicBezTo>
                <a:cubicBezTo>
                  <a:pt x="143" y="249"/>
                  <a:pt x="140" y="255"/>
                  <a:pt x="47" y="231"/>
                </a:cubicBezTo>
                <a:cubicBezTo>
                  <a:pt x="47" y="231"/>
                  <a:pt x="47" y="194"/>
                  <a:pt x="47" y="186"/>
                </a:cubicBezTo>
                <a:cubicBezTo>
                  <a:pt x="64" y="182"/>
                  <a:pt x="69" y="171"/>
                  <a:pt x="89" y="168"/>
                </a:cubicBezTo>
                <a:cubicBezTo>
                  <a:pt x="103" y="166"/>
                  <a:pt x="116" y="167"/>
                  <a:pt x="130" y="171"/>
                </a:cubicBezTo>
                <a:cubicBezTo>
                  <a:pt x="139" y="174"/>
                  <a:pt x="148" y="176"/>
                  <a:pt x="163" y="174"/>
                </a:cubicBezTo>
                <a:cubicBezTo>
                  <a:pt x="176" y="173"/>
                  <a:pt x="181" y="169"/>
                  <a:pt x="198" y="169"/>
                </a:cubicBezTo>
                <a:cubicBezTo>
                  <a:pt x="209" y="169"/>
                  <a:pt x="220" y="176"/>
                  <a:pt x="219" y="182"/>
                </a:cubicBezTo>
                <a:cubicBezTo>
                  <a:pt x="219" y="188"/>
                  <a:pt x="208" y="194"/>
                  <a:pt x="201" y="195"/>
                </a:cubicBezTo>
                <a:cubicBezTo>
                  <a:pt x="185" y="195"/>
                  <a:pt x="189" y="194"/>
                  <a:pt x="174" y="194"/>
                </a:cubicBezTo>
                <a:cubicBezTo>
                  <a:pt x="156" y="194"/>
                  <a:pt x="155" y="197"/>
                  <a:pt x="144" y="202"/>
                </a:cubicBezTo>
                <a:cubicBezTo>
                  <a:pt x="155" y="205"/>
                  <a:pt x="162" y="209"/>
                  <a:pt x="177" y="217"/>
                </a:cubicBezTo>
                <a:cubicBezTo>
                  <a:pt x="193" y="215"/>
                  <a:pt x="209" y="217"/>
                  <a:pt x="223" y="218"/>
                </a:cubicBezTo>
                <a:cubicBezTo>
                  <a:pt x="235" y="215"/>
                  <a:pt x="241" y="210"/>
                  <a:pt x="255" y="209"/>
                </a:cubicBezTo>
                <a:cubicBezTo>
                  <a:pt x="264" y="202"/>
                  <a:pt x="276" y="191"/>
                  <a:pt x="287" y="193"/>
                </a:cubicBezTo>
                <a:cubicBezTo>
                  <a:pt x="293" y="194"/>
                  <a:pt x="300" y="201"/>
                  <a:pt x="300" y="201"/>
                </a:cubicBezTo>
                <a:close/>
                <a:moveTo>
                  <a:pt x="34" y="173"/>
                </a:moveTo>
                <a:cubicBezTo>
                  <a:pt x="0" y="173"/>
                  <a:pt x="0" y="173"/>
                  <a:pt x="0" y="173"/>
                </a:cubicBezTo>
                <a:cubicBezTo>
                  <a:pt x="0" y="240"/>
                  <a:pt x="0" y="240"/>
                  <a:pt x="0" y="240"/>
                </a:cubicBezTo>
                <a:cubicBezTo>
                  <a:pt x="34" y="240"/>
                  <a:pt x="34" y="240"/>
                  <a:pt x="34" y="240"/>
                </a:cubicBezTo>
                <a:cubicBezTo>
                  <a:pt x="37" y="240"/>
                  <a:pt x="39" y="238"/>
                  <a:pt x="39" y="235"/>
                </a:cubicBezTo>
                <a:cubicBezTo>
                  <a:pt x="39" y="177"/>
                  <a:pt x="39" y="177"/>
                  <a:pt x="39" y="177"/>
                </a:cubicBezTo>
                <a:cubicBezTo>
                  <a:pt x="39" y="175"/>
                  <a:pt x="37" y="173"/>
                  <a:pt x="34" y="173"/>
                </a:cubicBezTo>
                <a:close/>
                <a:moveTo>
                  <a:pt x="246" y="24"/>
                </a:moveTo>
                <a:cubicBezTo>
                  <a:pt x="246" y="147"/>
                  <a:pt x="246" y="147"/>
                  <a:pt x="246" y="147"/>
                </a:cubicBezTo>
                <a:cubicBezTo>
                  <a:pt x="123" y="147"/>
                  <a:pt x="123" y="147"/>
                  <a:pt x="123" y="147"/>
                </a:cubicBezTo>
                <a:cubicBezTo>
                  <a:pt x="123" y="122"/>
                  <a:pt x="123" y="122"/>
                  <a:pt x="123" y="122"/>
                </a:cubicBezTo>
                <a:cubicBezTo>
                  <a:pt x="99" y="122"/>
                  <a:pt x="99" y="122"/>
                  <a:pt x="99" y="122"/>
                </a:cubicBezTo>
                <a:cubicBezTo>
                  <a:pt x="99" y="0"/>
                  <a:pt x="99" y="0"/>
                  <a:pt x="99" y="0"/>
                </a:cubicBezTo>
                <a:cubicBezTo>
                  <a:pt x="221" y="0"/>
                  <a:pt x="221" y="0"/>
                  <a:pt x="221" y="0"/>
                </a:cubicBezTo>
                <a:cubicBezTo>
                  <a:pt x="221" y="24"/>
                  <a:pt x="221" y="24"/>
                  <a:pt x="221" y="24"/>
                </a:cubicBezTo>
                <a:lnTo>
                  <a:pt x="246" y="24"/>
                </a:lnTo>
                <a:close/>
                <a:moveTo>
                  <a:pt x="123" y="116"/>
                </a:moveTo>
                <a:cubicBezTo>
                  <a:pt x="123" y="24"/>
                  <a:pt x="123" y="24"/>
                  <a:pt x="123" y="24"/>
                </a:cubicBezTo>
                <a:cubicBezTo>
                  <a:pt x="215" y="24"/>
                  <a:pt x="215" y="24"/>
                  <a:pt x="215" y="24"/>
                </a:cubicBezTo>
                <a:cubicBezTo>
                  <a:pt x="215" y="6"/>
                  <a:pt x="215" y="6"/>
                  <a:pt x="215" y="6"/>
                </a:cubicBezTo>
                <a:cubicBezTo>
                  <a:pt x="105" y="6"/>
                  <a:pt x="105" y="6"/>
                  <a:pt x="105" y="6"/>
                </a:cubicBezTo>
                <a:cubicBezTo>
                  <a:pt x="105" y="116"/>
                  <a:pt x="105" y="116"/>
                  <a:pt x="105" y="116"/>
                </a:cubicBezTo>
                <a:lnTo>
                  <a:pt x="123" y="116"/>
                </a:lnTo>
                <a:close/>
                <a:moveTo>
                  <a:pt x="224" y="85"/>
                </a:moveTo>
                <a:cubicBezTo>
                  <a:pt x="183" y="56"/>
                  <a:pt x="183" y="56"/>
                  <a:pt x="183" y="56"/>
                </a:cubicBezTo>
                <a:cubicBezTo>
                  <a:pt x="183" y="76"/>
                  <a:pt x="183" y="76"/>
                  <a:pt x="183" y="76"/>
                </a:cubicBezTo>
                <a:cubicBezTo>
                  <a:pt x="145" y="76"/>
                  <a:pt x="145" y="76"/>
                  <a:pt x="145" y="76"/>
                </a:cubicBezTo>
                <a:cubicBezTo>
                  <a:pt x="145" y="94"/>
                  <a:pt x="145" y="94"/>
                  <a:pt x="145" y="94"/>
                </a:cubicBezTo>
                <a:cubicBezTo>
                  <a:pt x="183" y="94"/>
                  <a:pt x="183" y="94"/>
                  <a:pt x="183" y="94"/>
                </a:cubicBezTo>
                <a:cubicBezTo>
                  <a:pt x="183" y="115"/>
                  <a:pt x="183" y="115"/>
                  <a:pt x="183" y="115"/>
                </a:cubicBezTo>
                <a:lnTo>
                  <a:pt x="224" y="85"/>
                </a:lnTo>
                <a:close/>
              </a:path>
            </a:pathLst>
          </a:custGeom>
          <a:solidFill>
            <a:srgbClr val="FFFFFF"/>
          </a:solidFill>
          <a:ln>
            <a:noFill/>
          </a:ln>
        </p:spPr>
        <p:txBody>
          <a:bodyPr vert="horz" wrap="square" lIns="82305" tIns="41153" rIns="82305" bIns="41153" numCol="1" anchor="t" anchorCtr="0" compatLnSpc="1">
            <a:prstTxWarp prst="textNoShape">
              <a:avLst/>
            </a:prstTxWarp>
          </a:bodyPr>
          <a:lstStyle/>
          <a:p>
            <a:endParaRPr lang="en-US" sz="1600"/>
          </a:p>
        </p:txBody>
      </p:sp>
      <p:cxnSp>
        <p:nvCxnSpPr>
          <p:cNvPr id="74" name="Straight Connector 5"/>
          <p:cNvCxnSpPr/>
          <p:nvPr/>
        </p:nvCxnSpPr>
        <p:spPr>
          <a:xfrm flipV="1">
            <a:off x="5462633" y="5269587"/>
            <a:ext cx="0" cy="467447"/>
          </a:xfrm>
          <a:prstGeom prst="line">
            <a:avLst/>
          </a:prstGeom>
          <a:ln w="19050" cmpd="sng">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75" name="Straight Connector 6"/>
          <p:cNvCxnSpPr/>
          <p:nvPr/>
        </p:nvCxnSpPr>
        <p:spPr>
          <a:xfrm flipV="1">
            <a:off x="6181089" y="5269587"/>
            <a:ext cx="0" cy="467447"/>
          </a:xfrm>
          <a:prstGeom prst="line">
            <a:avLst/>
          </a:prstGeom>
          <a:ln w="19050" cmpd="sng">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76" name="Straight Connector 7"/>
          <p:cNvCxnSpPr/>
          <p:nvPr/>
        </p:nvCxnSpPr>
        <p:spPr>
          <a:xfrm flipV="1">
            <a:off x="6899546" y="5269587"/>
            <a:ext cx="0" cy="467447"/>
          </a:xfrm>
          <a:prstGeom prst="line">
            <a:avLst/>
          </a:prstGeom>
          <a:ln w="19050" cmpd="sng">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77" name="Straight Connector 8"/>
          <p:cNvCxnSpPr/>
          <p:nvPr/>
        </p:nvCxnSpPr>
        <p:spPr>
          <a:xfrm flipV="1">
            <a:off x="7618003" y="5269587"/>
            <a:ext cx="0" cy="467447"/>
          </a:xfrm>
          <a:prstGeom prst="line">
            <a:avLst/>
          </a:prstGeom>
          <a:ln w="19050" cmpd="sng">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78" name="Straight Connector 9"/>
          <p:cNvCxnSpPr/>
          <p:nvPr/>
        </p:nvCxnSpPr>
        <p:spPr>
          <a:xfrm flipV="1">
            <a:off x="8336460" y="5269587"/>
            <a:ext cx="0" cy="467447"/>
          </a:xfrm>
          <a:prstGeom prst="line">
            <a:avLst/>
          </a:prstGeom>
          <a:ln w="19050" cmpd="sng">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79" name="Straight Connector 10"/>
          <p:cNvCxnSpPr/>
          <p:nvPr/>
        </p:nvCxnSpPr>
        <p:spPr>
          <a:xfrm flipV="1">
            <a:off x="9054917" y="5269587"/>
            <a:ext cx="0" cy="467447"/>
          </a:xfrm>
          <a:prstGeom prst="line">
            <a:avLst/>
          </a:prstGeom>
          <a:ln w="19050" cmpd="sng">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80" name="Straight Connector 11"/>
          <p:cNvCxnSpPr/>
          <p:nvPr/>
        </p:nvCxnSpPr>
        <p:spPr>
          <a:xfrm flipV="1">
            <a:off x="9773374" y="5269587"/>
            <a:ext cx="0" cy="467447"/>
          </a:xfrm>
          <a:prstGeom prst="line">
            <a:avLst/>
          </a:prstGeom>
          <a:ln w="19050" cmpd="sng">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81" name="Straight Connector 12"/>
          <p:cNvCxnSpPr/>
          <p:nvPr/>
        </p:nvCxnSpPr>
        <p:spPr>
          <a:xfrm flipV="1">
            <a:off x="10491832" y="5269587"/>
            <a:ext cx="0" cy="467447"/>
          </a:xfrm>
          <a:prstGeom prst="line">
            <a:avLst/>
          </a:prstGeom>
          <a:ln w="19050" cmpd="sng">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2" name="NIC 1"/>
          <p:cNvSpPr/>
          <p:nvPr/>
        </p:nvSpPr>
        <p:spPr bwMode="auto">
          <a:xfrm>
            <a:off x="5233212" y="5646721"/>
            <a:ext cx="682105" cy="586477"/>
          </a:xfrm>
          <a:custGeom>
            <a:avLst/>
            <a:gdLst/>
            <a:ahLst/>
            <a:cxnLst/>
            <a:rect l="l" t="t" r="r" b="b"/>
            <a:pathLst>
              <a:path w="987260" h="599524">
                <a:moveTo>
                  <a:pt x="777710" y="0"/>
                </a:moveTo>
                <a:lnTo>
                  <a:pt x="987260" y="0"/>
                </a:lnTo>
                <a:lnTo>
                  <a:pt x="987260" y="64293"/>
                </a:lnTo>
                <a:lnTo>
                  <a:pt x="871908" y="64293"/>
                </a:lnTo>
                <a:lnTo>
                  <a:pt x="871908" y="90043"/>
                </a:lnTo>
                <a:lnTo>
                  <a:pt x="871908" y="599524"/>
                </a:lnTo>
                <a:lnTo>
                  <a:pt x="785320" y="599524"/>
                </a:lnTo>
                <a:lnTo>
                  <a:pt x="785320" y="426243"/>
                </a:lnTo>
                <a:lnTo>
                  <a:pt x="690593" y="426243"/>
                </a:lnTo>
                <a:lnTo>
                  <a:pt x="690593" y="495299"/>
                </a:lnTo>
                <a:lnTo>
                  <a:pt x="396711" y="495299"/>
                </a:lnTo>
                <a:lnTo>
                  <a:pt x="396711" y="431006"/>
                </a:lnTo>
                <a:lnTo>
                  <a:pt x="315748" y="431006"/>
                </a:lnTo>
                <a:lnTo>
                  <a:pt x="315748" y="495299"/>
                </a:lnTo>
                <a:lnTo>
                  <a:pt x="0" y="495299"/>
                </a:lnTo>
                <a:lnTo>
                  <a:pt x="0" y="90043"/>
                </a:lnTo>
                <a:lnTo>
                  <a:pt x="777710" y="90043"/>
                </a:lnTo>
                <a:close/>
              </a:path>
            </a:pathLst>
          </a:custGeom>
          <a:solidFill>
            <a:schemeClr val="accent1"/>
          </a:solidFill>
          <a:ln>
            <a:noFill/>
          </a:ln>
        </p:spPr>
        <p:txBody>
          <a:bodyPr lIns="0" tIns="0" rIns="0" bIns="0" anchor="ctr" anchorCtr="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1088456"/>
            <a:endParaRPr lang="en-US" sz="1500" dirty="0">
              <a:solidFill>
                <a:schemeClr val="bg1"/>
              </a:solidFill>
            </a:endParaRPr>
          </a:p>
        </p:txBody>
      </p:sp>
      <p:sp>
        <p:nvSpPr>
          <p:cNvPr id="83" name="NIC 2"/>
          <p:cNvSpPr/>
          <p:nvPr/>
        </p:nvSpPr>
        <p:spPr bwMode="auto">
          <a:xfrm>
            <a:off x="5940901" y="5646721"/>
            <a:ext cx="682105" cy="586477"/>
          </a:xfrm>
          <a:custGeom>
            <a:avLst/>
            <a:gdLst/>
            <a:ahLst/>
            <a:cxnLst/>
            <a:rect l="l" t="t" r="r" b="b"/>
            <a:pathLst>
              <a:path w="987260" h="599524">
                <a:moveTo>
                  <a:pt x="777710" y="0"/>
                </a:moveTo>
                <a:lnTo>
                  <a:pt x="987260" y="0"/>
                </a:lnTo>
                <a:lnTo>
                  <a:pt x="987260" y="64293"/>
                </a:lnTo>
                <a:lnTo>
                  <a:pt x="871908" y="64293"/>
                </a:lnTo>
                <a:lnTo>
                  <a:pt x="871908" y="90043"/>
                </a:lnTo>
                <a:lnTo>
                  <a:pt x="871908" y="599524"/>
                </a:lnTo>
                <a:lnTo>
                  <a:pt x="785320" y="599524"/>
                </a:lnTo>
                <a:lnTo>
                  <a:pt x="785320" y="426243"/>
                </a:lnTo>
                <a:lnTo>
                  <a:pt x="690593" y="426243"/>
                </a:lnTo>
                <a:lnTo>
                  <a:pt x="690593" y="495299"/>
                </a:lnTo>
                <a:lnTo>
                  <a:pt x="396711" y="495299"/>
                </a:lnTo>
                <a:lnTo>
                  <a:pt x="396711" y="431006"/>
                </a:lnTo>
                <a:lnTo>
                  <a:pt x="315748" y="431006"/>
                </a:lnTo>
                <a:lnTo>
                  <a:pt x="315748" y="495299"/>
                </a:lnTo>
                <a:lnTo>
                  <a:pt x="0" y="495299"/>
                </a:lnTo>
                <a:lnTo>
                  <a:pt x="0" y="90043"/>
                </a:lnTo>
                <a:lnTo>
                  <a:pt x="777710" y="90043"/>
                </a:lnTo>
                <a:close/>
              </a:path>
            </a:pathLst>
          </a:custGeom>
          <a:solidFill>
            <a:schemeClr val="accent1"/>
          </a:solidFill>
          <a:ln>
            <a:noFill/>
          </a:ln>
        </p:spPr>
        <p:txBody>
          <a:bodyPr lIns="0" tIns="0" rIns="0" bIns="0" anchor="ctr" anchorCtr="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1088456"/>
            <a:endParaRPr lang="en-US" sz="1500" dirty="0">
              <a:solidFill>
                <a:schemeClr val="bg1"/>
              </a:solidFill>
            </a:endParaRPr>
          </a:p>
        </p:txBody>
      </p:sp>
      <p:sp>
        <p:nvSpPr>
          <p:cNvPr id="84" name="NIC 3"/>
          <p:cNvSpPr/>
          <p:nvPr/>
        </p:nvSpPr>
        <p:spPr bwMode="auto">
          <a:xfrm>
            <a:off x="6648590" y="5646721"/>
            <a:ext cx="682105" cy="586477"/>
          </a:xfrm>
          <a:custGeom>
            <a:avLst/>
            <a:gdLst/>
            <a:ahLst/>
            <a:cxnLst/>
            <a:rect l="l" t="t" r="r" b="b"/>
            <a:pathLst>
              <a:path w="987260" h="599524">
                <a:moveTo>
                  <a:pt x="777710" y="0"/>
                </a:moveTo>
                <a:lnTo>
                  <a:pt x="987260" y="0"/>
                </a:lnTo>
                <a:lnTo>
                  <a:pt x="987260" y="64293"/>
                </a:lnTo>
                <a:lnTo>
                  <a:pt x="871908" y="64293"/>
                </a:lnTo>
                <a:lnTo>
                  <a:pt x="871908" y="90043"/>
                </a:lnTo>
                <a:lnTo>
                  <a:pt x="871908" y="599524"/>
                </a:lnTo>
                <a:lnTo>
                  <a:pt x="785320" y="599524"/>
                </a:lnTo>
                <a:lnTo>
                  <a:pt x="785320" y="426243"/>
                </a:lnTo>
                <a:lnTo>
                  <a:pt x="690593" y="426243"/>
                </a:lnTo>
                <a:lnTo>
                  <a:pt x="690593" y="495299"/>
                </a:lnTo>
                <a:lnTo>
                  <a:pt x="396711" y="495299"/>
                </a:lnTo>
                <a:lnTo>
                  <a:pt x="396711" y="431006"/>
                </a:lnTo>
                <a:lnTo>
                  <a:pt x="315748" y="431006"/>
                </a:lnTo>
                <a:lnTo>
                  <a:pt x="315748" y="495299"/>
                </a:lnTo>
                <a:lnTo>
                  <a:pt x="0" y="495299"/>
                </a:lnTo>
                <a:lnTo>
                  <a:pt x="0" y="90043"/>
                </a:lnTo>
                <a:lnTo>
                  <a:pt x="777710" y="90043"/>
                </a:lnTo>
                <a:close/>
              </a:path>
            </a:pathLst>
          </a:custGeom>
          <a:solidFill>
            <a:schemeClr val="accent1"/>
          </a:solidFill>
          <a:ln>
            <a:noFill/>
          </a:ln>
        </p:spPr>
        <p:txBody>
          <a:bodyPr lIns="0" tIns="0" rIns="0" bIns="0" anchor="ctr" anchorCtr="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1088456"/>
            <a:endParaRPr lang="en-US" sz="1500" dirty="0">
              <a:solidFill>
                <a:schemeClr val="bg1"/>
              </a:solidFill>
            </a:endParaRPr>
          </a:p>
        </p:txBody>
      </p:sp>
      <p:sp>
        <p:nvSpPr>
          <p:cNvPr id="85" name="NIC 4"/>
          <p:cNvSpPr/>
          <p:nvPr/>
        </p:nvSpPr>
        <p:spPr bwMode="auto">
          <a:xfrm>
            <a:off x="7356279" y="5646721"/>
            <a:ext cx="682105" cy="586477"/>
          </a:xfrm>
          <a:custGeom>
            <a:avLst/>
            <a:gdLst/>
            <a:ahLst/>
            <a:cxnLst/>
            <a:rect l="l" t="t" r="r" b="b"/>
            <a:pathLst>
              <a:path w="987260" h="599524">
                <a:moveTo>
                  <a:pt x="777710" y="0"/>
                </a:moveTo>
                <a:lnTo>
                  <a:pt x="987260" y="0"/>
                </a:lnTo>
                <a:lnTo>
                  <a:pt x="987260" y="64293"/>
                </a:lnTo>
                <a:lnTo>
                  <a:pt x="871908" y="64293"/>
                </a:lnTo>
                <a:lnTo>
                  <a:pt x="871908" y="90043"/>
                </a:lnTo>
                <a:lnTo>
                  <a:pt x="871908" y="599524"/>
                </a:lnTo>
                <a:lnTo>
                  <a:pt x="785320" y="599524"/>
                </a:lnTo>
                <a:lnTo>
                  <a:pt x="785320" y="426243"/>
                </a:lnTo>
                <a:lnTo>
                  <a:pt x="690593" y="426243"/>
                </a:lnTo>
                <a:lnTo>
                  <a:pt x="690593" y="495299"/>
                </a:lnTo>
                <a:lnTo>
                  <a:pt x="396711" y="495299"/>
                </a:lnTo>
                <a:lnTo>
                  <a:pt x="396711" y="431006"/>
                </a:lnTo>
                <a:lnTo>
                  <a:pt x="315748" y="431006"/>
                </a:lnTo>
                <a:lnTo>
                  <a:pt x="315748" y="495299"/>
                </a:lnTo>
                <a:lnTo>
                  <a:pt x="0" y="495299"/>
                </a:lnTo>
                <a:lnTo>
                  <a:pt x="0" y="90043"/>
                </a:lnTo>
                <a:lnTo>
                  <a:pt x="777710" y="90043"/>
                </a:lnTo>
                <a:close/>
              </a:path>
            </a:pathLst>
          </a:custGeom>
          <a:solidFill>
            <a:schemeClr val="accent1"/>
          </a:solidFill>
          <a:ln>
            <a:noFill/>
          </a:ln>
        </p:spPr>
        <p:txBody>
          <a:bodyPr lIns="0" tIns="0" rIns="0" bIns="0" anchor="ctr" anchorCtr="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1088456"/>
            <a:endParaRPr lang="en-US" sz="1500" dirty="0">
              <a:solidFill>
                <a:schemeClr val="bg1"/>
              </a:solidFill>
            </a:endParaRPr>
          </a:p>
        </p:txBody>
      </p:sp>
      <p:sp>
        <p:nvSpPr>
          <p:cNvPr id="86" name="NIC 5"/>
          <p:cNvSpPr/>
          <p:nvPr/>
        </p:nvSpPr>
        <p:spPr bwMode="auto">
          <a:xfrm>
            <a:off x="8063968" y="5646721"/>
            <a:ext cx="682105" cy="586477"/>
          </a:xfrm>
          <a:custGeom>
            <a:avLst/>
            <a:gdLst/>
            <a:ahLst/>
            <a:cxnLst/>
            <a:rect l="l" t="t" r="r" b="b"/>
            <a:pathLst>
              <a:path w="987260" h="599524">
                <a:moveTo>
                  <a:pt x="777710" y="0"/>
                </a:moveTo>
                <a:lnTo>
                  <a:pt x="987260" y="0"/>
                </a:lnTo>
                <a:lnTo>
                  <a:pt x="987260" y="64293"/>
                </a:lnTo>
                <a:lnTo>
                  <a:pt x="871908" y="64293"/>
                </a:lnTo>
                <a:lnTo>
                  <a:pt x="871908" y="90043"/>
                </a:lnTo>
                <a:lnTo>
                  <a:pt x="871908" y="599524"/>
                </a:lnTo>
                <a:lnTo>
                  <a:pt x="785320" y="599524"/>
                </a:lnTo>
                <a:lnTo>
                  <a:pt x="785320" y="426243"/>
                </a:lnTo>
                <a:lnTo>
                  <a:pt x="690593" y="426243"/>
                </a:lnTo>
                <a:lnTo>
                  <a:pt x="690593" y="495299"/>
                </a:lnTo>
                <a:lnTo>
                  <a:pt x="396711" y="495299"/>
                </a:lnTo>
                <a:lnTo>
                  <a:pt x="396711" y="431006"/>
                </a:lnTo>
                <a:lnTo>
                  <a:pt x="315748" y="431006"/>
                </a:lnTo>
                <a:lnTo>
                  <a:pt x="315748" y="495299"/>
                </a:lnTo>
                <a:lnTo>
                  <a:pt x="0" y="495299"/>
                </a:lnTo>
                <a:lnTo>
                  <a:pt x="0" y="90043"/>
                </a:lnTo>
                <a:lnTo>
                  <a:pt x="777710" y="90043"/>
                </a:lnTo>
                <a:close/>
              </a:path>
            </a:pathLst>
          </a:custGeom>
          <a:solidFill>
            <a:schemeClr val="accent1"/>
          </a:solidFill>
          <a:ln>
            <a:noFill/>
          </a:ln>
        </p:spPr>
        <p:txBody>
          <a:bodyPr lIns="0" tIns="0" rIns="0" bIns="0" anchor="ctr" anchorCtr="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1088456"/>
            <a:endParaRPr lang="en-US" sz="1500" dirty="0">
              <a:solidFill>
                <a:schemeClr val="bg1"/>
              </a:solidFill>
            </a:endParaRPr>
          </a:p>
        </p:txBody>
      </p:sp>
      <p:sp>
        <p:nvSpPr>
          <p:cNvPr id="87" name="NIC 6"/>
          <p:cNvSpPr/>
          <p:nvPr/>
        </p:nvSpPr>
        <p:spPr bwMode="auto">
          <a:xfrm>
            <a:off x="8771657" y="5646721"/>
            <a:ext cx="682105" cy="586477"/>
          </a:xfrm>
          <a:custGeom>
            <a:avLst/>
            <a:gdLst/>
            <a:ahLst/>
            <a:cxnLst/>
            <a:rect l="l" t="t" r="r" b="b"/>
            <a:pathLst>
              <a:path w="987260" h="599524">
                <a:moveTo>
                  <a:pt x="777710" y="0"/>
                </a:moveTo>
                <a:lnTo>
                  <a:pt x="987260" y="0"/>
                </a:lnTo>
                <a:lnTo>
                  <a:pt x="987260" y="64293"/>
                </a:lnTo>
                <a:lnTo>
                  <a:pt x="871908" y="64293"/>
                </a:lnTo>
                <a:lnTo>
                  <a:pt x="871908" y="90043"/>
                </a:lnTo>
                <a:lnTo>
                  <a:pt x="871908" y="599524"/>
                </a:lnTo>
                <a:lnTo>
                  <a:pt x="785320" y="599524"/>
                </a:lnTo>
                <a:lnTo>
                  <a:pt x="785320" y="426243"/>
                </a:lnTo>
                <a:lnTo>
                  <a:pt x="690593" y="426243"/>
                </a:lnTo>
                <a:lnTo>
                  <a:pt x="690593" y="495299"/>
                </a:lnTo>
                <a:lnTo>
                  <a:pt x="396711" y="495299"/>
                </a:lnTo>
                <a:lnTo>
                  <a:pt x="396711" y="431006"/>
                </a:lnTo>
                <a:lnTo>
                  <a:pt x="315748" y="431006"/>
                </a:lnTo>
                <a:lnTo>
                  <a:pt x="315748" y="495299"/>
                </a:lnTo>
                <a:lnTo>
                  <a:pt x="0" y="495299"/>
                </a:lnTo>
                <a:lnTo>
                  <a:pt x="0" y="90043"/>
                </a:lnTo>
                <a:lnTo>
                  <a:pt x="777710" y="90043"/>
                </a:lnTo>
                <a:close/>
              </a:path>
            </a:pathLst>
          </a:custGeom>
          <a:solidFill>
            <a:schemeClr val="accent1"/>
          </a:solidFill>
          <a:ln>
            <a:noFill/>
          </a:ln>
        </p:spPr>
        <p:txBody>
          <a:bodyPr lIns="0" tIns="0" rIns="0" bIns="0" anchor="ctr" anchorCtr="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1088456"/>
            <a:endParaRPr lang="en-US" sz="1500" dirty="0">
              <a:solidFill>
                <a:schemeClr val="bg1"/>
              </a:solidFill>
            </a:endParaRPr>
          </a:p>
        </p:txBody>
      </p:sp>
      <p:sp>
        <p:nvSpPr>
          <p:cNvPr id="88" name="NIC 7"/>
          <p:cNvSpPr/>
          <p:nvPr/>
        </p:nvSpPr>
        <p:spPr bwMode="auto">
          <a:xfrm>
            <a:off x="9479346" y="5646721"/>
            <a:ext cx="682105" cy="586477"/>
          </a:xfrm>
          <a:custGeom>
            <a:avLst/>
            <a:gdLst/>
            <a:ahLst/>
            <a:cxnLst/>
            <a:rect l="l" t="t" r="r" b="b"/>
            <a:pathLst>
              <a:path w="987260" h="599524">
                <a:moveTo>
                  <a:pt x="777710" y="0"/>
                </a:moveTo>
                <a:lnTo>
                  <a:pt x="987260" y="0"/>
                </a:lnTo>
                <a:lnTo>
                  <a:pt x="987260" y="64293"/>
                </a:lnTo>
                <a:lnTo>
                  <a:pt x="871908" y="64293"/>
                </a:lnTo>
                <a:lnTo>
                  <a:pt x="871908" y="90043"/>
                </a:lnTo>
                <a:lnTo>
                  <a:pt x="871908" y="599524"/>
                </a:lnTo>
                <a:lnTo>
                  <a:pt x="785320" y="599524"/>
                </a:lnTo>
                <a:lnTo>
                  <a:pt x="785320" y="426243"/>
                </a:lnTo>
                <a:lnTo>
                  <a:pt x="690593" y="426243"/>
                </a:lnTo>
                <a:lnTo>
                  <a:pt x="690593" y="495299"/>
                </a:lnTo>
                <a:lnTo>
                  <a:pt x="396711" y="495299"/>
                </a:lnTo>
                <a:lnTo>
                  <a:pt x="396711" y="431006"/>
                </a:lnTo>
                <a:lnTo>
                  <a:pt x="315748" y="431006"/>
                </a:lnTo>
                <a:lnTo>
                  <a:pt x="315748" y="495299"/>
                </a:lnTo>
                <a:lnTo>
                  <a:pt x="0" y="495299"/>
                </a:lnTo>
                <a:lnTo>
                  <a:pt x="0" y="90043"/>
                </a:lnTo>
                <a:lnTo>
                  <a:pt x="777710" y="90043"/>
                </a:lnTo>
                <a:close/>
              </a:path>
            </a:pathLst>
          </a:custGeom>
          <a:solidFill>
            <a:schemeClr val="accent1"/>
          </a:solidFill>
          <a:ln>
            <a:noFill/>
          </a:ln>
        </p:spPr>
        <p:txBody>
          <a:bodyPr lIns="0" tIns="0" rIns="0" bIns="0" anchor="ctr" anchorCtr="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1088456"/>
            <a:endParaRPr lang="en-US" sz="1500" dirty="0">
              <a:solidFill>
                <a:schemeClr val="bg1"/>
              </a:solidFill>
            </a:endParaRPr>
          </a:p>
        </p:txBody>
      </p:sp>
      <p:sp>
        <p:nvSpPr>
          <p:cNvPr id="89" name="NIC 8"/>
          <p:cNvSpPr/>
          <p:nvPr/>
        </p:nvSpPr>
        <p:spPr bwMode="auto">
          <a:xfrm>
            <a:off x="10187035" y="5646721"/>
            <a:ext cx="682105" cy="586477"/>
          </a:xfrm>
          <a:custGeom>
            <a:avLst/>
            <a:gdLst/>
            <a:ahLst/>
            <a:cxnLst/>
            <a:rect l="l" t="t" r="r" b="b"/>
            <a:pathLst>
              <a:path w="987260" h="599524">
                <a:moveTo>
                  <a:pt x="777710" y="0"/>
                </a:moveTo>
                <a:lnTo>
                  <a:pt x="987260" y="0"/>
                </a:lnTo>
                <a:lnTo>
                  <a:pt x="987260" y="64293"/>
                </a:lnTo>
                <a:lnTo>
                  <a:pt x="871908" y="64293"/>
                </a:lnTo>
                <a:lnTo>
                  <a:pt x="871908" y="90043"/>
                </a:lnTo>
                <a:lnTo>
                  <a:pt x="871908" y="599524"/>
                </a:lnTo>
                <a:lnTo>
                  <a:pt x="785320" y="599524"/>
                </a:lnTo>
                <a:lnTo>
                  <a:pt x="785320" y="426243"/>
                </a:lnTo>
                <a:lnTo>
                  <a:pt x="690593" y="426243"/>
                </a:lnTo>
                <a:lnTo>
                  <a:pt x="690593" y="495299"/>
                </a:lnTo>
                <a:lnTo>
                  <a:pt x="396711" y="495299"/>
                </a:lnTo>
                <a:lnTo>
                  <a:pt x="396711" y="431006"/>
                </a:lnTo>
                <a:lnTo>
                  <a:pt x="315748" y="431006"/>
                </a:lnTo>
                <a:lnTo>
                  <a:pt x="315748" y="495299"/>
                </a:lnTo>
                <a:lnTo>
                  <a:pt x="0" y="495299"/>
                </a:lnTo>
                <a:lnTo>
                  <a:pt x="0" y="90043"/>
                </a:lnTo>
                <a:lnTo>
                  <a:pt x="777710" y="90043"/>
                </a:lnTo>
                <a:close/>
              </a:path>
            </a:pathLst>
          </a:custGeom>
          <a:solidFill>
            <a:schemeClr val="accent1"/>
          </a:solidFill>
          <a:ln>
            <a:noFill/>
          </a:ln>
        </p:spPr>
        <p:txBody>
          <a:bodyPr lIns="0" tIns="0" rIns="0" bIns="0" anchor="ctr" anchorCtr="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1088456"/>
            <a:endParaRPr lang="en-US" sz="1500" dirty="0">
              <a:solidFill>
                <a:schemeClr val="bg1"/>
              </a:solidFill>
            </a:endParaRPr>
          </a:p>
        </p:txBody>
      </p:sp>
      <p:sp>
        <p:nvSpPr>
          <p:cNvPr id="90" name="Rounded Rectangle 21"/>
          <p:cNvSpPr/>
          <p:nvPr/>
        </p:nvSpPr>
        <p:spPr bwMode="auto">
          <a:xfrm>
            <a:off x="5310233" y="4484842"/>
            <a:ext cx="5410199" cy="784730"/>
          </a:xfrm>
          <a:prstGeom prst="roundRect">
            <a:avLst>
              <a:gd name="adj" fmla="val 0"/>
            </a:avLst>
          </a:prstGeom>
          <a:solidFill>
            <a:schemeClr val="tx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pPr>
            <a:r>
              <a:rPr lang="en-US" sz="2000" spc="-50" dirty="0">
                <a:gradFill>
                  <a:gsLst>
                    <a:gs pos="0">
                      <a:schemeClr val="bg1"/>
                    </a:gs>
                    <a:gs pos="100000">
                      <a:schemeClr val="bg1"/>
                    </a:gs>
                  </a:gsLst>
                  <a:lin ang="5400000" scaled="0"/>
                </a:gradFill>
              </a:rPr>
              <a:t>NIC Teaming</a:t>
            </a:r>
          </a:p>
        </p:txBody>
      </p:sp>
      <p:sp>
        <p:nvSpPr>
          <p:cNvPr id="91" name="Rectangle 90"/>
          <p:cNvSpPr/>
          <p:nvPr/>
        </p:nvSpPr>
        <p:spPr bwMode="auto">
          <a:xfrm>
            <a:off x="5310234" y="3222434"/>
            <a:ext cx="5410200" cy="1164611"/>
          </a:xfrm>
          <a:prstGeom prst="rect">
            <a:avLst/>
          </a:prstGeom>
          <a:solidFill>
            <a:schemeClr val="bg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fontAlgn="base">
              <a:lnSpc>
                <a:spcPct val="90000"/>
              </a:lnSpc>
              <a:spcBef>
                <a:spcPct val="0"/>
              </a:spcBef>
              <a:spcAft>
                <a:spcPct val="0"/>
              </a:spcAft>
            </a:pPr>
            <a:r>
              <a:rPr lang="en-US" sz="2000" spc="-50" dirty="0">
                <a:solidFill>
                  <a:schemeClr val="tx2"/>
                </a:solidFill>
              </a:rPr>
              <a:t/>
            </a:r>
            <a:br>
              <a:rPr lang="en-US" sz="2000" spc="-50" dirty="0">
                <a:solidFill>
                  <a:schemeClr val="tx2"/>
                </a:solidFill>
              </a:rPr>
            </a:br>
            <a:endParaRPr lang="en-US" sz="2000" spc="-50" dirty="0">
              <a:solidFill>
                <a:schemeClr val="tx2"/>
              </a:solidFill>
            </a:endParaRPr>
          </a:p>
        </p:txBody>
      </p:sp>
      <p:cxnSp>
        <p:nvCxnSpPr>
          <p:cNvPr id="92" name="Straight Connector 23"/>
          <p:cNvCxnSpPr/>
          <p:nvPr/>
        </p:nvCxnSpPr>
        <p:spPr>
          <a:xfrm>
            <a:off x="7356277" y="4372743"/>
            <a:ext cx="0" cy="112103"/>
          </a:xfrm>
          <a:prstGeom prst="line">
            <a:avLst/>
          </a:prstGeom>
          <a:ln w="19050" cmpd="sng">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3" name="Straight Connector 24"/>
          <p:cNvCxnSpPr/>
          <p:nvPr/>
        </p:nvCxnSpPr>
        <p:spPr>
          <a:xfrm>
            <a:off x="7367632" y="3070034"/>
            <a:ext cx="0" cy="500423"/>
          </a:xfrm>
          <a:prstGeom prst="line">
            <a:avLst/>
          </a:prstGeom>
          <a:ln w="19050" cmpd="sng">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4" name="Straight Connector 25"/>
          <p:cNvCxnSpPr/>
          <p:nvPr/>
        </p:nvCxnSpPr>
        <p:spPr>
          <a:xfrm>
            <a:off x="8674387" y="3070034"/>
            <a:ext cx="0" cy="500423"/>
          </a:xfrm>
          <a:prstGeom prst="line">
            <a:avLst/>
          </a:prstGeom>
          <a:ln w="19050" cmpd="sng">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95" name="Data Dot 1"/>
          <p:cNvSpPr/>
          <p:nvPr/>
        </p:nvSpPr>
        <p:spPr bwMode="auto">
          <a:xfrm>
            <a:off x="6460504" y="2595311"/>
            <a:ext cx="221330" cy="221331"/>
          </a:xfrm>
          <a:prstGeom prst="ellipse">
            <a:avLst/>
          </a:prstGeom>
          <a:solidFill>
            <a:schemeClr val="tx2">
              <a:lumMod val="75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pPr>
            <a:endParaRPr lang="en-US" sz="2000" spc="-50" dirty="0">
              <a:gradFill>
                <a:gsLst>
                  <a:gs pos="0">
                    <a:schemeClr val="bg1"/>
                  </a:gs>
                  <a:gs pos="100000">
                    <a:schemeClr val="bg1"/>
                  </a:gs>
                </a:gsLst>
                <a:lin ang="5400000" scaled="0"/>
              </a:gradFill>
            </a:endParaRPr>
          </a:p>
        </p:txBody>
      </p:sp>
      <p:sp>
        <p:nvSpPr>
          <p:cNvPr id="96" name="Data Dot 2"/>
          <p:cNvSpPr/>
          <p:nvPr/>
        </p:nvSpPr>
        <p:spPr bwMode="auto">
          <a:xfrm>
            <a:off x="6639332" y="2595311"/>
            <a:ext cx="221330" cy="221331"/>
          </a:xfrm>
          <a:prstGeom prst="ellipse">
            <a:avLst/>
          </a:prstGeom>
          <a:solidFill>
            <a:schemeClr val="tx2">
              <a:lumMod val="75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pPr>
            <a:endParaRPr lang="en-US" sz="2000" spc="-50" dirty="0">
              <a:gradFill>
                <a:gsLst>
                  <a:gs pos="0">
                    <a:schemeClr val="bg1"/>
                  </a:gs>
                  <a:gs pos="100000">
                    <a:schemeClr val="bg1"/>
                  </a:gs>
                </a:gsLst>
                <a:lin ang="5400000" scaled="0"/>
              </a:gradFill>
            </a:endParaRPr>
          </a:p>
        </p:txBody>
      </p:sp>
      <p:sp>
        <p:nvSpPr>
          <p:cNvPr id="97" name="Data Dot 4"/>
          <p:cNvSpPr/>
          <p:nvPr/>
        </p:nvSpPr>
        <p:spPr bwMode="auto">
          <a:xfrm>
            <a:off x="6996987" y="2595311"/>
            <a:ext cx="221330" cy="221331"/>
          </a:xfrm>
          <a:prstGeom prst="ellipse">
            <a:avLst/>
          </a:prstGeom>
          <a:solidFill>
            <a:schemeClr val="tx2">
              <a:lumMod val="75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pPr>
            <a:endParaRPr lang="en-US" sz="2000" spc="-50" dirty="0">
              <a:gradFill>
                <a:gsLst>
                  <a:gs pos="0">
                    <a:schemeClr val="bg1"/>
                  </a:gs>
                  <a:gs pos="100000">
                    <a:schemeClr val="bg1"/>
                  </a:gs>
                </a:gsLst>
                <a:lin ang="5400000" scaled="0"/>
              </a:gradFill>
            </a:endParaRPr>
          </a:p>
        </p:txBody>
      </p:sp>
      <p:sp>
        <p:nvSpPr>
          <p:cNvPr id="98" name="Data Dot 3"/>
          <p:cNvSpPr/>
          <p:nvPr/>
        </p:nvSpPr>
        <p:spPr bwMode="auto">
          <a:xfrm>
            <a:off x="6818160" y="2595311"/>
            <a:ext cx="221330" cy="221331"/>
          </a:xfrm>
          <a:prstGeom prst="ellipse">
            <a:avLst/>
          </a:prstGeom>
          <a:solidFill>
            <a:schemeClr val="tx2">
              <a:lumMod val="75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pPr>
            <a:endParaRPr lang="en-US" sz="2000" spc="-50" dirty="0">
              <a:gradFill>
                <a:gsLst>
                  <a:gs pos="0">
                    <a:schemeClr val="bg1"/>
                  </a:gs>
                  <a:gs pos="100000">
                    <a:schemeClr val="bg1"/>
                  </a:gs>
                </a:gsLst>
                <a:lin ang="5400000" scaled="0"/>
              </a:gradFill>
            </a:endParaRPr>
          </a:p>
        </p:txBody>
      </p:sp>
      <p:sp>
        <p:nvSpPr>
          <p:cNvPr id="99" name="Data Dot 6"/>
          <p:cNvSpPr/>
          <p:nvPr/>
        </p:nvSpPr>
        <p:spPr bwMode="auto">
          <a:xfrm>
            <a:off x="7354643" y="2595311"/>
            <a:ext cx="221330" cy="221331"/>
          </a:xfrm>
          <a:prstGeom prst="ellipse">
            <a:avLst/>
          </a:prstGeom>
          <a:solidFill>
            <a:schemeClr val="tx2">
              <a:lumMod val="75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pPr>
            <a:endParaRPr lang="en-US" sz="2000" spc="-50" dirty="0">
              <a:gradFill>
                <a:gsLst>
                  <a:gs pos="0">
                    <a:schemeClr val="bg1"/>
                  </a:gs>
                  <a:gs pos="100000">
                    <a:schemeClr val="bg1"/>
                  </a:gs>
                </a:gsLst>
                <a:lin ang="5400000" scaled="0"/>
              </a:gradFill>
            </a:endParaRPr>
          </a:p>
        </p:txBody>
      </p:sp>
      <p:sp>
        <p:nvSpPr>
          <p:cNvPr id="100" name="Data Dot 5"/>
          <p:cNvSpPr/>
          <p:nvPr/>
        </p:nvSpPr>
        <p:spPr bwMode="auto">
          <a:xfrm>
            <a:off x="7175815" y="2595311"/>
            <a:ext cx="221330" cy="221331"/>
          </a:xfrm>
          <a:prstGeom prst="ellipse">
            <a:avLst/>
          </a:prstGeom>
          <a:solidFill>
            <a:schemeClr val="tx2">
              <a:lumMod val="75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pPr>
            <a:endParaRPr lang="en-US" sz="2000" spc="-50" dirty="0">
              <a:gradFill>
                <a:gsLst>
                  <a:gs pos="0">
                    <a:schemeClr val="bg1"/>
                  </a:gs>
                  <a:gs pos="100000">
                    <a:schemeClr val="bg1"/>
                  </a:gs>
                </a:gsLst>
                <a:lin ang="5400000" scaled="0"/>
              </a:gradFill>
            </a:endParaRPr>
          </a:p>
        </p:txBody>
      </p:sp>
      <p:sp>
        <p:nvSpPr>
          <p:cNvPr id="101" name="Data Dot 8"/>
          <p:cNvSpPr/>
          <p:nvPr/>
        </p:nvSpPr>
        <p:spPr bwMode="auto">
          <a:xfrm>
            <a:off x="7712298" y="2595311"/>
            <a:ext cx="221330" cy="221331"/>
          </a:xfrm>
          <a:prstGeom prst="ellipse">
            <a:avLst/>
          </a:prstGeom>
          <a:solidFill>
            <a:schemeClr val="tx2">
              <a:lumMod val="75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pPr>
            <a:endParaRPr lang="en-US" sz="2000" spc="-50" dirty="0">
              <a:gradFill>
                <a:gsLst>
                  <a:gs pos="0">
                    <a:schemeClr val="bg1"/>
                  </a:gs>
                  <a:gs pos="100000">
                    <a:schemeClr val="bg1"/>
                  </a:gs>
                </a:gsLst>
                <a:lin ang="5400000" scaled="0"/>
              </a:gradFill>
            </a:endParaRPr>
          </a:p>
        </p:txBody>
      </p:sp>
      <p:sp>
        <p:nvSpPr>
          <p:cNvPr id="102" name="Data Dot 7"/>
          <p:cNvSpPr/>
          <p:nvPr/>
        </p:nvSpPr>
        <p:spPr bwMode="auto">
          <a:xfrm>
            <a:off x="7533471" y="2595311"/>
            <a:ext cx="221330" cy="221331"/>
          </a:xfrm>
          <a:prstGeom prst="ellipse">
            <a:avLst/>
          </a:prstGeom>
          <a:solidFill>
            <a:schemeClr val="tx2">
              <a:lumMod val="75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pPr>
            <a:endParaRPr lang="en-US" sz="2000" spc="-50" dirty="0">
              <a:gradFill>
                <a:gsLst>
                  <a:gs pos="0">
                    <a:schemeClr val="bg1"/>
                  </a:gs>
                  <a:gs pos="100000">
                    <a:schemeClr val="bg1"/>
                  </a:gs>
                </a:gsLst>
                <a:lin ang="5400000" scaled="0"/>
              </a:gradFill>
            </a:endParaRPr>
          </a:p>
        </p:txBody>
      </p:sp>
      <p:sp>
        <p:nvSpPr>
          <p:cNvPr id="103" name="Data Dot 10"/>
          <p:cNvSpPr/>
          <p:nvPr/>
        </p:nvSpPr>
        <p:spPr bwMode="auto">
          <a:xfrm>
            <a:off x="8069954" y="2595311"/>
            <a:ext cx="221330" cy="221331"/>
          </a:xfrm>
          <a:prstGeom prst="ellipse">
            <a:avLst/>
          </a:prstGeom>
          <a:solidFill>
            <a:schemeClr val="tx2">
              <a:lumMod val="75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pPr>
            <a:endParaRPr lang="en-US" sz="2000" spc="-50" dirty="0">
              <a:gradFill>
                <a:gsLst>
                  <a:gs pos="0">
                    <a:schemeClr val="bg1"/>
                  </a:gs>
                  <a:gs pos="100000">
                    <a:schemeClr val="bg1"/>
                  </a:gs>
                </a:gsLst>
                <a:lin ang="5400000" scaled="0"/>
              </a:gradFill>
            </a:endParaRPr>
          </a:p>
        </p:txBody>
      </p:sp>
      <p:sp>
        <p:nvSpPr>
          <p:cNvPr id="104" name="Data Dot 9"/>
          <p:cNvSpPr/>
          <p:nvPr/>
        </p:nvSpPr>
        <p:spPr bwMode="auto">
          <a:xfrm>
            <a:off x="7891126" y="2595311"/>
            <a:ext cx="221330" cy="221331"/>
          </a:xfrm>
          <a:prstGeom prst="ellipse">
            <a:avLst/>
          </a:prstGeom>
          <a:solidFill>
            <a:srgbClr val="002060"/>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pPr>
            <a:endParaRPr lang="en-US" sz="2000" spc="-50" dirty="0">
              <a:gradFill>
                <a:gsLst>
                  <a:gs pos="0">
                    <a:schemeClr val="bg1"/>
                  </a:gs>
                  <a:gs pos="100000">
                    <a:schemeClr val="bg1"/>
                  </a:gs>
                </a:gsLst>
                <a:lin ang="5400000" scaled="0"/>
              </a:gradFill>
            </a:endParaRPr>
          </a:p>
        </p:txBody>
      </p:sp>
      <p:sp>
        <p:nvSpPr>
          <p:cNvPr id="105" name="Data Dot 11"/>
          <p:cNvSpPr/>
          <p:nvPr/>
        </p:nvSpPr>
        <p:spPr bwMode="auto">
          <a:xfrm>
            <a:off x="8248782" y="2595311"/>
            <a:ext cx="221330" cy="221331"/>
          </a:xfrm>
          <a:prstGeom prst="ellipse">
            <a:avLst/>
          </a:prstGeom>
          <a:solidFill>
            <a:schemeClr val="tx2">
              <a:lumMod val="75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pPr>
            <a:endParaRPr lang="en-US" sz="2000" spc="-50" dirty="0">
              <a:gradFill>
                <a:gsLst>
                  <a:gs pos="0">
                    <a:schemeClr val="bg1"/>
                  </a:gs>
                  <a:gs pos="100000">
                    <a:schemeClr val="bg1"/>
                  </a:gs>
                </a:gsLst>
                <a:lin ang="5400000" scaled="0"/>
              </a:gradFill>
            </a:endParaRPr>
          </a:p>
        </p:txBody>
      </p:sp>
      <p:sp>
        <p:nvSpPr>
          <p:cNvPr id="106" name="Data Dot 13"/>
          <p:cNvSpPr/>
          <p:nvPr/>
        </p:nvSpPr>
        <p:spPr bwMode="auto">
          <a:xfrm>
            <a:off x="8606438" y="2595311"/>
            <a:ext cx="221330" cy="221331"/>
          </a:xfrm>
          <a:prstGeom prst="ellipse">
            <a:avLst/>
          </a:prstGeom>
          <a:solidFill>
            <a:schemeClr val="tx2">
              <a:lumMod val="75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pPr>
            <a:endParaRPr lang="en-US" sz="2000" spc="-50" dirty="0">
              <a:gradFill>
                <a:gsLst>
                  <a:gs pos="0">
                    <a:schemeClr val="bg1"/>
                  </a:gs>
                  <a:gs pos="100000">
                    <a:schemeClr val="bg1"/>
                  </a:gs>
                </a:gsLst>
                <a:lin ang="5400000" scaled="0"/>
              </a:gradFill>
            </a:endParaRPr>
          </a:p>
        </p:txBody>
      </p:sp>
      <p:sp>
        <p:nvSpPr>
          <p:cNvPr id="107" name="Data Dot 14"/>
          <p:cNvSpPr/>
          <p:nvPr/>
        </p:nvSpPr>
        <p:spPr bwMode="auto">
          <a:xfrm>
            <a:off x="8785269" y="2595311"/>
            <a:ext cx="221330" cy="221331"/>
          </a:xfrm>
          <a:prstGeom prst="ellipse">
            <a:avLst/>
          </a:prstGeom>
          <a:solidFill>
            <a:schemeClr val="tx2">
              <a:lumMod val="75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pPr>
            <a:endParaRPr lang="en-US" sz="2000" spc="-50" dirty="0">
              <a:gradFill>
                <a:gsLst>
                  <a:gs pos="0">
                    <a:schemeClr val="bg1"/>
                  </a:gs>
                  <a:gs pos="100000">
                    <a:schemeClr val="bg1"/>
                  </a:gs>
                </a:gsLst>
                <a:lin ang="5400000" scaled="0"/>
              </a:gradFill>
            </a:endParaRPr>
          </a:p>
        </p:txBody>
      </p:sp>
      <p:sp>
        <p:nvSpPr>
          <p:cNvPr id="108" name="Data Dot 15"/>
          <p:cNvSpPr/>
          <p:nvPr/>
        </p:nvSpPr>
        <p:spPr bwMode="auto">
          <a:xfrm>
            <a:off x="8964097" y="2595311"/>
            <a:ext cx="221330" cy="221331"/>
          </a:xfrm>
          <a:prstGeom prst="ellipse">
            <a:avLst/>
          </a:prstGeom>
          <a:solidFill>
            <a:schemeClr val="tx2">
              <a:lumMod val="75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pPr>
            <a:endParaRPr lang="en-US" sz="2000" spc="-50" dirty="0">
              <a:gradFill>
                <a:gsLst>
                  <a:gs pos="0">
                    <a:schemeClr val="bg1"/>
                  </a:gs>
                  <a:gs pos="100000">
                    <a:schemeClr val="bg1"/>
                  </a:gs>
                </a:gsLst>
                <a:lin ang="5400000" scaled="0"/>
              </a:gradFill>
            </a:endParaRPr>
          </a:p>
        </p:txBody>
      </p:sp>
      <p:sp>
        <p:nvSpPr>
          <p:cNvPr id="109" name="Data Dot 16"/>
          <p:cNvSpPr/>
          <p:nvPr/>
        </p:nvSpPr>
        <p:spPr bwMode="auto">
          <a:xfrm>
            <a:off x="9142924" y="2595311"/>
            <a:ext cx="221330" cy="221331"/>
          </a:xfrm>
          <a:prstGeom prst="ellipse">
            <a:avLst/>
          </a:prstGeom>
          <a:solidFill>
            <a:schemeClr val="tx2">
              <a:lumMod val="75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pPr>
            <a:endParaRPr lang="en-US" sz="2000" spc="-50" dirty="0">
              <a:gradFill>
                <a:gsLst>
                  <a:gs pos="0">
                    <a:schemeClr val="bg1"/>
                  </a:gs>
                  <a:gs pos="100000">
                    <a:schemeClr val="bg1"/>
                  </a:gs>
                </a:gsLst>
                <a:lin ang="5400000" scaled="0"/>
              </a:gradFill>
            </a:endParaRPr>
          </a:p>
        </p:txBody>
      </p:sp>
      <p:sp>
        <p:nvSpPr>
          <p:cNvPr id="110" name="Data Dot 17"/>
          <p:cNvSpPr/>
          <p:nvPr/>
        </p:nvSpPr>
        <p:spPr bwMode="auto">
          <a:xfrm>
            <a:off x="9321752" y="2595311"/>
            <a:ext cx="221330" cy="221331"/>
          </a:xfrm>
          <a:prstGeom prst="ellipse">
            <a:avLst/>
          </a:prstGeom>
          <a:solidFill>
            <a:schemeClr val="tx2">
              <a:lumMod val="75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pPr>
            <a:endParaRPr lang="en-US" sz="2000" spc="-50" dirty="0">
              <a:gradFill>
                <a:gsLst>
                  <a:gs pos="0">
                    <a:schemeClr val="bg1"/>
                  </a:gs>
                  <a:gs pos="100000">
                    <a:schemeClr val="bg1"/>
                  </a:gs>
                </a:gsLst>
                <a:lin ang="5400000" scaled="0"/>
              </a:gradFill>
            </a:endParaRPr>
          </a:p>
        </p:txBody>
      </p:sp>
      <p:pic>
        <p:nvPicPr>
          <p:cNvPr id="111" name="Picture 42" descr="Untitled-1.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953930" y="3242307"/>
            <a:ext cx="902022" cy="757832"/>
          </a:xfrm>
          <a:prstGeom prst="rect">
            <a:avLst/>
          </a:prstGeom>
        </p:spPr>
      </p:pic>
      <p:sp>
        <p:nvSpPr>
          <p:cNvPr id="112" name="Rectangle 111"/>
          <p:cNvSpPr/>
          <p:nvPr/>
        </p:nvSpPr>
        <p:spPr>
          <a:xfrm>
            <a:off x="6605631" y="3948286"/>
            <a:ext cx="1524002" cy="244682"/>
          </a:xfrm>
          <a:prstGeom prst="rect">
            <a:avLst/>
          </a:prstGeom>
          <a:noFill/>
        </p:spPr>
        <p:txBody>
          <a:bodyPr wrap="square">
            <a:spAutoFit/>
          </a:bodyPr>
          <a:lstStyle/>
          <a:p>
            <a:pPr algn="ctr" defTabSz="1088456">
              <a:lnSpc>
                <a:spcPct val="90000"/>
              </a:lnSpc>
            </a:pPr>
            <a:r>
              <a:rPr lang="en-US" sz="1100" dirty="0">
                <a:solidFill>
                  <a:schemeClr val="bg1">
                    <a:lumMod val="10000"/>
                  </a:schemeClr>
                </a:solidFill>
              </a:rPr>
              <a:t>Team </a:t>
            </a:r>
            <a:r>
              <a:rPr lang="en-US" sz="1100" dirty="0" smtClean="0">
                <a:solidFill>
                  <a:schemeClr val="bg1">
                    <a:lumMod val="10000"/>
                  </a:schemeClr>
                </a:solidFill>
              </a:rPr>
              <a:t>network</a:t>
            </a:r>
            <a:endParaRPr lang="en-US" sz="1100" dirty="0">
              <a:solidFill>
                <a:schemeClr val="bg1">
                  <a:lumMod val="10000"/>
                </a:schemeClr>
              </a:solidFill>
            </a:endParaRPr>
          </a:p>
        </p:txBody>
      </p:sp>
      <p:cxnSp>
        <p:nvCxnSpPr>
          <p:cNvPr id="113" name="Straight Connector 44"/>
          <p:cNvCxnSpPr/>
          <p:nvPr/>
        </p:nvCxnSpPr>
        <p:spPr>
          <a:xfrm>
            <a:off x="8678074" y="4372743"/>
            <a:ext cx="0" cy="112103"/>
          </a:xfrm>
          <a:prstGeom prst="line">
            <a:avLst/>
          </a:prstGeom>
          <a:ln w="19050" cmpd="sng">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pic>
        <p:nvPicPr>
          <p:cNvPr id="114" name="Picture 45" descr="Untitled-1.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275727" y="3242307"/>
            <a:ext cx="902022" cy="757832"/>
          </a:xfrm>
          <a:prstGeom prst="rect">
            <a:avLst/>
          </a:prstGeom>
        </p:spPr>
      </p:pic>
      <p:sp>
        <p:nvSpPr>
          <p:cNvPr id="115" name="Rectangle 114"/>
          <p:cNvSpPr/>
          <p:nvPr/>
        </p:nvSpPr>
        <p:spPr>
          <a:xfrm>
            <a:off x="7927428" y="3948286"/>
            <a:ext cx="1524002" cy="244682"/>
          </a:xfrm>
          <a:prstGeom prst="rect">
            <a:avLst/>
          </a:prstGeom>
          <a:noFill/>
        </p:spPr>
        <p:txBody>
          <a:bodyPr wrap="square">
            <a:spAutoFit/>
          </a:bodyPr>
          <a:lstStyle/>
          <a:p>
            <a:pPr algn="ctr" defTabSz="1088456">
              <a:lnSpc>
                <a:spcPct val="90000"/>
              </a:lnSpc>
            </a:pPr>
            <a:r>
              <a:rPr lang="en-US" sz="1100" dirty="0">
                <a:solidFill>
                  <a:schemeClr val="bg1">
                    <a:lumMod val="10000"/>
                  </a:schemeClr>
                </a:solidFill>
              </a:rPr>
              <a:t>Team network </a:t>
            </a:r>
          </a:p>
        </p:txBody>
      </p:sp>
      <p:sp>
        <p:nvSpPr>
          <p:cNvPr id="116" name="Data Dot 1"/>
          <p:cNvSpPr/>
          <p:nvPr/>
        </p:nvSpPr>
        <p:spPr bwMode="auto">
          <a:xfrm>
            <a:off x="6462818" y="2629568"/>
            <a:ext cx="221330" cy="221331"/>
          </a:xfrm>
          <a:prstGeom prst="ellipse">
            <a:avLst/>
          </a:prstGeom>
          <a:solidFill>
            <a:schemeClr val="tx2">
              <a:lumMod val="75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pPr>
            <a:endParaRPr lang="en-US" sz="2000" spc="-50" dirty="0">
              <a:gradFill>
                <a:gsLst>
                  <a:gs pos="0">
                    <a:schemeClr val="bg1"/>
                  </a:gs>
                  <a:gs pos="100000">
                    <a:schemeClr val="bg1"/>
                  </a:gs>
                </a:gsLst>
                <a:lin ang="5400000" scaled="0"/>
              </a:gradFill>
            </a:endParaRPr>
          </a:p>
        </p:txBody>
      </p:sp>
      <p:sp>
        <p:nvSpPr>
          <p:cNvPr id="117" name="Data Dot 2"/>
          <p:cNvSpPr/>
          <p:nvPr/>
        </p:nvSpPr>
        <p:spPr bwMode="auto">
          <a:xfrm>
            <a:off x="6641646" y="2629568"/>
            <a:ext cx="221330" cy="221331"/>
          </a:xfrm>
          <a:prstGeom prst="ellipse">
            <a:avLst/>
          </a:prstGeom>
          <a:solidFill>
            <a:schemeClr val="tx2">
              <a:lumMod val="75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pPr>
            <a:endParaRPr lang="en-US" sz="2000" spc="-50" dirty="0">
              <a:gradFill>
                <a:gsLst>
                  <a:gs pos="0">
                    <a:schemeClr val="bg1"/>
                  </a:gs>
                  <a:gs pos="100000">
                    <a:schemeClr val="bg1"/>
                  </a:gs>
                </a:gsLst>
                <a:lin ang="5400000" scaled="0"/>
              </a:gradFill>
            </a:endParaRPr>
          </a:p>
        </p:txBody>
      </p:sp>
      <p:sp>
        <p:nvSpPr>
          <p:cNvPr id="118" name="Data Dot 4"/>
          <p:cNvSpPr/>
          <p:nvPr/>
        </p:nvSpPr>
        <p:spPr bwMode="auto">
          <a:xfrm>
            <a:off x="6999301" y="2629568"/>
            <a:ext cx="221330" cy="221331"/>
          </a:xfrm>
          <a:prstGeom prst="ellipse">
            <a:avLst/>
          </a:prstGeom>
          <a:solidFill>
            <a:schemeClr val="tx2">
              <a:lumMod val="75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pPr>
            <a:endParaRPr lang="en-US" sz="2000" spc="-50" dirty="0">
              <a:gradFill>
                <a:gsLst>
                  <a:gs pos="0">
                    <a:schemeClr val="bg1"/>
                  </a:gs>
                  <a:gs pos="100000">
                    <a:schemeClr val="bg1"/>
                  </a:gs>
                </a:gsLst>
                <a:lin ang="5400000" scaled="0"/>
              </a:gradFill>
            </a:endParaRPr>
          </a:p>
        </p:txBody>
      </p:sp>
      <p:sp>
        <p:nvSpPr>
          <p:cNvPr id="119" name="Data Dot 3"/>
          <p:cNvSpPr/>
          <p:nvPr/>
        </p:nvSpPr>
        <p:spPr bwMode="auto">
          <a:xfrm>
            <a:off x="6820473" y="2629568"/>
            <a:ext cx="221330" cy="221331"/>
          </a:xfrm>
          <a:prstGeom prst="ellipse">
            <a:avLst/>
          </a:prstGeom>
          <a:solidFill>
            <a:schemeClr val="tx2">
              <a:lumMod val="75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pPr>
            <a:endParaRPr lang="en-US" sz="2000" spc="-50" dirty="0">
              <a:gradFill>
                <a:gsLst>
                  <a:gs pos="0">
                    <a:schemeClr val="bg1"/>
                  </a:gs>
                  <a:gs pos="100000">
                    <a:schemeClr val="bg1"/>
                  </a:gs>
                </a:gsLst>
                <a:lin ang="5400000" scaled="0"/>
              </a:gradFill>
            </a:endParaRPr>
          </a:p>
        </p:txBody>
      </p:sp>
      <p:sp>
        <p:nvSpPr>
          <p:cNvPr id="120" name="Data Dot 6"/>
          <p:cNvSpPr/>
          <p:nvPr/>
        </p:nvSpPr>
        <p:spPr bwMode="auto">
          <a:xfrm>
            <a:off x="7356957" y="2629568"/>
            <a:ext cx="221330" cy="221331"/>
          </a:xfrm>
          <a:prstGeom prst="ellipse">
            <a:avLst/>
          </a:prstGeom>
          <a:solidFill>
            <a:schemeClr val="tx2">
              <a:lumMod val="75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pPr>
            <a:endParaRPr lang="en-US" sz="2000" spc="-50" dirty="0">
              <a:gradFill>
                <a:gsLst>
                  <a:gs pos="0">
                    <a:schemeClr val="bg1"/>
                  </a:gs>
                  <a:gs pos="100000">
                    <a:schemeClr val="bg1"/>
                  </a:gs>
                </a:gsLst>
                <a:lin ang="5400000" scaled="0"/>
              </a:gradFill>
            </a:endParaRPr>
          </a:p>
        </p:txBody>
      </p:sp>
      <p:sp>
        <p:nvSpPr>
          <p:cNvPr id="121" name="Data Dot 5"/>
          <p:cNvSpPr/>
          <p:nvPr/>
        </p:nvSpPr>
        <p:spPr bwMode="auto">
          <a:xfrm>
            <a:off x="7178129" y="2629568"/>
            <a:ext cx="221330" cy="221331"/>
          </a:xfrm>
          <a:prstGeom prst="ellipse">
            <a:avLst/>
          </a:prstGeom>
          <a:solidFill>
            <a:schemeClr val="tx2">
              <a:lumMod val="75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pPr>
            <a:endParaRPr lang="en-US" sz="2000" spc="-50" dirty="0">
              <a:gradFill>
                <a:gsLst>
                  <a:gs pos="0">
                    <a:schemeClr val="bg1"/>
                  </a:gs>
                  <a:gs pos="100000">
                    <a:schemeClr val="bg1"/>
                  </a:gs>
                </a:gsLst>
                <a:lin ang="5400000" scaled="0"/>
              </a:gradFill>
            </a:endParaRPr>
          </a:p>
        </p:txBody>
      </p:sp>
      <p:sp>
        <p:nvSpPr>
          <p:cNvPr id="122" name="Data Dot 8"/>
          <p:cNvSpPr/>
          <p:nvPr/>
        </p:nvSpPr>
        <p:spPr bwMode="auto">
          <a:xfrm>
            <a:off x="7714613" y="2629568"/>
            <a:ext cx="221330" cy="221331"/>
          </a:xfrm>
          <a:prstGeom prst="ellipse">
            <a:avLst/>
          </a:prstGeom>
          <a:solidFill>
            <a:schemeClr val="tx2">
              <a:lumMod val="75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pPr>
            <a:endParaRPr lang="en-US" sz="2000" spc="-50" dirty="0">
              <a:gradFill>
                <a:gsLst>
                  <a:gs pos="0">
                    <a:schemeClr val="bg1"/>
                  </a:gs>
                  <a:gs pos="100000">
                    <a:schemeClr val="bg1"/>
                  </a:gs>
                </a:gsLst>
                <a:lin ang="5400000" scaled="0"/>
              </a:gradFill>
            </a:endParaRPr>
          </a:p>
        </p:txBody>
      </p:sp>
      <p:sp>
        <p:nvSpPr>
          <p:cNvPr id="123" name="Data Dot 7"/>
          <p:cNvSpPr/>
          <p:nvPr/>
        </p:nvSpPr>
        <p:spPr bwMode="auto">
          <a:xfrm>
            <a:off x="7535785" y="2629568"/>
            <a:ext cx="221330" cy="221331"/>
          </a:xfrm>
          <a:prstGeom prst="ellipse">
            <a:avLst/>
          </a:prstGeom>
          <a:solidFill>
            <a:schemeClr val="tx2">
              <a:lumMod val="75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pPr>
            <a:endParaRPr lang="en-US" sz="2000" spc="-50" dirty="0">
              <a:gradFill>
                <a:gsLst>
                  <a:gs pos="0">
                    <a:schemeClr val="bg1"/>
                  </a:gs>
                  <a:gs pos="100000">
                    <a:schemeClr val="bg1"/>
                  </a:gs>
                </a:gsLst>
                <a:lin ang="5400000" scaled="0"/>
              </a:gradFill>
            </a:endParaRPr>
          </a:p>
        </p:txBody>
      </p:sp>
      <p:sp>
        <p:nvSpPr>
          <p:cNvPr id="124" name="Data Dot 10"/>
          <p:cNvSpPr/>
          <p:nvPr/>
        </p:nvSpPr>
        <p:spPr bwMode="auto">
          <a:xfrm>
            <a:off x="8072272" y="2629568"/>
            <a:ext cx="221330" cy="221331"/>
          </a:xfrm>
          <a:prstGeom prst="ellipse">
            <a:avLst/>
          </a:prstGeom>
          <a:solidFill>
            <a:schemeClr val="tx2">
              <a:lumMod val="75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pPr>
            <a:endParaRPr lang="en-US" sz="2000" spc="-50" dirty="0">
              <a:gradFill>
                <a:gsLst>
                  <a:gs pos="0">
                    <a:schemeClr val="bg1"/>
                  </a:gs>
                  <a:gs pos="100000">
                    <a:schemeClr val="bg1"/>
                  </a:gs>
                </a:gsLst>
                <a:lin ang="5400000" scaled="0"/>
              </a:gradFill>
            </a:endParaRPr>
          </a:p>
        </p:txBody>
      </p:sp>
      <p:sp>
        <p:nvSpPr>
          <p:cNvPr id="125" name="Data Dot 9"/>
          <p:cNvSpPr/>
          <p:nvPr/>
        </p:nvSpPr>
        <p:spPr bwMode="auto">
          <a:xfrm>
            <a:off x="7893444" y="2629568"/>
            <a:ext cx="221330" cy="221331"/>
          </a:xfrm>
          <a:prstGeom prst="ellipse">
            <a:avLst/>
          </a:prstGeom>
          <a:solidFill>
            <a:srgbClr val="002060"/>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pPr>
            <a:endParaRPr lang="en-US" sz="2000" spc="-50" dirty="0">
              <a:gradFill>
                <a:gsLst>
                  <a:gs pos="0">
                    <a:schemeClr val="bg1"/>
                  </a:gs>
                  <a:gs pos="100000">
                    <a:schemeClr val="bg1"/>
                  </a:gs>
                </a:gsLst>
                <a:lin ang="5400000" scaled="0"/>
              </a:gradFill>
            </a:endParaRPr>
          </a:p>
        </p:txBody>
      </p:sp>
      <p:sp>
        <p:nvSpPr>
          <p:cNvPr id="126" name="Data Dot 11"/>
          <p:cNvSpPr/>
          <p:nvPr/>
        </p:nvSpPr>
        <p:spPr bwMode="auto">
          <a:xfrm>
            <a:off x="8251099" y="2629568"/>
            <a:ext cx="221330" cy="221331"/>
          </a:xfrm>
          <a:prstGeom prst="ellipse">
            <a:avLst/>
          </a:prstGeom>
          <a:solidFill>
            <a:schemeClr val="tx2">
              <a:lumMod val="75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pPr>
            <a:endParaRPr lang="en-US" sz="2000" spc="-50" dirty="0">
              <a:gradFill>
                <a:gsLst>
                  <a:gs pos="0">
                    <a:schemeClr val="bg1"/>
                  </a:gs>
                  <a:gs pos="100000">
                    <a:schemeClr val="bg1"/>
                  </a:gs>
                </a:gsLst>
                <a:lin ang="5400000" scaled="0"/>
              </a:gradFill>
            </a:endParaRPr>
          </a:p>
        </p:txBody>
      </p:sp>
      <p:sp>
        <p:nvSpPr>
          <p:cNvPr id="127" name="Data Dot 13"/>
          <p:cNvSpPr/>
          <p:nvPr/>
        </p:nvSpPr>
        <p:spPr bwMode="auto">
          <a:xfrm>
            <a:off x="8608755" y="2629568"/>
            <a:ext cx="221330" cy="221331"/>
          </a:xfrm>
          <a:prstGeom prst="ellipse">
            <a:avLst/>
          </a:prstGeom>
          <a:solidFill>
            <a:schemeClr val="tx2">
              <a:lumMod val="75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pPr>
            <a:endParaRPr lang="en-US" sz="2000" spc="-50" dirty="0">
              <a:gradFill>
                <a:gsLst>
                  <a:gs pos="0">
                    <a:schemeClr val="bg1"/>
                  </a:gs>
                  <a:gs pos="100000">
                    <a:schemeClr val="bg1"/>
                  </a:gs>
                </a:gsLst>
                <a:lin ang="5400000" scaled="0"/>
              </a:gradFill>
            </a:endParaRPr>
          </a:p>
        </p:txBody>
      </p:sp>
      <p:sp>
        <p:nvSpPr>
          <p:cNvPr id="128" name="Data Dot 14"/>
          <p:cNvSpPr/>
          <p:nvPr/>
        </p:nvSpPr>
        <p:spPr bwMode="auto">
          <a:xfrm>
            <a:off x="8787583" y="2629568"/>
            <a:ext cx="221330" cy="221331"/>
          </a:xfrm>
          <a:prstGeom prst="ellipse">
            <a:avLst/>
          </a:prstGeom>
          <a:solidFill>
            <a:schemeClr val="tx2">
              <a:lumMod val="75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pPr>
            <a:endParaRPr lang="en-US" sz="2000" spc="-50" dirty="0">
              <a:gradFill>
                <a:gsLst>
                  <a:gs pos="0">
                    <a:schemeClr val="bg1"/>
                  </a:gs>
                  <a:gs pos="100000">
                    <a:schemeClr val="bg1"/>
                  </a:gs>
                </a:gsLst>
                <a:lin ang="5400000" scaled="0"/>
              </a:gradFill>
            </a:endParaRPr>
          </a:p>
        </p:txBody>
      </p:sp>
      <p:sp>
        <p:nvSpPr>
          <p:cNvPr id="129" name="Data Dot 15"/>
          <p:cNvSpPr/>
          <p:nvPr/>
        </p:nvSpPr>
        <p:spPr bwMode="auto">
          <a:xfrm>
            <a:off x="8966410" y="2629568"/>
            <a:ext cx="221330" cy="221331"/>
          </a:xfrm>
          <a:prstGeom prst="ellipse">
            <a:avLst/>
          </a:prstGeom>
          <a:solidFill>
            <a:schemeClr val="tx2">
              <a:lumMod val="75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pPr>
            <a:endParaRPr lang="en-US" sz="2000" spc="-50" dirty="0">
              <a:gradFill>
                <a:gsLst>
                  <a:gs pos="0">
                    <a:schemeClr val="bg1"/>
                  </a:gs>
                  <a:gs pos="100000">
                    <a:schemeClr val="bg1"/>
                  </a:gs>
                </a:gsLst>
                <a:lin ang="5400000" scaled="0"/>
              </a:gradFill>
            </a:endParaRPr>
          </a:p>
        </p:txBody>
      </p:sp>
      <p:sp>
        <p:nvSpPr>
          <p:cNvPr id="130" name="Data Dot 16"/>
          <p:cNvSpPr/>
          <p:nvPr/>
        </p:nvSpPr>
        <p:spPr bwMode="auto">
          <a:xfrm>
            <a:off x="9145238" y="2629568"/>
            <a:ext cx="221330" cy="221331"/>
          </a:xfrm>
          <a:prstGeom prst="ellipse">
            <a:avLst/>
          </a:prstGeom>
          <a:solidFill>
            <a:schemeClr val="tx2">
              <a:lumMod val="75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pPr>
            <a:endParaRPr lang="en-US" sz="2000" spc="-50" dirty="0">
              <a:gradFill>
                <a:gsLst>
                  <a:gs pos="0">
                    <a:schemeClr val="bg1"/>
                  </a:gs>
                  <a:gs pos="100000">
                    <a:schemeClr val="bg1"/>
                  </a:gs>
                </a:gsLst>
                <a:lin ang="5400000" scaled="0"/>
              </a:gradFill>
            </a:endParaRPr>
          </a:p>
        </p:txBody>
      </p:sp>
      <p:sp>
        <p:nvSpPr>
          <p:cNvPr id="131" name="Data Dot 17"/>
          <p:cNvSpPr/>
          <p:nvPr/>
        </p:nvSpPr>
        <p:spPr bwMode="auto">
          <a:xfrm>
            <a:off x="9324066" y="2629568"/>
            <a:ext cx="221330" cy="221331"/>
          </a:xfrm>
          <a:prstGeom prst="ellipse">
            <a:avLst/>
          </a:prstGeom>
          <a:solidFill>
            <a:schemeClr val="tx2">
              <a:lumMod val="75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pPr>
            <a:endParaRPr lang="en-US" sz="2000" spc="-50" dirty="0">
              <a:gradFill>
                <a:gsLst>
                  <a:gs pos="0">
                    <a:schemeClr val="bg1"/>
                  </a:gs>
                  <a:gs pos="100000">
                    <a:schemeClr val="bg1"/>
                  </a:gs>
                </a:gsLst>
                <a:lin ang="5400000" scaled="0"/>
              </a:gradFill>
            </a:endParaRPr>
          </a:p>
        </p:txBody>
      </p:sp>
      <p:sp>
        <p:nvSpPr>
          <p:cNvPr id="132" name="Orange Dot 2"/>
          <p:cNvSpPr/>
          <p:nvPr/>
        </p:nvSpPr>
        <p:spPr bwMode="auto">
          <a:xfrm>
            <a:off x="8427610" y="2595311"/>
            <a:ext cx="221330" cy="221331"/>
          </a:xfrm>
          <a:prstGeom prst="ellipse">
            <a:avLst/>
          </a:prstGeom>
          <a:solidFill>
            <a:schemeClr val="accent6"/>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pPr>
            <a:endParaRPr lang="en-US" sz="2000" spc="-50" dirty="0">
              <a:gradFill>
                <a:gsLst>
                  <a:gs pos="0">
                    <a:schemeClr val="bg1"/>
                  </a:gs>
                  <a:gs pos="100000">
                    <a:schemeClr val="bg1"/>
                  </a:gs>
                </a:gsLst>
                <a:lin ang="5400000" scaled="0"/>
              </a:gradFill>
            </a:endParaRPr>
          </a:p>
        </p:txBody>
      </p:sp>
      <p:sp>
        <p:nvSpPr>
          <p:cNvPr id="133" name="Orange Dot 1"/>
          <p:cNvSpPr/>
          <p:nvPr/>
        </p:nvSpPr>
        <p:spPr bwMode="auto">
          <a:xfrm>
            <a:off x="9500584" y="2595311"/>
            <a:ext cx="221330" cy="221331"/>
          </a:xfrm>
          <a:prstGeom prst="ellipse">
            <a:avLst/>
          </a:prstGeom>
          <a:solidFill>
            <a:schemeClr val="accent6"/>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pPr>
            <a:endParaRPr lang="en-US" sz="2000" spc="-50" dirty="0">
              <a:gradFill>
                <a:gsLst>
                  <a:gs pos="0">
                    <a:schemeClr val="bg1"/>
                  </a:gs>
                  <a:gs pos="100000">
                    <a:schemeClr val="bg1"/>
                  </a:gs>
                </a:gsLst>
                <a:lin ang="5400000" scaled="0"/>
              </a:gradFill>
            </a:endParaRPr>
          </a:p>
        </p:txBody>
      </p:sp>
      <p:sp>
        <p:nvSpPr>
          <p:cNvPr id="134" name="Rectangle 133"/>
          <p:cNvSpPr/>
          <p:nvPr/>
        </p:nvSpPr>
        <p:spPr bwMode="auto">
          <a:xfrm>
            <a:off x="5308008" y="2446054"/>
            <a:ext cx="5399496" cy="633943"/>
          </a:xfrm>
          <a:prstGeom prst="rect">
            <a:avLst/>
          </a:prstGeom>
          <a:solidFill>
            <a:schemeClr val="accent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pPr>
            <a:r>
              <a:rPr lang="en-US" sz="2000" spc="-50" dirty="0" smtClean="0">
                <a:gradFill>
                  <a:gsLst>
                    <a:gs pos="0">
                      <a:schemeClr val="bg1"/>
                    </a:gs>
                    <a:gs pos="100000">
                      <a:schemeClr val="bg1"/>
                    </a:gs>
                  </a:gsLst>
                  <a:lin ang="5400000" scaled="0"/>
                </a:gradFill>
              </a:rPr>
              <a:t>Windows Server 2012 R2</a:t>
            </a:r>
            <a:endParaRPr lang="en-US" sz="2000" spc="-50" dirty="0">
              <a:gradFill>
                <a:gsLst>
                  <a:gs pos="0">
                    <a:schemeClr val="bg1"/>
                  </a:gs>
                  <a:gs pos="100000">
                    <a:schemeClr val="bg1"/>
                  </a:gs>
                </a:gsLst>
                <a:lin ang="5400000" scaled="0"/>
              </a:gradFill>
            </a:endParaRPr>
          </a:p>
        </p:txBody>
      </p:sp>
      <p:sp>
        <p:nvSpPr>
          <p:cNvPr id="135" name="Multiply 66"/>
          <p:cNvSpPr/>
          <p:nvPr/>
        </p:nvSpPr>
        <p:spPr bwMode="auto">
          <a:xfrm>
            <a:off x="10128120" y="5520575"/>
            <a:ext cx="758305" cy="767124"/>
          </a:xfrm>
          <a:prstGeom prst="mathMultiply">
            <a:avLst/>
          </a:prstGeom>
          <a:solidFill>
            <a:srgbClr val="FF6600"/>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pPr>
            <a:endParaRPr lang="en-US" sz="2000" spc="-50" dirty="0">
              <a:gradFill>
                <a:gsLst>
                  <a:gs pos="0">
                    <a:schemeClr val="bg1"/>
                  </a:gs>
                  <a:gs pos="100000">
                    <a:schemeClr val="bg1"/>
                  </a:gs>
                </a:gsLst>
                <a:lin ang="5400000" scaled="0"/>
              </a:gradFill>
            </a:endParaRPr>
          </a:p>
        </p:txBody>
      </p:sp>
      <p:sp>
        <p:nvSpPr>
          <p:cNvPr id="68" name="TextBox 14"/>
          <p:cNvSpPr txBox="1"/>
          <p:nvPr/>
        </p:nvSpPr>
        <p:spPr bwMode="white">
          <a:xfrm>
            <a:off x="520700" y="2763026"/>
            <a:ext cx="3146425" cy="923330"/>
          </a:xfrm>
          <a:prstGeom prst="rect">
            <a:avLst/>
          </a:prstGeom>
          <a:noFill/>
        </p:spPr>
        <p:txBody>
          <a:bodyPr wrap="square" lIns="0" tIns="0" rIns="0" bIns="0" rtlCol="0">
            <a:spAutoFit/>
          </a:bodyPr>
          <a:lstStyle/>
          <a:p>
            <a:pPr defTabSz="1306513"/>
            <a:r>
              <a:rPr lang="fr-FR" sz="2000" dirty="0" smtClean="0">
                <a:solidFill>
                  <a:schemeClr val="bg1"/>
                </a:solidFill>
              </a:rPr>
              <a:t>Une grosse amélioration de Windows Server 2012 /R2 en matière de réseau</a:t>
            </a:r>
            <a:endParaRPr lang="fr-FR" sz="2000" dirty="0">
              <a:solidFill>
                <a:schemeClr val="bg1"/>
              </a:solidFill>
            </a:endParaRPr>
          </a:p>
        </p:txBody>
      </p:sp>
      <p:sp>
        <p:nvSpPr>
          <p:cNvPr id="2" name="Espace réservé du numéro de diapositive 1"/>
          <p:cNvSpPr>
            <a:spLocks noGrp="1"/>
          </p:cNvSpPr>
          <p:nvPr>
            <p:ph type="sldNum" sz="quarter" idx="12"/>
          </p:nvPr>
        </p:nvSpPr>
        <p:spPr/>
        <p:txBody>
          <a:bodyPr/>
          <a:lstStyle/>
          <a:p>
            <a:pPr>
              <a:lnSpc>
                <a:spcPct val="90000"/>
              </a:lnSpc>
            </a:pPr>
            <a:fld id="{1BC86A1F-E589-44B2-A543-2EC98F5547A7}" type="slidenum">
              <a:rPr lang="en-US" smtClean="0"/>
              <a:pPr>
                <a:lnSpc>
                  <a:spcPct val="90000"/>
                </a:lnSpc>
              </a:pPr>
              <a:t>35</a:t>
            </a:fld>
            <a:endParaRPr lang="en-US" dirty="0"/>
          </a:p>
        </p:txBody>
      </p:sp>
    </p:spTree>
    <p:extLst>
      <p:ext uri="{BB962C8B-B14F-4D97-AF65-F5344CB8AC3E}">
        <p14:creationId xmlns:p14="http://schemas.microsoft.com/office/powerpoint/2010/main" val="582387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repeatCount="indefinite" accel="50000" decel="50000" fill="hold" grpId="0" nodeType="withEffect">
                                  <p:stCondLst>
                                    <p:cond delay="0"/>
                                  </p:stCondLst>
                                  <p:endCondLst>
                                    <p:cond evt="onNext" delay="0">
                                      <p:tgtEl>
                                        <p:sldTgt/>
                                      </p:tgtEl>
                                    </p:cond>
                                  </p:endCondLst>
                                  <p:childTnLst>
                                    <p:animMotion origin="layout" path="M -3.75E-6 7.40741E-7 C 0.00573 -0.00116 0.00274 -0.00093 0.00886 -0.00093 L 0.00677 0.28611 L 0.06198 0.28889 L 0.06459 0.3713 L -0.15052 0.37222 L -0.14791 0.46667 " pathEditMode="relative" rAng="0" ptsTypes="AAAAAAA">
                                      <p:cBhvr>
                                        <p:cTn id="6" dur="2000" fill="hold"/>
                                        <p:tgtEl>
                                          <p:spTgt spid="100"/>
                                        </p:tgtEl>
                                        <p:attrNameLst>
                                          <p:attrName>ppt_x</p:attrName>
                                          <p:attrName>ppt_y</p:attrName>
                                        </p:attrNameLst>
                                      </p:cBhvr>
                                      <p:rCtr x="-4297" y="23264"/>
                                    </p:animMotion>
                                  </p:childTnLst>
                                </p:cTn>
                              </p:par>
                              <p:par>
                                <p:cTn id="7" presetID="0" presetClass="path" presetSubtype="0" repeatCount="indefinite" accel="50000" decel="50000" fill="hold" grpId="0" nodeType="withEffect">
                                  <p:stCondLst>
                                    <p:cond delay="0"/>
                                  </p:stCondLst>
                                  <p:endCondLst>
                                    <p:cond evt="onNext" delay="0">
                                      <p:tgtEl>
                                        <p:sldTgt/>
                                      </p:tgtEl>
                                    </p:cond>
                                  </p:endCondLst>
                                  <p:childTnLst>
                                    <p:animMotion origin="layout" path="M -2.08333E-7 7.40741E-7 C 0.00781 -0.00463 0.01211 -0.00463 0.02135 -0.00463 L 0.01667 0.28426 L 0.07344 0.28518 L 0.07656 0.37407 L -0.08125 0.36944 L -0.08021 0.46389 " pathEditMode="relative" rAng="0" ptsTypes="AAAAAAA">
                                      <p:cBhvr>
                                        <p:cTn id="8" dur="2000" fill="hold"/>
                                        <p:tgtEl>
                                          <p:spTgt spid="97"/>
                                        </p:tgtEl>
                                        <p:attrNameLst>
                                          <p:attrName>ppt_x</p:attrName>
                                          <p:attrName>ppt_y</p:attrName>
                                        </p:attrNameLst>
                                      </p:cBhvr>
                                      <p:rCtr x="-234" y="22963"/>
                                    </p:animMotion>
                                  </p:childTnLst>
                                </p:cTn>
                              </p:par>
                              <p:par>
                                <p:cTn id="9" presetID="0" presetClass="path" presetSubtype="0" repeatCount="indefinite" accel="50000" decel="50000" fill="hold" grpId="0" nodeType="withEffect">
                                  <p:stCondLst>
                                    <p:cond delay="0"/>
                                  </p:stCondLst>
                                  <p:endCondLst>
                                    <p:cond evt="onNext" delay="0">
                                      <p:tgtEl>
                                        <p:sldTgt/>
                                      </p:tgtEl>
                                    </p:cond>
                                  </p:endCondLst>
                                  <p:childTnLst>
                                    <p:animMotion origin="layout" path="M 3.125E-6 7.40741E-7 L 0.03541 -0.00185 L 0.03646 0.2787 L 0.09062 0.28241 L 0.08906 0.36481 L -0.00729 0.36667 L -0.00469 0.46667 " pathEditMode="relative" rAng="0" ptsTypes="AAAAAAA">
                                      <p:cBhvr>
                                        <p:cTn id="10" dur="2000" fill="hold"/>
                                        <p:tgtEl>
                                          <p:spTgt spid="98"/>
                                        </p:tgtEl>
                                        <p:attrNameLst>
                                          <p:attrName>ppt_x</p:attrName>
                                          <p:attrName>ppt_y</p:attrName>
                                        </p:attrNameLst>
                                      </p:cBhvr>
                                      <p:rCtr x="4167" y="23241"/>
                                    </p:animMotion>
                                  </p:childTnLst>
                                </p:cTn>
                              </p:par>
                              <p:par>
                                <p:cTn id="11" presetID="0" presetClass="path" presetSubtype="0" repeatCount="indefinite" accel="50000" decel="50000" fill="hold" grpId="0" nodeType="withEffect">
                                  <p:stCondLst>
                                    <p:cond delay="500"/>
                                  </p:stCondLst>
                                  <p:endCondLst>
                                    <p:cond evt="onNext" delay="0">
                                      <p:tgtEl>
                                        <p:sldTgt/>
                                      </p:tgtEl>
                                    </p:cond>
                                  </p:endCondLst>
                                  <p:childTnLst>
                                    <p:animMotion origin="layout" path="M -3.33333E-6 7.40741E-7 L 0.04896 -0.0037 L 0.0474 0.28611 L 0.10521 0.28611 L 0.10521 0.37037 L 0.06771 0.3713 L 0.06823 0.46944 " pathEditMode="relative" rAng="0" ptsTypes="AAAAAAA">
                                      <p:cBhvr>
                                        <p:cTn id="12" dur="2000" fill="hold"/>
                                        <p:tgtEl>
                                          <p:spTgt spid="96"/>
                                        </p:tgtEl>
                                        <p:attrNameLst>
                                          <p:attrName>ppt_x</p:attrName>
                                          <p:attrName>ppt_y</p:attrName>
                                        </p:attrNameLst>
                                      </p:cBhvr>
                                      <p:rCtr x="5260" y="23287"/>
                                    </p:animMotion>
                                  </p:childTnLst>
                                </p:cTn>
                              </p:par>
                              <p:par>
                                <p:cTn id="13" presetID="0" presetClass="path" presetSubtype="0" repeatCount="indefinite" accel="50000" decel="50000" fill="hold" nodeType="withEffect">
                                  <p:stCondLst>
                                    <p:cond delay="0"/>
                                  </p:stCondLst>
                                  <p:endCondLst>
                                    <p:cond evt="onNext" delay="0">
                                      <p:tgtEl>
                                        <p:sldTgt/>
                                      </p:tgtEl>
                                    </p:cond>
                                  </p:endCondLst>
                                  <p:childTnLst>
                                    <p:animMotion origin="layout" path="M 1.11022E-16 7.40741E-7 L 0.06094 -0.00463 L 0.06094 0.29074 L 0.11458 0.28889 L 0.11719 0.37222 L -0.09687 0.3713 L -0.09635 0.4713 " pathEditMode="relative" rAng="0" ptsTypes="AAAAAAA">
                                      <p:cBhvr>
                                        <p:cTn id="14" dur="2000" fill="hold"/>
                                        <p:tgtEl>
                                          <p:spTgt spid="95"/>
                                        </p:tgtEl>
                                        <p:attrNameLst>
                                          <p:attrName>ppt_x</p:attrName>
                                          <p:attrName>ppt_y</p:attrName>
                                        </p:attrNameLst>
                                      </p:cBhvr>
                                      <p:rCtr x="1016" y="23333"/>
                                    </p:animMotion>
                                  </p:childTnLst>
                                </p:cTn>
                              </p:par>
                              <p:par>
                                <p:cTn id="15" presetID="0" presetClass="path" presetSubtype="0" repeatCount="indefinite" accel="50000" decel="50000" fill="hold" grpId="0" nodeType="withEffect">
                                  <p:stCondLst>
                                    <p:cond delay="500"/>
                                  </p:stCondLst>
                                  <p:endCondLst>
                                    <p:cond evt="onNext" delay="0">
                                      <p:tgtEl>
                                        <p:sldTgt/>
                                      </p:tgtEl>
                                    </p:cond>
                                  </p:endCondLst>
                                  <p:childTnLst>
                                    <p:animMotion origin="layout" path="M 2.70833E-6 7.40741E-7 L -0.0125 0.00185 L -0.01198 0.29167 L 0.04531 0.29074 L 0.04427 0.36944 L -0.10677 0.37315 L -0.10573 0.47222 " pathEditMode="relative" rAng="0" ptsTypes="AAAAAAA">
                                      <p:cBhvr>
                                        <p:cTn id="16" dur="2000" fill="hold"/>
                                        <p:tgtEl>
                                          <p:spTgt spid="99"/>
                                        </p:tgtEl>
                                        <p:attrNameLst>
                                          <p:attrName>ppt_x</p:attrName>
                                          <p:attrName>ppt_y</p:attrName>
                                        </p:attrNameLst>
                                      </p:cBhvr>
                                      <p:rCtr x="-3073" y="23611"/>
                                    </p:animMotion>
                                  </p:childTnLst>
                                </p:cTn>
                              </p:par>
                              <p:par>
                                <p:cTn id="17" presetID="0" presetClass="path" presetSubtype="0" repeatCount="indefinite" accel="50000" decel="50000" fill="hold" grpId="0" nodeType="withEffect">
                                  <p:stCondLst>
                                    <p:cond delay="0"/>
                                  </p:stCondLst>
                                  <p:endCondLst>
                                    <p:cond evt="onNext" delay="0">
                                      <p:tgtEl>
                                        <p:sldTgt/>
                                      </p:tgtEl>
                                    </p:cond>
                                  </p:endCondLst>
                                  <p:childTnLst>
                                    <p:animMotion origin="layout" path="M -6.25E-7 7.40741E-7 L -0.02448 -0.00093 L -0.02552 0.28611 L 0.03021 0.28611 L 0.02865 0.37037 L -0.00521 0.37315 L -0.00417 0.46574 " pathEditMode="relative" rAng="0" ptsTypes="AAAAAAA">
                                      <p:cBhvr>
                                        <p:cTn id="18" dur="2000" fill="hold"/>
                                        <p:tgtEl>
                                          <p:spTgt spid="102"/>
                                        </p:tgtEl>
                                        <p:attrNameLst>
                                          <p:attrName>ppt_x</p:attrName>
                                          <p:attrName>ppt_y</p:attrName>
                                        </p:attrNameLst>
                                      </p:cBhvr>
                                      <p:rCtr x="234" y="23241"/>
                                    </p:animMotion>
                                  </p:childTnLst>
                                </p:cTn>
                              </p:par>
                              <p:par>
                                <p:cTn id="19" presetID="0" presetClass="path" presetSubtype="0" repeatCount="indefinite" accel="50000" decel="50000" fill="hold" grpId="0" nodeType="withEffect">
                                  <p:stCondLst>
                                    <p:cond delay="500"/>
                                  </p:stCondLst>
                                  <p:endCondLst>
                                    <p:cond evt="onNext" delay="0">
                                      <p:tgtEl>
                                        <p:sldTgt/>
                                      </p:tgtEl>
                                    </p:cond>
                                  </p:endCondLst>
                                  <p:childTnLst>
                                    <p:animMotion origin="layout" path="M -4.16667E-6 7.40741E-7 L -0.03854 -0.00185 L -0.0401 0.28333 L 0.01511 0.28426 L 0.01563 0.36667 L -0.19479 0.37222 L -0.19479 0.47037 " pathEditMode="relative" rAng="0" ptsTypes="AAAAAAA">
                                      <p:cBhvr>
                                        <p:cTn id="20" dur="2000" fill="hold"/>
                                        <p:tgtEl>
                                          <p:spTgt spid="101"/>
                                        </p:tgtEl>
                                        <p:attrNameLst>
                                          <p:attrName>ppt_x</p:attrName>
                                          <p:attrName>ppt_y</p:attrName>
                                        </p:attrNameLst>
                                      </p:cBhvr>
                                      <p:rCtr x="-8958" y="23426"/>
                                    </p:animMotion>
                                  </p:childTnLst>
                                </p:cTn>
                              </p:par>
                              <p:par>
                                <p:cTn id="21" presetID="0" presetClass="path" presetSubtype="0" repeatCount="indefinite" accel="50000" decel="50000" fill="hold" grpId="0" nodeType="withEffect">
                                  <p:stCondLst>
                                    <p:cond delay="0"/>
                                  </p:stCondLst>
                                  <p:endCondLst>
                                    <p:cond evt="onNext" delay="0">
                                      <p:tgtEl>
                                        <p:sldTgt/>
                                      </p:tgtEl>
                                    </p:cond>
                                  </p:endCondLst>
                                  <p:childTnLst>
                                    <p:animMotion origin="layout" path="M 2.29167E-6 7.40741E-7 L -0.05365 -0.0037 L -0.05365 0.27963 L 0.00156 0.28148 L 2.29167E-6 0.36389 L -0.14896 0.36667 L -0.14844 0.46296 " pathEditMode="relative" rAng="0" ptsTypes="AAAAAAA">
                                      <p:cBhvr>
                                        <p:cTn id="22" dur="2000" fill="hold"/>
                                        <p:tgtEl>
                                          <p:spTgt spid="104"/>
                                        </p:tgtEl>
                                        <p:attrNameLst>
                                          <p:attrName>ppt_x</p:attrName>
                                          <p:attrName>ppt_y</p:attrName>
                                        </p:attrNameLst>
                                      </p:cBhvr>
                                      <p:rCtr x="-7370" y="22963"/>
                                    </p:animMotion>
                                  </p:childTnLst>
                                </p:cTn>
                              </p:par>
                              <p:par>
                                <p:cTn id="23" presetID="0" presetClass="path" presetSubtype="0" repeatCount="indefinite" accel="50000" decel="50000" fill="hold" grpId="0" nodeType="withEffect">
                                  <p:stCondLst>
                                    <p:cond delay="500"/>
                                  </p:stCondLst>
                                  <p:endCondLst>
                                    <p:cond evt="onNext" delay="0">
                                      <p:tgtEl>
                                        <p:sldTgt/>
                                      </p:tgtEl>
                                    </p:cond>
                                  </p:endCondLst>
                                  <p:childTnLst>
                                    <p:animMotion origin="layout" path="M -1.04167E-6 7.40741E-7 L -0.06823 0.00093 L -0.06823 0.29537 L -0.01146 0.29444 L -0.0125 0.3713 L -0.10417 0.37407 L -0.1026 0.46667 " pathEditMode="relative" rAng="0" ptsTypes="AAAAAAA">
                                      <p:cBhvr>
                                        <p:cTn id="24" dur="2000" fill="hold"/>
                                        <p:tgtEl>
                                          <p:spTgt spid="103"/>
                                        </p:tgtEl>
                                        <p:attrNameLst>
                                          <p:attrName>ppt_x</p:attrName>
                                          <p:attrName>ppt_y</p:attrName>
                                        </p:attrNameLst>
                                      </p:cBhvr>
                                      <p:rCtr x="-5208" y="23333"/>
                                    </p:animMotion>
                                  </p:childTnLst>
                                </p:cTn>
                              </p:par>
                              <p:par>
                                <p:cTn id="25" presetID="0" presetClass="path" presetSubtype="0" repeatCount="indefinite" accel="50000" decel="50000" fill="hold" grpId="0" nodeType="withEffect">
                                  <p:stCondLst>
                                    <p:cond delay="0"/>
                                  </p:stCondLst>
                                  <p:endCondLst>
                                    <p:cond evt="onNext" delay="0">
                                      <p:tgtEl>
                                        <p:sldTgt/>
                                      </p:tgtEl>
                                    </p:cond>
                                  </p:endCondLst>
                                  <p:childTnLst>
                                    <p:animMotion origin="layout" path="M -4.58333E-6 7.40741E-7 C 0.00586 0.00069 0.0125 0.00023 0.01667 0.00278 L 0.02865 0.00185 L 0.02709 0.29352 L -0.03072 0.29074 L -0.0276 0.37037 L 0.00053 0.3713 L 0.00105 0.47407 " pathEditMode="relative" rAng="0" ptsTypes="AAAAAAAA">
                                      <p:cBhvr>
                                        <p:cTn id="26" dur="2000" fill="hold"/>
                                        <p:tgtEl>
                                          <p:spTgt spid="105"/>
                                        </p:tgtEl>
                                        <p:attrNameLst>
                                          <p:attrName>ppt_x</p:attrName>
                                          <p:attrName>ppt_y</p:attrName>
                                        </p:attrNameLst>
                                      </p:cBhvr>
                                      <p:rCtr x="-104" y="23704"/>
                                    </p:animMotion>
                                  </p:childTnLst>
                                </p:cTn>
                              </p:par>
                              <p:par>
                                <p:cTn id="27" presetID="0" presetClass="path" presetSubtype="0" repeatCount="indefinite" accel="50000" decel="50000" fill="hold" grpId="0" nodeType="withEffect">
                                  <p:stCondLst>
                                    <p:cond delay="0"/>
                                  </p:stCondLst>
                                  <p:endCondLst>
                                    <p:cond evt="onNext" delay="0">
                                      <p:tgtEl>
                                        <p:sldTgt/>
                                      </p:tgtEl>
                                    </p:cond>
                                  </p:endCondLst>
                                  <p:childTnLst>
                                    <p:animMotion origin="layout" path="M 1.875E-6 7.40741E-7 L 0.01719 0.00185 L 0.0125 0.30185 L -0.04427 0.29815 L -0.04115 0.37593 L 0.16094 0.37685 L 0.16146 0.47037 " pathEditMode="relative" rAng="0" ptsTypes="AAAAAAA">
                                      <p:cBhvr>
                                        <p:cTn id="28" dur="2000" fill="hold"/>
                                        <p:tgtEl>
                                          <p:spTgt spid="132"/>
                                        </p:tgtEl>
                                        <p:attrNameLst>
                                          <p:attrName>ppt_x</p:attrName>
                                          <p:attrName>ppt_y</p:attrName>
                                        </p:attrNameLst>
                                      </p:cBhvr>
                                      <p:rCtr x="5859" y="23519"/>
                                    </p:animMotion>
                                  </p:childTnLst>
                                </p:cTn>
                              </p:par>
                              <p:par>
                                <p:cTn id="29" presetID="0" presetClass="path" presetSubtype="0" repeatCount="indefinite" accel="50000" decel="50000" fill="hold" grpId="0" nodeType="withEffect">
                                  <p:stCondLst>
                                    <p:cond delay="0"/>
                                  </p:stCondLst>
                                  <p:endCondLst>
                                    <p:cond evt="onNext" delay="0">
                                      <p:tgtEl>
                                        <p:sldTgt/>
                                      </p:tgtEl>
                                    </p:cond>
                                  </p:endCondLst>
                                  <p:childTnLst>
                                    <p:animMotion origin="layout" path="M -1.45833E-6 7.40741E-7 L -0.00052 0.29352 L -0.05729 0.29259 L -0.05625 0.37315 L 0.02813 0.37778 L 0.02865 0.47315 " pathEditMode="relative" rAng="0" ptsTypes="AAAAAA">
                                      <p:cBhvr>
                                        <p:cTn id="30" dur="2000" fill="hold"/>
                                        <p:tgtEl>
                                          <p:spTgt spid="106"/>
                                        </p:tgtEl>
                                        <p:attrNameLst>
                                          <p:attrName>ppt_x</p:attrName>
                                          <p:attrName>ppt_y</p:attrName>
                                        </p:attrNameLst>
                                      </p:cBhvr>
                                      <p:rCtr x="-1432" y="23657"/>
                                    </p:animMotion>
                                  </p:childTnLst>
                                </p:cTn>
                              </p:par>
                              <p:par>
                                <p:cTn id="31" presetID="0" presetClass="path" presetSubtype="0" repeatCount="indefinite" accel="50000" decel="50000" fill="hold" grpId="0" nodeType="withEffect">
                                  <p:stCondLst>
                                    <p:cond delay="500"/>
                                  </p:stCondLst>
                                  <p:endCondLst>
                                    <p:cond evt="onNext" delay="0">
                                      <p:tgtEl>
                                        <p:sldTgt/>
                                      </p:tgtEl>
                                    </p:cond>
                                  </p:endCondLst>
                                  <p:childTnLst>
                                    <p:animMotion origin="layout" path="M 5E-6 7.40741E-7 L -0.01562 0.00463 L -0.0198 0.3 L -0.0724 0.29907 L -0.06823 0.37778 L 0.07553 0.37963 L 0.07448 0.47685 " pathEditMode="relative" rAng="0" ptsTypes="AAAAAAA">
                                      <p:cBhvr>
                                        <p:cTn id="32" dur="2000" fill="hold"/>
                                        <p:tgtEl>
                                          <p:spTgt spid="107"/>
                                        </p:tgtEl>
                                        <p:attrNameLst>
                                          <p:attrName>ppt_x</p:attrName>
                                          <p:attrName>ppt_y</p:attrName>
                                        </p:attrNameLst>
                                      </p:cBhvr>
                                      <p:rCtr x="156" y="23843"/>
                                    </p:animMotion>
                                  </p:childTnLst>
                                </p:cTn>
                              </p:par>
                              <p:par>
                                <p:cTn id="33" presetID="0" presetClass="path" presetSubtype="0" repeatCount="indefinite" accel="50000" decel="50000" fill="hold" grpId="0" nodeType="withEffect">
                                  <p:stCondLst>
                                    <p:cond delay="0"/>
                                  </p:stCondLst>
                                  <p:endCondLst>
                                    <p:cond evt="onNext" delay="0">
                                      <p:tgtEl>
                                        <p:sldTgt/>
                                      </p:tgtEl>
                                    </p:cond>
                                  </p:endCondLst>
                                  <p:childTnLst>
                                    <p:animMotion origin="layout" path="M 1.45833E-6 7.40741E-7 L -0.03177 0.00093 L -0.03125 0.29722 L -0.08594 0.29537 L -0.08646 0.375 L -0.06146 0.37593 L -0.06042 0.475 " pathEditMode="relative" rAng="0" ptsTypes="AAAAAAA">
                                      <p:cBhvr>
                                        <p:cTn id="34" dur="2000" fill="hold"/>
                                        <p:tgtEl>
                                          <p:spTgt spid="108"/>
                                        </p:tgtEl>
                                        <p:attrNameLst>
                                          <p:attrName>ppt_x</p:attrName>
                                          <p:attrName>ppt_y</p:attrName>
                                        </p:attrNameLst>
                                      </p:cBhvr>
                                      <p:rCtr x="-4323" y="23750"/>
                                    </p:animMotion>
                                  </p:childTnLst>
                                </p:cTn>
                              </p:par>
                              <p:par>
                                <p:cTn id="35" presetID="0" presetClass="path" presetSubtype="0" repeatCount="indefinite" accel="50000" decel="50000" fill="hold" grpId="0" nodeType="withEffect">
                                  <p:stCondLst>
                                    <p:cond delay="500"/>
                                  </p:stCondLst>
                                  <p:endCondLst>
                                    <p:cond evt="onNext" delay="0">
                                      <p:tgtEl>
                                        <p:sldTgt/>
                                      </p:tgtEl>
                                    </p:cond>
                                  </p:endCondLst>
                                  <p:childTnLst>
                                    <p:animMotion origin="layout" path="M -1.875E-6 7.40741E-7 L -0.04323 7.40741E-7 L -0.04583 0.29167 L -0.09739 0.29722 L -0.09791 0.37963 L -0.01406 0.38148 L -0.01354 0.475 " pathEditMode="relative" rAng="0" ptsTypes="AAAAAAA">
                                      <p:cBhvr>
                                        <p:cTn id="36" dur="2000" fill="hold"/>
                                        <p:tgtEl>
                                          <p:spTgt spid="109"/>
                                        </p:tgtEl>
                                        <p:attrNameLst>
                                          <p:attrName>ppt_x</p:attrName>
                                          <p:attrName>ppt_y</p:attrName>
                                        </p:attrNameLst>
                                      </p:cBhvr>
                                      <p:rCtr x="-4896" y="23750"/>
                                    </p:animMotion>
                                  </p:childTnLst>
                                </p:cTn>
                              </p:par>
                              <p:par>
                                <p:cTn id="37" presetID="0" presetClass="path" presetSubtype="0" repeatCount="indefinite" accel="50000" decel="50000" fill="hold" grpId="0" nodeType="withEffect">
                                  <p:stCondLst>
                                    <p:cond delay="0"/>
                                  </p:stCondLst>
                                  <p:endCondLst>
                                    <p:cond evt="onNext" delay="0">
                                      <p:tgtEl>
                                        <p:sldTgt/>
                                      </p:tgtEl>
                                    </p:cond>
                                  </p:endCondLst>
                                  <p:childTnLst>
                                    <p:animMotion origin="layout" path="M 4.58333E-6 7.40741E-7 L -0.06303 0.00185 L -0.06355 0.29352 L -0.11928 0.29259 L -0.11407 0.375 L 0.0276 0.37593 L 0.02708 0.475 " pathEditMode="relative" rAng="0" ptsTypes="AAAAAAA">
                                      <p:cBhvr>
                                        <p:cTn id="38" dur="2000" fill="hold"/>
                                        <p:tgtEl>
                                          <p:spTgt spid="110"/>
                                        </p:tgtEl>
                                        <p:attrNameLst>
                                          <p:attrName>ppt_x</p:attrName>
                                          <p:attrName>ppt_y</p:attrName>
                                        </p:attrNameLst>
                                      </p:cBhvr>
                                      <p:rCtr x="-4583" y="23750"/>
                                    </p:animMotion>
                                  </p:childTnLst>
                                </p:cTn>
                              </p:par>
                              <p:par>
                                <p:cTn id="39" presetID="0" presetClass="path" presetSubtype="0" repeatCount="indefinite" accel="50000" decel="50000" fill="hold" grpId="0" nodeType="withEffect">
                                  <p:stCondLst>
                                    <p:cond delay="500"/>
                                  </p:stCondLst>
                                  <p:endCondLst>
                                    <p:cond evt="onNext" delay="0">
                                      <p:tgtEl>
                                        <p:sldTgt/>
                                      </p:tgtEl>
                                    </p:cond>
                                  </p:endCondLst>
                                  <p:childTnLst>
                                    <p:animMotion origin="layout" path="M 1.04167E-6 7.40741E-7 L -0.07813 -0.00463 L -0.08177 0.28981 L -0.13646 0.29259 L -0.1349 0.3713 L 0.06667 0.37593 L 0.06771 0.47222 " pathEditMode="relative" rAng="0" ptsTypes="AAAAAAA">
                                      <p:cBhvr>
                                        <p:cTn id="40" dur="2000" fill="hold"/>
                                        <p:tgtEl>
                                          <p:spTgt spid="133"/>
                                        </p:tgtEl>
                                        <p:attrNameLst>
                                          <p:attrName>ppt_x</p:attrName>
                                          <p:attrName>ppt_y</p:attrName>
                                        </p:attrNameLst>
                                      </p:cBhvr>
                                      <p:rCtr x="-3438" y="23380"/>
                                    </p:animMotion>
                                  </p:childTnLst>
                                </p:cTn>
                              </p:par>
                            </p:childTnLst>
                          </p:cTn>
                        </p:par>
                      </p:childTnLst>
                    </p:cTn>
                  </p:par>
                  <p:par>
                    <p:cTn id="41" fill="hold">
                      <p:stCondLst>
                        <p:cond delay="indefinite"/>
                      </p:stCondLst>
                      <p:childTnLst>
                        <p:par>
                          <p:cTn id="42" fill="hold">
                            <p:stCondLst>
                              <p:cond delay="0"/>
                            </p:stCondLst>
                            <p:childTnLst>
                              <p:par>
                                <p:cTn id="43" presetID="10" presetClass="exit" presetSubtype="0" fill="hold" grpId="1" nodeType="clickEffect">
                                  <p:stCondLst>
                                    <p:cond delay="0"/>
                                  </p:stCondLst>
                                  <p:childTnLst>
                                    <p:animEffect transition="out" filter="fade">
                                      <p:cBhvr>
                                        <p:cTn id="44" dur="500"/>
                                        <p:tgtEl>
                                          <p:spTgt spid="106"/>
                                        </p:tgtEl>
                                      </p:cBhvr>
                                    </p:animEffect>
                                    <p:set>
                                      <p:cBhvr>
                                        <p:cTn id="45" dur="1" fill="hold">
                                          <p:stCondLst>
                                            <p:cond delay="499"/>
                                          </p:stCondLst>
                                        </p:cTn>
                                        <p:tgtEl>
                                          <p:spTgt spid="106"/>
                                        </p:tgtEl>
                                        <p:attrNameLst>
                                          <p:attrName>style.visibility</p:attrName>
                                        </p:attrNameLst>
                                      </p:cBhvr>
                                      <p:to>
                                        <p:strVal val="hidden"/>
                                      </p:to>
                                    </p:set>
                                  </p:childTnLst>
                                </p:cTn>
                              </p:par>
                              <p:par>
                                <p:cTn id="46" presetID="10" presetClass="exit" presetSubtype="0" fill="hold" grpId="1" nodeType="withEffect">
                                  <p:stCondLst>
                                    <p:cond delay="0"/>
                                  </p:stCondLst>
                                  <p:childTnLst>
                                    <p:animEffect transition="out" filter="fade">
                                      <p:cBhvr>
                                        <p:cTn id="47" dur="500"/>
                                        <p:tgtEl>
                                          <p:spTgt spid="107"/>
                                        </p:tgtEl>
                                      </p:cBhvr>
                                    </p:animEffect>
                                    <p:set>
                                      <p:cBhvr>
                                        <p:cTn id="48" dur="1" fill="hold">
                                          <p:stCondLst>
                                            <p:cond delay="499"/>
                                          </p:stCondLst>
                                        </p:cTn>
                                        <p:tgtEl>
                                          <p:spTgt spid="107"/>
                                        </p:tgtEl>
                                        <p:attrNameLst>
                                          <p:attrName>style.visibility</p:attrName>
                                        </p:attrNameLst>
                                      </p:cBhvr>
                                      <p:to>
                                        <p:strVal val="hidden"/>
                                      </p:to>
                                    </p:set>
                                  </p:childTnLst>
                                </p:cTn>
                              </p:par>
                              <p:par>
                                <p:cTn id="49" presetID="10" presetClass="exit" presetSubtype="0" fill="hold" grpId="1" nodeType="withEffect">
                                  <p:stCondLst>
                                    <p:cond delay="0"/>
                                  </p:stCondLst>
                                  <p:childTnLst>
                                    <p:animEffect transition="out" filter="fade">
                                      <p:cBhvr>
                                        <p:cTn id="50" dur="500"/>
                                        <p:tgtEl>
                                          <p:spTgt spid="108"/>
                                        </p:tgtEl>
                                      </p:cBhvr>
                                    </p:animEffect>
                                    <p:set>
                                      <p:cBhvr>
                                        <p:cTn id="51" dur="1" fill="hold">
                                          <p:stCondLst>
                                            <p:cond delay="499"/>
                                          </p:stCondLst>
                                        </p:cTn>
                                        <p:tgtEl>
                                          <p:spTgt spid="108"/>
                                        </p:tgtEl>
                                        <p:attrNameLst>
                                          <p:attrName>style.visibility</p:attrName>
                                        </p:attrNameLst>
                                      </p:cBhvr>
                                      <p:to>
                                        <p:strVal val="hidden"/>
                                      </p:to>
                                    </p:set>
                                  </p:childTnLst>
                                </p:cTn>
                              </p:par>
                              <p:par>
                                <p:cTn id="52" presetID="10" presetClass="exit" presetSubtype="0" fill="hold" grpId="1" nodeType="withEffect">
                                  <p:stCondLst>
                                    <p:cond delay="0"/>
                                  </p:stCondLst>
                                  <p:childTnLst>
                                    <p:animEffect transition="out" filter="fade">
                                      <p:cBhvr>
                                        <p:cTn id="53" dur="500"/>
                                        <p:tgtEl>
                                          <p:spTgt spid="109"/>
                                        </p:tgtEl>
                                      </p:cBhvr>
                                    </p:animEffect>
                                    <p:set>
                                      <p:cBhvr>
                                        <p:cTn id="54" dur="1" fill="hold">
                                          <p:stCondLst>
                                            <p:cond delay="499"/>
                                          </p:stCondLst>
                                        </p:cTn>
                                        <p:tgtEl>
                                          <p:spTgt spid="109"/>
                                        </p:tgtEl>
                                        <p:attrNameLst>
                                          <p:attrName>style.visibility</p:attrName>
                                        </p:attrNameLst>
                                      </p:cBhvr>
                                      <p:to>
                                        <p:strVal val="hidden"/>
                                      </p:to>
                                    </p:set>
                                  </p:childTnLst>
                                </p:cTn>
                              </p:par>
                              <p:par>
                                <p:cTn id="55" presetID="10" presetClass="exit" presetSubtype="0" fill="hold" grpId="1" nodeType="withEffect">
                                  <p:stCondLst>
                                    <p:cond delay="0"/>
                                  </p:stCondLst>
                                  <p:childTnLst>
                                    <p:animEffect transition="out" filter="fade">
                                      <p:cBhvr>
                                        <p:cTn id="56" dur="500"/>
                                        <p:tgtEl>
                                          <p:spTgt spid="110"/>
                                        </p:tgtEl>
                                      </p:cBhvr>
                                    </p:animEffect>
                                    <p:set>
                                      <p:cBhvr>
                                        <p:cTn id="57" dur="1" fill="hold">
                                          <p:stCondLst>
                                            <p:cond delay="499"/>
                                          </p:stCondLst>
                                        </p:cTn>
                                        <p:tgtEl>
                                          <p:spTgt spid="110"/>
                                        </p:tgtEl>
                                        <p:attrNameLst>
                                          <p:attrName>style.visibility</p:attrName>
                                        </p:attrNameLst>
                                      </p:cBhvr>
                                      <p:to>
                                        <p:strVal val="hidden"/>
                                      </p:to>
                                    </p:set>
                                  </p:childTnLst>
                                </p:cTn>
                              </p:par>
                              <p:par>
                                <p:cTn id="58" presetID="10" presetClass="exit" presetSubtype="0" fill="hold" grpId="1" nodeType="withEffect">
                                  <p:stCondLst>
                                    <p:cond delay="0"/>
                                  </p:stCondLst>
                                  <p:childTnLst>
                                    <p:animEffect transition="out" filter="fade">
                                      <p:cBhvr>
                                        <p:cTn id="59" dur="500"/>
                                        <p:tgtEl>
                                          <p:spTgt spid="96"/>
                                        </p:tgtEl>
                                      </p:cBhvr>
                                    </p:animEffect>
                                    <p:set>
                                      <p:cBhvr>
                                        <p:cTn id="60" dur="1" fill="hold">
                                          <p:stCondLst>
                                            <p:cond delay="499"/>
                                          </p:stCondLst>
                                        </p:cTn>
                                        <p:tgtEl>
                                          <p:spTgt spid="96"/>
                                        </p:tgtEl>
                                        <p:attrNameLst>
                                          <p:attrName>style.visibility</p:attrName>
                                        </p:attrNameLst>
                                      </p:cBhvr>
                                      <p:to>
                                        <p:strVal val="hidden"/>
                                      </p:to>
                                    </p:set>
                                  </p:childTnLst>
                                </p:cTn>
                              </p:par>
                              <p:par>
                                <p:cTn id="61" presetID="10" presetClass="exit" presetSubtype="0" fill="hold" grpId="1" nodeType="withEffect">
                                  <p:stCondLst>
                                    <p:cond delay="0"/>
                                  </p:stCondLst>
                                  <p:childTnLst>
                                    <p:animEffect transition="out" filter="fade">
                                      <p:cBhvr>
                                        <p:cTn id="62" dur="500"/>
                                        <p:tgtEl>
                                          <p:spTgt spid="97"/>
                                        </p:tgtEl>
                                      </p:cBhvr>
                                    </p:animEffect>
                                    <p:set>
                                      <p:cBhvr>
                                        <p:cTn id="63" dur="1" fill="hold">
                                          <p:stCondLst>
                                            <p:cond delay="499"/>
                                          </p:stCondLst>
                                        </p:cTn>
                                        <p:tgtEl>
                                          <p:spTgt spid="97"/>
                                        </p:tgtEl>
                                        <p:attrNameLst>
                                          <p:attrName>style.visibility</p:attrName>
                                        </p:attrNameLst>
                                      </p:cBhvr>
                                      <p:to>
                                        <p:strVal val="hidden"/>
                                      </p:to>
                                    </p:set>
                                  </p:childTnLst>
                                </p:cTn>
                              </p:par>
                              <p:par>
                                <p:cTn id="64" presetID="10" presetClass="exit" presetSubtype="0" fill="hold" grpId="1" nodeType="withEffect">
                                  <p:stCondLst>
                                    <p:cond delay="0"/>
                                  </p:stCondLst>
                                  <p:childTnLst>
                                    <p:animEffect transition="out" filter="fade">
                                      <p:cBhvr>
                                        <p:cTn id="65" dur="500"/>
                                        <p:tgtEl>
                                          <p:spTgt spid="98"/>
                                        </p:tgtEl>
                                      </p:cBhvr>
                                    </p:animEffect>
                                    <p:set>
                                      <p:cBhvr>
                                        <p:cTn id="66" dur="1" fill="hold">
                                          <p:stCondLst>
                                            <p:cond delay="499"/>
                                          </p:stCondLst>
                                        </p:cTn>
                                        <p:tgtEl>
                                          <p:spTgt spid="98"/>
                                        </p:tgtEl>
                                        <p:attrNameLst>
                                          <p:attrName>style.visibility</p:attrName>
                                        </p:attrNameLst>
                                      </p:cBhvr>
                                      <p:to>
                                        <p:strVal val="hidden"/>
                                      </p:to>
                                    </p:set>
                                  </p:childTnLst>
                                </p:cTn>
                              </p:par>
                              <p:par>
                                <p:cTn id="67" presetID="10" presetClass="exit" presetSubtype="0" fill="hold" grpId="1" nodeType="withEffect">
                                  <p:stCondLst>
                                    <p:cond delay="0"/>
                                  </p:stCondLst>
                                  <p:childTnLst>
                                    <p:animEffect transition="out" filter="fade">
                                      <p:cBhvr>
                                        <p:cTn id="68" dur="500"/>
                                        <p:tgtEl>
                                          <p:spTgt spid="99"/>
                                        </p:tgtEl>
                                      </p:cBhvr>
                                    </p:animEffect>
                                    <p:set>
                                      <p:cBhvr>
                                        <p:cTn id="69" dur="1" fill="hold">
                                          <p:stCondLst>
                                            <p:cond delay="499"/>
                                          </p:stCondLst>
                                        </p:cTn>
                                        <p:tgtEl>
                                          <p:spTgt spid="99"/>
                                        </p:tgtEl>
                                        <p:attrNameLst>
                                          <p:attrName>style.visibility</p:attrName>
                                        </p:attrNameLst>
                                      </p:cBhvr>
                                      <p:to>
                                        <p:strVal val="hidden"/>
                                      </p:to>
                                    </p:set>
                                  </p:childTnLst>
                                </p:cTn>
                              </p:par>
                              <p:par>
                                <p:cTn id="70" presetID="10" presetClass="exit" presetSubtype="0" fill="hold" grpId="1" nodeType="withEffect">
                                  <p:stCondLst>
                                    <p:cond delay="0"/>
                                  </p:stCondLst>
                                  <p:childTnLst>
                                    <p:animEffect transition="out" filter="fade">
                                      <p:cBhvr>
                                        <p:cTn id="71" dur="500"/>
                                        <p:tgtEl>
                                          <p:spTgt spid="100"/>
                                        </p:tgtEl>
                                      </p:cBhvr>
                                    </p:animEffect>
                                    <p:set>
                                      <p:cBhvr>
                                        <p:cTn id="72" dur="1" fill="hold">
                                          <p:stCondLst>
                                            <p:cond delay="499"/>
                                          </p:stCondLst>
                                        </p:cTn>
                                        <p:tgtEl>
                                          <p:spTgt spid="100"/>
                                        </p:tgtEl>
                                        <p:attrNameLst>
                                          <p:attrName>style.visibility</p:attrName>
                                        </p:attrNameLst>
                                      </p:cBhvr>
                                      <p:to>
                                        <p:strVal val="hidden"/>
                                      </p:to>
                                    </p:set>
                                  </p:childTnLst>
                                </p:cTn>
                              </p:par>
                              <p:par>
                                <p:cTn id="73" presetID="10" presetClass="exit" presetSubtype="0" fill="hold" grpId="1" nodeType="withEffect">
                                  <p:stCondLst>
                                    <p:cond delay="0"/>
                                  </p:stCondLst>
                                  <p:childTnLst>
                                    <p:animEffect transition="out" filter="fade">
                                      <p:cBhvr>
                                        <p:cTn id="74" dur="500"/>
                                        <p:tgtEl>
                                          <p:spTgt spid="101"/>
                                        </p:tgtEl>
                                      </p:cBhvr>
                                    </p:animEffect>
                                    <p:set>
                                      <p:cBhvr>
                                        <p:cTn id="75" dur="1" fill="hold">
                                          <p:stCondLst>
                                            <p:cond delay="499"/>
                                          </p:stCondLst>
                                        </p:cTn>
                                        <p:tgtEl>
                                          <p:spTgt spid="101"/>
                                        </p:tgtEl>
                                        <p:attrNameLst>
                                          <p:attrName>style.visibility</p:attrName>
                                        </p:attrNameLst>
                                      </p:cBhvr>
                                      <p:to>
                                        <p:strVal val="hidden"/>
                                      </p:to>
                                    </p:set>
                                  </p:childTnLst>
                                </p:cTn>
                              </p:par>
                              <p:par>
                                <p:cTn id="76" presetID="10" presetClass="exit" presetSubtype="0" fill="hold" grpId="1" nodeType="withEffect">
                                  <p:stCondLst>
                                    <p:cond delay="0"/>
                                  </p:stCondLst>
                                  <p:childTnLst>
                                    <p:animEffect transition="out" filter="fade">
                                      <p:cBhvr>
                                        <p:cTn id="77" dur="500"/>
                                        <p:tgtEl>
                                          <p:spTgt spid="102"/>
                                        </p:tgtEl>
                                      </p:cBhvr>
                                    </p:animEffect>
                                    <p:set>
                                      <p:cBhvr>
                                        <p:cTn id="78" dur="1" fill="hold">
                                          <p:stCondLst>
                                            <p:cond delay="499"/>
                                          </p:stCondLst>
                                        </p:cTn>
                                        <p:tgtEl>
                                          <p:spTgt spid="102"/>
                                        </p:tgtEl>
                                        <p:attrNameLst>
                                          <p:attrName>style.visibility</p:attrName>
                                        </p:attrNameLst>
                                      </p:cBhvr>
                                      <p:to>
                                        <p:strVal val="hidden"/>
                                      </p:to>
                                    </p:set>
                                  </p:childTnLst>
                                </p:cTn>
                              </p:par>
                              <p:par>
                                <p:cTn id="79" presetID="10" presetClass="exit" presetSubtype="0" fill="hold" grpId="1" nodeType="withEffect">
                                  <p:stCondLst>
                                    <p:cond delay="0"/>
                                  </p:stCondLst>
                                  <p:childTnLst>
                                    <p:animEffect transition="out" filter="fade">
                                      <p:cBhvr>
                                        <p:cTn id="80" dur="500"/>
                                        <p:tgtEl>
                                          <p:spTgt spid="103"/>
                                        </p:tgtEl>
                                      </p:cBhvr>
                                    </p:animEffect>
                                    <p:set>
                                      <p:cBhvr>
                                        <p:cTn id="81" dur="1" fill="hold">
                                          <p:stCondLst>
                                            <p:cond delay="499"/>
                                          </p:stCondLst>
                                        </p:cTn>
                                        <p:tgtEl>
                                          <p:spTgt spid="103"/>
                                        </p:tgtEl>
                                        <p:attrNameLst>
                                          <p:attrName>style.visibility</p:attrName>
                                        </p:attrNameLst>
                                      </p:cBhvr>
                                      <p:to>
                                        <p:strVal val="hidden"/>
                                      </p:to>
                                    </p:set>
                                  </p:childTnLst>
                                </p:cTn>
                              </p:par>
                              <p:par>
                                <p:cTn id="82" presetID="10" presetClass="exit" presetSubtype="0" fill="hold" grpId="1" nodeType="withEffect">
                                  <p:stCondLst>
                                    <p:cond delay="0"/>
                                  </p:stCondLst>
                                  <p:childTnLst>
                                    <p:animEffect transition="out" filter="fade">
                                      <p:cBhvr>
                                        <p:cTn id="83" dur="500"/>
                                        <p:tgtEl>
                                          <p:spTgt spid="104"/>
                                        </p:tgtEl>
                                      </p:cBhvr>
                                    </p:animEffect>
                                    <p:set>
                                      <p:cBhvr>
                                        <p:cTn id="84" dur="1" fill="hold">
                                          <p:stCondLst>
                                            <p:cond delay="499"/>
                                          </p:stCondLst>
                                        </p:cTn>
                                        <p:tgtEl>
                                          <p:spTgt spid="104"/>
                                        </p:tgtEl>
                                        <p:attrNameLst>
                                          <p:attrName>style.visibility</p:attrName>
                                        </p:attrNameLst>
                                      </p:cBhvr>
                                      <p:to>
                                        <p:strVal val="hidden"/>
                                      </p:to>
                                    </p:set>
                                  </p:childTnLst>
                                </p:cTn>
                              </p:par>
                              <p:par>
                                <p:cTn id="85" presetID="10" presetClass="exit" presetSubtype="0" fill="hold" grpId="0" nodeType="withEffect">
                                  <p:stCondLst>
                                    <p:cond delay="0"/>
                                  </p:stCondLst>
                                  <p:childTnLst>
                                    <p:animEffect transition="out" filter="fade">
                                      <p:cBhvr>
                                        <p:cTn id="86" dur="500"/>
                                        <p:tgtEl>
                                          <p:spTgt spid="95"/>
                                        </p:tgtEl>
                                      </p:cBhvr>
                                    </p:animEffect>
                                    <p:set>
                                      <p:cBhvr>
                                        <p:cTn id="87" dur="1" fill="hold">
                                          <p:stCondLst>
                                            <p:cond delay="499"/>
                                          </p:stCondLst>
                                        </p:cTn>
                                        <p:tgtEl>
                                          <p:spTgt spid="95"/>
                                        </p:tgtEl>
                                        <p:attrNameLst>
                                          <p:attrName>style.visibility</p:attrName>
                                        </p:attrNameLst>
                                      </p:cBhvr>
                                      <p:to>
                                        <p:strVal val="hidden"/>
                                      </p:to>
                                    </p:set>
                                  </p:childTnLst>
                                </p:cTn>
                              </p:par>
                              <p:par>
                                <p:cTn id="88" presetID="10" presetClass="exit" presetSubtype="0" fill="hold" grpId="1" nodeType="withEffect">
                                  <p:stCondLst>
                                    <p:cond delay="0"/>
                                  </p:stCondLst>
                                  <p:childTnLst>
                                    <p:animEffect transition="out" filter="fade">
                                      <p:cBhvr>
                                        <p:cTn id="89" dur="500"/>
                                        <p:tgtEl>
                                          <p:spTgt spid="105"/>
                                        </p:tgtEl>
                                      </p:cBhvr>
                                    </p:animEffect>
                                    <p:set>
                                      <p:cBhvr>
                                        <p:cTn id="90" dur="1" fill="hold">
                                          <p:stCondLst>
                                            <p:cond delay="499"/>
                                          </p:stCondLst>
                                        </p:cTn>
                                        <p:tgtEl>
                                          <p:spTgt spid="105"/>
                                        </p:tgtEl>
                                        <p:attrNameLst>
                                          <p:attrName>style.visibility</p:attrName>
                                        </p:attrNameLst>
                                      </p:cBhvr>
                                      <p:to>
                                        <p:strVal val="hidden"/>
                                      </p:to>
                                    </p:set>
                                  </p:childTnLst>
                                </p:cTn>
                              </p:par>
                              <p:par>
                                <p:cTn id="91" presetID="10" presetClass="exit" presetSubtype="0" fill="hold" grpId="2" nodeType="withEffect">
                                  <p:stCondLst>
                                    <p:cond delay="0"/>
                                  </p:stCondLst>
                                  <p:childTnLst>
                                    <p:animEffect transition="out" filter="fade">
                                      <p:cBhvr>
                                        <p:cTn id="92" dur="500"/>
                                        <p:tgtEl>
                                          <p:spTgt spid="132"/>
                                        </p:tgtEl>
                                      </p:cBhvr>
                                    </p:animEffect>
                                    <p:set>
                                      <p:cBhvr>
                                        <p:cTn id="93" dur="1" fill="hold">
                                          <p:stCondLst>
                                            <p:cond delay="499"/>
                                          </p:stCondLst>
                                        </p:cTn>
                                        <p:tgtEl>
                                          <p:spTgt spid="132"/>
                                        </p:tgtEl>
                                        <p:attrNameLst>
                                          <p:attrName>style.visibility</p:attrName>
                                        </p:attrNameLst>
                                      </p:cBhvr>
                                      <p:to>
                                        <p:strVal val="hidden"/>
                                      </p:to>
                                    </p:set>
                                  </p:childTnLst>
                                </p:cTn>
                              </p:par>
                              <p:par>
                                <p:cTn id="94" presetID="10" presetClass="exit" presetSubtype="0" fill="hold" grpId="2" nodeType="withEffect">
                                  <p:stCondLst>
                                    <p:cond delay="0"/>
                                  </p:stCondLst>
                                  <p:childTnLst>
                                    <p:animEffect transition="out" filter="fade">
                                      <p:cBhvr>
                                        <p:cTn id="95" dur="500"/>
                                        <p:tgtEl>
                                          <p:spTgt spid="133"/>
                                        </p:tgtEl>
                                      </p:cBhvr>
                                    </p:animEffect>
                                    <p:set>
                                      <p:cBhvr>
                                        <p:cTn id="96" dur="1" fill="hold">
                                          <p:stCondLst>
                                            <p:cond delay="499"/>
                                          </p:stCondLst>
                                        </p:cTn>
                                        <p:tgtEl>
                                          <p:spTgt spid="133"/>
                                        </p:tgtEl>
                                        <p:attrNameLst>
                                          <p:attrName>style.visibility</p:attrName>
                                        </p:attrNameLst>
                                      </p:cBhvr>
                                      <p:to>
                                        <p:strVal val="hidden"/>
                                      </p:to>
                                    </p:set>
                                  </p:childTnLst>
                                </p:cTn>
                              </p:par>
                              <p:par>
                                <p:cTn id="97" presetID="10" presetClass="entr" presetSubtype="0" fill="hold" grpId="0" nodeType="withEffect">
                                  <p:stCondLst>
                                    <p:cond delay="0"/>
                                  </p:stCondLst>
                                  <p:childTnLst>
                                    <p:set>
                                      <p:cBhvr>
                                        <p:cTn id="98" dur="1" fill="hold">
                                          <p:stCondLst>
                                            <p:cond delay="0"/>
                                          </p:stCondLst>
                                        </p:cTn>
                                        <p:tgtEl>
                                          <p:spTgt spid="135"/>
                                        </p:tgtEl>
                                        <p:attrNameLst>
                                          <p:attrName>style.visibility</p:attrName>
                                        </p:attrNameLst>
                                      </p:cBhvr>
                                      <p:to>
                                        <p:strVal val="visible"/>
                                      </p:to>
                                    </p:set>
                                    <p:animEffect transition="in" filter="fade">
                                      <p:cBhvr>
                                        <p:cTn id="99" dur="500"/>
                                        <p:tgtEl>
                                          <p:spTgt spid="135"/>
                                        </p:tgtEl>
                                      </p:cBhvr>
                                    </p:animEffect>
                                  </p:childTnLst>
                                </p:cTn>
                              </p:par>
                              <p:par>
                                <p:cTn id="100" presetID="19" presetClass="emph" presetSubtype="0" fill="hold" grpId="0" nodeType="withEffect">
                                  <p:stCondLst>
                                    <p:cond delay="0"/>
                                  </p:stCondLst>
                                  <p:childTnLst>
                                    <p:animClr clrSpc="rgb" dir="cw">
                                      <p:cBhvr override="childStyle">
                                        <p:cTn id="101" dur="1000" fill="hold"/>
                                        <p:tgtEl>
                                          <p:spTgt spid="89"/>
                                        </p:tgtEl>
                                        <p:attrNameLst>
                                          <p:attrName>style.color</p:attrName>
                                        </p:attrNameLst>
                                      </p:cBhvr>
                                      <p:to>
                                        <a:schemeClr val="bg2"/>
                                      </p:to>
                                    </p:animClr>
                                    <p:animClr clrSpc="rgb" dir="cw">
                                      <p:cBhvr>
                                        <p:cTn id="102" dur="1000" fill="hold"/>
                                        <p:tgtEl>
                                          <p:spTgt spid="89"/>
                                        </p:tgtEl>
                                        <p:attrNameLst>
                                          <p:attrName>fillcolor</p:attrName>
                                        </p:attrNameLst>
                                      </p:cBhvr>
                                      <p:to>
                                        <a:schemeClr val="bg2"/>
                                      </p:to>
                                    </p:animClr>
                                    <p:set>
                                      <p:cBhvr>
                                        <p:cTn id="103" dur="1000" fill="hold"/>
                                        <p:tgtEl>
                                          <p:spTgt spid="89"/>
                                        </p:tgtEl>
                                        <p:attrNameLst>
                                          <p:attrName>fill.type</p:attrName>
                                        </p:attrNameLst>
                                      </p:cBhvr>
                                      <p:to>
                                        <p:strVal val="solid"/>
                                      </p:to>
                                    </p:set>
                                    <p:set>
                                      <p:cBhvr>
                                        <p:cTn id="104" dur="1000" fill="hold"/>
                                        <p:tgtEl>
                                          <p:spTgt spid="89"/>
                                        </p:tgtEl>
                                        <p:attrNameLst>
                                          <p:attrName>fill.on</p:attrName>
                                        </p:attrNameLst>
                                      </p:cBhvr>
                                      <p:to>
                                        <p:strVal val="true"/>
                                      </p:to>
                                    </p:set>
                                  </p:childTnLst>
                                </p:cTn>
                              </p:par>
                            </p:childTnLst>
                          </p:cTn>
                        </p:par>
                      </p:childTnLst>
                    </p:cTn>
                  </p:par>
                  <p:par>
                    <p:cTn id="105" fill="hold">
                      <p:stCondLst>
                        <p:cond delay="indefinite"/>
                      </p:stCondLst>
                      <p:childTnLst>
                        <p:par>
                          <p:cTn id="106" fill="hold">
                            <p:stCondLst>
                              <p:cond delay="0"/>
                            </p:stCondLst>
                            <p:childTnLst>
                              <p:par>
                                <p:cTn id="107" presetID="1" presetClass="entr" presetSubtype="0" fill="hold" grpId="3" nodeType="clickEffect">
                                  <p:stCondLst>
                                    <p:cond delay="0"/>
                                  </p:stCondLst>
                                  <p:childTnLst>
                                    <p:set>
                                      <p:cBhvr>
                                        <p:cTn id="108" dur="1" fill="hold">
                                          <p:stCondLst>
                                            <p:cond delay="0"/>
                                          </p:stCondLst>
                                        </p:cTn>
                                        <p:tgtEl>
                                          <p:spTgt spid="133"/>
                                        </p:tgtEl>
                                        <p:attrNameLst>
                                          <p:attrName>style.visibility</p:attrName>
                                        </p:attrNameLst>
                                      </p:cBhvr>
                                      <p:to>
                                        <p:strVal val="visible"/>
                                      </p:to>
                                    </p:set>
                                  </p:childTnLst>
                                </p:cTn>
                              </p:par>
                              <p:par>
                                <p:cTn id="109" presetID="1" presetClass="entr" presetSubtype="0" fill="hold" grpId="3" nodeType="withEffect">
                                  <p:stCondLst>
                                    <p:cond delay="0"/>
                                  </p:stCondLst>
                                  <p:childTnLst>
                                    <p:set>
                                      <p:cBhvr>
                                        <p:cTn id="110" dur="1" fill="hold">
                                          <p:stCondLst>
                                            <p:cond delay="0"/>
                                          </p:stCondLst>
                                        </p:cTn>
                                        <p:tgtEl>
                                          <p:spTgt spid="132"/>
                                        </p:tgtEl>
                                        <p:attrNameLst>
                                          <p:attrName>style.visibility</p:attrName>
                                        </p:attrNameLst>
                                      </p:cBhvr>
                                      <p:to>
                                        <p:strVal val="visible"/>
                                      </p:to>
                                    </p:set>
                                  </p:childTnLst>
                                </p:cTn>
                              </p:par>
                              <p:par>
                                <p:cTn id="111" presetID="0" presetClass="path" presetSubtype="0" repeatCount="indefinite" accel="50000" decel="50000" fill="hold" grpId="1" nodeType="withEffect">
                                  <p:stCondLst>
                                    <p:cond delay="0"/>
                                  </p:stCondLst>
                                  <p:childTnLst>
                                    <p:animMotion origin="layout" path="M 1.04167E-6 7.40741E-7 L -0.07604 0.00093 L -0.08125 0.29259 L -0.13073 0.29537 L -0.13021 0.36944 L -0.04375 0.37593 L -0.04375 0.47037 " pathEditMode="relative" rAng="0" ptsTypes="AAAAAAA">
                                      <p:cBhvr>
                                        <p:cTn id="112" dur="2000" fill="hold"/>
                                        <p:tgtEl>
                                          <p:spTgt spid="133"/>
                                        </p:tgtEl>
                                        <p:attrNameLst>
                                          <p:attrName>ppt_x</p:attrName>
                                          <p:attrName>ppt_y</p:attrName>
                                        </p:attrNameLst>
                                      </p:cBhvr>
                                      <p:rCtr x="-6536" y="23519"/>
                                    </p:animMotion>
                                  </p:childTnLst>
                                </p:cTn>
                              </p:par>
                              <p:par>
                                <p:cTn id="113" presetID="0" presetClass="path" presetSubtype="0" repeatCount="indefinite" accel="50000" decel="50000" fill="hold" grpId="1" nodeType="withEffect">
                                  <p:stCondLst>
                                    <p:cond delay="0"/>
                                  </p:stCondLst>
                                  <p:childTnLst>
                                    <p:animMotion origin="layout" path="M 1.875E-6 7.40741E-7 L -0.09636 -0.0037 L -0.09844 0.28148 L -0.04323 0.28518 L -0.04323 0.3713 L -0.07709 0.36759 L -0.075 0.46111 " pathEditMode="relative" rAng="0" ptsTypes="AAAAAAA">
                                      <p:cBhvr>
                                        <p:cTn id="114" dur="2000" fill="hold"/>
                                        <p:tgtEl>
                                          <p:spTgt spid="132"/>
                                        </p:tgtEl>
                                        <p:attrNameLst>
                                          <p:attrName>ppt_x</p:attrName>
                                          <p:attrName>ppt_y</p:attrName>
                                        </p:attrNameLst>
                                      </p:cBhvr>
                                      <p:rCtr x="-4922" y="22870"/>
                                    </p:animMotion>
                                  </p:childTnLst>
                                </p:cTn>
                              </p:par>
                            </p:childTnLst>
                          </p:cTn>
                        </p:par>
                        <p:par>
                          <p:cTn id="115" fill="hold">
                            <p:stCondLst>
                              <p:cond delay="2000"/>
                            </p:stCondLst>
                            <p:childTnLst>
                              <p:par>
                                <p:cTn id="116" presetID="0" presetClass="path" presetSubtype="0" repeatCount="indefinite" accel="50000" decel="50000" fill="hold" grpId="0" nodeType="afterEffect">
                                  <p:stCondLst>
                                    <p:cond delay="0"/>
                                  </p:stCondLst>
                                  <p:childTnLst>
                                    <p:animMotion origin="layout" path="M -4.16667E-6 -1.85185E-6 C 0.00573 -0.00116 0.00274 -0.00092 0.00886 -0.00092 L 0.00678 0.28611 L 0.06198 0.28889 L 0.06459 0.3713 L -0.15052 0.37222 L -0.14791 0.46667 " pathEditMode="relative" rAng="0" ptsTypes="AAAAAAA">
                                      <p:cBhvr>
                                        <p:cTn id="117" dur="2000" fill="hold"/>
                                        <p:tgtEl>
                                          <p:spTgt spid="121"/>
                                        </p:tgtEl>
                                        <p:attrNameLst>
                                          <p:attrName>ppt_x</p:attrName>
                                          <p:attrName>ppt_y</p:attrName>
                                        </p:attrNameLst>
                                      </p:cBhvr>
                                      <p:rCtr x="-4297" y="23264"/>
                                    </p:animMotion>
                                  </p:childTnLst>
                                </p:cTn>
                              </p:par>
                              <p:par>
                                <p:cTn id="118" presetID="0" presetClass="path" presetSubtype="0" repeatCount="indefinite" accel="50000" decel="50000" fill="hold" grpId="0" nodeType="withEffect">
                                  <p:stCondLst>
                                    <p:cond delay="1000"/>
                                  </p:stCondLst>
                                  <p:childTnLst>
                                    <p:animMotion origin="layout" path="M -6.25E-7 -1.85185E-6 C 0.00781 -0.00463 0.01211 -0.00463 0.02135 -0.00463 L 0.01667 0.28426 L 0.07344 0.28519 L 0.07656 0.37408 L -0.08125 0.36945 L -0.08021 0.46389 " pathEditMode="relative" rAng="0" ptsTypes="AAAAAAA">
                                      <p:cBhvr>
                                        <p:cTn id="119" dur="2000" fill="hold"/>
                                        <p:tgtEl>
                                          <p:spTgt spid="118"/>
                                        </p:tgtEl>
                                        <p:attrNameLst>
                                          <p:attrName>ppt_x</p:attrName>
                                          <p:attrName>ppt_y</p:attrName>
                                        </p:attrNameLst>
                                      </p:cBhvr>
                                      <p:rCtr x="-234" y="22963"/>
                                    </p:animMotion>
                                  </p:childTnLst>
                                </p:cTn>
                              </p:par>
                              <p:par>
                                <p:cTn id="120" presetID="0" presetClass="path" presetSubtype="0" repeatCount="indefinite" accel="50000" decel="50000" fill="hold" grpId="0" nodeType="withEffect">
                                  <p:stCondLst>
                                    <p:cond delay="1000"/>
                                  </p:stCondLst>
                                  <p:childTnLst>
                                    <p:animMotion origin="layout" path="M 2.91667E-6 -1.85185E-6 L 0.03541 -0.00185 L 0.03646 0.27871 L 0.09062 0.28241 L 0.08906 0.36482 L -0.00729 0.36667 L -0.00469 0.46667 " pathEditMode="relative" rAng="0" ptsTypes="AAAAAAA">
                                      <p:cBhvr>
                                        <p:cTn id="121" dur="2000" fill="hold"/>
                                        <p:tgtEl>
                                          <p:spTgt spid="119"/>
                                        </p:tgtEl>
                                        <p:attrNameLst>
                                          <p:attrName>ppt_x</p:attrName>
                                          <p:attrName>ppt_y</p:attrName>
                                        </p:attrNameLst>
                                      </p:cBhvr>
                                      <p:rCtr x="4167" y="23241"/>
                                    </p:animMotion>
                                  </p:childTnLst>
                                </p:cTn>
                              </p:par>
                              <p:par>
                                <p:cTn id="122" presetID="0" presetClass="path" presetSubtype="0" repeatCount="indefinite" accel="50000" decel="50000" fill="hold" grpId="0" nodeType="withEffect">
                                  <p:stCondLst>
                                    <p:cond delay="1500"/>
                                  </p:stCondLst>
                                  <p:childTnLst>
                                    <p:animMotion origin="layout" path="M -3.75E-6 -1.85185E-6 L 0.04896 -0.0037 L 0.0474 0.28611 L 0.10521 0.28611 L 0.10521 0.37037 L 0.06771 0.3713 L 0.06823 0.46945 " pathEditMode="relative" rAng="0" ptsTypes="AAAAAAA">
                                      <p:cBhvr>
                                        <p:cTn id="123" dur="2000" fill="hold"/>
                                        <p:tgtEl>
                                          <p:spTgt spid="117"/>
                                        </p:tgtEl>
                                        <p:attrNameLst>
                                          <p:attrName>ppt_x</p:attrName>
                                          <p:attrName>ppt_y</p:attrName>
                                        </p:attrNameLst>
                                      </p:cBhvr>
                                      <p:rCtr x="5260" y="23287"/>
                                    </p:animMotion>
                                  </p:childTnLst>
                                </p:cTn>
                              </p:par>
                              <p:par>
                                <p:cTn id="124" presetID="0" presetClass="path" presetSubtype="0" repeatCount="indefinite" accel="50000" decel="50000" fill="hold" nodeType="withEffect">
                                  <p:stCondLst>
                                    <p:cond delay="1000"/>
                                  </p:stCondLst>
                                  <p:childTnLst>
                                    <p:animMotion origin="layout" path="M -2.08333E-7 -1.85185E-6 L 0.06094 -0.00463 L 0.06094 0.29074 L 0.11458 0.28889 L 0.11719 0.37222 L -0.09687 0.3713 L -0.09635 0.4713 " pathEditMode="relative" rAng="0" ptsTypes="AAAAAAA">
                                      <p:cBhvr>
                                        <p:cTn id="125" dur="2000" fill="hold"/>
                                        <p:tgtEl>
                                          <p:spTgt spid="116"/>
                                        </p:tgtEl>
                                        <p:attrNameLst>
                                          <p:attrName>ppt_x</p:attrName>
                                          <p:attrName>ppt_y</p:attrName>
                                        </p:attrNameLst>
                                      </p:cBhvr>
                                      <p:rCtr x="1016" y="23333"/>
                                    </p:animMotion>
                                  </p:childTnLst>
                                </p:cTn>
                              </p:par>
                              <p:par>
                                <p:cTn id="126" presetID="0" presetClass="path" presetSubtype="0" repeatCount="indefinite" accel="50000" decel="50000" fill="hold" grpId="0" nodeType="withEffect">
                                  <p:stCondLst>
                                    <p:cond delay="1500"/>
                                  </p:stCondLst>
                                  <p:childTnLst>
                                    <p:animMotion origin="layout" path="M 2.5E-6 -1.85185E-6 L -0.0125 0.00185 L -0.01198 0.29167 L 0.04531 0.29074 L 0.04427 0.36945 L -0.10677 0.37315 L -0.10573 0.47222 " pathEditMode="relative" rAng="0" ptsTypes="AAAAAAA">
                                      <p:cBhvr>
                                        <p:cTn id="127" dur="2000" fill="hold"/>
                                        <p:tgtEl>
                                          <p:spTgt spid="120"/>
                                        </p:tgtEl>
                                        <p:attrNameLst>
                                          <p:attrName>ppt_x</p:attrName>
                                          <p:attrName>ppt_y</p:attrName>
                                        </p:attrNameLst>
                                      </p:cBhvr>
                                      <p:rCtr x="-3073" y="23611"/>
                                    </p:animMotion>
                                  </p:childTnLst>
                                </p:cTn>
                              </p:par>
                              <p:par>
                                <p:cTn id="128" presetID="0" presetClass="path" presetSubtype="0" repeatCount="indefinite" accel="50000" decel="50000" fill="hold" grpId="0" nodeType="withEffect">
                                  <p:stCondLst>
                                    <p:cond delay="1000"/>
                                  </p:stCondLst>
                                  <p:childTnLst>
                                    <p:animMotion origin="layout" path="M -1.04167E-6 -1.85185E-6 L -0.02448 -0.00092 L -0.02552 0.28611 L 0.03021 0.28611 L 0.02865 0.37037 L -0.00521 0.37315 L -0.00417 0.46574 " pathEditMode="relative" rAng="0" ptsTypes="AAAAAAA">
                                      <p:cBhvr>
                                        <p:cTn id="129" dur="2000" fill="hold"/>
                                        <p:tgtEl>
                                          <p:spTgt spid="123"/>
                                        </p:tgtEl>
                                        <p:attrNameLst>
                                          <p:attrName>ppt_x</p:attrName>
                                          <p:attrName>ppt_y</p:attrName>
                                        </p:attrNameLst>
                                      </p:cBhvr>
                                      <p:rCtr x="234" y="23241"/>
                                    </p:animMotion>
                                  </p:childTnLst>
                                </p:cTn>
                              </p:par>
                              <p:par>
                                <p:cTn id="130" presetID="0" presetClass="path" presetSubtype="0" repeatCount="indefinite" accel="50000" decel="50000" fill="hold" grpId="0" nodeType="withEffect">
                                  <p:stCondLst>
                                    <p:cond delay="1500"/>
                                  </p:stCondLst>
                                  <p:childTnLst>
                                    <p:animMotion origin="layout" path="M -4.375E-6 -1.85185E-6 L -0.03854 -0.00185 L -0.0401 0.28334 L 0.01511 0.28426 L 0.01563 0.36667 L -0.19479 0.37222 L -0.19479 0.47037 " pathEditMode="relative" rAng="0" ptsTypes="AAAAAAA">
                                      <p:cBhvr>
                                        <p:cTn id="131" dur="2000" fill="hold"/>
                                        <p:tgtEl>
                                          <p:spTgt spid="122"/>
                                        </p:tgtEl>
                                        <p:attrNameLst>
                                          <p:attrName>ppt_x</p:attrName>
                                          <p:attrName>ppt_y</p:attrName>
                                        </p:attrNameLst>
                                      </p:cBhvr>
                                      <p:rCtr x="-8958" y="23426"/>
                                    </p:animMotion>
                                  </p:childTnLst>
                                </p:cTn>
                              </p:par>
                              <p:par>
                                <p:cTn id="132" presetID="0" presetClass="path" presetSubtype="0" repeatCount="indefinite" accel="50000" decel="50000" fill="hold" grpId="0" nodeType="withEffect">
                                  <p:stCondLst>
                                    <p:cond delay="1000"/>
                                  </p:stCondLst>
                                  <p:childTnLst>
                                    <p:animMotion origin="layout" path="M 2.08333E-6 -1.85185E-6 L -0.05365 -0.0037 L -0.05365 0.27963 L 0.00156 0.28148 L 2.08333E-6 0.36389 L -0.14896 0.36667 L -0.14844 0.46296 " pathEditMode="relative" rAng="0" ptsTypes="AAAAAAA">
                                      <p:cBhvr>
                                        <p:cTn id="133" dur="2000" fill="hold"/>
                                        <p:tgtEl>
                                          <p:spTgt spid="125"/>
                                        </p:tgtEl>
                                        <p:attrNameLst>
                                          <p:attrName>ppt_x</p:attrName>
                                          <p:attrName>ppt_y</p:attrName>
                                        </p:attrNameLst>
                                      </p:cBhvr>
                                      <p:rCtr x="-7370" y="22963"/>
                                    </p:animMotion>
                                  </p:childTnLst>
                                </p:cTn>
                              </p:par>
                              <p:par>
                                <p:cTn id="134" presetID="0" presetClass="path" presetSubtype="0" repeatCount="indefinite" accel="50000" decel="50000" fill="hold" grpId="0" nodeType="withEffect">
                                  <p:stCondLst>
                                    <p:cond delay="1500"/>
                                  </p:stCondLst>
                                  <p:childTnLst>
                                    <p:animMotion origin="layout" path="M -1.45833E-6 -1.85185E-6 L -0.06823 0.00093 L -0.06823 0.29537 L -0.01146 0.29445 L -0.0125 0.3713 L -0.10417 0.37408 L -0.1026 0.46667 " pathEditMode="relative" rAng="0" ptsTypes="AAAAAAA">
                                      <p:cBhvr>
                                        <p:cTn id="135" dur="2000" fill="hold"/>
                                        <p:tgtEl>
                                          <p:spTgt spid="124"/>
                                        </p:tgtEl>
                                        <p:attrNameLst>
                                          <p:attrName>ppt_x</p:attrName>
                                          <p:attrName>ppt_y</p:attrName>
                                        </p:attrNameLst>
                                      </p:cBhvr>
                                      <p:rCtr x="-5208" y="23333"/>
                                    </p:animMotion>
                                  </p:childTnLst>
                                </p:cTn>
                              </p:par>
                              <p:par>
                                <p:cTn id="136" presetID="0" presetClass="path" presetSubtype="0" repeatCount="indefinite" accel="50000" decel="50000" fill="hold" grpId="0" nodeType="withEffect">
                                  <p:stCondLst>
                                    <p:cond delay="1000"/>
                                  </p:stCondLst>
                                  <p:childTnLst>
                                    <p:animMotion origin="layout" path="M -4.79167E-6 -1.85185E-6 C 0.00586 0.0007 0.0125 0.00023 0.01667 0.00278 L 0.02865 0.00185 L 0.02709 0.29352 L -0.03072 0.29074 L -0.0276 0.37037 L 0.00053 0.3713 L 0.00105 0.47408 " pathEditMode="relative" rAng="0" ptsTypes="AAAAAAAA">
                                      <p:cBhvr>
                                        <p:cTn id="137" dur="2000" fill="hold"/>
                                        <p:tgtEl>
                                          <p:spTgt spid="126"/>
                                        </p:tgtEl>
                                        <p:attrNameLst>
                                          <p:attrName>ppt_x</p:attrName>
                                          <p:attrName>ppt_y</p:attrName>
                                        </p:attrNameLst>
                                      </p:cBhvr>
                                      <p:rCtr x="-104" y="23704"/>
                                    </p:animMotion>
                                  </p:childTnLst>
                                </p:cTn>
                              </p:par>
                              <p:par>
                                <p:cTn id="138" presetID="0" presetClass="path" presetSubtype="0" repeatCount="indefinite" accel="50000" decel="50000" fill="hold" grpId="0" nodeType="withEffect">
                                  <p:stCondLst>
                                    <p:cond delay="1000"/>
                                  </p:stCondLst>
                                  <p:childTnLst>
                                    <p:animMotion origin="layout" path="M -1.875E-6 -1.85185E-6 L -0.00052 0.29352 L -0.05729 0.29259 L -0.05625 0.37315 L 0.02813 0.37778 L 0.02865 0.47315 " pathEditMode="relative" rAng="0" ptsTypes="AAAAAA">
                                      <p:cBhvr>
                                        <p:cTn id="139" dur="2000" fill="hold"/>
                                        <p:tgtEl>
                                          <p:spTgt spid="127"/>
                                        </p:tgtEl>
                                        <p:attrNameLst>
                                          <p:attrName>ppt_x</p:attrName>
                                          <p:attrName>ppt_y</p:attrName>
                                        </p:attrNameLst>
                                      </p:cBhvr>
                                      <p:rCtr x="-1432" y="23657"/>
                                    </p:animMotion>
                                  </p:childTnLst>
                                </p:cTn>
                              </p:par>
                              <p:par>
                                <p:cTn id="140" presetID="0" presetClass="path" presetSubtype="0" repeatCount="indefinite" accel="50000" decel="50000" fill="hold" grpId="0" nodeType="withEffect">
                                  <p:stCondLst>
                                    <p:cond delay="1500"/>
                                  </p:stCondLst>
                                  <p:childTnLst>
                                    <p:animMotion origin="layout" path="M 4.79167E-6 -1.85185E-6 L -0.01563 0.00463 L -0.0198 0.3 L -0.0724 0.29908 L -0.06823 0.37778 L 0.07552 0.37963 L 0.07447 0.47685 " pathEditMode="relative" rAng="0" ptsTypes="AAAAAAA">
                                      <p:cBhvr>
                                        <p:cTn id="141" dur="2000" fill="hold"/>
                                        <p:tgtEl>
                                          <p:spTgt spid="128"/>
                                        </p:tgtEl>
                                        <p:attrNameLst>
                                          <p:attrName>ppt_x</p:attrName>
                                          <p:attrName>ppt_y</p:attrName>
                                        </p:attrNameLst>
                                      </p:cBhvr>
                                      <p:rCtr x="156" y="23843"/>
                                    </p:animMotion>
                                  </p:childTnLst>
                                </p:cTn>
                              </p:par>
                              <p:par>
                                <p:cTn id="142" presetID="0" presetClass="path" presetSubtype="0" repeatCount="indefinite" accel="50000" decel="50000" fill="hold" grpId="0" nodeType="withEffect">
                                  <p:stCondLst>
                                    <p:cond delay="1000"/>
                                  </p:stCondLst>
                                  <p:childTnLst>
                                    <p:animMotion origin="layout" path="M 1.25E-6 -1.85185E-6 L -0.03177 0.00093 L -0.03125 0.29722 L -0.08594 0.29537 L -0.08646 0.375 L -0.06146 0.37593 L -0.06042 0.475 " pathEditMode="relative" rAng="0" ptsTypes="AAAAAAA">
                                      <p:cBhvr>
                                        <p:cTn id="143" dur="2000" fill="hold"/>
                                        <p:tgtEl>
                                          <p:spTgt spid="129"/>
                                        </p:tgtEl>
                                        <p:attrNameLst>
                                          <p:attrName>ppt_x</p:attrName>
                                          <p:attrName>ppt_y</p:attrName>
                                        </p:attrNameLst>
                                      </p:cBhvr>
                                      <p:rCtr x="-4323" y="23750"/>
                                    </p:animMotion>
                                  </p:childTnLst>
                                </p:cTn>
                              </p:par>
                              <p:par>
                                <p:cTn id="144" presetID="0" presetClass="path" presetSubtype="0" repeatCount="indefinite" accel="50000" decel="50000" fill="hold" grpId="0" nodeType="withEffect">
                                  <p:stCondLst>
                                    <p:cond delay="1500"/>
                                  </p:stCondLst>
                                  <p:childTnLst>
                                    <p:animMotion origin="layout" path="M -2.29167E-6 -1.85185E-6 L -0.04323 -1.85185E-6 L -0.04583 0.29167 L -0.09739 0.29722 L -0.09791 0.37963 L -0.01406 0.38148 L -0.01354 0.475 " pathEditMode="relative" rAng="0" ptsTypes="AAAAAAA">
                                      <p:cBhvr>
                                        <p:cTn id="145" dur="2000" fill="hold"/>
                                        <p:tgtEl>
                                          <p:spTgt spid="130"/>
                                        </p:tgtEl>
                                        <p:attrNameLst>
                                          <p:attrName>ppt_x</p:attrName>
                                          <p:attrName>ppt_y</p:attrName>
                                        </p:attrNameLst>
                                      </p:cBhvr>
                                      <p:rCtr x="-4896" y="23750"/>
                                    </p:animMotion>
                                  </p:childTnLst>
                                </p:cTn>
                              </p:par>
                              <p:par>
                                <p:cTn id="146" presetID="0" presetClass="path" presetSubtype="0" repeatCount="indefinite" accel="50000" decel="50000" fill="hold" grpId="0" nodeType="withEffect">
                                  <p:stCondLst>
                                    <p:cond delay="1000"/>
                                  </p:stCondLst>
                                  <p:childTnLst>
                                    <p:animMotion origin="layout" path="M 4.375E-6 -1.85185E-6 L -0.06303 0.00185 L -0.06355 0.29352 L -0.11928 0.29259 L -0.11407 0.375 L 0.0276 0.37593 L 0.02708 0.475 " pathEditMode="relative" rAng="0" ptsTypes="AAAAAAA">
                                      <p:cBhvr>
                                        <p:cTn id="147" dur="2000" fill="hold"/>
                                        <p:tgtEl>
                                          <p:spTgt spid="131"/>
                                        </p:tgtEl>
                                        <p:attrNameLst>
                                          <p:attrName>ppt_x</p:attrName>
                                          <p:attrName>ppt_y</p:attrName>
                                        </p:attrNameLst>
                                      </p:cBhvr>
                                      <p:rCtr x="-4583" y="2375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 grpId="0" animBg="1"/>
      <p:bldP spid="95" grpId="0" animBg="1"/>
      <p:bldP spid="96" grpId="0" animBg="1"/>
      <p:bldP spid="96" grpId="1" animBg="1"/>
      <p:bldP spid="97" grpId="0" animBg="1"/>
      <p:bldP spid="97" grpId="1" animBg="1"/>
      <p:bldP spid="98" grpId="0" animBg="1"/>
      <p:bldP spid="98" grpId="1" animBg="1"/>
      <p:bldP spid="99" grpId="0" animBg="1"/>
      <p:bldP spid="99" grpId="1" animBg="1"/>
      <p:bldP spid="100" grpId="0" animBg="1"/>
      <p:bldP spid="100" grpId="1" animBg="1"/>
      <p:bldP spid="101" grpId="0" animBg="1"/>
      <p:bldP spid="101" grpId="1" animBg="1"/>
      <p:bldP spid="102" grpId="0" animBg="1"/>
      <p:bldP spid="102" grpId="1" animBg="1"/>
      <p:bldP spid="103" grpId="0" animBg="1"/>
      <p:bldP spid="103" grpId="1" animBg="1"/>
      <p:bldP spid="104" grpId="0" animBg="1"/>
      <p:bldP spid="104" grpId="1" animBg="1"/>
      <p:bldP spid="105" grpId="0" animBg="1"/>
      <p:bldP spid="105" grpId="1" animBg="1"/>
      <p:bldP spid="106" grpId="0" animBg="1"/>
      <p:bldP spid="106" grpId="1" animBg="1"/>
      <p:bldP spid="107" grpId="0" animBg="1"/>
      <p:bldP spid="107" grpId="1" animBg="1"/>
      <p:bldP spid="108" grpId="0" animBg="1"/>
      <p:bldP spid="108" grpId="1" animBg="1"/>
      <p:bldP spid="109" grpId="0" animBg="1"/>
      <p:bldP spid="109" grpId="1" animBg="1"/>
      <p:bldP spid="110" grpId="0" animBg="1"/>
      <p:bldP spid="110" grpId="1"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2" grpId="1" animBg="1"/>
      <p:bldP spid="132" grpId="2" animBg="1"/>
      <p:bldP spid="132" grpId="3" animBg="1"/>
      <p:bldP spid="133" grpId="0" animBg="1"/>
      <p:bldP spid="133" grpId="1" animBg="1"/>
      <p:bldP spid="133" grpId="2" animBg="1"/>
      <p:bldP spid="133" grpId="3" animBg="1"/>
      <p:bldP spid="135"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p:cNvSpPr txBox="1">
            <a:spLocks/>
          </p:cNvSpPr>
          <p:nvPr/>
        </p:nvSpPr>
        <p:spPr>
          <a:xfrm>
            <a:off x="503275" y="170189"/>
            <a:ext cx="6998495" cy="747897"/>
          </a:xfrm>
          <a:prstGeom prst="rect">
            <a:avLst/>
          </a:prstGeom>
        </p:spPr>
        <p:txBody>
          <a:bodyPr lIns="0" tIns="0" rIns="0" bIns="0"/>
          <a:lstStyle>
            <a:lvl1pPr algn="l" defTabSz="914363" rtl="0" eaLnBrk="1" latinLnBrk="0" hangingPunct="1">
              <a:lnSpc>
                <a:spcPct val="90000"/>
              </a:lnSpc>
              <a:spcBef>
                <a:spcPct val="0"/>
              </a:spcBef>
              <a:buNone/>
              <a:defRPr lang="en-US" sz="5400" b="0" kern="1200" cap="none" spc="-100" baseline="0" dirty="0" smtClean="0">
                <a:ln w="3175">
                  <a:noFill/>
                </a:ln>
                <a:gradFill>
                  <a:gsLst>
                    <a:gs pos="1250">
                      <a:schemeClr val="tx2"/>
                    </a:gs>
                    <a:gs pos="100000">
                      <a:schemeClr val="tx2"/>
                    </a:gs>
                  </a:gsLst>
                  <a:lin ang="5400000" scaled="0"/>
                </a:gradFill>
                <a:effectLst/>
                <a:latin typeface="+mj-lt"/>
                <a:ea typeface="+mn-ea"/>
                <a:cs typeface="Arial" charset="0"/>
              </a:defRPr>
            </a:lvl1pPr>
          </a:lstStyle>
          <a:p>
            <a:r>
              <a:rPr lang="en-US" dirty="0" smtClean="0">
                <a:gradFill>
                  <a:gsLst>
                    <a:gs pos="1667">
                      <a:schemeClr val="accent1"/>
                    </a:gs>
                    <a:gs pos="26000">
                      <a:schemeClr val="accent1"/>
                    </a:gs>
                  </a:gsLst>
                  <a:lin ang="5400000" scaled="0"/>
                </a:gradFill>
              </a:rPr>
              <a:t>VLAN</a:t>
            </a:r>
            <a:endParaRPr lang="en-US" dirty="0">
              <a:gradFill>
                <a:gsLst>
                  <a:gs pos="1667">
                    <a:schemeClr val="accent1"/>
                  </a:gs>
                  <a:gs pos="26000">
                    <a:schemeClr val="accent1"/>
                  </a:gs>
                </a:gsLst>
                <a:lin ang="5400000" scaled="0"/>
              </a:gradFill>
            </a:endParaRPr>
          </a:p>
        </p:txBody>
      </p:sp>
      <p:sp>
        <p:nvSpPr>
          <p:cNvPr id="10" name="Freeform 25"/>
          <p:cNvSpPr>
            <a:spLocks noEditPoints="1"/>
          </p:cNvSpPr>
          <p:nvPr/>
        </p:nvSpPr>
        <p:spPr bwMode="black">
          <a:xfrm>
            <a:off x="503275" y="1520258"/>
            <a:ext cx="789085" cy="671885"/>
          </a:xfrm>
          <a:custGeom>
            <a:avLst/>
            <a:gdLst>
              <a:gd name="T0" fmla="*/ 300 w 300"/>
              <a:gd name="T1" fmla="*/ 201 h 255"/>
              <a:gd name="T2" fmla="*/ 288 w 300"/>
              <a:gd name="T3" fmla="*/ 210 h 255"/>
              <a:gd name="T4" fmla="*/ 285 w 300"/>
              <a:gd name="T5" fmla="*/ 214 h 255"/>
              <a:gd name="T6" fmla="*/ 266 w 300"/>
              <a:gd name="T7" fmla="*/ 230 h 255"/>
              <a:gd name="T8" fmla="*/ 229 w 300"/>
              <a:gd name="T9" fmla="*/ 245 h 255"/>
              <a:gd name="T10" fmla="*/ 169 w 300"/>
              <a:gd name="T11" fmla="*/ 253 h 255"/>
              <a:gd name="T12" fmla="*/ 47 w 300"/>
              <a:gd name="T13" fmla="*/ 231 h 255"/>
              <a:gd name="T14" fmla="*/ 47 w 300"/>
              <a:gd name="T15" fmla="*/ 186 h 255"/>
              <a:gd name="T16" fmla="*/ 89 w 300"/>
              <a:gd name="T17" fmla="*/ 168 h 255"/>
              <a:gd name="T18" fmla="*/ 130 w 300"/>
              <a:gd name="T19" fmla="*/ 171 h 255"/>
              <a:gd name="T20" fmla="*/ 163 w 300"/>
              <a:gd name="T21" fmla="*/ 174 h 255"/>
              <a:gd name="T22" fmla="*/ 198 w 300"/>
              <a:gd name="T23" fmla="*/ 169 h 255"/>
              <a:gd name="T24" fmla="*/ 219 w 300"/>
              <a:gd name="T25" fmla="*/ 182 h 255"/>
              <a:gd name="T26" fmla="*/ 201 w 300"/>
              <a:gd name="T27" fmla="*/ 195 h 255"/>
              <a:gd name="T28" fmla="*/ 174 w 300"/>
              <a:gd name="T29" fmla="*/ 194 h 255"/>
              <a:gd name="T30" fmla="*/ 144 w 300"/>
              <a:gd name="T31" fmla="*/ 202 h 255"/>
              <a:gd name="T32" fmla="*/ 177 w 300"/>
              <a:gd name="T33" fmla="*/ 217 h 255"/>
              <a:gd name="T34" fmla="*/ 223 w 300"/>
              <a:gd name="T35" fmla="*/ 218 h 255"/>
              <a:gd name="T36" fmla="*/ 255 w 300"/>
              <a:gd name="T37" fmla="*/ 209 h 255"/>
              <a:gd name="T38" fmla="*/ 287 w 300"/>
              <a:gd name="T39" fmla="*/ 193 h 255"/>
              <a:gd name="T40" fmla="*/ 300 w 300"/>
              <a:gd name="T41" fmla="*/ 201 h 255"/>
              <a:gd name="T42" fmla="*/ 34 w 300"/>
              <a:gd name="T43" fmla="*/ 173 h 255"/>
              <a:gd name="T44" fmla="*/ 0 w 300"/>
              <a:gd name="T45" fmla="*/ 173 h 255"/>
              <a:gd name="T46" fmla="*/ 0 w 300"/>
              <a:gd name="T47" fmla="*/ 240 h 255"/>
              <a:gd name="T48" fmla="*/ 34 w 300"/>
              <a:gd name="T49" fmla="*/ 240 h 255"/>
              <a:gd name="T50" fmla="*/ 39 w 300"/>
              <a:gd name="T51" fmla="*/ 235 h 255"/>
              <a:gd name="T52" fmla="*/ 39 w 300"/>
              <a:gd name="T53" fmla="*/ 177 h 255"/>
              <a:gd name="T54" fmla="*/ 34 w 300"/>
              <a:gd name="T55" fmla="*/ 173 h 255"/>
              <a:gd name="T56" fmla="*/ 246 w 300"/>
              <a:gd name="T57" fmla="*/ 24 h 255"/>
              <a:gd name="T58" fmla="*/ 246 w 300"/>
              <a:gd name="T59" fmla="*/ 147 h 255"/>
              <a:gd name="T60" fmla="*/ 123 w 300"/>
              <a:gd name="T61" fmla="*/ 147 h 255"/>
              <a:gd name="T62" fmla="*/ 123 w 300"/>
              <a:gd name="T63" fmla="*/ 122 h 255"/>
              <a:gd name="T64" fmla="*/ 99 w 300"/>
              <a:gd name="T65" fmla="*/ 122 h 255"/>
              <a:gd name="T66" fmla="*/ 99 w 300"/>
              <a:gd name="T67" fmla="*/ 0 h 255"/>
              <a:gd name="T68" fmla="*/ 221 w 300"/>
              <a:gd name="T69" fmla="*/ 0 h 255"/>
              <a:gd name="T70" fmla="*/ 221 w 300"/>
              <a:gd name="T71" fmla="*/ 24 h 255"/>
              <a:gd name="T72" fmla="*/ 246 w 300"/>
              <a:gd name="T73" fmla="*/ 24 h 255"/>
              <a:gd name="T74" fmla="*/ 123 w 300"/>
              <a:gd name="T75" fmla="*/ 116 h 255"/>
              <a:gd name="T76" fmla="*/ 123 w 300"/>
              <a:gd name="T77" fmla="*/ 24 h 255"/>
              <a:gd name="T78" fmla="*/ 215 w 300"/>
              <a:gd name="T79" fmla="*/ 24 h 255"/>
              <a:gd name="T80" fmla="*/ 215 w 300"/>
              <a:gd name="T81" fmla="*/ 6 h 255"/>
              <a:gd name="T82" fmla="*/ 105 w 300"/>
              <a:gd name="T83" fmla="*/ 6 h 255"/>
              <a:gd name="T84" fmla="*/ 105 w 300"/>
              <a:gd name="T85" fmla="*/ 116 h 255"/>
              <a:gd name="T86" fmla="*/ 123 w 300"/>
              <a:gd name="T87" fmla="*/ 116 h 255"/>
              <a:gd name="T88" fmla="*/ 224 w 300"/>
              <a:gd name="T89" fmla="*/ 85 h 255"/>
              <a:gd name="T90" fmla="*/ 183 w 300"/>
              <a:gd name="T91" fmla="*/ 56 h 255"/>
              <a:gd name="T92" fmla="*/ 183 w 300"/>
              <a:gd name="T93" fmla="*/ 76 h 255"/>
              <a:gd name="T94" fmla="*/ 145 w 300"/>
              <a:gd name="T95" fmla="*/ 76 h 255"/>
              <a:gd name="T96" fmla="*/ 145 w 300"/>
              <a:gd name="T97" fmla="*/ 94 h 255"/>
              <a:gd name="T98" fmla="*/ 183 w 300"/>
              <a:gd name="T99" fmla="*/ 94 h 255"/>
              <a:gd name="T100" fmla="*/ 183 w 300"/>
              <a:gd name="T101" fmla="*/ 115 h 255"/>
              <a:gd name="T102" fmla="*/ 224 w 300"/>
              <a:gd name="T103" fmla="*/ 85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00" h="255">
                <a:moveTo>
                  <a:pt x="300" y="201"/>
                </a:moveTo>
                <a:cubicBezTo>
                  <a:pt x="300" y="201"/>
                  <a:pt x="299" y="202"/>
                  <a:pt x="288" y="210"/>
                </a:cubicBezTo>
                <a:cubicBezTo>
                  <a:pt x="288" y="210"/>
                  <a:pt x="286" y="214"/>
                  <a:pt x="285" y="214"/>
                </a:cubicBezTo>
                <a:cubicBezTo>
                  <a:pt x="280" y="218"/>
                  <a:pt x="275" y="223"/>
                  <a:pt x="266" y="230"/>
                </a:cubicBezTo>
                <a:cubicBezTo>
                  <a:pt x="257" y="231"/>
                  <a:pt x="238" y="240"/>
                  <a:pt x="229" y="245"/>
                </a:cubicBezTo>
                <a:cubicBezTo>
                  <a:pt x="212" y="244"/>
                  <a:pt x="187" y="248"/>
                  <a:pt x="169" y="253"/>
                </a:cubicBezTo>
                <a:cubicBezTo>
                  <a:pt x="143" y="249"/>
                  <a:pt x="140" y="255"/>
                  <a:pt x="47" y="231"/>
                </a:cubicBezTo>
                <a:cubicBezTo>
                  <a:pt x="47" y="231"/>
                  <a:pt x="47" y="194"/>
                  <a:pt x="47" y="186"/>
                </a:cubicBezTo>
                <a:cubicBezTo>
                  <a:pt x="64" y="182"/>
                  <a:pt x="69" y="171"/>
                  <a:pt x="89" y="168"/>
                </a:cubicBezTo>
                <a:cubicBezTo>
                  <a:pt x="103" y="166"/>
                  <a:pt x="116" y="167"/>
                  <a:pt x="130" y="171"/>
                </a:cubicBezTo>
                <a:cubicBezTo>
                  <a:pt x="139" y="174"/>
                  <a:pt x="148" y="176"/>
                  <a:pt x="163" y="174"/>
                </a:cubicBezTo>
                <a:cubicBezTo>
                  <a:pt x="176" y="173"/>
                  <a:pt x="181" y="169"/>
                  <a:pt x="198" y="169"/>
                </a:cubicBezTo>
                <a:cubicBezTo>
                  <a:pt x="209" y="169"/>
                  <a:pt x="220" y="176"/>
                  <a:pt x="219" y="182"/>
                </a:cubicBezTo>
                <a:cubicBezTo>
                  <a:pt x="219" y="188"/>
                  <a:pt x="208" y="194"/>
                  <a:pt x="201" y="195"/>
                </a:cubicBezTo>
                <a:cubicBezTo>
                  <a:pt x="185" y="195"/>
                  <a:pt x="189" y="194"/>
                  <a:pt x="174" y="194"/>
                </a:cubicBezTo>
                <a:cubicBezTo>
                  <a:pt x="156" y="194"/>
                  <a:pt x="155" y="197"/>
                  <a:pt x="144" y="202"/>
                </a:cubicBezTo>
                <a:cubicBezTo>
                  <a:pt x="155" y="205"/>
                  <a:pt x="162" y="209"/>
                  <a:pt x="177" y="217"/>
                </a:cubicBezTo>
                <a:cubicBezTo>
                  <a:pt x="193" y="215"/>
                  <a:pt x="209" y="217"/>
                  <a:pt x="223" y="218"/>
                </a:cubicBezTo>
                <a:cubicBezTo>
                  <a:pt x="235" y="215"/>
                  <a:pt x="241" y="210"/>
                  <a:pt x="255" y="209"/>
                </a:cubicBezTo>
                <a:cubicBezTo>
                  <a:pt x="264" y="202"/>
                  <a:pt x="276" y="191"/>
                  <a:pt x="287" y="193"/>
                </a:cubicBezTo>
                <a:cubicBezTo>
                  <a:pt x="293" y="194"/>
                  <a:pt x="300" y="201"/>
                  <a:pt x="300" y="201"/>
                </a:cubicBezTo>
                <a:close/>
                <a:moveTo>
                  <a:pt x="34" y="173"/>
                </a:moveTo>
                <a:cubicBezTo>
                  <a:pt x="0" y="173"/>
                  <a:pt x="0" y="173"/>
                  <a:pt x="0" y="173"/>
                </a:cubicBezTo>
                <a:cubicBezTo>
                  <a:pt x="0" y="240"/>
                  <a:pt x="0" y="240"/>
                  <a:pt x="0" y="240"/>
                </a:cubicBezTo>
                <a:cubicBezTo>
                  <a:pt x="34" y="240"/>
                  <a:pt x="34" y="240"/>
                  <a:pt x="34" y="240"/>
                </a:cubicBezTo>
                <a:cubicBezTo>
                  <a:pt x="37" y="240"/>
                  <a:pt x="39" y="238"/>
                  <a:pt x="39" y="235"/>
                </a:cubicBezTo>
                <a:cubicBezTo>
                  <a:pt x="39" y="177"/>
                  <a:pt x="39" y="177"/>
                  <a:pt x="39" y="177"/>
                </a:cubicBezTo>
                <a:cubicBezTo>
                  <a:pt x="39" y="175"/>
                  <a:pt x="37" y="173"/>
                  <a:pt x="34" y="173"/>
                </a:cubicBezTo>
                <a:close/>
                <a:moveTo>
                  <a:pt x="246" y="24"/>
                </a:moveTo>
                <a:cubicBezTo>
                  <a:pt x="246" y="147"/>
                  <a:pt x="246" y="147"/>
                  <a:pt x="246" y="147"/>
                </a:cubicBezTo>
                <a:cubicBezTo>
                  <a:pt x="123" y="147"/>
                  <a:pt x="123" y="147"/>
                  <a:pt x="123" y="147"/>
                </a:cubicBezTo>
                <a:cubicBezTo>
                  <a:pt x="123" y="122"/>
                  <a:pt x="123" y="122"/>
                  <a:pt x="123" y="122"/>
                </a:cubicBezTo>
                <a:cubicBezTo>
                  <a:pt x="99" y="122"/>
                  <a:pt x="99" y="122"/>
                  <a:pt x="99" y="122"/>
                </a:cubicBezTo>
                <a:cubicBezTo>
                  <a:pt x="99" y="0"/>
                  <a:pt x="99" y="0"/>
                  <a:pt x="99" y="0"/>
                </a:cubicBezTo>
                <a:cubicBezTo>
                  <a:pt x="221" y="0"/>
                  <a:pt x="221" y="0"/>
                  <a:pt x="221" y="0"/>
                </a:cubicBezTo>
                <a:cubicBezTo>
                  <a:pt x="221" y="24"/>
                  <a:pt x="221" y="24"/>
                  <a:pt x="221" y="24"/>
                </a:cubicBezTo>
                <a:lnTo>
                  <a:pt x="246" y="24"/>
                </a:lnTo>
                <a:close/>
                <a:moveTo>
                  <a:pt x="123" y="116"/>
                </a:moveTo>
                <a:cubicBezTo>
                  <a:pt x="123" y="24"/>
                  <a:pt x="123" y="24"/>
                  <a:pt x="123" y="24"/>
                </a:cubicBezTo>
                <a:cubicBezTo>
                  <a:pt x="215" y="24"/>
                  <a:pt x="215" y="24"/>
                  <a:pt x="215" y="24"/>
                </a:cubicBezTo>
                <a:cubicBezTo>
                  <a:pt x="215" y="6"/>
                  <a:pt x="215" y="6"/>
                  <a:pt x="215" y="6"/>
                </a:cubicBezTo>
                <a:cubicBezTo>
                  <a:pt x="105" y="6"/>
                  <a:pt x="105" y="6"/>
                  <a:pt x="105" y="6"/>
                </a:cubicBezTo>
                <a:cubicBezTo>
                  <a:pt x="105" y="116"/>
                  <a:pt x="105" y="116"/>
                  <a:pt x="105" y="116"/>
                </a:cubicBezTo>
                <a:lnTo>
                  <a:pt x="123" y="116"/>
                </a:lnTo>
                <a:close/>
                <a:moveTo>
                  <a:pt x="224" y="85"/>
                </a:moveTo>
                <a:cubicBezTo>
                  <a:pt x="183" y="56"/>
                  <a:pt x="183" y="56"/>
                  <a:pt x="183" y="56"/>
                </a:cubicBezTo>
                <a:cubicBezTo>
                  <a:pt x="183" y="76"/>
                  <a:pt x="183" y="76"/>
                  <a:pt x="183" y="76"/>
                </a:cubicBezTo>
                <a:cubicBezTo>
                  <a:pt x="145" y="76"/>
                  <a:pt x="145" y="76"/>
                  <a:pt x="145" y="76"/>
                </a:cubicBezTo>
                <a:cubicBezTo>
                  <a:pt x="145" y="94"/>
                  <a:pt x="145" y="94"/>
                  <a:pt x="145" y="94"/>
                </a:cubicBezTo>
                <a:cubicBezTo>
                  <a:pt x="183" y="94"/>
                  <a:pt x="183" y="94"/>
                  <a:pt x="183" y="94"/>
                </a:cubicBezTo>
                <a:cubicBezTo>
                  <a:pt x="183" y="115"/>
                  <a:pt x="183" y="115"/>
                  <a:pt x="183" y="115"/>
                </a:cubicBezTo>
                <a:lnTo>
                  <a:pt x="224" y="85"/>
                </a:lnTo>
                <a:close/>
              </a:path>
            </a:pathLst>
          </a:custGeom>
          <a:solidFill>
            <a:srgbClr val="FFFFFF"/>
          </a:solidFill>
          <a:ln>
            <a:noFill/>
          </a:ln>
        </p:spPr>
        <p:txBody>
          <a:bodyPr vert="horz" wrap="square" lIns="82305" tIns="41153" rIns="82305" bIns="41153" numCol="1" anchor="t" anchorCtr="0" compatLnSpc="1">
            <a:prstTxWarp prst="textNoShape">
              <a:avLst/>
            </a:prstTxWarp>
          </a:bodyPr>
          <a:lstStyle/>
          <a:p>
            <a:endParaRPr lang="en-US" sz="1600"/>
          </a:p>
        </p:txBody>
      </p:sp>
      <p:pic>
        <p:nvPicPr>
          <p:cNvPr id="2" name="Image 1"/>
          <p:cNvPicPr>
            <a:picLocks noChangeAspect="1"/>
          </p:cNvPicPr>
          <p:nvPr/>
        </p:nvPicPr>
        <p:blipFill>
          <a:blip r:embed="rId3"/>
          <a:stretch>
            <a:fillRect/>
          </a:stretch>
        </p:blipFill>
        <p:spPr>
          <a:xfrm>
            <a:off x="503275" y="918086"/>
            <a:ext cx="11245703" cy="5565010"/>
          </a:xfrm>
          <a:prstGeom prst="rect">
            <a:avLst/>
          </a:prstGeom>
        </p:spPr>
      </p:pic>
      <p:sp>
        <p:nvSpPr>
          <p:cNvPr id="3" name="Espace réservé du numéro de diapositive 2"/>
          <p:cNvSpPr>
            <a:spLocks noGrp="1"/>
          </p:cNvSpPr>
          <p:nvPr>
            <p:ph type="sldNum" sz="quarter" idx="12"/>
          </p:nvPr>
        </p:nvSpPr>
        <p:spPr/>
        <p:txBody>
          <a:bodyPr/>
          <a:lstStyle/>
          <a:p>
            <a:pPr>
              <a:lnSpc>
                <a:spcPct val="90000"/>
              </a:lnSpc>
            </a:pPr>
            <a:fld id="{1BC86A1F-E589-44B2-A543-2EC98F5547A7}" type="slidenum">
              <a:rPr lang="en-US" smtClean="0"/>
              <a:pPr>
                <a:lnSpc>
                  <a:spcPct val="90000"/>
                </a:lnSpc>
              </a:pPr>
              <a:t>36</a:t>
            </a:fld>
            <a:endParaRPr lang="en-US" dirty="0"/>
          </a:p>
        </p:txBody>
      </p:sp>
    </p:spTree>
    <p:extLst>
      <p:ext uri="{BB962C8B-B14F-4D97-AF65-F5344CB8AC3E}">
        <p14:creationId xmlns:p14="http://schemas.microsoft.com/office/powerpoint/2010/main" val="1633174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p:cNvSpPr txBox="1">
            <a:spLocks/>
          </p:cNvSpPr>
          <p:nvPr/>
        </p:nvSpPr>
        <p:spPr>
          <a:xfrm>
            <a:off x="503275" y="170189"/>
            <a:ext cx="6998495" cy="747897"/>
          </a:xfrm>
          <a:prstGeom prst="rect">
            <a:avLst/>
          </a:prstGeom>
        </p:spPr>
        <p:txBody>
          <a:bodyPr lIns="0" tIns="0" rIns="0" bIns="0"/>
          <a:lstStyle>
            <a:lvl1pPr algn="l" defTabSz="914363" rtl="0" eaLnBrk="1" latinLnBrk="0" hangingPunct="1">
              <a:lnSpc>
                <a:spcPct val="90000"/>
              </a:lnSpc>
              <a:spcBef>
                <a:spcPct val="0"/>
              </a:spcBef>
              <a:buNone/>
              <a:defRPr lang="en-US" sz="5400" b="0" kern="1200" cap="none" spc="-100" baseline="0" dirty="0" smtClean="0">
                <a:ln w="3175">
                  <a:noFill/>
                </a:ln>
                <a:gradFill>
                  <a:gsLst>
                    <a:gs pos="1250">
                      <a:schemeClr val="tx2"/>
                    </a:gs>
                    <a:gs pos="100000">
                      <a:schemeClr val="tx2"/>
                    </a:gs>
                  </a:gsLst>
                  <a:lin ang="5400000" scaled="0"/>
                </a:gradFill>
                <a:effectLst/>
                <a:latin typeface="+mj-lt"/>
                <a:ea typeface="+mn-ea"/>
                <a:cs typeface="Arial" charset="0"/>
              </a:defRPr>
            </a:lvl1pPr>
          </a:lstStyle>
          <a:p>
            <a:r>
              <a:rPr lang="en-US" dirty="0" smtClean="0">
                <a:gradFill>
                  <a:gsLst>
                    <a:gs pos="1667">
                      <a:schemeClr val="accent1"/>
                    </a:gs>
                    <a:gs pos="26000">
                      <a:schemeClr val="accent1"/>
                    </a:gs>
                  </a:gsLst>
                  <a:lin ang="5400000" scaled="0"/>
                </a:gradFill>
              </a:rPr>
              <a:t>PVLAN</a:t>
            </a:r>
            <a:endParaRPr lang="en-US" dirty="0">
              <a:gradFill>
                <a:gsLst>
                  <a:gs pos="1667">
                    <a:schemeClr val="accent1"/>
                  </a:gs>
                  <a:gs pos="26000">
                    <a:schemeClr val="accent1"/>
                  </a:gs>
                </a:gsLst>
                <a:lin ang="5400000" scaled="0"/>
              </a:gradFill>
            </a:endParaRPr>
          </a:p>
        </p:txBody>
      </p:sp>
      <p:sp>
        <p:nvSpPr>
          <p:cNvPr id="10" name="Freeform 25"/>
          <p:cNvSpPr>
            <a:spLocks noEditPoints="1"/>
          </p:cNvSpPr>
          <p:nvPr/>
        </p:nvSpPr>
        <p:spPr bwMode="black">
          <a:xfrm>
            <a:off x="503275" y="1520258"/>
            <a:ext cx="789085" cy="671885"/>
          </a:xfrm>
          <a:custGeom>
            <a:avLst/>
            <a:gdLst>
              <a:gd name="T0" fmla="*/ 300 w 300"/>
              <a:gd name="T1" fmla="*/ 201 h 255"/>
              <a:gd name="T2" fmla="*/ 288 w 300"/>
              <a:gd name="T3" fmla="*/ 210 h 255"/>
              <a:gd name="T4" fmla="*/ 285 w 300"/>
              <a:gd name="T5" fmla="*/ 214 h 255"/>
              <a:gd name="T6" fmla="*/ 266 w 300"/>
              <a:gd name="T7" fmla="*/ 230 h 255"/>
              <a:gd name="T8" fmla="*/ 229 w 300"/>
              <a:gd name="T9" fmla="*/ 245 h 255"/>
              <a:gd name="T10" fmla="*/ 169 w 300"/>
              <a:gd name="T11" fmla="*/ 253 h 255"/>
              <a:gd name="T12" fmla="*/ 47 w 300"/>
              <a:gd name="T13" fmla="*/ 231 h 255"/>
              <a:gd name="T14" fmla="*/ 47 w 300"/>
              <a:gd name="T15" fmla="*/ 186 h 255"/>
              <a:gd name="T16" fmla="*/ 89 w 300"/>
              <a:gd name="T17" fmla="*/ 168 h 255"/>
              <a:gd name="T18" fmla="*/ 130 w 300"/>
              <a:gd name="T19" fmla="*/ 171 h 255"/>
              <a:gd name="T20" fmla="*/ 163 w 300"/>
              <a:gd name="T21" fmla="*/ 174 h 255"/>
              <a:gd name="T22" fmla="*/ 198 w 300"/>
              <a:gd name="T23" fmla="*/ 169 h 255"/>
              <a:gd name="T24" fmla="*/ 219 w 300"/>
              <a:gd name="T25" fmla="*/ 182 h 255"/>
              <a:gd name="T26" fmla="*/ 201 w 300"/>
              <a:gd name="T27" fmla="*/ 195 h 255"/>
              <a:gd name="T28" fmla="*/ 174 w 300"/>
              <a:gd name="T29" fmla="*/ 194 h 255"/>
              <a:gd name="T30" fmla="*/ 144 w 300"/>
              <a:gd name="T31" fmla="*/ 202 h 255"/>
              <a:gd name="T32" fmla="*/ 177 w 300"/>
              <a:gd name="T33" fmla="*/ 217 h 255"/>
              <a:gd name="T34" fmla="*/ 223 w 300"/>
              <a:gd name="T35" fmla="*/ 218 h 255"/>
              <a:gd name="T36" fmla="*/ 255 w 300"/>
              <a:gd name="T37" fmla="*/ 209 h 255"/>
              <a:gd name="T38" fmla="*/ 287 w 300"/>
              <a:gd name="T39" fmla="*/ 193 h 255"/>
              <a:gd name="T40" fmla="*/ 300 w 300"/>
              <a:gd name="T41" fmla="*/ 201 h 255"/>
              <a:gd name="T42" fmla="*/ 34 w 300"/>
              <a:gd name="T43" fmla="*/ 173 h 255"/>
              <a:gd name="T44" fmla="*/ 0 w 300"/>
              <a:gd name="T45" fmla="*/ 173 h 255"/>
              <a:gd name="T46" fmla="*/ 0 w 300"/>
              <a:gd name="T47" fmla="*/ 240 h 255"/>
              <a:gd name="T48" fmla="*/ 34 w 300"/>
              <a:gd name="T49" fmla="*/ 240 h 255"/>
              <a:gd name="T50" fmla="*/ 39 w 300"/>
              <a:gd name="T51" fmla="*/ 235 h 255"/>
              <a:gd name="T52" fmla="*/ 39 w 300"/>
              <a:gd name="T53" fmla="*/ 177 h 255"/>
              <a:gd name="T54" fmla="*/ 34 w 300"/>
              <a:gd name="T55" fmla="*/ 173 h 255"/>
              <a:gd name="T56" fmla="*/ 246 w 300"/>
              <a:gd name="T57" fmla="*/ 24 h 255"/>
              <a:gd name="T58" fmla="*/ 246 w 300"/>
              <a:gd name="T59" fmla="*/ 147 h 255"/>
              <a:gd name="T60" fmla="*/ 123 w 300"/>
              <a:gd name="T61" fmla="*/ 147 h 255"/>
              <a:gd name="T62" fmla="*/ 123 w 300"/>
              <a:gd name="T63" fmla="*/ 122 h 255"/>
              <a:gd name="T64" fmla="*/ 99 w 300"/>
              <a:gd name="T65" fmla="*/ 122 h 255"/>
              <a:gd name="T66" fmla="*/ 99 w 300"/>
              <a:gd name="T67" fmla="*/ 0 h 255"/>
              <a:gd name="T68" fmla="*/ 221 w 300"/>
              <a:gd name="T69" fmla="*/ 0 h 255"/>
              <a:gd name="T70" fmla="*/ 221 w 300"/>
              <a:gd name="T71" fmla="*/ 24 h 255"/>
              <a:gd name="T72" fmla="*/ 246 w 300"/>
              <a:gd name="T73" fmla="*/ 24 h 255"/>
              <a:gd name="T74" fmla="*/ 123 w 300"/>
              <a:gd name="T75" fmla="*/ 116 h 255"/>
              <a:gd name="T76" fmla="*/ 123 w 300"/>
              <a:gd name="T77" fmla="*/ 24 h 255"/>
              <a:gd name="T78" fmla="*/ 215 w 300"/>
              <a:gd name="T79" fmla="*/ 24 h 255"/>
              <a:gd name="T80" fmla="*/ 215 w 300"/>
              <a:gd name="T81" fmla="*/ 6 h 255"/>
              <a:gd name="T82" fmla="*/ 105 w 300"/>
              <a:gd name="T83" fmla="*/ 6 h 255"/>
              <a:gd name="T84" fmla="*/ 105 w 300"/>
              <a:gd name="T85" fmla="*/ 116 h 255"/>
              <a:gd name="T86" fmla="*/ 123 w 300"/>
              <a:gd name="T87" fmla="*/ 116 h 255"/>
              <a:gd name="T88" fmla="*/ 224 w 300"/>
              <a:gd name="T89" fmla="*/ 85 h 255"/>
              <a:gd name="T90" fmla="*/ 183 w 300"/>
              <a:gd name="T91" fmla="*/ 56 h 255"/>
              <a:gd name="T92" fmla="*/ 183 w 300"/>
              <a:gd name="T93" fmla="*/ 76 h 255"/>
              <a:gd name="T94" fmla="*/ 145 w 300"/>
              <a:gd name="T95" fmla="*/ 76 h 255"/>
              <a:gd name="T96" fmla="*/ 145 w 300"/>
              <a:gd name="T97" fmla="*/ 94 h 255"/>
              <a:gd name="T98" fmla="*/ 183 w 300"/>
              <a:gd name="T99" fmla="*/ 94 h 255"/>
              <a:gd name="T100" fmla="*/ 183 w 300"/>
              <a:gd name="T101" fmla="*/ 115 h 255"/>
              <a:gd name="T102" fmla="*/ 224 w 300"/>
              <a:gd name="T103" fmla="*/ 85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00" h="255">
                <a:moveTo>
                  <a:pt x="300" y="201"/>
                </a:moveTo>
                <a:cubicBezTo>
                  <a:pt x="300" y="201"/>
                  <a:pt x="299" y="202"/>
                  <a:pt x="288" y="210"/>
                </a:cubicBezTo>
                <a:cubicBezTo>
                  <a:pt x="288" y="210"/>
                  <a:pt x="286" y="214"/>
                  <a:pt x="285" y="214"/>
                </a:cubicBezTo>
                <a:cubicBezTo>
                  <a:pt x="280" y="218"/>
                  <a:pt x="275" y="223"/>
                  <a:pt x="266" y="230"/>
                </a:cubicBezTo>
                <a:cubicBezTo>
                  <a:pt x="257" y="231"/>
                  <a:pt x="238" y="240"/>
                  <a:pt x="229" y="245"/>
                </a:cubicBezTo>
                <a:cubicBezTo>
                  <a:pt x="212" y="244"/>
                  <a:pt x="187" y="248"/>
                  <a:pt x="169" y="253"/>
                </a:cubicBezTo>
                <a:cubicBezTo>
                  <a:pt x="143" y="249"/>
                  <a:pt x="140" y="255"/>
                  <a:pt x="47" y="231"/>
                </a:cubicBezTo>
                <a:cubicBezTo>
                  <a:pt x="47" y="231"/>
                  <a:pt x="47" y="194"/>
                  <a:pt x="47" y="186"/>
                </a:cubicBezTo>
                <a:cubicBezTo>
                  <a:pt x="64" y="182"/>
                  <a:pt x="69" y="171"/>
                  <a:pt x="89" y="168"/>
                </a:cubicBezTo>
                <a:cubicBezTo>
                  <a:pt x="103" y="166"/>
                  <a:pt x="116" y="167"/>
                  <a:pt x="130" y="171"/>
                </a:cubicBezTo>
                <a:cubicBezTo>
                  <a:pt x="139" y="174"/>
                  <a:pt x="148" y="176"/>
                  <a:pt x="163" y="174"/>
                </a:cubicBezTo>
                <a:cubicBezTo>
                  <a:pt x="176" y="173"/>
                  <a:pt x="181" y="169"/>
                  <a:pt x="198" y="169"/>
                </a:cubicBezTo>
                <a:cubicBezTo>
                  <a:pt x="209" y="169"/>
                  <a:pt x="220" y="176"/>
                  <a:pt x="219" y="182"/>
                </a:cubicBezTo>
                <a:cubicBezTo>
                  <a:pt x="219" y="188"/>
                  <a:pt x="208" y="194"/>
                  <a:pt x="201" y="195"/>
                </a:cubicBezTo>
                <a:cubicBezTo>
                  <a:pt x="185" y="195"/>
                  <a:pt x="189" y="194"/>
                  <a:pt x="174" y="194"/>
                </a:cubicBezTo>
                <a:cubicBezTo>
                  <a:pt x="156" y="194"/>
                  <a:pt x="155" y="197"/>
                  <a:pt x="144" y="202"/>
                </a:cubicBezTo>
                <a:cubicBezTo>
                  <a:pt x="155" y="205"/>
                  <a:pt x="162" y="209"/>
                  <a:pt x="177" y="217"/>
                </a:cubicBezTo>
                <a:cubicBezTo>
                  <a:pt x="193" y="215"/>
                  <a:pt x="209" y="217"/>
                  <a:pt x="223" y="218"/>
                </a:cubicBezTo>
                <a:cubicBezTo>
                  <a:pt x="235" y="215"/>
                  <a:pt x="241" y="210"/>
                  <a:pt x="255" y="209"/>
                </a:cubicBezTo>
                <a:cubicBezTo>
                  <a:pt x="264" y="202"/>
                  <a:pt x="276" y="191"/>
                  <a:pt x="287" y="193"/>
                </a:cubicBezTo>
                <a:cubicBezTo>
                  <a:pt x="293" y="194"/>
                  <a:pt x="300" y="201"/>
                  <a:pt x="300" y="201"/>
                </a:cubicBezTo>
                <a:close/>
                <a:moveTo>
                  <a:pt x="34" y="173"/>
                </a:moveTo>
                <a:cubicBezTo>
                  <a:pt x="0" y="173"/>
                  <a:pt x="0" y="173"/>
                  <a:pt x="0" y="173"/>
                </a:cubicBezTo>
                <a:cubicBezTo>
                  <a:pt x="0" y="240"/>
                  <a:pt x="0" y="240"/>
                  <a:pt x="0" y="240"/>
                </a:cubicBezTo>
                <a:cubicBezTo>
                  <a:pt x="34" y="240"/>
                  <a:pt x="34" y="240"/>
                  <a:pt x="34" y="240"/>
                </a:cubicBezTo>
                <a:cubicBezTo>
                  <a:pt x="37" y="240"/>
                  <a:pt x="39" y="238"/>
                  <a:pt x="39" y="235"/>
                </a:cubicBezTo>
                <a:cubicBezTo>
                  <a:pt x="39" y="177"/>
                  <a:pt x="39" y="177"/>
                  <a:pt x="39" y="177"/>
                </a:cubicBezTo>
                <a:cubicBezTo>
                  <a:pt x="39" y="175"/>
                  <a:pt x="37" y="173"/>
                  <a:pt x="34" y="173"/>
                </a:cubicBezTo>
                <a:close/>
                <a:moveTo>
                  <a:pt x="246" y="24"/>
                </a:moveTo>
                <a:cubicBezTo>
                  <a:pt x="246" y="147"/>
                  <a:pt x="246" y="147"/>
                  <a:pt x="246" y="147"/>
                </a:cubicBezTo>
                <a:cubicBezTo>
                  <a:pt x="123" y="147"/>
                  <a:pt x="123" y="147"/>
                  <a:pt x="123" y="147"/>
                </a:cubicBezTo>
                <a:cubicBezTo>
                  <a:pt x="123" y="122"/>
                  <a:pt x="123" y="122"/>
                  <a:pt x="123" y="122"/>
                </a:cubicBezTo>
                <a:cubicBezTo>
                  <a:pt x="99" y="122"/>
                  <a:pt x="99" y="122"/>
                  <a:pt x="99" y="122"/>
                </a:cubicBezTo>
                <a:cubicBezTo>
                  <a:pt x="99" y="0"/>
                  <a:pt x="99" y="0"/>
                  <a:pt x="99" y="0"/>
                </a:cubicBezTo>
                <a:cubicBezTo>
                  <a:pt x="221" y="0"/>
                  <a:pt x="221" y="0"/>
                  <a:pt x="221" y="0"/>
                </a:cubicBezTo>
                <a:cubicBezTo>
                  <a:pt x="221" y="24"/>
                  <a:pt x="221" y="24"/>
                  <a:pt x="221" y="24"/>
                </a:cubicBezTo>
                <a:lnTo>
                  <a:pt x="246" y="24"/>
                </a:lnTo>
                <a:close/>
                <a:moveTo>
                  <a:pt x="123" y="116"/>
                </a:moveTo>
                <a:cubicBezTo>
                  <a:pt x="123" y="24"/>
                  <a:pt x="123" y="24"/>
                  <a:pt x="123" y="24"/>
                </a:cubicBezTo>
                <a:cubicBezTo>
                  <a:pt x="215" y="24"/>
                  <a:pt x="215" y="24"/>
                  <a:pt x="215" y="24"/>
                </a:cubicBezTo>
                <a:cubicBezTo>
                  <a:pt x="215" y="6"/>
                  <a:pt x="215" y="6"/>
                  <a:pt x="215" y="6"/>
                </a:cubicBezTo>
                <a:cubicBezTo>
                  <a:pt x="105" y="6"/>
                  <a:pt x="105" y="6"/>
                  <a:pt x="105" y="6"/>
                </a:cubicBezTo>
                <a:cubicBezTo>
                  <a:pt x="105" y="116"/>
                  <a:pt x="105" y="116"/>
                  <a:pt x="105" y="116"/>
                </a:cubicBezTo>
                <a:lnTo>
                  <a:pt x="123" y="116"/>
                </a:lnTo>
                <a:close/>
                <a:moveTo>
                  <a:pt x="224" y="85"/>
                </a:moveTo>
                <a:cubicBezTo>
                  <a:pt x="183" y="56"/>
                  <a:pt x="183" y="56"/>
                  <a:pt x="183" y="56"/>
                </a:cubicBezTo>
                <a:cubicBezTo>
                  <a:pt x="183" y="76"/>
                  <a:pt x="183" y="76"/>
                  <a:pt x="183" y="76"/>
                </a:cubicBezTo>
                <a:cubicBezTo>
                  <a:pt x="145" y="76"/>
                  <a:pt x="145" y="76"/>
                  <a:pt x="145" y="76"/>
                </a:cubicBezTo>
                <a:cubicBezTo>
                  <a:pt x="145" y="94"/>
                  <a:pt x="145" y="94"/>
                  <a:pt x="145" y="94"/>
                </a:cubicBezTo>
                <a:cubicBezTo>
                  <a:pt x="183" y="94"/>
                  <a:pt x="183" y="94"/>
                  <a:pt x="183" y="94"/>
                </a:cubicBezTo>
                <a:cubicBezTo>
                  <a:pt x="183" y="115"/>
                  <a:pt x="183" y="115"/>
                  <a:pt x="183" y="115"/>
                </a:cubicBezTo>
                <a:lnTo>
                  <a:pt x="224" y="85"/>
                </a:lnTo>
                <a:close/>
              </a:path>
            </a:pathLst>
          </a:custGeom>
          <a:solidFill>
            <a:srgbClr val="FFFFFF"/>
          </a:solidFill>
          <a:ln>
            <a:noFill/>
          </a:ln>
        </p:spPr>
        <p:txBody>
          <a:bodyPr vert="horz" wrap="square" lIns="82305" tIns="41153" rIns="82305" bIns="41153" numCol="1" anchor="t" anchorCtr="0" compatLnSpc="1">
            <a:prstTxWarp prst="textNoShape">
              <a:avLst/>
            </a:prstTxWarp>
          </a:bodyPr>
          <a:lstStyle/>
          <a:p>
            <a:endParaRPr lang="en-US" sz="1600"/>
          </a:p>
        </p:txBody>
      </p:sp>
      <p:pic>
        <p:nvPicPr>
          <p:cNvPr id="3" name="Image 2"/>
          <p:cNvPicPr>
            <a:picLocks noChangeAspect="1"/>
          </p:cNvPicPr>
          <p:nvPr/>
        </p:nvPicPr>
        <p:blipFill>
          <a:blip r:embed="rId3"/>
          <a:stretch>
            <a:fillRect/>
          </a:stretch>
        </p:blipFill>
        <p:spPr>
          <a:xfrm>
            <a:off x="420624" y="1037912"/>
            <a:ext cx="10946348" cy="5500048"/>
          </a:xfrm>
          <a:prstGeom prst="rect">
            <a:avLst/>
          </a:prstGeom>
        </p:spPr>
      </p:pic>
      <p:sp>
        <p:nvSpPr>
          <p:cNvPr id="2" name="Espace réservé du numéro de diapositive 1"/>
          <p:cNvSpPr>
            <a:spLocks noGrp="1"/>
          </p:cNvSpPr>
          <p:nvPr>
            <p:ph type="sldNum" sz="quarter" idx="12"/>
          </p:nvPr>
        </p:nvSpPr>
        <p:spPr/>
        <p:txBody>
          <a:bodyPr/>
          <a:lstStyle/>
          <a:p>
            <a:pPr>
              <a:lnSpc>
                <a:spcPct val="90000"/>
              </a:lnSpc>
            </a:pPr>
            <a:fld id="{1BC86A1F-E589-44B2-A543-2EC98F5547A7}" type="slidenum">
              <a:rPr lang="en-US" smtClean="0"/>
              <a:pPr>
                <a:lnSpc>
                  <a:spcPct val="90000"/>
                </a:lnSpc>
              </a:pPr>
              <a:t>37</a:t>
            </a:fld>
            <a:endParaRPr lang="en-US" dirty="0"/>
          </a:p>
        </p:txBody>
      </p:sp>
    </p:spTree>
    <p:extLst>
      <p:ext uri="{BB962C8B-B14F-4D97-AF65-F5344CB8AC3E}">
        <p14:creationId xmlns:p14="http://schemas.microsoft.com/office/powerpoint/2010/main" val="389015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9" descr="9304695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p:txBody>
          <a:bodyPr rIns="457200"/>
          <a:lstStyle/>
          <a:p>
            <a:r>
              <a:rPr lang="en-US" sz="5800" dirty="0" smtClean="0"/>
              <a:t>NETWORK - DEMO</a:t>
            </a:r>
            <a:endParaRPr lang="en-US" sz="5800" dirty="0"/>
          </a:p>
        </p:txBody>
      </p:sp>
      <p:sp>
        <p:nvSpPr>
          <p:cNvPr id="9" name="Freeform 25"/>
          <p:cNvSpPr>
            <a:spLocks noEditPoints="1"/>
          </p:cNvSpPr>
          <p:nvPr/>
        </p:nvSpPr>
        <p:spPr bwMode="black">
          <a:xfrm>
            <a:off x="907404" y="1481770"/>
            <a:ext cx="834287" cy="710373"/>
          </a:xfrm>
          <a:custGeom>
            <a:avLst/>
            <a:gdLst>
              <a:gd name="T0" fmla="*/ 300 w 300"/>
              <a:gd name="T1" fmla="*/ 201 h 255"/>
              <a:gd name="T2" fmla="*/ 288 w 300"/>
              <a:gd name="T3" fmla="*/ 210 h 255"/>
              <a:gd name="T4" fmla="*/ 285 w 300"/>
              <a:gd name="T5" fmla="*/ 214 h 255"/>
              <a:gd name="T6" fmla="*/ 266 w 300"/>
              <a:gd name="T7" fmla="*/ 230 h 255"/>
              <a:gd name="T8" fmla="*/ 229 w 300"/>
              <a:gd name="T9" fmla="*/ 245 h 255"/>
              <a:gd name="T10" fmla="*/ 169 w 300"/>
              <a:gd name="T11" fmla="*/ 253 h 255"/>
              <a:gd name="T12" fmla="*/ 47 w 300"/>
              <a:gd name="T13" fmla="*/ 231 h 255"/>
              <a:gd name="T14" fmla="*/ 47 w 300"/>
              <a:gd name="T15" fmla="*/ 186 h 255"/>
              <a:gd name="T16" fmla="*/ 89 w 300"/>
              <a:gd name="T17" fmla="*/ 168 h 255"/>
              <a:gd name="T18" fmla="*/ 130 w 300"/>
              <a:gd name="T19" fmla="*/ 171 h 255"/>
              <a:gd name="T20" fmla="*/ 163 w 300"/>
              <a:gd name="T21" fmla="*/ 174 h 255"/>
              <a:gd name="T22" fmla="*/ 198 w 300"/>
              <a:gd name="T23" fmla="*/ 169 h 255"/>
              <a:gd name="T24" fmla="*/ 219 w 300"/>
              <a:gd name="T25" fmla="*/ 182 h 255"/>
              <a:gd name="T26" fmla="*/ 201 w 300"/>
              <a:gd name="T27" fmla="*/ 195 h 255"/>
              <a:gd name="T28" fmla="*/ 174 w 300"/>
              <a:gd name="T29" fmla="*/ 194 h 255"/>
              <a:gd name="T30" fmla="*/ 144 w 300"/>
              <a:gd name="T31" fmla="*/ 202 h 255"/>
              <a:gd name="T32" fmla="*/ 177 w 300"/>
              <a:gd name="T33" fmla="*/ 217 h 255"/>
              <a:gd name="T34" fmla="*/ 223 w 300"/>
              <a:gd name="T35" fmla="*/ 218 h 255"/>
              <a:gd name="T36" fmla="*/ 255 w 300"/>
              <a:gd name="T37" fmla="*/ 209 h 255"/>
              <a:gd name="T38" fmla="*/ 287 w 300"/>
              <a:gd name="T39" fmla="*/ 193 h 255"/>
              <a:gd name="T40" fmla="*/ 300 w 300"/>
              <a:gd name="T41" fmla="*/ 201 h 255"/>
              <a:gd name="T42" fmla="*/ 34 w 300"/>
              <a:gd name="T43" fmla="*/ 173 h 255"/>
              <a:gd name="T44" fmla="*/ 0 w 300"/>
              <a:gd name="T45" fmla="*/ 173 h 255"/>
              <a:gd name="T46" fmla="*/ 0 w 300"/>
              <a:gd name="T47" fmla="*/ 240 h 255"/>
              <a:gd name="T48" fmla="*/ 34 w 300"/>
              <a:gd name="T49" fmla="*/ 240 h 255"/>
              <a:gd name="T50" fmla="*/ 39 w 300"/>
              <a:gd name="T51" fmla="*/ 235 h 255"/>
              <a:gd name="T52" fmla="*/ 39 w 300"/>
              <a:gd name="T53" fmla="*/ 177 h 255"/>
              <a:gd name="T54" fmla="*/ 34 w 300"/>
              <a:gd name="T55" fmla="*/ 173 h 255"/>
              <a:gd name="T56" fmla="*/ 246 w 300"/>
              <a:gd name="T57" fmla="*/ 24 h 255"/>
              <a:gd name="T58" fmla="*/ 246 w 300"/>
              <a:gd name="T59" fmla="*/ 147 h 255"/>
              <a:gd name="T60" fmla="*/ 123 w 300"/>
              <a:gd name="T61" fmla="*/ 147 h 255"/>
              <a:gd name="T62" fmla="*/ 123 w 300"/>
              <a:gd name="T63" fmla="*/ 122 h 255"/>
              <a:gd name="T64" fmla="*/ 99 w 300"/>
              <a:gd name="T65" fmla="*/ 122 h 255"/>
              <a:gd name="T66" fmla="*/ 99 w 300"/>
              <a:gd name="T67" fmla="*/ 0 h 255"/>
              <a:gd name="T68" fmla="*/ 221 w 300"/>
              <a:gd name="T69" fmla="*/ 0 h 255"/>
              <a:gd name="T70" fmla="*/ 221 w 300"/>
              <a:gd name="T71" fmla="*/ 24 h 255"/>
              <a:gd name="T72" fmla="*/ 246 w 300"/>
              <a:gd name="T73" fmla="*/ 24 h 255"/>
              <a:gd name="T74" fmla="*/ 123 w 300"/>
              <a:gd name="T75" fmla="*/ 116 h 255"/>
              <a:gd name="T76" fmla="*/ 123 w 300"/>
              <a:gd name="T77" fmla="*/ 24 h 255"/>
              <a:gd name="T78" fmla="*/ 215 w 300"/>
              <a:gd name="T79" fmla="*/ 24 h 255"/>
              <a:gd name="T80" fmla="*/ 215 w 300"/>
              <a:gd name="T81" fmla="*/ 6 h 255"/>
              <a:gd name="T82" fmla="*/ 105 w 300"/>
              <a:gd name="T83" fmla="*/ 6 h 255"/>
              <a:gd name="T84" fmla="*/ 105 w 300"/>
              <a:gd name="T85" fmla="*/ 116 h 255"/>
              <a:gd name="T86" fmla="*/ 123 w 300"/>
              <a:gd name="T87" fmla="*/ 116 h 255"/>
              <a:gd name="T88" fmla="*/ 224 w 300"/>
              <a:gd name="T89" fmla="*/ 85 h 255"/>
              <a:gd name="T90" fmla="*/ 183 w 300"/>
              <a:gd name="T91" fmla="*/ 56 h 255"/>
              <a:gd name="T92" fmla="*/ 183 w 300"/>
              <a:gd name="T93" fmla="*/ 76 h 255"/>
              <a:gd name="T94" fmla="*/ 145 w 300"/>
              <a:gd name="T95" fmla="*/ 76 h 255"/>
              <a:gd name="T96" fmla="*/ 145 w 300"/>
              <a:gd name="T97" fmla="*/ 94 h 255"/>
              <a:gd name="T98" fmla="*/ 183 w 300"/>
              <a:gd name="T99" fmla="*/ 94 h 255"/>
              <a:gd name="T100" fmla="*/ 183 w 300"/>
              <a:gd name="T101" fmla="*/ 115 h 255"/>
              <a:gd name="T102" fmla="*/ 224 w 300"/>
              <a:gd name="T103" fmla="*/ 85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00" h="255">
                <a:moveTo>
                  <a:pt x="300" y="201"/>
                </a:moveTo>
                <a:cubicBezTo>
                  <a:pt x="300" y="201"/>
                  <a:pt x="299" y="202"/>
                  <a:pt x="288" y="210"/>
                </a:cubicBezTo>
                <a:cubicBezTo>
                  <a:pt x="288" y="210"/>
                  <a:pt x="286" y="214"/>
                  <a:pt x="285" y="214"/>
                </a:cubicBezTo>
                <a:cubicBezTo>
                  <a:pt x="280" y="218"/>
                  <a:pt x="275" y="223"/>
                  <a:pt x="266" y="230"/>
                </a:cubicBezTo>
                <a:cubicBezTo>
                  <a:pt x="257" y="231"/>
                  <a:pt x="238" y="240"/>
                  <a:pt x="229" y="245"/>
                </a:cubicBezTo>
                <a:cubicBezTo>
                  <a:pt x="212" y="244"/>
                  <a:pt x="187" y="248"/>
                  <a:pt x="169" y="253"/>
                </a:cubicBezTo>
                <a:cubicBezTo>
                  <a:pt x="143" y="249"/>
                  <a:pt x="140" y="255"/>
                  <a:pt x="47" y="231"/>
                </a:cubicBezTo>
                <a:cubicBezTo>
                  <a:pt x="47" y="231"/>
                  <a:pt x="47" y="194"/>
                  <a:pt x="47" y="186"/>
                </a:cubicBezTo>
                <a:cubicBezTo>
                  <a:pt x="64" y="182"/>
                  <a:pt x="69" y="171"/>
                  <a:pt x="89" y="168"/>
                </a:cubicBezTo>
                <a:cubicBezTo>
                  <a:pt x="103" y="166"/>
                  <a:pt x="116" y="167"/>
                  <a:pt x="130" y="171"/>
                </a:cubicBezTo>
                <a:cubicBezTo>
                  <a:pt x="139" y="174"/>
                  <a:pt x="148" y="176"/>
                  <a:pt x="163" y="174"/>
                </a:cubicBezTo>
                <a:cubicBezTo>
                  <a:pt x="176" y="173"/>
                  <a:pt x="181" y="169"/>
                  <a:pt x="198" y="169"/>
                </a:cubicBezTo>
                <a:cubicBezTo>
                  <a:pt x="209" y="169"/>
                  <a:pt x="220" y="176"/>
                  <a:pt x="219" y="182"/>
                </a:cubicBezTo>
                <a:cubicBezTo>
                  <a:pt x="219" y="188"/>
                  <a:pt x="208" y="194"/>
                  <a:pt x="201" y="195"/>
                </a:cubicBezTo>
                <a:cubicBezTo>
                  <a:pt x="185" y="195"/>
                  <a:pt x="189" y="194"/>
                  <a:pt x="174" y="194"/>
                </a:cubicBezTo>
                <a:cubicBezTo>
                  <a:pt x="156" y="194"/>
                  <a:pt x="155" y="197"/>
                  <a:pt x="144" y="202"/>
                </a:cubicBezTo>
                <a:cubicBezTo>
                  <a:pt x="155" y="205"/>
                  <a:pt x="162" y="209"/>
                  <a:pt x="177" y="217"/>
                </a:cubicBezTo>
                <a:cubicBezTo>
                  <a:pt x="193" y="215"/>
                  <a:pt x="209" y="217"/>
                  <a:pt x="223" y="218"/>
                </a:cubicBezTo>
                <a:cubicBezTo>
                  <a:pt x="235" y="215"/>
                  <a:pt x="241" y="210"/>
                  <a:pt x="255" y="209"/>
                </a:cubicBezTo>
                <a:cubicBezTo>
                  <a:pt x="264" y="202"/>
                  <a:pt x="276" y="191"/>
                  <a:pt x="287" y="193"/>
                </a:cubicBezTo>
                <a:cubicBezTo>
                  <a:pt x="293" y="194"/>
                  <a:pt x="300" y="201"/>
                  <a:pt x="300" y="201"/>
                </a:cubicBezTo>
                <a:close/>
                <a:moveTo>
                  <a:pt x="34" y="173"/>
                </a:moveTo>
                <a:cubicBezTo>
                  <a:pt x="0" y="173"/>
                  <a:pt x="0" y="173"/>
                  <a:pt x="0" y="173"/>
                </a:cubicBezTo>
                <a:cubicBezTo>
                  <a:pt x="0" y="240"/>
                  <a:pt x="0" y="240"/>
                  <a:pt x="0" y="240"/>
                </a:cubicBezTo>
                <a:cubicBezTo>
                  <a:pt x="34" y="240"/>
                  <a:pt x="34" y="240"/>
                  <a:pt x="34" y="240"/>
                </a:cubicBezTo>
                <a:cubicBezTo>
                  <a:pt x="37" y="240"/>
                  <a:pt x="39" y="238"/>
                  <a:pt x="39" y="235"/>
                </a:cubicBezTo>
                <a:cubicBezTo>
                  <a:pt x="39" y="177"/>
                  <a:pt x="39" y="177"/>
                  <a:pt x="39" y="177"/>
                </a:cubicBezTo>
                <a:cubicBezTo>
                  <a:pt x="39" y="175"/>
                  <a:pt x="37" y="173"/>
                  <a:pt x="34" y="173"/>
                </a:cubicBezTo>
                <a:close/>
                <a:moveTo>
                  <a:pt x="246" y="24"/>
                </a:moveTo>
                <a:cubicBezTo>
                  <a:pt x="246" y="147"/>
                  <a:pt x="246" y="147"/>
                  <a:pt x="246" y="147"/>
                </a:cubicBezTo>
                <a:cubicBezTo>
                  <a:pt x="123" y="147"/>
                  <a:pt x="123" y="147"/>
                  <a:pt x="123" y="147"/>
                </a:cubicBezTo>
                <a:cubicBezTo>
                  <a:pt x="123" y="122"/>
                  <a:pt x="123" y="122"/>
                  <a:pt x="123" y="122"/>
                </a:cubicBezTo>
                <a:cubicBezTo>
                  <a:pt x="99" y="122"/>
                  <a:pt x="99" y="122"/>
                  <a:pt x="99" y="122"/>
                </a:cubicBezTo>
                <a:cubicBezTo>
                  <a:pt x="99" y="0"/>
                  <a:pt x="99" y="0"/>
                  <a:pt x="99" y="0"/>
                </a:cubicBezTo>
                <a:cubicBezTo>
                  <a:pt x="221" y="0"/>
                  <a:pt x="221" y="0"/>
                  <a:pt x="221" y="0"/>
                </a:cubicBezTo>
                <a:cubicBezTo>
                  <a:pt x="221" y="24"/>
                  <a:pt x="221" y="24"/>
                  <a:pt x="221" y="24"/>
                </a:cubicBezTo>
                <a:lnTo>
                  <a:pt x="246" y="24"/>
                </a:lnTo>
                <a:close/>
                <a:moveTo>
                  <a:pt x="123" y="116"/>
                </a:moveTo>
                <a:cubicBezTo>
                  <a:pt x="123" y="24"/>
                  <a:pt x="123" y="24"/>
                  <a:pt x="123" y="24"/>
                </a:cubicBezTo>
                <a:cubicBezTo>
                  <a:pt x="215" y="24"/>
                  <a:pt x="215" y="24"/>
                  <a:pt x="215" y="24"/>
                </a:cubicBezTo>
                <a:cubicBezTo>
                  <a:pt x="215" y="6"/>
                  <a:pt x="215" y="6"/>
                  <a:pt x="215" y="6"/>
                </a:cubicBezTo>
                <a:cubicBezTo>
                  <a:pt x="105" y="6"/>
                  <a:pt x="105" y="6"/>
                  <a:pt x="105" y="6"/>
                </a:cubicBezTo>
                <a:cubicBezTo>
                  <a:pt x="105" y="116"/>
                  <a:pt x="105" y="116"/>
                  <a:pt x="105" y="116"/>
                </a:cubicBezTo>
                <a:lnTo>
                  <a:pt x="123" y="116"/>
                </a:lnTo>
                <a:close/>
                <a:moveTo>
                  <a:pt x="224" y="85"/>
                </a:moveTo>
                <a:cubicBezTo>
                  <a:pt x="183" y="56"/>
                  <a:pt x="183" y="56"/>
                  <a:pt x="183" y="56"/>
                </a:cubicBezTo>
                <a:cubicBezTo>
                  <a:pt x="183" y="76"/>
                  <a:pt x="183" y="76"/>
                  <a:pt x="183" y="76"/>
                </a:cubicBezTo>
                <a:cubicBezTo>
                  <a:pt x="145" y="76"/>
                  <a:pt x="145" y="76"/>
                  <a:pt x="145" y="76"/>
                </a:cubicBezTo>
                <a:cubicBezTo>
                  <a:pt x="145" y="94"/>
                  <a:pt x="145" y="94"/>
                  <a:pt x="145" y="94"/>
                </a:cubicBezTo>
                <a:cubicBezTo>
                  <a:pt x="183" y="94"/>
                  <a:pt x="183" y="94"/>
                  <a:pt x="183" y="94"/>
                </a:cubicBezTo>
                <a:cubicBezTo>
                  <a:pt x="183" y="115"/>
                  <a:pt x="183" y="115"/>
                  <a:pt x="183" y="115"/>
                </a:cubicBezTo>
                <a:lnTo>
                  <a:pt x="224" y="85"/>
                </a:lnTo>
                <a:close/>
              </a:path>
            </a:pathLst>
          </a:custGeom>
          <a:solidFill>
            <a:srgbClr val="FFFFFF"/>
          </a:solidFill>
          <a:ln>
            <a:noFill/>
          </a:ln>
        </p:spPr>
        <p:txBody>
          <a:bodyPr vert="horz" wrap="square" lIns="82305" tIns="41153" rIns="82305" bIns="41153" numCol="1" anchor="t" anchorCtr="0" compatLnSpc="1">
            <a:prstTxWarp prst="textNoShape">
              <a:avLst/>
            </a:prstTxWarp>
          </a:bodyPr>
          <a:lstStyle/>
          <a:p>
            <a:endParaRPr lang="en-US" sz="1600"/>
          </a:p>
        </p:txBody>
      </p:sp>
      <p:sp>
        <p:nvSpPr>
          <p:cNvPr id="5" name="Rectangle 4"/>
          <p:cNvSpPr/>
          <p:nvPr/>
        </p:nvSpPr>
        <p:spPr bwMode="auto">
          <a:xfrm>
            <a:off x="5754949" y="855103"/>
            <a:ext cx="2684963" cy="2674080"/>
          </a:xfrm>
          <a:prstGeom prst="rect">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Ins="45720" bIns="91440" anchor="b"/>
          <a:lstStyle/>
          <a:p>
            <a:pPr defTabSz="914099">
              <a:defRPr/>
            </a:pPr>
            <a:endParaRPr lang="en-US" spc="-50" dirty="0">
              <a:gradFill>
                <a:gsLst>
                  <a:gs pos="0">
                    <a:srgbClr val="FFFFFF"/>
                  </a:gs>
                  <a:gs pos="100000">
                    <a:srgbClr val="FFFFFF"/>
                  </a:gs>
                </a:gsLst>
                <a:lin ang="5400000" scaled="0"/>
              </a:gradFill>
              <a:ea typeface="Segoe UI" pitchFamily="34" charset="0"/>
              <a:cs typeface="Segoe UI" pitchFamily="34" charset="0"/>
            </a:endParaRPr>
          </a:p>
        </p:txBody>
      </p:sp>
      <p:sp>
        <p:nvSpPr>
          <p:cNvPr id="3" name="ZoneTexte 2"/>
          <p:cNvSpPr txBox="1"/>
          <p:nvPr/>
        </p:nvSpPr>
        <p:spPr>
          <a:xfrm>
            <a:off x="5902289" y="1097280"/>
            <a:ext cx="2414016" cy="1661993"/>
          </a:xfrm>
          <a:prstGeom prst="rect">
            <a:avLst/>
          </a:prstGeom>
          <a:noFill/>
        </p:spPr>
        <p:txBody>
          <a:bodyPr wrap="square" lIns="0" tIns="0" rIns="0" bIns="0" rtlCol="0">
            <a:spAutoFit/>
          </a:bodyPr>
          <a:lstStyle/>
          <a:p>
            <a:pPr>
              <a:lnSpc>
                <a:spcPct val="90000"/>
              </a:lnSpc>
            </a:pPr>
            <a:r>
              <a:rPr lang="fr-FR" sz="2400" spc="-50" dirty="0" smtClean="0">
                <a:solidFill>
                  <a:schemeClr val="bg1"/>
                </a:solidFill>
                <a:latin typeface="+mj-lt"/>
              </a:rPr>
              <a:t>NIC TEAMING</a:t>
            </a:r>
          </a:p>
          <a:p>
            <a:pPr>
              <a:lnSpc>
                <a:spcPct val="90000"/>
              </a:lnSpc>
            </a:pPr>
            <a:endParaRPr lang="fr-FR" sz="2400" spc="-50" dirty="0">
              <a:solidFill>
                <a:schemeClr val="bg1"/>
              </a:solidFill>
              <a:latin typeface="+mj-lt"/>
            </a:endParaRPr>
          </a:p>
          <a:p>
            <a:pPr>
              <a:lnSpc>
                <a:spcPct val="90000"/>
              </a:lnSpc>
            </a:pPr>
            <a:r>
              <a:rPr lang="fr-FR" sz="2400" spc="-50" dirty="0" smtClean="0">
                <a:solidFill>
                  <a:schemeClr val="bg1"/>
                </a:solidFill>
                <a:latin typeface="+mj-lt"/>
              </a:rPr>
              <a:t>VLAN HYPER-V</a:t>
            </a:r>
          </a:p>
          <a:p>
            <a:pPr>
              <a:lnSpc>
                <a:spcPct val="90000"/>
              </a:lnSpc>
            </a:pPr>
            <a:endParaRPr lang="fr-FR" sz="2400" spc="-50" dirty="0">
              <a:solidFill>
                <a:schemeClr val="bg1"/>
              </a:solidFill>
              <a:latin typeface="+mj-lt"/>
            </a:endParaRPr>
          </a:p>
          <a:p>
            <a:pPr>
              <a:lnSpc>
                <a:spcPct val="90000"/>
              </a:lnSpc>
            </a:pPr>
            <a:r>
              <a:rPr lang="fr-FR" sz="2400" spc="-50" dirty="0" smtClean="0">
                <a:solidFill>
                  <a:schemeClr val="bg1"/>
                </a:solidFill>
                <a:latin typeface="+mj-lt"/>
              </a:rPr>
              <a:t>PVLAN HYPER-V</a:t>
            </a:r>
          </a:p>
        </p:txBody>
      </p:sp>
      <p:sp>
        <p:nvSpPr>
          <p:cNvPr id="7" name="Rectangle 6"/>
          <p:cNvSpPr/>
          <p:nvPr/>
        </p:nvSpPr>
        <p:spPr bwMode="auto">
          <a:xfrm>
            <a:off x="8658642" y="855103"/>
            <a:ext cx="2684963" cy="2674080"/>
          </a:xfrm>
          <a:prstGeom prst="rect">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Ins="45720" bIns="91440" anchor="b"/>
          <a:lstStyle/>
          <a:p>
            <a:pPr defTabSz="914099">
              <a:defRPr/>
            </a:pPr>
            <a:endParaRPr lang="en-US" spc="-50" dirty="0">
              <a:gradFill>
                <a:gsLst>
                  <a:gs pos="0">
                    <a:srgbClr val="FFFFFF"/>
                  </a:gs>
                  <a:gs pos="100000">
                    <a:srgbClr val="FFFFFF"/>
                  </a:gs>
                </a:gsLst>
                <a:lin ang="5400000" scaled="0"/>
              </a:gradFill>
              <a:ea typeface="Segoe UI" pitchFamily="34" charset="0"/>
              <a:cs typeface="Segoe UI" pitchFamily="34" charset="0"/>
            </a:endParaRPr>
          </a:p>
        </p:txBody>
      </p:sp>
      <p:sp>
        <p:nvSpPr>
          <p:cNvPr id="8" name="ZoneTexte 7"/>
          <p:cNvSpPr txBox="1"/>
          <p:nvPr/>
        </p:nvSpPr>
        <p:spPr>
          <a:xfrm>
            <a:off x="8794115" y="1089059"/>
            <a:ext cx="2549490" cy="1246495"/>
          </a:xfrm>
          <a:prstGeom prst="rect">
            <a:avLst/>
          </a:prstGeom>
          <a:noFill/>
        </p:spPr>
        <p:txBody>
          <a:bodyPr wrap="square" lIns="0" tIns="0" rIns="0" bIns="0" rtlCol="0">
            <a:spAutoFit/>
          </a:bodyPr>
          <a:lstStyle/>
          <a:p>
            <a:pPr>
              <a:lnSpc>
                <a:spcPct val="90000"/>
              </a:lnSpc>
            </a:pPr>
            <a:r>
              <a:rPr lang="fr-FR" sz="2400" spc="-50" dirty="0" smtClean="0">
                <a:solidFill>
                  <a:schemeClr val="bg1"/>
                </a:solidFill>
                <a:latin typeface="+mj-lt"/>
              </a:rPr>
              <a:t>POWERSHELL: </a:t>
            </a:r>
          </a:p>
          <a:p>
            <a:pPr>
              <a:lnSpc>
                <a:spcPct val="90000"/>
              </a:lnSpc>
            </a:pPr>
            <a:endParaRPr lang="fr-FR" sz="2400" spc="-50" dirty="0">
              <a:solidFill>
                <a:schemeClr val="bg1"/>
              </a:solidFill>
              <a:latin typeface="+mj-lt"/>
            </a:endParaRPr>
          </a:p>
          <a:p>
            <a:pPr>
              <a:lnSpc>
                <a:spcPct val="90000"/>
              </a:lnSpc>
            </a:pPr>
            <a:r>
              <a:rPr lang="fr-FR" sz="2400" spc="-50" dirty="0" smtClean="0">
                <a:solidFill>
                  <a:schemeClr val="bg1"/>
                </a:solidFill>
                <a:latin typeface="+mj-lt"/>
              </a:rPr>
              <a:t>	</a:t>
            </a:r>
            <a:r>
              <a:rPr lang="fr-FR" spc="-50" dirty="0" smtClean="0">
                <a:solidFill>
                  <a:schemeClr val="bg1"/>
                </a:solidFill>
                <a:latin typeface="+mj-lt"/>
              </a:rPr>
              <a:t>- NIC TEAMING</a:t>
            </a:r>
          </a:p>
          <a:p>
            <a:pPr>
              <a:lnSpc>
                <a:spcPct val="90000"/>
              </a:lnSpc>
            </a:pPr>
            <a:r>
              <a:rPr lang="fr-FR" spc="-50" dirty="0" smtClean="0">
                <a:solidFill>
                  <a:schemeClr val="bg1"/>
                </a:solidFill>
                <a:latin typeface="+mj-lt"/>
              </a:rPr>
              <a:t>	- VLAN HYPER-V</a:t>
            </a:r>
          </a:p>
        </p:txBody>
      </p:sp>
      <p:sp>
        <p:nvSpPr>
          <p:cNvPr id="10" name="Rectangle 9"/>
          <p:cNvSpPr/>
          <p:nvPr/>
        </p:nvSpPr>
        <p:spPr bwMode="auto">
          <a:xfrm>
            <a:off x="5766815" y="3650119"/>
            <a:ext cx="5576790" cy="734167"/>
          </a:xfrm>
          <a:prstGeom prst="rect">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Ins="45720" bIns="91440" anchor="b"/>
          <a:lstStyle/>
          <a:p>
            <a:pPr defTabSz="914099">
              <a:defRPr/>
            </a:pPr>
            <a:endParaRPr lang="en-US" spc="-50" dirty="0">
              <a:gradFill>
                <a:gsLst>
                  <a:gs pos="0">
                    <a:srgbClr val="FFFFFF"/>
                  </a:gs>
                  <a:gs pos="100000">
                    <a:srgbClr val="FFFFFF"/>
                  </a:gs>
                </a:gsLst>
                <a:lin ang="5400000" scaled="0"/>
              </a:gradFill>
              <a:ea typeface="Segoe UI" pitchFamily="34" charset="0"/>
              <a:cs typeface="Segoe UI" pitchFamily="34" charset="0"/>
            </a:endParaRPr>
          </a:p>
        </p:txBody>
      </p:sp>
      <p:sp>
        <p:nvSpPr>
          <p:cNvPr id="11" name="ZoneTexte 10"/>
          <p:cNvSpPr txBox="1"/>
          <p:nvPr/>
        </p:nvSpPr>
        <p:spPr>
          <a:xfrm>
            <a:off x="6624521" y="3851002"/>
            <a:ext cx="5676844" cy="332399"/>
          </a:xfrm>
          <a:prstGeom prst="rect">
            <a:avLst/>
          </a:prstGeom>
          <a:noFill/>
        </p:spPr>
        <p:txBody>
          <a:bodyPr wrap="square" lIns="0" tIns="0" rIns="0" bIns="0" rtlCol="0">
            <a:spAutoFit/>
          </a:bodyPr>
          <a:lstStyle/>
          <a:p>
            <a:pPr>
              <a:lnSpc>
                <a:spcPct val="90000"/>
              </a:lnSpc>
            </a:pPr>
            <a:r>
              <a:rPr lang="fr-FR" sz="2400" spc="-50" dirty="0" smtClean="0">
                <a:solidFill>
                  <a:schemeClr val="bg1"/>
                </a:solidFill>
                <a:latin typeface="+mj-lt"/>
              </a:rPr>
              <a:t>Test et analyse de performance</a:t>
            </a:r>
            <a:endParaRPr lang="fr-FR" sz="2400" spc="-50" dirty="0">
              <a:solidFill>
                <a:schemeClr val="bg1"/>
              </a:solidFill>
              <a:latin typeface="+mj-lt"/>
            </a:endParaRPr>
          </a:p>
        </p:txBody>
      </p:sp>
    </p:spTree>
    <p:extLst>
      <p:ext uri="{BB962C8B-B14F-4D97-AF65-F5344CB8AC3E}">
        <p14:creationId xmlns:p14="http://schemas.microsoft.com/office/powerpoint/2010/main" val="10847542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9" descr="9304695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p:cNvSpPr txBox="1">
            <a:spLocks/>
          </p:cNvSpPr>
          <p:nvPr/>
        </p:nvSpPr>
        <p:spPr bwMode="ltGray">
          <a:xfrm>
            <a:off x="886731" y="919956"/>
            <a:ext cx="5023757" cy="5018088"/>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chemeClr val="tx2">
              <a:alpha val="92000"/>
            </a:schemeClr>
          </a:solidFill>
          <a:ln>
            <a:noFill/>
          </a:ln>
          <a:extLst/>
        </p:spPr>
        <p:txBody>
          <a:bodyPr vert="horz" wrap="square" lIns="182880" tIns="868680" rIns="91440" bIns="731520" numCol="1" rtlCol="0" anchor="ctr" anchorCtr="0" compatLnSpc="1">
            <a:prstTxWarp prst="textNoShape">
              <a:avLst/>
            </a:prstTxWarp>
            <a:noAutofit/>
          </a:bodyPr>
          <a:lstStyle/>
          <a:p>
            <a:endParaRPr lang="en-US" sz="4000" dirty="0" smtClean="0">
              <a:gradFill>
                <a:gsLst>
                  <a:gs pos="0">
                    <a:srgbClr val="FFFFFF">
                      <a:lumMod val="75000"/>
                      <a:lumOff val="25000"/>
                    </a:srgbClr>
                  </a:gs>
                  <a:gs pos="80000">
                    <a:srgbClr val="FFFFFF">
                      <a:lumMod val="65000"/>
                      <a:lumOff val="35000"/>
                    </a:srgbClr>
                  </a:gs>
                </a:gsLst>
                <a:lin ang="16200000" scaled="0"/>
              </a:gradFill>
              <a:latin typeface="Segoe UI Light" pitchFamily="34" charset="0"/>
            </a:endParaRPr>
          </a:p>
          <a:p>
            <a:endParaRPr lang="en-US" sz="4000" dirty="0">
              <a:gradFill>
                <a:gsLst>
                  <a:gs pos="0">
                    <a:srgbClr val="FFFFFF">
                      <a:lumMod val="75000"/>
                      <a:lumOff val="25000"/>
                    </a:srgbClr>
                  </a:gs>
                  <a:gs pos="80000">
                    <a:srgbClr val="FFFFFF">
                      <a:lumMod val="65000"/>
                      <a:lumOff val="35000"/>
                    </a:srgbClr>
                  </a:gs>
                </a:gsLst>
                <a:lin ang="16200000" scaled="0"/>
              </a:gradFill>
              <a:latin typeface="Segoe UI Light" pitchFamily="34" charset="0"/>
            </a:endParaRPr>
          </a:p>
          <a:p>
            <a:endParaRPr lang="en-US" sz="4000" dirty="0" smtClean="0">
              <a:gradFill>
                <a:gsLst>
                  <a:gs pos="0">
                    <a:srgbClr val="FFFFFF">
                      <a:lumMod val="75000"/>
                      <a:lumOff val="25000"/>
                    </a:srgbClr>
                  </a:gs>
                  <a:gs pos="80000">
                    <a:srgbClr val="FFFFFF">
                      <a:lumMod val="65000"/>
                      <a:lumOff val="35000"/>
                    </a:srgbClr>
                  </a:gs>
                </a:gsLst>
                <a:lin ang="16200000" scaled="0"/>
              </a:gradFill>
              <a:latin typeface="Segoe UI Light" pitchFamily="34" charset="0"/>
            </a:endParaRPr>
          </a:p>
          <a:p>
            <a:r>
              <a:rPr lang="en-US" sz="4000" dirty="0" smtClean="0">
                <a:gradFill>
                  <a:gsLst>
                    <a:gs pos="0">
                      <a:srgbClr val="FFFFFF">
                        <a:lumMod val="75000"/>
                        <a:lumOff val="25000"/>
                      </a:srgbClr>
                    </a:gs>
                    <a:gs pos="80000">
                      <a:srgbClr val="FFFFFF">
                        <a:lumMod val="65000"/>
                        <a:lumOff val="35000"/>
                      </a:srgbClr>
                    </a:gs>
                  </a:gsLst>
                  <a:lin ang="16200000" scaled="0"/>
                </a:gradFill>
                <a:latin typeface="Segoe UI Light" pitchFamily="34" charset="0"/>
              </a:rPr>
              <a:t>WORK-FOLDERS</a:t>
            </a:r>
          </a:p>
          <a:p>
            <a:endParaRPr lang="en-US" sz="4000" dirty="0">
              <a:gradFill>
                <a:gsLst>
                  <a:gs pos="0">
                    <a:srgbClr val="FFFFFF">
                      <a:lumMod val="75000"/>
                      <a:lumOff val="25000"/>
                    </a:srgbClr>
                  </a:gs>
                  <a:gs pos="80000">
                    <a:srgbClr val="FFFFFF">
                      <a:lumMod val="65000"/>
                      <a:lumOff val="35000"/>
                    </a:srgbClr>
                  </a:gs>
                </a:gsLst>
                <a:lin ang="16200000" scaled="0"/>
              </a:gradFill>
              <a:latin typeface="Segoe UI Light" pitchFamily="34" charset="0"/>
            </a:endParaRPr>
          </a:p>
          <a:p>
            <a:endParaRPr lang="en-US" sz="4000" dirty="0" smtClean="0">
              <a:gradFill>
                <a:gsLst>
                  <a:gs pos="0">
                    <a:srgbClr val="FFFFFF">
                      <a:lumMod val="75000"/>
                      <a:lumOff val="25000"/>
                    </a:srgbClr>
                  </a:gs>
                  <a:gs pos="80000">
                    <a:srgbClr val="FFFFFF">
                      <a:lumMod val="65000"/>
                      <a:lumOff val="35000"/>
                    </a:srgbClr>
                  </a:gs>
                </a:gsLst>
                <a:lin ang="16200000" scaled="0"/>
              </a:gradFill>
              <a:latin typeface="Segoe UI Light" pitchFamily="34" charset="0"/>
            </a:endParaRPr>
          </a:p>
          <a:p>
            <a:endParaRPr lang="en-US" sz="4000" dirty="0">
              <a:gradFill>
                <a:gsLst>
                  <a:gs pos="0">
                    <a:srgbClr val="FFFFFF">
                      <a:lumMod val="75000"/>
                      <a:lumOff val="25000"/>
                    </a:srgbClr>
                  </a:gs>
                  <a:gs pos="80000">
                    <a:srgbClr val="FFFFFF">
                      <a:lumMod val="65000"/>
                      <a:lumOff val="35000"/>
                    </a:srgbClr>
                  </a:gs>
                </a:gsLst>
                <a:lin ang="16200000" scaled="0"/>
              </a:gradFill>
              <a:latin typeface="Segoe UI Light" pitchFamily="34" charset="0"/>
            </a:endParaRPr>
          </a:p>
          <a:p>
            <a:endParaRPr lang="en-US" sz="4000" dirty="0">
              <a:gradFill>
                <a:gsLst>
                  <a:gs pos="0">
                    <a:srgbClr val="FFFFFF">
                      <a:lumMod val="75000"/>
                      <a:lumOff val="25000"/>
                    </a:srgbClr>
                  </a:gs>
                  <a:gs pos="80000">
                    <a:srgbClr val="FFFFFF">
                      <a:lumMod val="65000"/>
                      <a:lumOff val="35000"/>
                    </a:srgbClr>
                  </a:gs>
                </a:gsLst>
                <a:lin ang="16200000" scaled="0"/>
              </a:gradFill>
              <a:latin typeface="Segoe UI Light" pitchFamily="34" charset="0"/>
            </a:endParaRPr>
          </a:p>
        </p:txBody>
      </p:sp>
    </p:spTree>
    <p:extLst>
      <p:ext uri="{BB962C8B-B14F-4D97-AF65-F5344CB8AC3E}">
        <p14:creationId xmlns:p14="http://schemas.microsoft.com/office/powerpoint/2010/main" val="29691616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
          <p:cNvSpPr>
            <a:spLocks noGrp="1"/>
          </p:cNvSpPr>
          <p:nvPr>
            <p:ph type="title"/>
          </p:nvPr>
        </p:nvSpPr>
        <p:spPr>
          <a:xfrm>
            <a:off x="280154" y="248761"/>
            <a:ext cx="8605223" cy="705321"/>
          </a:xfrm>
        </p:spPr>
        <p:txBody>
          <a:bodyPr/>
          <a:lstStyle/>
          <a:p>
            <a:r>
              <a:rPr lang="en-US" sz="5000" dirty="0" smtClean="0"/>
              <a:t>Rappel Windows Server 2012</a:t>
            </a:r>
            <a:endParaRPr lang="en-US" sz="5000" dirty="0"/>
          </a:p>
        </p:txBody>
      </p:sp>
      <p:sp>
        <p:nvSpPr>
          <p:cNvPr id="39" name="TextBox 38"/>
          <p:cNvSpPr txBox="1"/>
          <p:nvPr/>
        </p:nvSpPr>
        <p:spPr>
          <a:xfrm>
            <a:off x="520700" y="3081025"/>
            <a:ext cx="2346693" cy="769441"/>
          </a:xfrm>
          <a:prstGeom prst="rect">
            <a:avLst/>
          </a:prstGeom>
          <a:noFill/>
        </p:spPr>
        <p:txBody>
          <a:bodyPr wrap="square" lIns="0" tIns="0" rIns="0" bIns="0" rtlCol="0">
            <a:spAutoFit/>
          </a:bodyPr>
          <a:lstStyle/>
          <a:p>
            <a:pPr>
              <a:lnSpc>
                <a:spcPct val="90000"/>
              </a:lnSpc>
            </a:pPr>
            <a:r>
              <a:rPr lang="en-US" sz="3200" spc="-50" dirty="0" err="1" smtClean="0">
                <a:gradFill>
                  <a:gsLst>
                    <a:gs pos="2917">
                      <a:schemeClr val="tx2"/>
                    </a:gs>
                    <a:gs pos="30000">
                      <a:schemeClr val="tx2"/>
                    </a:gs>
                  </a:gsLst>
                  <a:lin ang="5400000" scaled="0"/>
                </a:gradFill>
                <a:latin typeface="+mj-lt"/>
              </a:rPr>
              <a:t>ReFs</a:t>
            </a:r>
            <a:endParaRPr lang="en-US" sz="3200" spc="-50" dirty="0" smtClean="0">
              <a:gradFill>
                <a:gsLst>
                  <a:gs pos="2917">
                    <a:schemeClr val="tx2"/>
                  </a:gs>
                  <a:gs pos="30000">
                    <a:schemeClr val="tx2"/>
                  </a:gs>
                </a:gsLst>
                <a:lin ang="5400000" scaled="0"/>
              </a:gradFill>
              <a:latin typeface="+mj-lt"/>
            </a:endParaRPr>
          </a:p>
          <a:p>
            <a:pPr>
              <a:lnSpc>
                <a:spcPct val="90000"/>
              </a:lnSpc>
              <a:spcBef>
                <a:spcPts val="600"/>
              </a:spcBef>
            </a:pPr>
            <a:endParaRPr lang="en-US" spc="-50" dirty="0">
              <a:solidFill>
                <a:schemeClr val="tx1">
                  <a:lumMod val="60000"/>
                  <a:lumOff val="40000"/>
                </a:schemeClr>
              </a:solidFill>
            </a:endParaRPr>
          </a:p>
        </p:txBody>
      </p:sp>
      <p:sp>
        <p:nvSpPr>
          <p:cNvPr id="41" name="TextBox 40"/>
          <p:cNvSpPr txBox="1"/>
          <p:nvPr/>
        </p:nvSpPr>
        <p:spPr>
          <a:xfrm>
            <a:off x="3312644" y="3081025"/>
            <a:ext cx="2540242" cy="1040285"/>
          </a:xfrm>
          <a:prstGeom prst="rect">
            <a:avLst/>
          </a:prstGeom>
          <a:noFill/>
        </p:spPr>
        <p:txBody>
          <a:bodyPr wrap="square" lIns="0" tIns="0" rIns="0" bIns="0" rtlCol="0">
            <a:spAutoFit/>
          </a:bodyPr>
          <a:lstStyle/>
          <a:p>
            <a:pPr>
              <a:lnSpc>
                <a:spcPct val="90000"/>
              </a:lnSpc>
            </a:pPr>
            <a:r>
              <a:rPr lang="en-US" sz="3200" spc="-50" dirty="0" smtClean="0">
                <a:gradFill>
                  <a:gsLst>
                    <a:gs pos="2917">
                      <a:schemeClr val="tx2"/>
                    </a:gs>
                    <a:gs pos="30000">
                      <a:schemeClr val="tx2"/>
                    </a:gs>
                  </a:gsLst>
                  <a:lin ang="5400000" scaled="0"/>
                </a:gradFill>
                <a:latin typeface="+mj-lt"/>
              </a:rPr>
              <a:t>PowerShell V3</a:t>
            </a:r>
          </a:p>
          <a:p>
            <a:pPr>
              <a:lnSpc>
                <a:spcPct val="90000"/>
              </a:lnSpc>
              <a:spcBef>
                <a:spcPts val="600"/>
              </a:spcBef>
            </a:pPr>
            <a:r>
              <a:rPr lang="en-US" sz="1600" dirty="0" smtClean="0">
                <a:solidFill>
                  <a:srgbClr val="969696"/>
                </a:solidFill>
              </a:rPr>
              <a:t>PowerShell </a:t>
            </a:r>
            <a:r>
              <a:rPr lang="en-US" sz="1600" dirty="0" err="1" smtClean="0">
                <a:solidFill>
                  <a:srgbClr val="969696"/>
                </a:solidFill>
              </a:rPr>
              <a:t>WebAccess</a:t>
            </a:r>
            <a:endParaRPr lang="en-US" sz="1600" dirty="0" smtClean="0">
              <a:solidFill>
                <a:srgbClr val="969696"/>
              </a:solidFill>
            </a:endParaRPr>
          </a:p>
          <a:p>
            <a:pPr>
              <a:lnSpc>
                <a:spcPct val="90000"/>
              </a:lnSpc>
              <a:spcBef>
                <a:spcPts val="600"/>
              </a:spcBef>
            </a:pPr>
            <a:r>
              <a:rPr lang="en-US" sz="1600" spc="-50" dirty="0" smtClean="0">
                <a:solidFill>
                  <a:srgbClr val="969696"/>
                </a:solidFill>
              </a:rPr>
              <a:t>+ de </a:t>
            </a:r>
            <a:r>
              <a:rPr lang="en-US" sz="1600" spc="-50" dirty="0" err="1" smtClean="0">
                <a:solidFill>
                  <a:srgbClr val="969696"/>
                </a:solidFill>
              </a:rPr>
              <a:t>Comdlets</a:t>
            </a:r>
            <a:endParaRPr lang="en-US" sz="1600" spc="-50" dirty="0">
              <a:solidFill>
                <a:srgbClr val="3C3C3C"/>
              </a:solidFill>
            </a:endParaRPr>
          </a:p>
        </p:txBody>
      </p:sp>
      <p:sp>
        <p:nvSpPr>
          <p:cNvPr id="43" name="TextBox 42"/>
          <p:cNvSpPr txBox="1"/>
          <p:nvPr/>
        </p:nvSpPr>
        <p:spPr>
          <a:xfrm>
            <a:off x="6432550" y="3081025"/>
            <a:ext cx="2381315" cy="741742"/>
          </a:xfrm>
          <a:prstGeom prst="rect">
            <a:avLst/>
          </a:prstGeom>
          <a:noFill/>
        </p:spPr>
        <p:txBody>
          <a:bodyPr wrap="square" lIns="0" tIns="0" rIns="0" bIns="0" rtlCol="0">
            <a:spAutoFit/>
          </a:bodyPr>
          <a:lstStyle/>
          <a:p>
            <a:pPr>
              <a:lnSpc>
                <a:spcPct val="90000"/>
              </a:lnSpc>
            </a:pPr>
            <a:r>
              <a:rPr lang="en-US" sz="3200" spc="-50" dirty="0" err="1" smtClean="0">
                <a:gradFill>
                  <a:gsLst>
                    <a:gs pos="2917">
                      <a:schemeClr val="tx2"/>
                    </a:gs>
                    <a:gs pos="30000">
                      <a:schemeClr val="tx2"/>
                    </a:gs>
                  </a:gsLst>
                  <a:lin ang="5400000" scaled="0"/>
                </a:gradFill>
                <a:latin typeface="+mj-lt"/>
              </a:rPr>
              <a:t>Mobilité</a:t>
            </a:r>
            <a:endParaRPr lang="en-US" sz="3200" spc="-50" dirty="0">
              <a:gradFill>
                <a:gsLst>
                  <a:gs pos="2917">
                    <a:schemeClr val="tx2"/>
                  </a:gs>
                  <a:gs pos="30000">
                    <a:schemeClr val="tx2"/>
                  </a:gs>
                </a:gsLst>
                <a:lin ang="5400000" scaled="0"/>
              </a:gradFill>
              <a:latin typeface="+mj-lt"/>
            </a:endParaRPr>
          </a:p>
          <a:p>
            <a:pPr>
              <a:lnSpc>
                <a:spcPct val="90000"/>
              </a:lnSpc>
              <a:spcBef>
                <a:spcPts val="600"/>
              </a:spcBef>
            </a:pPr>
            <a:r>
              <a:rPr lang="en-US" sz="1600" dirty="0" err="1" smtClean="0">
                <a:solidFill>
                  <a:srgbClr val="969696"/>
                </a:solidFill>
              </a:rPr>
              <a:t>DirectAccess</a:t>
            </a:r>
            <a:endParaRPr lang="en-US" sz="1600" dirty="0">
              <a:solidFill>
                <a:srgbClr val="969696"/>
              </a:solidFill>
            </a:endParaRPr>
          </a:p>
        </p:txBody>
      </p:sp>
      <p:sp>
        <p:nvSpPr>
          <p:cNvPr id="45" name="TextBox 44"/>
          <p:cNvSpPr txBox="1"/>
          <p:nvPr/>
        </p:nvSpPr>
        <p:spPr>
          <a:xfrm>
            <a:off x="9388474" y="3081025"/>
            <a:ext cx="2427493" cy="886397"/>
          </a:xfrm>
          <a:prstGeom prst="rect">
            <a:avLst/>
          </a:prstGeom>
          <a:noFill/>
        </p:spPr>
        <p:txBody>
          <a:bodyPr wrap="square" lIns="0" tIns="0" rIns="0" bIns="0" rtlCol="0">
            <a:spAutoFit/>
          </a:bodyPr>
          <a:lstStyle/>
          <a:p>
            <a:pPr>
              <a:lnSpc>
                <a:spcPct val="90000"/>
              </a:lnSpc>
            </a:pPr>
            <a:r>
              <a:rPr lang="en-US" sz="3200" spc="-50" dirty="0" smtClean="0">
                <a:gradFill>
                  <a:gsLst>
                    <a:gs pos="2917">
                      <a:schemeClr val="tx2"/>
                    </a:gs>
                    <a:gs pos="30000">
                      <a:schemeClr val="tx2"/>
                    </a:gs>
                  </a:gsLst>
                  <a:lin ang="5400000" scaled="0"/>
                </a:gradFill>
                <a:latin typeface="+mj-lt"/>
              </a:rPr>
              <a:t>Architecture VDI</a:t>
            </a:r>
          </a:p>
        </p:txBody>
      </p:sp>
      <p:pic>
        <p:nvPicPr>
          <p:cNvPr id="11" name="Picture 1" descr="Improved access-01.png"/>
          <p:cNvPicPr>
            <a:picLocks noChangeAspect="1"/>
          </p:cNvPicPr>
          <p:nvPr/>
        </p:nvPicPr>
        <p:blipFill rotWithShape="1">
          <a:blip r:embed="rId3">
            <a:extLst>
              <a:ext uri="{28A0092B-C50C-407E-A947-70E740481C1C}">
                <a14:useLocalDpi xmlns:a14="http://schemas.microsoft.com/office/drawing/2010/main" val="0"/>
              </a:ext>
            </a:extLst>
          </a:blip>
          <a:srcRect l="26428" t="44055" r="30638" b="39390"/>
          <a:stretch/>
        </p:blipFill>
        <p:spPr>
          <a:xfrm>
            <a:off x="6238992" y="2163097"/>
            <a:ext cx="2002227" cy="766420"/>
          </a:xfrm>
          <a:prstGeom prst="rect">
            <a:avLst/>
          </a:prstGeom>
        </p:spPr>
      </p:pic>
      <p:pic>
        <p:nvPicPr>
          <p:cNvPr id="5" name="Image 4"/>
          <p:cNvPicPr>
            <a:picLocks noChangeAspect="1"/>
          </p:cNvPicPr>
          <p:nvPr/>
        </p:nvPicPr>
        <p:blipFill>
          <a:blip r:embed="rId4"/>
          <a:stretch>
            <a:fillRect/>
          </a:stretch>
        </p:blipFill>
        <p:spPr>
          <a:xfrm>
            <a:off x="501578" y="2163097"/>
            <a:ext cx="1192468" cy="846430"/>
          </a:xfrm>
          <a:prstGeom prst="rect">
            <a:avLst/>
          </a:prstGeom>
        </p:spPr>
      </p:pic>
      <p:pic>
        <p:nvPicPr>
          <p:cNvPr id="8" name="Image 7"/>
          <p:cNvPicPr>
            <a:picLocks noChangeAspect="1"/>
          </p:cNvPicPr>
          <p:nvPr/>
        </p:nvPicPr>
        <p:blipFill>
          <a:blip r:embed="rId5"/>
          <a:stretch>
            <a:fillRect/>
          </a:stretch>
        </p:blipFill>
        <p:spPr>
          <a:xfrm>
            <a:off x="9710165" y="2040850"/>
            <a:ext cx="1088700" cy="888667"/>
          </a:xfrm>
          <a:prstGeom prst="rect">
            <a:avLst/>
          </a:prstGeom>
        </p:spPr>
      </p:pic>
      <p:pic>
        <p:nvPicPr>
          <p:cNvPr id="9" name="Imag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342801" y="2163097"/>
            <a:ext cx="1076407" cy="766420"/>
          </a:xfrm>
          <a:prstGeom prst="rect">
            <a:avLst/>
          </a:prstGeom>
        </p:spPr>
      </p:pic>
      <p:sp>
        <p:nvSpPr>
          <p:cNvPr id="2" name="Espace réservé du numéro de diapositive 1"/>
          <p:cNvSpPr>
            <a:spLocks noGrp="1"/>
          </p:cNvSpPr>
          <p:nvPr>
            <p:ph type="sldNum" sz="quarter" idx="12"/>
          </p:nvPr>
        </p:nvSpPr>
        <p:spPr/>
        <p:txBody>
          <a:bodyPr/>
          <a:lstStyle/>
          <a:p>
            <a:pPr>
              <a:lnSpc>
                <a:spcPct val="90000"/>
              </a:lnSpc>
            </a:pPr>
            <a:fld id="{1BC86A1F-E589-44B2-A543-2EC98F5547A7}" type="slidenum">
              <a:rPr lang="en-US" smtClean="0"/>
              <a:pPr>
                <a:lnSpc>
                  <a:spcPct val="90000"/>
                </a:lnSpc>
              </a:pPr>
              <a:t>4</a:t>
            </a:fld>
            <a:endParaRPr lang="en-US" dirty="0"/>
          </a:p>
        </p:txBody>
      </p:sp>
    </p:spTree>
    <p:extLst>
      <p:ext uri="{BB962C8B-B14F-4D97-AF65-F5344CB8AC3E}">
        <p14:creationId xmlns:p14="http://schemas.microsoft.com/office/powerpoint/2010/main" val="10532753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bwMode="ltGray">
          <a:xfrm>
            <a:off x="0" y="-1"/>
            <a:ext cx="4130675" cy="6858001"/>
          </a:xfrm>
          <a:prstGeom prst="rect">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pPr>
            <a:endParaRPr lang="en-US" sz="2000" spc="-50" dirty="0" smtClean="0">
              <a:gradFill>
                <a:gsLst>
                  <a:gs pos="0">
                    <a:schemeClr val="bg1"/>
                  </a:gs>
                  <a:gs pos="100000">
                    <a:schemeClr val="bg1"/>
                  </a:gs>
                </a:gsLst>
                <a:lin ang="5400000" scaled="0"/>
              </a:gradFill>
            </a:endParaRPr>
          </a:p>
        </p:txBody>
      </p:sp>
      <p:sp>
        <p:nvSpPr>
          <p:cNvPr id="15" name="TextBox 14"/>
          <p:cNvSpPr txBox="1"/>
          <p:nvPr/>
        </p:nvSpPr>
        <p:spPr bwMode="white">
          <a:xfrm>
            <a:off x="520700" y="2763026"/>
            <a:ext cx="3146425" cy="1538883"/>
          </a:xfrm>
          <a:prstGeom prst="rect">
            <a:avLst/>
          </a:prstGeom>
          <a:noFill/>
        </p:spPr>
        <p:txBody>
          <a:bodyPr wrap="square" lIns="0" tIns="0" rIns="0" bIns="0" rtlCol="0">
            <a:spAutoFit/>
          </a:bodyPr>
          <a:lstStyle/>
          <a:p>
            <a:pPr defTabSz="1306513"/>
            <a:r>
              <a:rPr lang="fr-FR" sz="2000" dirty="0" smtClean="0">
                <a:solidFill>
                  <a:schemeClr val="bg1"/>
                </a:solidFill>
              </a:rPr>
              <a:t>Optez pour un One Drive / </a:t>
            </a:r>
            <a:r>
              <a:rPr lang="fr-FR" sz="2000" dirty="0" err="1" smtClean="0">
                <a:solidFill>
                  <a:schemeClr val="bg1"/>
                </a:solidFill>
              </a:rPr>
              <a:t>DropBox</a:t>
            </a:r>
            <a:r>
              <a:rPr lang="fr-FR" sz="2000" dirty="0" smtClean="0">
                <a:solidFill>
                  <a:schemeClr val="bg1"/>
                </a:solidFill>
              </a:rPr>
              <a:t> privé et gardez le contrôle de vos data avec les Work-Folders de Windows Server 2012 R2</a:t>
            </a:r>
            <a:endParaRPr lang="fr-FR" sz="2000" dirty="0">
              <a:solidFill>
                <a:schemeClr val="bg1"/>
              </a:solidFill>
            </a:endParaRPr>
          </a:p>
        </p:txBody>
      </p:sp>
      <p:sp>
        <p:nvSpPr>
          <p:cNvPr id="16" name="Title 1"/>
          <p:cNvSpPr txBox="1">
            <a:spLocks/>
          </p:cNvSpPr>
          <p:nvPr/>
        </p:nvSpPr>
        <p:spPr>
          <a:xfrm>
            <a:off x="4630849" y="465353"/>
            <a:ext cx="6998495" cy="747897"/>
          </a:xfrm>
          <a:prstGeom prst="rect">
            <a:avLst/>
          </a:prstGeom>
        </p:spPr>
        <p:txBody>
          <a:bodyPr lIns="0" tIns="0" rIns="0" bIns="0"/>
          <a:lstStyle>
            <a:lvl1pPr algn="l" defTabSz="914363" rtl="0" eaLnBrk="1" latinLnBrk="0" hangingPunct="1">
              <a:lnSpc>
                <a:spcPct val="90000"/>
              </a:lnSpc>
              <a:spcBef>
                <a:spcPct val="0"/>
              </a:spcBef>
              <a:buNone/>
              <a:defRPr lang="en-US" sz="5400" b="0" kern="1200" cap="none" spc="-100" baseline="0" dirty="0" smtClean="0">
                <a:ln w="3175">
                  <a:noFill/>
                </a:ln>
                <a:gradFill>
                  <a:gsLst>
                    <a:gs pos="1250">
                      <a:schemeClr val="tx2"/>
                    </a:gs>
                    <a:gs pos="100000">
                      <a:schemeClr val="tx2"/>
                    </a:gs>
                  </a:gsLst>
                  <a:lin ang="5400000" scaled="0"/>
                </a:gradFill>
                <a:effectLst/>
                <a:latin typeface="+mj-lt"/>
                <a:ea typeface="+mn-ea"/>
                <a:cs typeface="Arial" charset="0"/>
              </a:defRPr>
            </a:lvl1pPr>
          </a:lstStyle>
          <a:p>
            <a:r>
              <a:rPr lang="en-US" dirty="0" smtClean="0">
                <a:gradFill>
                  <a:gsLst>
                    <a:gs pos="1667">
                      <a:schemeClr val="accent1"/>
                    </a:gs>
                    <a:gs pos="26000">
                      <a:schemeClr val="accent1"/>
                    </a:gs>
                  </a:gsLst>
                  <a:lin ang="5400000" scaled="0"/>
                </a:gradFill>
              </a:rPr>
              <a:t>WORK-FOLDERS</a:t>
            </a:r>
            <a:endParaRPr lang="en-US" dirty="0">
              <a:gradFill>
                <a:gsLst>
                  <a:gs pos="1667">
                    <a:schemeClr val="accent1"/>
                  </a:gs>
                  <a:gs pos="26000">
                    <a:schemeClr val="accent1"/>
                  </a:gs>
                </a:gsLst>
                <a:lin ang="5400000" scaled="0"/>
              </a:gradFill>
            </a:endParaRPr>
          </a:p>
        </p:txBody>
      </p:sp>
      <p:pic>
        <p:nvPicPr>
          <p:cNvPr id="7" name="Picture 13" descr="lightning-money"/>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00174" y="1424040"/>
            <a:ext cx="586470" cy="968308"/>
          </a:xfrm>
          <a:prstGeom prst="rect">
            <a:avLst/>
          </a:prstGeom>
          <a:noFill/>
          <a:ln w="9525">
            <a:noFill/>
            <a:miter lim="800000"/>
            <a:headEnd/>
            <a:tailEnd/>
          </a:ln>
        </p:spPr>
      </p:pic>
      <p:sp>
        <p:nvSpPr>
          <p:cNvPr id="2" name="ZoneTexte 1"/>
          <p:cNvSpPr txBox="1"/>
          <p:nvPr/>
        </p:nvSpPr>
        <p:spPr>
          <a:xfrm>
            <a:off x="4482769" y="1424040"/>
            <a:ext cx="7706056" cy="4653582"/>
          </a:xfrm>
          <a:prstGeom prst="rect">
            <a:avLst/>
          </a:prstGeom>
          <a:noFill/>
        </p:spPr>
        <p:txBody>
          <a:bodyPr wrap="square" lIns="0" tIns="0" rIns="0" bIns="0" rtlCol="0">
            <a:spAutoFit/>
          </a:bodyPr>
          <a:lstStyle/>
          <a:p>
            <a:pPr marL="342900" indent="-342900">
              <a:lnSpc>
                <a:spcPct val="90000"/>
              </a:lnSpc>
              <a:buFont typeface="Arial" panose="020B0604020202020204" pitchFamily="34" charset="0"/>
              <a:buChar char="•"/>
            </a:pPr>
            <a:r>
              <a:rPr lang="fr-FR" sz="2800" spc="-50" dirty="0" smtClean="0">
                <a:gradFill>
                  <a:gsLst>
                    <a:gs pos="2917">
                      <a:schemeClr val="tx1"/>
                    </a:gs>
                    <a:gs pos="30000">
                      <a:schemeClr val="tx1"/>
                    </a:gs>
                  </a:gsLst>
                  <a:lin ang="5400000" scaled="0"/>
                </a:gradFill>
                <a:latin typeface="+mj-lt"/>
              </a:rPr>
              <a:t>Synchroniser les données sur les serveurs fichiers de l’entreprise</a:t>
            </a:r>
          </a:p>
          <a:p>
            <a:pPr marL="342900" indent="-342900">
              <a:lnSpc>
                <a:spcPct val="90000"/>
              </a:lnSpc>
              <a:buFont typeface="Arial" panose="020B0604020202020204" pitchFamily="34" charset="0"/>
              <a:buChar char="•"/>
            </a:pPr>
            <a:endParaRPr lang="fr-FR" sz="2800" spc="-50" dirty="0" smtClean="0">
              <a:gradFill>
                <a:gsLst>
                  <a:gs pos="2917">
                    <a:schemeClr val="tx1"/>
                  </a:gs>
                  <a:gs pos="30000">
                    <a:schemeClr val="tx1"/>
                  </a:gs>
                </a:gsLst>
                <a:lin ang="5400000" scaled="0"/>
              </a:gradFill>
              <a:latin typeface="+mj-lt"/>
            </a:endParaRPr>
          </a:p>
          <a:p>
            <a:pPr marL="342900" indent="-342900">
              <a:lnSpc>
                <a:spcPct val="90000"/>
              </a:lnSpc>
              <a:buFont typeface="Arial" panose="020B0604020202020204" pitchFamily="34" charset="0"/>
              <a:buChar char="•"/>
            </a:pPr>
            <a:r>
              <a:rPr lang="fr-FR" sz="2800" spc="-50" dirty="0" smtClean="0">
                <a:gradFill>
                  <a:gsLst>
                    <a:gs pos="2917">
                      <a:schemeClr val="tx1"/>
                    </a:gs>
                    <a:gs pos="30000">
                      <a:schemeClr val="tx1"/>
                    </a:gs>
                  </a:gsLst>
                  <a:lin ang="5400000" scaled="0"/>
                </a:gradFill>
                <a:latin typeface="+mj-lt"/>
              </a:rPr>
              <a:t>Offre plus de mobilité à son personnel </a:t>
            </a:r>
          </a:p>
          <a:p>
            <a:pPr marL="342900" indent="-342900">
              <a:lnSpc>
                <a:spcPct val="90000"/>
              </a:lnSpc>
              <a:buFont typeface="Arial" panose="020B0604020202020204" pitchFamily="34" charset="0"/>
              <a:buChar char="•"/>
            </a:pPr>
            <a:endParaRPr lang="fr-FR" sz="2800" spc="-50" dirty="0" smtClean="0">
              <a:gradFill>
                <a:gsLst>
                  <a:gs pos="2917">
                    <a:schemeClr val="tx1"/>
                  </a:gs>
                  <a:gs pos="30000">
                    <a:schemeClr val="tx1"/>
                  </a:gs>
                </a:gsLst>
                <a:lin ang="5400000" scaled="0"/>
              </a:gradFill>
              <a:latin typeface="+mj-lt"/>
            </a:endParaRPr>
          </a:p>
          <a:p>
            <a:pPr marL="342900" indent="-342900">
              <a:lnSpc>
                <a:spcPct val="90000"/>
              </a:lnSpc>
              <a:buFont typeface="Arial" panose="020B0604020202020204" pitchFamily="34" charset="0"/>
              <a:buChar char="•"/>
            </a:pPr>
            <a:r>
              <a:rPr lang="fr-FR" sz="2800" spc="-50" dirty="0" smtClean="0">
                <a:gradFill>
                  <a:gsLst>
                    <a:gs pos="2917">
                      <a:schemeClr val="tx1"/>
                    </a:gs>
                    <a:gs pos="30000">
                      <a:schemeClr val="tx1"/>
                    </a:gs>
                  </a:gsLst>
                  <a:lin ang="5400000" scaled="0"/>
                </a:gradFill>
                <a:latin typeface="+mj-lt"/>
              </a:rPr>
              <a:t>S’intègre parfaitement avec le BYOD </a:t>
            </a:r>
          </a:p>
          <a:p>
            <a:pPr>
              <a:lnSpc>
                <a:spcPct val="90000"/>
              </a:lnSpc>
            </a:pPr>
            <a:endParaRPr lang="fr-FR" sz="2800" spc="-50" dirty="0" smtClean="0">
              <a:gradFill>
                <a:gsLst>
                  <a:gs pos="2917">
                    <a:schemeClr val="tx1"/>
                  </a:gs>
                  <a:gs pos="30000">
                    <a:schemeClr val="tx1"/>
                  </a:gs>
                </a:gsLst>
                <a:lin ang="5400000" scaled="0"/>
              </a:gradFill>
              <a:latin typeface="+mj-lt"/>
            </a:endParaRPr>
          </a:p>
          <a:p>
            <a:pPr marL="342900" indent="-342900">
              <a:lnSpc>
                <a:spcPct val="90000"/>
              </a:lnSpc>
              <a:buFont typeface="Arial" panose="020B0604020202020204" pitchFamily="34" charset="0"/>
              <a:buChar char="•"/>
            </a:pPr>
            <a:r>
              <a:rPr lang="fr-FR" sz="2800" spc="-50" dirty="0" smtClean="0">
                <a:gradFill>
                  <a:gsLst>
                    <a:gs pos="2917">
                      <a:schemeClr val="tx1"/>
                    </a:gs>
                    <a:gs pos="30000">
                      <a:schemeClr val="tx1"/>
                    </a:gs>
                  </a:gsLst>
                  <a:lin ang="5400000" scaled="0"/>
                </a:gradFill>
                <a:latin typeface="+mj-lt"/>
              </a:rPr>
              <a:t>Facilité de déploiement </a:t>
            </a:r>
          </a:p>
          <a:p>
            <a:pPr marL="342900" indent="-342900">
              <a:lnSpc>
                <a:spcPct val="90000"/>
              </a:lnSpc>
              <a:buFont typeface="Arial" panose="020B0604020202020204" pitchFamily="34" charset="0"/>
              <a:buChar char="•"/>
            </a:pPr>
            <a:endParaRPr lang="fr-FR" sz="2800" spc="-50" dirty="0" smtClean="0">
              <a:gradFill>
                <a:gsLst>
                  <a:gs pos="2917">
                    <a:schemeClr val="tx1"/>
                  </a:gs>
                  <a:gs pos="30000">
                    <a:schemeClr val="tx1"/>
                  </a:gs>
                </a:gsLst>
                <a:lin ang="5400000" scaled="0"/>
              </a:gradFill>
              <a:latin typeface="+mj-lt"/>
            </a:endParaRPr>
          </a:p>
          <a:p>
            <a:pPr marL="342900" indent="-342900">
              <a:lnSpc>
                <a:spcPct val="90000"/>
              </a:lnSpc>
              <a:buFont typeface="Arial" panose="020B0604020202020204" pitchFamily="34" charset="0"/>
              <a:buChar char="•"/>
            </a:pPr>
            <a:r>
              <a:rPr lang="fr-FR" sz="2800" spc="-50" dirty="0" smtClean="0">
                <a:gradFill>
                  <a:gsLst>
                    <a:gs pos="2917">
                      <a:schemeClr val="tx1"/>
                    </a:gs>
                    <a:gs pos="30000">
                      <a:schemeClr val="tx1"/>
                    </a:gs>
                  </a:gsLst>
                  <a:lin ang="5400000" scaled="0"/>
                </a:gradFill>
                <a:latin typeface="+mj-lt"/>
              </a:rPr>
              <a:t>Compatible avec toutes les éditions de Windows 8.1 et bientôt avec d’autres OS</a:t>
            </a:r>
          </a:p>
          <a:p>
            <a:pPr marL="342900" indent="-342900">
              <a:lnSpc>
                <a:spcPct val="90000"/>
              </a:lnSpc>
              <a:buFont typeface="Arial" panose="020B0604020202020204" pitchFamily="34" charset="0"/>
              <a:buChar char="•"/>
            </a:pPr>
            <a:endParaRPr lang="fr-FR" sz="2800" spc="-50" dirty="0" smtClean="0">
              <a:gradFill>
                <a:gsLst>
                  <a:gs pos="2917">
                    <a:schemeClr val="tx1"/>
                  </a:gs>
                  <a:gs pos="30000">
                    <a:schemeClr val="tx1"/>
                  </a:gs>
                </a:gsLst>
                <a:lin ang="5400000" scaled="0"/>
              </a:gradFill>
            </a:endParaRPr>
          </a:p>
        </p:txBody>
      </p:sp>
      <p:sp>
        <p:nvSpPr>
          <p:cNvPr id="3" name="Espace réservé du numéro de diapositive 2"/>
          <p:cNvSpPr>
            <a:spLocks noGrp="1"/>
          </p:cNvSpPr>
          <p:nvPr>
            <p:ph type="sldNum" sz="quarter" idx="12"/>
          </p:nvPr>
        </p:nvSpPr>
        <p:spPr/>
        <p:txBody>
          <a:bodyPr/>
          <a:lstStyle/>
          <a:p>
            <a:pPr>
              <a:lnSpc>
                <a:spcPct val="90000"/>
              </a:lnSpc>
            </a:pPr>
            <a:fld id="{1BC86A1F-E589-44B2-A543-2EC98F5547A7}" type="slidenum">
              <a:rPr lang="en-US" smtClean="0"/>
              <a:pPr>
                <a:lnSpc>
                  <a:spcPct val="90000"/>
                </a:lnSpc>
              </a:pPr>
              <a:t>40</a:t>
            </a:fld>
            <a:endParaRPr lang="en-US" dirty="0"/>
          </a:p>
        </p:txBody>
      </p:sp>
    </p:spTree>
    <p:extLst>
      <p:ext uri="{BB962C8B-B14F-4D97-AF65-F5344CB8AC3E}">
        <p14:creationId xmlns:p14="http://schemas.microsoft.com/office/powerpoint/2010/main" val="22150300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p:cNvSpPr txBox="1">
            <a:spLocks/>
          </p:cNvSpPr>
          <p:nvPr/>
        </p:nvSpPr>
        <p:spPr>
          <a:xfrm>
            <a:off x="141145" y="125060"/>
            <a:ext cx="6998495" cy="747897"/>
          </a:xfrm>
          <a:prstGeom prst="rect">
            <a:avLst/>
          </a:prstGeom>
        </p:spPr>
        <p:txBody>
          <a:bodyPr lIns="0" tIns="0" rIns="0" bIns="0"/>
          <a:lstStyle>
            <a:lvl1pPr algn="l" defTabSz="914363" rtl="0" eaLnBrk="1" latinLnBrk="0" hangingPunct="1">
              <a:lnSpc>
                <a:spcPct val="90000"/>
              </a:lnSpc>
              <a:spcBef>
                <a:spcPct val="0"/>
              </a:spcBef>
              <a:buNone/>
              <a:defRPr lang="en-US" sz="5400" b="0" kern="1200" cap="none" spc="-100" baseline="0" dirty="0" smtClean="0">
                <a:ln w="3175">
                  <a:noFill/>
                </a:ln>
                <a:gradFill>
                  <a:gsLst>
                    <a:gs pos="1250">
                      <a:schemeClr val="tx2"/>
                    </a:gs>
                    <a:gs pos="100000">
                      <a:schemeClr val="tx2"/>
                    </a:gs>
                  </a:gsLst>
                  <a:lin ang="5400000" scaled="0"/>
                </a:gradFill>
                <a:effectLst/>
                <a:latin typeface="+mj-lt"/>
                <a:ea typeface="+mn-ea"/>
                <a:cs typeface="Arial" charset="0"/>
              </a:defRPr>
            </a:lvl1pPr>
          </a:lstStyle>
          <a:p>
            <a:r>
              <a:rPr lang="en-US" dirty="0" smtClean="0">
                <a:gradFill>
                  <a:gsLst>
                    <a:gs pos="1667">
                      <a:schemeClr val="accent1"/>
                    </a:gs>
                    <a:gs pos="26000">
                      <a:schemeClr val="accent1"/>
                    </a:gs>
                  </a:gsLst>
                  <a:lin ang="5400000" scaled="0"/>
                </a:gradFill>
              </a:rPr>
              <a:t>WORK-FOLDERS</a:t>
            </a:r>
            <a:endParaRPr lang="en-US" dirty="0">
              <a:gradFill>
                <a:gsLst>
                  <a:gs pos="1667">
                    <a:schemeClr val="accent1"/>
                  </a:gs>
                  <a:gs pos="26000">
                    <a:schemeClr val="accent1"/>
                  </a:gs>
                </a:gsLst>
                <a:lin ang="5400000" scaled="0"/>
              </a:gradFill>
            </a:endParaRPr>
          </a:p>
        </p:txBody>
      </p:sp>
      <p:sp>
        <p:nvSpPr>
          <p:cNvPr id="2" name="ZoneTexte 1"/>
          <p:cNvSpPr txBox="1"/>
          <p:nvPr/>
        </p:nvSpPr>
        <p:spPr>
          <a:xfrm>
            <a:off x="252897" y="865083"/>
            <a:ext cx="4238831" cy="443198"/>
          </a:xfrm>
          <a:prstGeom prst="rect">
            <a:avLst/>
          </a:prstGeom>
          <a:noFill/>
        </p:spPr>
        <p:txBody>
          <a:bodyPr wrap="square" lIns="0" tIns="0" rIns="0" bIns="0" rtlCol="0">
            <a:spAutoFit/>
          </a:bodyPr>
          <a:lstStyle/>
          <a:p>
            <a:pPr>
              <a:lnSpc>
                <a:spcPct val="90000"/>
              </a:lnSpc>
            </a:pPr>
            <a:r>
              <a:rPr lang="fr-FR" sz="3200" spc="-50" dirty="0" smtClean="0">
                <a:gradFill>
                  <a:gsLst>
                    <a:gs pos="2917">
                      <a:schemeClr val="tx1"/>
                    </a:gs>
                    <a:gs pos="30000">
                      <a:schemeClr val="tx1"/>
                    </a:gs>
                  </a:gsLst>
                  <a:lin ang="5400000" scaled="0"/>
                </a:gradFill>
                <a:latin typeface="+mj-lt"/>
              </a:rPr>
              <a:t>Architecture</a:t>
            </a:r>
          </a:p>
        </p:txBody>
      </p:sp>
      <p:pic>
        <p:nvPicPr>
          <p:cNvPr id="4" name="Image 3"/>
          <p:cNvPicPr>
            <a:picLocks noChangeAspect="1"/>
          </p:cNvPicPr>
          <p:nvPr/>
        </p:nvPicPr>
        <p:blipFill>
          <a:blip r:embed="rId3"/>
          <a:stretch>
            <a:fillRect/>
          </a:stretch>
        </p:blipFill>
        <p:spPr>
          <a:xfrm>
            <a:off x="449325" y="1377844"/>
            <a:ext cx="10778905" cy="5416148"/>
          </a:xfrm>
          <a:prstGeom prst="rect">
            <a:avLst/>
          </a:prstGeom>
        </p:spPr>
      </p:pic>
      <p:sp>
        <p:nvSpPr>
          <p:cNvPr id="3" name="Espace réservé du numéro de diapositive 2"/>
          <p:cNvSpPr>
            <a:spLocks noGrp="1"/>
          </p:cNvSpPr>
          <p:nvPr>
            <p:ph type="sldNum" sz="quarter" idx="12"/>
          </p:nvPr>
        </p:nvSpPr>
        <p:spPr/>
        <p:txBody>
          <a:bodyPr/>
          <a:lstStyle/>
          <a:p>
            <a:pPr>
              <a:lnSpc>
                <a:spcPct val="90000"/>
              </a:lnSpc>
            </a:pPr>
            <a:fld id="{1BC86A1F-E589-44B2-A543-2EC98F5547A7}" type="slidenum">
              <a:rPr lang="en-US" smtClean="0"/>
              <a:pPr>
                <a:lnSpc>
                  <a:spcPct val="90000"/>
                </a:lnSpc>
              </a:pPr>
              <a:t>41</a:t>
            </a:fld>
            <a:endParaRPr lang="en-US" dirty="0"/>
          </a:p>
        </p:txBody>
      </p:sp>
    </p:spTree>
    <p:extLst>
      <p:ext uri="{BB962C8B-B14F-4D97-AF65-F5344CB8AC3E}">
        <p14:creationId xmlns:p14="http://schemas.microsoft.com/office/powerpoint/2010/main" val="39948191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3" y="228600"/>
            <a:ext cx="11149012" cy="609600"/>
          </a:xfrm>
        </p:spPr>
        <p:txBody>
          <a:bodyPr/>
          <a:lstStyle/>
          <a:p>
            <a:pPr defTabSz="914363" eaLnBrk="1" fontAlgn="auto" hangingPunct="1">
              <a:spcAft>
                <a:spcPts val="0"/>
              </a:spcAft>
              <a:defRPr/>
            </a:pPr>
            <a:r>
              <a:rPr sz="4400" dirty="0" err="1" smtClean="0"/>
              <a:t>Mise</a:t>
            </a:r>
            <a:r>
              <a:rPr sz="4400" dirty="0" smtClean="0"/>
              <a:t> en place des Work-Folders</a:t>
            </a:r>
            <a:endParaRPr sz="2800" dirty="0"/>
          </a:p>
        </p:txBody>
      </p:sp>
      <p:sp>
        <p:nvSpPr>
          <p:cNvPr id="27" name="Slide Number Placeholder 3"/>
          <p:cNvSpPr>
            <a:spLocks noGrp="1"/>
          </p:cNvSpPr>
          <p:nvPr>
            <p:ph type="sldNum" sz="quarter" idx="4294967295"/>
          </p:nvPr>
        </p:nvSpPr>
        <p:spPr bwMode="auto">
          <a:xfrm>
            <a:off x="11444288" y="6429375"/>
            <a:ext cx="365124" cy="4286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Segoe UI" pitchFamily="34" charset="0"/>
                <a:cs typeface="Arial" pitchFamily="34" charset="0"/>
              </a:defRPr>
            </a:lvl1pPr>
            <a:lvl2pPr marL="742950" indent="-285750" eaLnBrk="0" hangingPunct="0">
              <a:defRPr>
                <a:solidFill>
                  <a:schemeClr val="tx1"/>
                </a:solidFill>
                <a:latin typeface="Segoe UI" pitchFamily="34" charset="0"/>
                <a:cs typeface="Arial" pitchFamily="34" charset="0"/>
              </a:defRPr>
            </a:lvl2pPr>
            <a:lvl3pPr marL="1143000" indent="-228600" eaLnBrk="0" hangingPunct="0">
              <a:defRPr>
                <a:solidFill>
                  <a:schemeClr val="tx1"/>
                </a:solidFill>
                <a:latin typeface="Segoe UI" pitchFamily="34" charset="0"/>
                <a:cs typeface="Arial" pitchFamily="34" charset="0"/>
              </a:defRPr>
            </a:lvl3pPr>
            <a:lvl4pPr marL="1600200" indent="-228600" eaLnBrk="0" hangingPunct="0">
              <a:defRPr>
                <a:solidFill>
                  <a:schemeClr val="tx1"/>
                </a:solidFill>
                <a:latin typeface="Segoe UI" pitchFamily="34" charset="0"/>
                <a:cs typeface="Arial" pitchFamily="34" charset="0"/>
              </a:defRPr>
            </a:lvl4pPr>
            <a:lvl5pPr marL="2057400" indent="-228600" eaLnBrk="0" hangingPunct="0">
              <a:defRPr>
                <a:solidFill>
                  <a:schemeClr val="tx1"/>
                </a:solidFill>
                <a:latin typeface="Segoe UI" pitchFamily="34" charset="0"/>
                <a:cs typeface="Arial" pitchFamily="34" charset="0"/>
              </a:defRPr>
            </a:lvl5pPr>
            <a:lvl6pPr marL="2514600" indent="-228600" eaLnBrk="0" fontAlgn="base" hangingPunct="0">
              <a:spcBef>
                <a:spcPct val="0"/>
              </a:spcBef>
              <a:spcAft>
                <a:spcPct val="0"/>
              </a:spcAft>
              <a:defRPr>
                <a:solidFill>
                  <a:schemeClr val="tx1"/>
                </a:solidFill>
                <a:latin typeface="Segoe UI" pitchFamily="34" charset="0"/>
                <a:cs typeface="Arial" pitchFamily="34" charset="0"/>
              </a:defRPr>
            </a:lvl6pPr>
            <a:lvl7pPr marL="2971800" indent="-228600" eaLnBrk="0" fontAlgn="base" hangingPunct="0">
              <a:spcBef>
                <a:spcPct val="0"/>
              </a:spcBef>
              <a:spcAft>
                <a:spcPct val="0"/>
              </a:spcAft>
              <a:defRPr>
                <a:solidFill>
                  <a:schemeClr val="tx1"/>
                </a:solidFill>
                <a:latin typeface="Segoe UI" pitchFamily="34" charset="0"/>
                <a:cs typeface="Arial" pitchFamily="34" charset="0"/>
              </a:defRPr>
            </a:lvl7pPr>
            <a:lvl8pPr marL="3429000" indent="-228600" eaLnBrk="0" fontAlgn="base" hangingPunct="0">
              <a:spcBef>
                <a:spcPct val="0"/>
              </a:spcBef>
              <a:spcAft>
                <a:spcPct val="0"/>
              </a:spcAft>
              <a:defRPr>
                <a:solidFill>
                  <a:schemeClr val="tx1"/>
                </a:solidFill>
                <a:latin typeface="Segoe UI" pitchFamily="34" charset="0"/>
                <a:cs typeface="Arial" pitchFamily="34" charset="0"/>
              </a:defRPr>
            </a:lvl8pPr>
            <a:lvl9pPr marL="3886200" indent="-228600" eaLnBrk="0" fontAlgn="base" hangingPunct="0">
              <a:spcBef>
                <a:spcPct val="0"/>
              </a:spcBef>
              <a:spcAft>
                <a:spcPct val="0"/>
              </a:spcAft>
              <a:defRPr>
                <a:solidFill>
                  <a:schemeClr val="tx1"/>
                </a:solidFill>
                <a:latin typeface="Segoe UI" pitchFamily="34" charset="0"/>
                <a:cs typeface="Arial" pitchFamily="34" charset="0"/>
              </a:defRPr>
            </a:lvl9pPr>
          </a:lstStyle>
          <a:p>
            <a:pPr eaLnBrk="1" hangingPunct="1">
              <a:lnSpc>
                <a:spcPct val="90000"/>
              </a:lnSpc>
            </a:pPr>
            <a:fld id="{CFEDD72C-4B96-4A1B-A2AE-3AE95471488C}" type="slidenum">
              <a:rPr lang="en-US" sz="900" smtClean="0"/>
              <a:pPr eaLnBrk="1" hangingPunct="1">
                <a:lnSpc>
                  <a:spcPct val="90000"/>
                </a:lnSpc>
              </a:pPr>
              <a:t>42</a:t>
            </a:fld>
            <a:endParaRPr lang="en-US" sz="900" dirty="0" smtClean="0"/>
          </a:p>
        </p:txBody>
      </p:sp>
      <p:grpSp>
        <p:nvGrpSpPr>
          <p:cNvPr id="4" name="Group 3"/>
          <p:cNvGrpSpPr/>
          <p:nvPr/>
        </p:nvGrpSpPr>
        <p:grpSpPr>
          <a:xfrm>
            <a:off x="608013" y="1049338"/>
            <a:ext cx="11060112" cy="4208465"/>
            <a:chOff x="608013" y="1049338"/>
            <a:chExt cx="11060112" cy="4499479"/>
          </a:xfrm>
        </p:grpSpPr>
        <p:sp>
          <p:nvSpPr>
            <p:cNvPr id="33" name="Rectangle 32"/>
            <p:cNvSpPr/>
            <p:nvPr/>
          </p:nvSpPr>
          <p:spPr bwMode="auto">
            <a:xfrm>
              <a:off x="2132013" y="2590800"/>
              <a:ext cx="9525000" cy="13890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285750" indent="-285750" algn="ctr" fontAlgn="auto">
                <a:spcBef>
                  <a:spcPts val="0"/>
                </a:spcBef>
                <a:spcAft>
                  <a:spcPts val="0"/>
                </a:spcAft>
                <a:buFontTx/>
                <a:buChar char="-"/>
                <a:defRPr/>
              </a:pPr>
              <a:r>
                <a:rPr lang="fr-FR" dirty="0" smtClean="0">
                  <a:solidFill>
                    <a:schemeClr val="tx1"/>
                  </a:solidFill>
                  <a:latin typeface="Segoe UI Light"/>
                  <a:cs typeface="Segoe UI Light"/>
                </a:rPr>
                <a:t>Création d’un dossier partagé (via assistant des </a:t>
              </a:r>
              <a:r>
                <a:rPr lang="fr-FR" dirty="0">
                  <a:solidFill>
                    <a:schemeClr val="tx1"/>
                  </a:solidFill>
                  <a:latin typeface="Segoe UI Light"/>
                  <a:cs typeface="Segoe UI Light"/>
                </a:rPr>
                <a:t>W</a:t>
              </a:r>
              <a:r>
                <a:rPr lang="fr-FR" dirty="0" smtClean="0">
                  <a:solidFill>
                    <a:schemeClr val="tx1"/>
                  </a:solidFill>
                  <a:latin typeface="Segoe UI Light"/>
                  <a:cs typeface="Segoe UI Light"/>
                </a:rPr>
                <a:t>ork-folders)</a:t>
              </a:r>
            </a:p>
            <a:p>
              <a:pPr marL="285750" indent="-285750" algn="ctr" fontAlgn="auto">
                <a:spcBef>
                  <a:spcPts val="0"/>
                </a:spcBef>
                <a:spcAft>
                  <a:spcPts val="0"/>
                </a:spcAft>
                <a:buFontTx/>
                <a:buChar char="-"/>
                <a:defRPr/>
              </a:pPr>
              <a:r>
                <a:rPr lang="fr-FR" dirty="0" smtClean="0">
                  <a:solidFill>
                    <a:schemeClr val="tx1"/>
                  </a:solidFill>
                  <a:latin typeface="Segoe UI Light"/>
                  <a:cs typeface="Segoe UI Light"/>
                </a:rPr>
                <a:t>Création des groupes qui seront autorisés aux Work-Folders</a:t>
              </a:r>
            </a:p>
            <a:p>
              <a:pPr marL="285750" indent="-285750" algn="ctr" fontAlgn="auto">
                <a:spcBef>
                  <a:spcPts val="0"/>
                </a:spcBef>
                <a:spcAft>
                  <a:spcPts val="0"/>
                </a:spcAft>
                <a:buFontTx/>
                <a:buChar char="-"/>
                <a:defRPr/>
              </a:pPr>
              <a:r>
                <a:rPr lang="fr-FR" dirty="0" smtClean="0">
                  <a:solidFill>
                    <a:schemeClr val="tx1"/>
                  </a:solidFill>
                  <a:latin typeface="Segoe UI Light"/>
                  <a:cs typeface="Segoe UI Light"/>
                </a:rPr>
                <a:t>Configuration des autorisations </a:t>
              </a:r>
            </a:p>
            <a:p>
              <a:pPr marL="285750" indent="-285750" algn="ctr" fontAlgn="auto">
                <a:spcBef>
                  <a:spcPts val="0"/>
                </a:spcBef>
                <a:spcAft>
                  <a:spcPts val="0"/>
                </a:spcAft>
                <a:buFontTx/>
                <a:buChar char="-"/>
                <a:defRPr/>
              </a:pPr>
              <a:endParaRPr lang="fr-FR" dirty="0">
                <a:solidFill>
                  <a:schemeClr val="tx1"/>
                </a:solidFill>
                <a:latin typeface="Segoe UI Light"/>
                <a:cs typeface="Segoe UI Light"/>
              </a:endParaRPr>
            </a:p>
          </p:txBody>
        </p:sp>
        <p:grpSp>
          <p:nvGrpSpPr>
            <p:cNvPr id="5" name="Group 38"/>
            <p:cNvGrpSpPr>
              <a:grpSpLocks/>
            </p:cNvGrpSpPr>
            <p:nvPr/>
          </p:nvGrpSpPr>
          <p:grpSpPr bwMode="auto">
            <a:xfrm>
              <a:off x="2143125" y="4162928"/>
              <a:ext cx="9525000" cy="1385889"/>
              <a:chOff x="2143124" y="4786083"/>
              <a:chExt cx="9525000" cy="1919515"/>
            </a:xfrm>
          </p:grpSpPr>
          <p:sp>
            <p:nvSpPr>
              <p:cNvPr id="34" name="Rectangle 33"/>
              <p:cNvSpPr/>
              <p:nvPr/>
            </p:nvSpPr>
            <p:spPr bwMode="auto">
              <a:xfrm>
                <a:off x="2143124" y="4786083"/>
                <a:ext cx="9525000" cy="19195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fontAlgn="auto">
                  <a:spcBef>
                    <a:spcPts val="0"/>
                  </a:spcBef>
                  <a:spcAft>
                    <a:spcPts val="0"/>
                  </a:spcAft>
                  <a:defRPr/>
                </a:pPr>
                <a:endParaRPr lang="en-US" dirty="0">
                  <a:solidFill>
                    <a:schemeClr val="tx1"/>
                  </a:solidFill>
                  <a:latin typeface="Segoe UI Light"/>
                  <a:cs typeface="Segoe UI Light"/>
                </a:endParaRPr>
              </a:p>
            </p:txBody>
          </p:sp>
          <p:sp>
            <p:nvSpPr>
              <p:cNvPr id="18" name="TextBox 17"/>
              <p:cNvSpPr txBox="1"/>
              <p:nvPr/>
            </p:nvSpPr>
            <p:spPr bwMode="auto">
              <a:xfrm>
                <a:off x="2842704" y="5038530"/>
                <a:ext cx="8445500" cy="1233634"/>
              </a:xfrm>
              <a:prstGeom prst="rect">
                <a:avLst/>
              </a:prstGeom>
              <a:noFill/>
            </p:spPr>
            <p:txBody>
              <a:bodyPr lIns="0" tIns="0" rIns="0" bIns="0"/>
              <a:lstStyle/>
              <a:p>
                <a:pPr marL="0" lvl="1" indent="0" algn="ctr" fontAlgn="ctr">
                  <a:lnSpc>
                    <a:spcPts val="1820"/>
                  </a:lnSpc>
                  <a:spcBef>
                    <a:spcPts val="0"/>
                  </a:spcBef>
                  <a:spcAft>
                    <a:spcPts val="0"/>
                  </a:spcAft>
                  <a:buSzPts val="1000"/>
                  <a:tabLst>
                    <a:tab pos="914400" algn="l"/>
                  </a:tabLst>
                </a:pPr>
                <a:r>
                  <a:rPr lang="fr-FR" dirty="0" smtClean="0">
                    <a:latin typeface="Segoe UI Light"/>
                    <a:cs typeface="Segoe UI Light"/>
                  </a:rPr>
                  <a:t>Configuration de la partie client: (environnement de test)</a:t>
                </a:r>
                <a:br>
                  <a:rPr lang="fr-FR" dirty="0" smtClean="0">
                    <a:latin typeface="Segoe UI Light"/>
                    <a:cs typeface="Segoe UI Light"/>
                  </a:rPr>
                </a:br>
                <a:endParaRPr lang="fr-FR" dirty="0" smtClean="0">
                  <a:latin typeface="Segoe UI Light"/>
                  <a:cs typeface="Segoe UI Light"/>
                </a:endParaRPr>
              </a:p>
              <a:p>
                <a:pPr marL="285750" lvl="1" indent="-285750" algn="ctr" fontAlgn="ctr">
                  <a:lnSpc>
                    <a:spcPts val="1820"/>
                  </a:lnSpc>
                  <a:spcBef>
                    <a:spcPts val="0"/>
                  </a:spcBef>
                  <a:spcAft>
                    <a:spcPts val="0"/>
                  </a:spcAft>
                  <a:buSzPts val="1000"/>
                  <a:buFontTx/>
                  <a:buChar char="-"/>
                  <a:tabLst>
                    <a:tab pos="914400" algn="l"/>
                  </a:tabLst>
                </a:pPr>
                <a:r>
                  <a:rPr lang="fr-FR" dirty="0" smtClean="0">
                    <a:latin typeface="Segoe UI Light"/>
                    <a:cs typeface="Segoe UI Light"/>
                  </a:rPr>
                  <a:t>Changement de la clé de registre pou autoriser le flux en HTTP</a:t>
                </a:r>
              </a:p>
              <a:p>
                <a:pPr marL="285750" lvl="1" indent="-285750" algn="ctr" fontAlgn="ctr">
                  <a:lnSpc>
                    <a:spcPts val="1820"/>
                  </a:lnSpc>
                  <a:spcBef>
                    <a:spcPts val="0"/>
                  </a:spcBef>
                  <a:spcAft>
                    <a:spcPts val="0"/>
                  </a:spcAft>
                  <a:buSzPts val="1000"/>
                  <a:buFontTx/>
                  <a:buChar char="-"/>
                  <a:tabLst>
                    <a:tab pos="914400" algn="l"/>
                  </a:tabLst>
                </a:pPr>
                <a:r>
                  <a:rPr lang="fr-FR" dirty="0" smtClean="0">
                    <a:latin typeface="Segoe UI Light"/>
                    <a:cs typeface="Segoe UI Light"/>
                  </a:rPr>
                  <a:t>Configuration pour l’accès aux Work-folders (panneau de configuration / GPO) </a:t>
                </a:r>
              </a:p>
              <a:p>
                <a:pPr marL="285750" lvl="1" indent="-285750" algn="ctr" fontAlgn="ctr">
                  <a:lnSpc>
                    <a:spcPts val="1820"/>
                  </a:lnSpc>
                  <a:spcBef>
                    <a:spcPts val="0"/>
                  </a:spcBef>
                  <a:spcAft>
                    <a:spcPts val="0"/>
                  </a:spcAft>
                  <a:buSzPts val="1000"/>
                  <a:buFontTx/>
                  <a:buChar char="-"/>
                  <a:tabLst>
                    <a:tab pos="914400" algn="l"/>
                  </a:tabLst>
                </a:pPr>
                <a:endParaRPr lang="fr-FR" dirty="0" smtClean="0">
                  <a:latin typeface="Segoe UI Light"/>
                  <a:cs typeface="Segoe UI Light"/>
                </a:endParaRPr>
              </a:p>
            </p:txBody>
          </p:sp>
        </p:grpSp>
        <p:sp>
          <p:nvSpPr>
            <p:cNvPr id="21" name="Rectangle 20"/>
            <p:cNvSpPr/>
            <p:nvPr/>
          </p:nvSpPr>
          <p:spPr bwMode="auto">
            <a:xfrm>
              <a:off x="608013" y="1052513"/>
              <a:ext cx="1385887" cy="1385887"/>
            </a:xfrm>
            <a:prstGeom prst="rect">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Ins="45720" bIns="91440" anchor="b"/>
            <a:lstStyle/>
            <a:p>
              <a:pPr defTabSz="914099">
                <a:defRPr/>
              </a:pPr>
              <a:endParaRPr lang="en-US" spc="-50" dirty="0">
                <a:gradFill>
                  <a:gsLst>
                    <a:gs pos="0">
                      <a:srgbClr val="FFFFFF"/>
                    </a:gs>
                    <a:gs pos="100000">
                      <a:srgbClr val="FFFFFF"/>
                    </a:gs>
                  </a:gsLst>
                  <a:lin ang="5400000" scaled="0"/>
                </a:gradFill>
                <a:ea typeface="Segoe UI" pitchFamily="34" charset="0"/>
                <a:cs typeface="Segoe UI" pitchFamily="34" charset="0"/>
              </a:endParaRPr>
            </a:p>
          </p:txBody>
        </p:sp>
        <p:sp>
          <p:nvSpPr>
            <p:cNvPr id="20" name="Rectangle 19"/>
            <p:cNvSpPr/>
            <p:nvPr/>
          </p:nvSpPr>
          <p:spPr bwMode="auto">
            <a:xfrm>
              <a:off x="608013" y="2590800"/>
              <a:ext cx="1385887" cy="1385887"/>
            </a:xfrm>
            <a:prstGeom prst="rect">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Ins="45720" bIns="91440" anchor="b"/>
            <a:lstStyle/>
            <a:p>
              <a:pPr defTabSz="914099">
                <a:defRPr/>
              </a:pPr>
              <a:endParaRPr lang="en-US" spc="-50" dirty="0">
                <a:gradFill>
                  <a:gsLst>
                    <a:gs pos="0">
                      <a:srgbClr val="FFFFFF"/>
                    </a:gs>
                    <a:gs pos="100000">
                      <a:srgbClr val="FFFFFF"/>
                    </a:gs>
                  </a:gsLst>
                  <a:lin ang="5400000" scaled="0"/>
                </a:gradFill>
                <a:ea typeface="Segoe UI" pitchFamily="34" charset="0"/>
                <a:cs typeface="Segoe UI" pitchFamily="34" charset="0"/>
              </a:endParaRPr>
            </a:p>
          </p:txBody>
        </p:sp>
        <p:sp>
          <p:nvSpPr>
            <p:cNvPr id="19" name="Rectangle 18"/>
            <p:cNvSpPr/>
            <p:nvPr/>
          </p:nvSpPr>
          <p:spPr bwMode="auto">
            <a:xfrm>
              <a:off x="608013" y="4162926"/>
              <a:ext cx="1385887" cy="1385887"/>
            </a:xfrm>
            <a:prstGeom prst="rect">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Ins="45720" bIns="91440" anchor="b"/>
            <a:lstStyle/>
            <a:p>
              <a:pPr defTabSz="914099">
                <a:defRPr/>
              </a:pPr>
              <a:endParaRPr lang="en-US" spc="-50" dirty="0">
                <a:gradFill>
                  <a:gsLst>
                    <a:gs pos="0">
                      <a:srgbClr val="FFFFFF"/>
                    </a:gs>
                    <a:gs pos="100000">
                      <a:srgbClr val="FFFFFF"/>
                    </a:gs>
                  </a:gsLst>
                  <a:lin ang="5400000" scaled="0"/>
                </a:gradFill>
                <a:ea typeface="Segoe UI" pitchFamily="34" charset="0"/>
                <a:cs typeface="Segoe UI" pitchFamily="34" charset="0"/>
              </a:endParaRPr>
            </a:p>
          </p:txBody>
        </p:sp>
        <p:sp>
          <p:nvSpPr>
            <p:cNvPr id="31" name="Rectangle 30"/>
            <p:cNvSpPr/>
            <p:nvPr/>
          </p:nvSpPr>
          <p:spPr bwMode="auto">
            <a:xfrm>
              <a:off x="2132013" y="1049338"/>
              <a:ext cx="9525000" cy="13890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fontAlgn="auto">
                <a:spcBef>
                  <a:spcPts val="0"/>
                </a:spcBef>
                <a:spcAft>
                  <a:spcPts val="0"/>
                </a:spcAft>
                <a:defRPr/>
              </a:pPr>
              <a:r>
                <a:rPr lang="fr-FR" dirty="0" smtClean="0">
                  <a:solidFill>
                    <a:schemeClr val="tx1"/>
                  </a:solidFill>
                  <a:latin typeface="Segoe UI Light"/>
                  <a:cs typeface="Segoe UI Light"/>
                </a:rPr>
                <a:t>Avoir au moins un serveur avec :</a:t>
              </a:r>
            </a:p>
            <a:p>
              <a:pPr marL="285750" indent="-285750" algn="ctr" fontAlgn="auto">
                <a:spcBef>
                  <a:spcPts val="0"/>
                </a:spcBef>
                <a:spcAft>
                  <a:spcPts val="0"/>
                </a:spcAft>
                <a:buFontTx/>
                <a:buChar char="-"/>
                <a:defRPr/>
              </a:pPr>
              <a:r>
                <a:rPr lang="fr-FR" dirty="0" smtClean="0">
                  <a:solidFill>
                    <a:schemeClr val="tx1"/>
                  </a:solidFill>
                  <a:latin typeface="Segoe UI Light"/>
                  <a:cs typeface="Segoe UI Light"/>
                </a:rPr>
                <a:t>AD </a:t>
              </a:r>
            </a:p>
            <a:p>
              <a:pPr marL="285750" indent="-285750" algn="ctr" fontAlgn="auto">
                <a:spcBef>
                  <a:spcPts val="0"/>
                </a:spcBef>
                <a:spcAft>
                  <a:spcPts val="0"/>
                </a:spcAft>
                <a:buFontTx/>
                <a:buChar char="-"/>
                <a:defRPr/>
              </a:pPr>
              <a:r>
                <a:rPr lang="fr-FR" dirty="0" smtClean="0">
                  <a:solidFill>
                    <a:schemeClr val="tx1"/>
                  </a:solidFill>
                  <a:latin typeface="Segoe UI Light"/>
                  <a:cs typeface="Segoe UI Light"/>
                </a:rPr>
                <a:t>DNS</a:t>
              </a:r>
            </a:p>
            <a:p>
              <a:pPr marL="285750" indent="-285750" algn="ctr" fontAlgn="auto">
                <a:spcBef>
                  <a:spcPts val="0"/>
                </a:spcBef>
                <a:spcAft>
                  <a:spcPts val="0"/>
                </a:spcAft>
                <a:buFontTx/>
                <a:buChar char="-"/>
                <a:defRPr/>
              </a:pPr>
              <a:r>
                <a:rPr lang="fr-FR" dirty="0" smtClean="0">
                  <a:solidFill>
                    <a:schemeClr val="tx1"/>
                  </a:solidFill>
                  <a:latin typeface="Segoe UI Light"/>
                  <a:cs typeface="Segoe UI Light"/>
                </a:rPr>
                <a:t>Rôle de service de fichier avec les Work-folders</a:t>
              </a:r>
            </a:p>
          </p:txBody>
        </p:sp>
      </p:grpSp>
      <p:sp>
        <p:nvSpPr>
          <p:cNvPr id="3" name="ZoneTexte 2"/>
          <p:cNvSpPr txBox="1"/>
          <p:nvPr/>
        </p:nvSpPr>
        <p:spPr>
          <a:xfrm>
            <a:off x="784320" y="1532748"/>
            <a:ext cx="1033272" cy="332399"/>
          </a:xfrm>
          <a:prstGeom prst="rect">
            <a:avLst/>
          </a:prstGeom>
          <a:noFill/>
        </p:spPr>
        <p:txBody>
          <a:bodyPr wrap="square" lIns="0" tIns="0" rIns="0" bIns="0" rtlCol="0">
            <a:spAutoFit/>
          </a:bodyPr>
          <a:lstStyle/>
          <a:p>
            <a:pPr>
              <a:lnSpc>
                <a:spcPct val="90000"/>
              </a:lnSpc>
            </a:pPr>
            <a:r>
              <a:rPr lang="fr-FR" sz="2400" spc="-50" dirty="0" smtClean="0">
                <a:solidFill>
                  <a:schemeClr val="bg1"/>
                </a:solidFill>
              </a:rPr>
              <a:t>ETAPE 1</a:t>
            </a:r>
          </a:p>
        </p:txBody>
      </p:sp>
      <p:sp>
        <p:nvSpPr>
          <p:cNvPr id="22" name="ZoneTexte 21"/>
          <p:cNvSpPr txBox="1"/>
          <p:nvPr/>
        </p:nvSpPr>
        <p:spPr>
          <a:xfrm>
            <a:off x="784320" y="2973028"/>
            <a:ext cx="1033272" cy="332399"/>
          </a:xfrm>
          <a:prstGeom prst="rect">
            <a:avLst/>
          </a:prstGeom>
          <a:noFill/>
        </p:spPr>
        <p:txBody>
          <a:bodyPr wrap="square" lIns="0" tIns="0" rIns="0" bIns="0" rtlCol="0">
            <a:spAutoFit/>
          </a:bodyPr>
          <a:lstStyle/>
          <a:p>
            <a:pPr>
              <a:lnSpc>
                <a:spcPct val="90000"/>
              </a:lnSpc>
            </a:pPr>
            <a:r>
              <a:rPr lang="fr-FR" sz="2400" spc="-50" dirty="0" smtClean="0">
                <a:solidFill>
                  <a:schemeClr val="bg1"/>
                </a:solidFill>
              </a:rPr>
              <a:t>ETAPE 2</a:t>
            </a:r>
          </a:p>
        </p:txBody>
      </p:sp>
      <p:sp>
        <p:nvSpPr>
          <p:cNvPr id="23" name="ZoneTexte 22"/>
          <p:cNvSpPr txBox="1"/>
          <p:nvPr/>
        </p:nvSpPr>
        <p:spPr>
          <a:xfrm>
            <a:off x="831025" y="4443474"/>
            <a:ext cx="1033272" cy="332399"/>
          </a:xfrm>
          <a:prstGeom prst="rect">
            <a:avLst/>
          </a:prstGeom>
          <a:noFill/>
        </p:spPr>
        <p:txBody>
          <a:bodyPr wrap="square" lIns="0" tIns="0" rIns="0" bIns="0" rtlCol="0">
            <a:spAutoFit/>
          </a:bodyPr>
          <a:lstStyle/>
          <a:p>
            <a:pPr>
              <a:lnSpc>
                <a:spcPct val="90000"/>
              </a:lnSpc>
            </a:pPr>
            <a:r>
              <a:rPr lang="fr-FR" sz="2400" spc="-50" dirty="0" smtClean="0">
                <a:solidFill>
                  <a:schemeClr val="bg1"/>
                </a:solidFill>
              </a:rPr>
              <a:t>ETAPE 3</a:t>
            </a:r>
          </a:p>
        </p:txBody>
      </p:sp>
    </p:spTree>
    <p:extLst>
      <p:ext uri="{BB962C8B-B14F-4D97-AF65-F5344CB8AC3E}">
        <p14:creationId xmlns:p14="http://schemas.microsoft.com/office/powerpoint/2010/main" val="1229858184"/>
      </p:ext>
    </p:extLst>
  </p:cSld>
  <p:clrMapOvr>
    <a:masterClrMapping/>
  </p:clrMapOvr>
  <p:transition spd="slow">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9" descr="9304695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p:cNvSpPr txBox="1">
            <a:spLocks/>
          </p:cNvSpPr>
          <p:nvPr/>
        </p:nvSpPr>
        <p:spPr bwMode="ltGray">
          <a:xfrm>
            <a:off x="886731" y="919956"/>
            <a:ext cx="5023757" cy="5018088"/>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chemeClr val="tx2">
              <a:alpha val="92000"/>
            </a:schemeClr>
          </a:solidFill>
          <a:ln>
            <a:noFill/>
          </a:ln>
          <a:extLst/>
        </p:spPr>
        <p:txBody>
          <a:bodyPr vert="horz" wrap="square" lIns="182880" tIns="868680" rIns="91440" bIns="731520" numCol="1" rtlCol="0" anchor="ctr" anchorCtr="0" compatLnSpc="1">
            <a:prstTxWarp prst="textNoShape">
              <a:avLst/>
            </a:prstTxWarp>
            <a:noAutofit/>
          </a:bodyPr>
          <a:lstStyle/>
          <a:p>
            <a:endParaRPr lang="en-US" sz="4000" dirty="0" smtClean="0">
              <a:gradFill>
                <a:gsLst>
                  <a:gs pos="0">
                    <a:srgbClr val="FFFFFF">
                      <a:lumMod val="75000"/>
                      <a:lumOff val="25000"/>
                    </a:srgbClr>
                  </a:gs>
                  <a:gs pos="80000">
                    <a:srgbClr val="FFFFFF">
                      <a:lumMod val="65000"/>
                      <a:lumOff val="35000"/>
                    </a:srgbClr>
                  </a:gs>
                </a:gsLst>
                <a:lin ang="16200000" scaled="0"/>
              </a:gradFill>
              <a:latin typeface="Segoe UI Light" pitchFamily="34" charset="0"/>
            </a:endParaRPr>
          </a:p>
          <a:p>
            <a:endParaRPr lang="en-US" sz="4000" dirty="0">
              <a:gradFill>
                <a:gsLst>
                  <a:gs pos="0">
                    <a:srgbClr val="FFFFFF">
                      <a:lumMod val="75000"/>
                      <a:lumOff val="25000"/>
                    </a:srgbClr>
                  </a:gs>
                  <a:gs pos="80000">
                    <a:srgbClr val="FFFFFF">
                      <a:lumMod val="65000"/>
                      <a:lumOff val="35000"/>
                    </a:srgbClr>
                  </a:gs>
                </a:gsLst>
                <a:lin ang="16200000" scaled="0"/>
              </a:gradFill>
              <a:latin typeface="Segoe UI Light" pitchFamily="34" charset="0"/>
            </a:endParaRPr>
          </a:p>
          <a:p>
            <a:endParaRPr lang="en-US" sz="4000" dirty="0" smtClean="0">
              <a:gradFill>
                <a:gsLst>
                  <a:gs pos="0">
                    <a:srgbClr val="FFFFFF">
                      <a:lumMod val="75000"/>
                      <a:lumOff val="25000"/>
                    </a:srgbClr>
                  </a:gs>
                  <a:gs pos="80000">
                    <a:srgbClr val="FFFFFF">
                      <a:lumMod val="65000"/>
                      <a:lumOff val="35000"/>
                    </a:srgbClr>
                  </a:gs>
                </a:gsLst>
                <a:lin ang="16200000" scaled="0"/>
              </a:gradFill>
              <a:latin typeface="Segoe UI Light" pitchFamily="34" charset="0"/>
            </a:endParaRPr>
          </a:p>
          <a:p>
            <a:r>
              <a:rPr lang="en-US" sz="4000" dirty="0" smtClean="0">
                <a:gradFill>
                  <a:gsLst>
                    <a:gs pos="0">
                      <a:srgbClr val="FFFFFF">
                        <a:lumMod val="75000"/>
                        <a:lumOff val="25000"/>
                      </a:srgbClr>
                    </a:gs>
                    <a:gs pos="80000">
                      <a:srgbClr val="FFFFFF">
                        <a:lumMod val="65000"/>
                        <a:lumOff val="35000"/>
                      </a:srgbClr>
                    </a:gs>
                  </a:gsLst>
                  <a:lin ang="16200000" scaled="0"/>
                </a:gradFill>
                <a:latin typeface="Segoe UI Light" pitchFamily="34" charset="0"/>
              </a:rPr>
              <a:t>WORK-FOLDERS-DEMO</a:t>
            </a:r>
          </a:p>
          <a:p>
            <a:endParaRPr lang="en-US" sz="4000" dirty="0">
              <a:gradFill>
                <a:gsLst>
                  <a:gs pos="0">
                    <a:srgbClr val="FFFFFF">
                      <a:lumMod val="75000"/>
                      <a:lumOff val="25000"/>
                    </a:srgbClr>
                  </a:gs>
                  <a:gs pos="80000">
                    <a:srgbClr val="FFFFFF">
                      <a:lumMod val="65000"/>
                      <a:lumOff val="35000"/>
                    </a:srgbClr>
                  </a:gs>
                </a:gsLst>
                <a:lin ang="16200000" scaled="0"/>
              </a:gradFill>
              <a:latin typeface="Segoe UI Light" pitchFamily="34" charset="0"/>
            </a:endParaRPr>
          </a:p>
          <a:p>
            <a:endParaRPr lang="en-US" sz="4000" dirty="0" smtClean="0">
              <a:gradFill>
                <a:gsLst>
                  <a:gs pos="0">
                    <a:srgbClr val="FFFFFF">
                      <a:lumMod val="75000"/>
                      <a:lumOff val="25000"/>
                    </a:srgbClr>
                  </a:gs>
                  <a:gs pos="80000">
                    <a:srgbClr val="FFFFFF">
                      <a:lumMod val="65000"/>
                      <a:lumOff val="35000"/>
                    </a:srgbClr>
                  </a:gs>
                </a:gsLst>
                <a:lin ang="16200000" scaled="0"/>
              </a:gradFill>
              <a:latin typeface="Segoe UI Light" pitchFamily="34" charset="0"/>
            </a:endParaRPr>
          </a:p>
          <a:p>
            <a:endParaRPr lang="en-US" sz="4000" dirty="0">
              <a:gradFill>
                <a:gsLst>
                  <a:gs pos="0">
                    <a:srgbClr val="FFFFFF">
                      <a:lumMod val="75000"/>
                      <a:lumOff val="25000"/>
                    </a:srgbClr>
                  </a:gs>
                  <a:gs pos="80000">
                    <a:srgbClr val="FFFFFF">
                      <a:lumMod val="65000"/>
                      <a:lumOff val="35000"/>
                    </a:srgbClr>
                  </a:gs>
                </a:gsLst>
                <a:lin ang="16200000" scaled="0"/>
              </a:gradFill>
              <a:latin typeface="Segoe UI Light" pitchFamily="34" charset="0"/>
            </a:endParaRPr>
          </a:p>
          <a:p>
            <a:endParaRPr lang="en-US" sz="4000" dirty="0">
              <a:gradFill>
                <a:gsLst>
                  <a:gs pos="0">
                    <a:srgbClr val="FFFFFF">
                      <a:lumMod val="75000"/>
                      <a:lumOff val="25000"/>
                    </a:srgbClr>
                  </a:gs>
                  <a:gs pos="80000">
                    <a:srgbClr val="FFFFFF">
                      <a:lumMod val="65000"/>
                      <a:lumOff val="35000"/>
                    </a:srgbClr>
                  </a:gs>
                </a:gsLst>
                <a:lin ang="16200000" scaled="0"/>
              </a:gradFill>
              <a:latin typeface="Segoe UI Light" pitchFamily="34" charset="0"/>
            </a:endParaRPr>
          </a:p>
        </p:txBody>
      </p:sp>
    </p:spTree>
    <p:extLst>
      <p:ext uri="{BB962C8B-B14F-4D97-AF65-F5344CB8AC3E}">
        <p14:creationId xmlns:p14="http://schemas.microsoft.com/office/powerpoint/2010/main" val="17479610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9" descr="9304695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p:cNvSpPr txBox="1">
            <a:spLocks/>
          </p:cNvSpPr>
          <p:nvPr/>
        </p:nvSpPr>
        <p:spPr bwMode="ltGray">
          <a:xfrm>
            <a:off x="886731" y="919956"/>
            <a:ext cx="5023757" cy="5018088"/>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chemeClr val="tx2">
              <a:alpha val="92000"/>
            </a:schemeClr>
          </a:solidFill>
          <a:ln>
            <a:noFill/>
          </a:ln>
          <a:extLst/>
        </p:spPr>
        <p:txBody>
          <a:bodyPr vert="horz" wrap="square" lIns="182880" tIns="868680" rIns="91440" bIns="731520" numCol="1" rtlCol="0" anchor="ctr" anchorCtr="0" compatLnSpc="1">
            <a:prstTxWarp prst="textNoShape">
              <a:avLst/>
            </a:prstTxWarp>
            <a:noAutofit/>
          </a:bodyPr>
          <a:lstStyle/>
          <a:p>
            <a:endParaRPr lang="en-US" sz="4000" dirty="0" smtClean="0">
              <a:gradFill>
                <a:gsLst>
                  <a:gs pos="0">
                    <a:srgbClr val="FFFFFF">
                      <a:lumMod val="75000"/>
                      <a:lumOff val="25000"/>
                    </a:srgbClr>
                  </a:gs>
                  <a:gs pos="80000">
                    <a:srgbClr val="FFFFFF">
                      <a:lumMod val="65000"/>
                      <a:lumOff val="35000"/>
                    </a:srgbClr>
                  </a:gs>
                </a:gsLst>
                <a:lin ang="16200000" scaled="0"/>
              </a:gradFill>
              <a:latin typeface="Segoe UI Light" pitchFamily="34" charset="0"/>
            </a:endParaRPr>
          </a:p>
          <a:p>
            <a:endParaRPr lang="en-US" sz="4000" dirty="0">
              <a:gradFill>
                <a:gsLst>
                  <a:gs pos="0">
                    <a:srgbClr val="FFFFFF">
                      <a:lumMod val="75000"/>
                      <a:lumOff val="25000"/>
                    </a:srgbClr>
                  </a:gs>
                  <a:gs pos="80000">
                    <a:srgbClr val="FFFFFF">
                      <a:lumMod val="65000"/>
                      <a:lumOff val="35000"/>
                    </a:srgbClr>
                  </a:gs>
                </a:gsLst>
                <a:lin ang="16200000" scaled="0"/>
              </a:gradFill>
              <a:latin typeface="Segoe UI Light" pitchFamily="34" charset="0"/>
            </a:endParaRPr>
          </a:p>
          <a:p>
            <a:endParaRPr lang="en-US" sz="4000" dirty="0" smtClean="0">
              <a:gradFill>
                <a:gsLst>
                  <a:gs pos="0">
                    <a:srgbClr val="FFFFFF">
                      <a:lumMod val="75000"/>
                      <a:lumOff val="25000"/>
                    </a:srgbClr>
                  </a:gs>
                  <a:gs pos="80000">
                    <a:srgbClr val="FFFFFF">
                      <a:lumMod val="65000"/>
                      <a:lumOff val="35000"/>
                    </a:srgbClr>
                  </a:gs>
                </a:gsLst>
                <a:lin ang="16200000" scaled="0"/>
              </a:gradFill>
              <a:latin typeface="Segoe UI Light" pitchFamily="34" charset="0"/>
            </a:endParaRPr>
          </a:p>
          <a:p>
            <a:r>
              <a:rPr lang="en-US" sz="4000" dirty="0" smtClean="0">
                <a:gradFill>
                  <a:gsLst>
                    <a:gs pos="0">
                      <a:srgbClr val="FFFFFF">
                        <a:lumMod val="75000"/>
                        <a:lumOff val="25000"/>
                      </a:srgbClr>
                    </a:gs>
                    <a:gs pos="80000">
                      <a:srgbClr val="FFFFFF">
                        <a:lumMod val="65000"/>
                        <a:lumOff val="35000"/>
                      </a:srgbClr>
                    </a:gs>
                  </a:gsLst>
                  <a:lin ang="16200000" scaled="0"/>
                </a:gradFill>
                <a:latin typeface="Segoe UI Light" pitchFamily="34" charset="0"/>
              </a:rPr>
              <a:t>CLUSTERING </a:t>
            </a:r>
          </a:p>
          <a:p>
            <a:endParaRPr lang="en-US" sz="4000" dirty="0">
              <a:gradFill>
                <a:gsLst>
                  <a:gs pos="0">
                    <a:srgbClr val="FFFFFF">
                      <a:lumMod val="75000"/>
                      <a:lumOff val="25000"/>
                    </a:srgbClr>
                  </a:gs>
                  <a:gs pos="80000">
                    <a:srgbClr val="FFFFFF">
                      <a:lumMod val="65000"/>
                      <a:lumOff val="35000"/>
                    </a:srgbClr>
                  </a:gs>
                </a:gsLst>
                <a:lin ang="16200000" scaled="0"/>
              </a:gradFill>
              <a:latin typeface="Segoe UI Light" pitchFamily="34" charset="0"/>
            </a:endParaRPr>
          </a:p>
          <a:p>
            <a:endParaRPr lang="en-US" sz="4000" dirty="0" smtClean="0">
              <a:gradFill>
                <a:gsLst>
                  <a:gs pos="0">
                    <a:srgbClr val="FFFFFF">
                      <a:lumMod val="75000"/>
                      <a:lumOff val="25000"/>
                    </a:srgbClr>
                  </a:gs>
                  <a:gs pos="80000">
                    <a:srgbClr val="FFFFFF">
                      <a:lumMod val="65000"/>
                      <a:lumOff val="35000"/>
                    </a:srgbClr>
                  </a:gs>
                </a:gsLst>
                <a:lin ang="16200000" scaled="0"/>
              </a:gradFill>
              <a:latin typeface="Segoe UI Light" pitchFamily="34" charset="0"/>
            </a:endParaRPr>
          </a:p>
          <a:p>
            <a:endParaRPr lang="en-US" sz="4000" dirty="0">
              <a:gradFill>
                <a:gsLst>
                  <a:gs pos="0">
                    <a:srgbClr val="FFFFFF">
                      <a:lumMod val="75000"/>
                      <a:lumOff val="25000"/>
                    </a:srgbClr>
                  </a:gs>
                  <a:gs pos="80000">
                    <a:srgbClr val="FFFFFF">
                      <a:lumMod val="65000"/>
                      <a:lumOff val="35000"/>
                    </a:srgbClr>
                  </a:gs>
                </a:gsLst>
                <a:lin ang="16200000" scaled="0"/>
              </a:gradFill>
              <a:latin typeface="Segoe UI Light" pitchFamily="34" charset="0"/>
            </a:endParaRPr>
          </a:p>
          <a:p>
            <a:endParaRPr lang="en-US" sz="4000" dirty="0">
              <a:gradFill>
                <a:gsLst>
                  <a:gs pos="0">
                    <a:srgbClr val="FFFFFF">
                      <a:lumMod val="75000"/>
                      <a:lumOff val="25000"/>
                    </a:srgbClr>
                  </a:gs>
                  <a:gs pos="80000">
                    <a:srgbClr val="FFFFFF">
                      <a:lumMod val="65000"/>
                      <a:lumOff val="35000"/>
                    </a:srgbClr>
                  </a:gs>
                </a:gsLst>
                <a:lin ang="16200000" scaled="0"/>
              </a:gradFill>
              <a:latin typeface="Segoe UI Light" pitchFamily="34" charset="0"/>
            </a:endParaRPr>
          </a:p>
        </p:txBody>
      </p:sp>
    </p:spTree>
    <p:extLst>
      <p:ext uri="{BB962C8B-B14F-4D97-AF65-F5344CB8AC3E}">
        <p14:creationId xmlns:p14="http://schemas.microsoft.com/office/powerpoint/2010/main" val="4386763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bwMode="ltGray">
          <a:xfrm>
            <a:off x="0" y="-1"/>
            <a:ext cx="4130675" cy="6858001"/>
          </a:xfrm>
          <a:prstGeom prst="rect">
            <a:avLst/>
          </a:prstGeom>
          <a:solidFill>
            <a:srgbClr val="00BCF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pPr>
            <a:endParaRPr lang="en-US" sz="2000" spc="-50" dirty="0" smtClean="0">
              <a:gradFill>
                <a:gsLst>
                  <a:gs pos="0">
                    <a:schemeClr val="bg1"/>
                  </a:gs>
                  <a:gs pos="100000">
                    <a:schemeClr val="bg1"/>
                  </a:gs>
                </a:gsLst>
                <a:lin ang="5400000" scaled="0"/>
              </a:gradFill>
            </a:endParaRPr>
          </a:p>
        </p:txBody>
      </p:sp>
      <p:sp>
        <p:nvSpPr>
          <p:cNvPr id="15" name="TextBox 14"/>
          <p:cNvSpPr txBox="1"/>
          <p:nvPr/>
        </p:nvSpPr>
        <p:spPr bwMode="white">
          <a:xfrm>
            <a:off x="520700" y="2763026"/>
            <a:ext cx="3146425" cy="615553"/>
          </a:xfrm>
          <a:prstGeom prst="rect">
            <a:avLst/>
          </a:prstGeom>
          <a:noFill/>
        </p:spPr>
        <p:txBody>
          <a:bodyPr wrap="square" lIns="0" tIns="0" rIns="0" bIns="0" rtlCol="0">
            <a:spAutoFit/>
          </a:bodyPr>
          <a:lstStyle/>
          <a:p>
            <a:pPr defTabSz="1306513"/>
            <a:r>
              <a:rPr lang="fr-FR" sz="2000" dirty="0" smtClean="0">
                <a:solidFill>
                  <a:schemeClr val="bg1"/>
                </a:solidFill>
              </a:rPr>
              <a:t>La haute disponibilité selon Microsoft</a:t>
            </a:r>
            <a:endParaRPr lang="fr-FR" sz="2000" dirty="0">
              <a:solidFill>
                <a:schemeClr val="bg1"/>
              </a:solidFill>
            </a:endParaRPr>
          </a:p>
        </p:txBody>
      </p:sp>
      <p:sp>
        <p:nvSpPr>
          <p:cNvPr id="16" name="Title 1"/>
          <p:cNvSpPr txBox="1">
            <a:spLocks/>
          </p:cNvSpPr>
          <p:nvPr/>
        </p:nvSpPr>
        <p:spPr>
          <a:xfrm>
            <a:off x="4674393" y="1443038"/>
            <a:ext cx="6998495" cy="747897"/>
          </a:xfrm>
          <a:prstGeom prst="rect">
            <a:avLst/>
          </a:prstGeom>
        </p:spPr>
        <p:txBody>
          <a:bodyPr lIns="0" tIns="0" rIns="0" bIns="0"/>
          <a:lstStyle>
            <a:lvl1pPr algn="l" defTabSz="914363" rtl="0" eaLnBrk="1" latinLnBrk="0" hangingPunct="1">
              <a:lnSpc>
                <a:spcPct val="90000"/>
              </a:lnSpc>
              <a:spcBef>
                <a:spcPct val="0"/>
              </a:spcBef>
              <a:buNone/>
              <a:defRPr lang="en-US" sz="5400" b="0" kern="1200" cap="none" spc="-100" baseline="0" dirty="0" smtClean="0">
                <a:ln w="3175">
                  <a:noFill/>
                </a:ln>
                <a:gradFill>
                  <a:gsLst>
                    <a:gs pos="1250">
                      <a:schemeClr val="tx2"/>
                    </a:gs>
                    <a:gs pos="100000">
                      <a:schemeClr val="tx2"/>
                    </a:gs>
                  </a:gsLst>
                  <a:lin ang="5400000" scaled="0"/>
                </a:gradFill>
                <a:effectLst/>
                <a:latin typeface="+mj-lt"/>
                <a:ea typeface="+mn-ea"/>
                <a:cs typeface="Arial" charset="0"/>
              </a:defRPr>
            </a:lvl1pPr>
          </a:lstStyle>
          <a:p>
            <a:endParaRPr lang="en-US" dirty="0">
              <a:gradFill>
                <a:gsLst>
                  <a:gs pos="1667">
                    <a:schemeClr val="accent1"/>
                  </a:gs>
                  <a:gs pos="26000">
                    <a:schemeClr val="accent1"/>
                  </a:gs>
                </a:gsLst>
                <a:lin ang="5400000" scaled="0"/>
              </a:gradFill>
            </a:endParaRPr>
          </a:p>
        </p:txBody>
      </p:sp>
      <p:sp>
        <p:nvSpPr>
          <p:cNvPr id="17" name="TextBox 16"/>
          <p:cNvSpPr txBox="1"/>
          <p:nvPr/>
        </p:nvSpPr>
        <p:spPr>
          <a:xfrm>
            <a:off x="4300108" y="1386099"/>
            <a:ext cx="6402869" cy="430887"/>
          </a:xfrm>
          <a:prstGeom prst="rect">
            <a:avLst/>
          </a:prstGeom>
          <a:noFill/>
        </p:spPr>
        <p:txBody>
          <a:bodyPr wrap="square" lIns="0" tIns="0" rIns="0" bIns="0" rtlCol="0">
            <a:spAutoFit/>
          </a:bodyPr>
          <a:lstStyle/>
          <a:p>
            <a:pPr defTabSz="1306513">
              <a:spcBef>
                <a:spcPts val="1200"/>
              </a:spcBef>
              <a:spcAft>
                <a:spcPts val="1200"/>
              </a:spcAft>
            </a:pPr>
            <a:r>
              <a:rPr lang="fr-FR" sz="2800" dirty="0" smtClean="0">
                <a:solidFill>
                  <a:srgbClr val="00188F"/>
                </a:solidFill>
                <a:latin typeface="Segoe UI Light"/>
                <a:cs typeface="Segoe UI Light"/>
              </a:rPr>
              <a:t>Amélioration dans Server 2012 et 2012 R2</a:t>
            </a:r>
            <a:endParaRPr lang="en-US" sz="2800" dirty="0">
              <a:solidFill>
                <a:srgbClr val="00188F"/>
              </a:solidFill>
              <a:latin typeface="Segoe UI Light"/>
              <a:cs typeface="Segoe UI Light"/>
            </a:endParaRPr>
          </a:p>
        </p:txBody>
      </p:sp>
      <p:sp>
        <p:nvSpPr>
          <p:cNvPr id="10" name="Freeform 25"/>
          <p:cNvSpPr>
            <a:spLocks noEditPoints="1"/>
          </p:cNvSpPr>
          <p:nvPr/>
        </p:nvSpPr>
        <p:spPr bwMode="black">
          <a:xfrm>
            <a:off x="503275" y="1520258"/>
            <a:ext cx="789085" cy="671885"/>
          </a:xfrm>
          <a:custGeom>
            <a:avLst/>
            <a:gdLst>
              <a:gd name="T0" fmla="*/ 300 w 300"/>
              <a:gd name="T1" fmla="*/ 201 h 255"/>
              <a:gd name="T2" fmla="*/ 288 w 300"/>
              <a:gd name="T3" fmla="*/ 210 h 255"/>
              <a:gd name="T4" fmla="*/ 285 w 300"/>
              <a:gd name="T5" fmla="*/ 214 h 255"/>
              <a:gd name="T6" fmla="*/ 266 w 300"/>
              <a:gd name="T7" fmla="*/ 230 h 255"/>
              <a:gd name="T8" fmla="*/ 229 w 300"/>
              <a:gd name="T9" fmla="*/ 245 h 255"/>
              <a:gd name="T10" fmla="*/ 169 w 300"/>
              <a:gd name="T11" fmla="*/ 253 h 255"/>
              <a:gd name="T12" fmla="*/ 47 w 300"/>
              <a:gd name="T13" fmla="*/ 231 h 255"/>
              <a:gd name="T14" fmla="*/ 47 w 300"/>
              <a:gd name="T15" fmla="*/ 186 h 255"/>
              <a:gd name="T16" fmla="*/ 89 w 300"/>
              <a:gd name="T17" fmla="*/ 168 h 255"/>
              <a:gd name="T18" fmla="*/ 130 w 300"/>
              <a:gd name="T19" fmla="*/ 171 h 255"/>
              <a:gd name="T20" fmla="*/ 163 w 300"/>
              <a:gd name="T21" fmla="*/ 174 h 255"/>
              <a:gd name="T22" fmla="*/ 198 w 300"/>
              <a:gd name="T23" fmla="*/ 169 h 255"/>
              <a:gd name="T24" fmla="*/ 219 w 300"/>
              <a:gd name="T25" fmla="*/ 182 h 255"/>
              <a:gd name="T26" fmla="*/ 201 w 300"/>
              <a:gd name="T27" fmla="*/ 195 h 255"/>
              <a:gd name="T28" fmla="*/ 174 w 300"/>
              <a:gd name="T29" fmla="*/ 194 h 255"/>
              <a:gd name="T30" fmla="*/ 144 w 300"/>
              <a:gd name="T31" fmla="*/ 202 h 255"/>
              <a:gd name="T32" fmla="*/ 177 w 300"/>
              <a:gd name="T33" fmla="*/ 217 h 255"/>
              <a:gd name="T34" fmla="*/ 223 w 300"/>
              <a:gd name="T35" fmla="*/ 218 h 255"/>
              <a:gd name="T36" fmla="*/ 255 w 300"/>
              <a:gd name="T37" fmla="*/ 209 h 255"/>
              <a:gd name="T38" fmla="*/ 287 w 300"/>
              <a:gd name="T39" fmla="*/ 193 h 255"/>
              <a:gd name="T40" fmla="*/ 300 w 300"/>
              <a:gd name="T41" fmla="*/ 201 h 255"/>
              <a:gd name="T42" fmla="*/ 34 w 300"/>
              <a:gd name="T43" fmla="*/ 173 h 255"/>
              <a:gd name="T44" fmla="*/ 0 w 300"/>
              <a:gd name="T45" fmla="*/ 173 h 255"/>
              <a:gd name="T46" fmla="*/ 0 w 300"/>
              <a:gd name="T47" fmla="*/ 240 h 255"/>
              <a:gd name="T48" fmla="*/ 34 w 300"/>
              <a:gd name="T49" fmla="*/ 240 h 255"/>
              <a:gd name="T50" fmla="*/ 39 w 300"/>
              <a:gd name="T51" fmla="*/ 235 h 255"/>
              <a:gd name="T52" fmla="*/ 39 w 300"/>
              <a:gd name="T53" fmla="*/ 177 h 255"/>
              <a:gd name="T54" fmla="*/ 34 w 300"/>
              <a:gd name="T55" fmla="*/ 173 h 255"/>
              <a:gd name="T56" fmla="*/ 246 w 300"/>
              <a:gd name="T57" fmla="*/ 24 h 255"/>
              <a:gd name="T58" fmla="*/ 246 w 300"/>
              <a:gd name="T59" fmla="*/ 147 h 255"/>
              <a:gd name="T60" fmla="*/ 123 w 300"/>
              <a:gd name="T61" fmla="*/ 147 h 255"/>
              <a:gd name="T62" fmla="*/ 123 w 300"/>
              <a:gd name="T63" fmla="*/ 122 h 255"/>
              <a:gd name="T64" fmla="*/ 99 w 300"/>
              <a:gd name="T65" fmla="*/ 122 h 255"/>
              <a:gd name="T66" fmla="*/ 99 w 300"/>
              <a:gd name="T67" fmla="*/ 0 h 255"/>
              <a:gd name="T68" fmla="*/ 221 w 300"/>
              <a:gd name="T69" fmla="*/ 0 h 255"/>
              <a:gd name="T70" fmla="*/ 221 w 300"/>
              <a:gd name="T71" fmla="*/ 24 h 255"/>
              <a:gd name="T72" fmla="*/ 246 w 300"/>
              <a:gd name="T73" fmla="*/ 24 h 255"/>
              <a:gd name="T74" fmla="*/ 123 w 300"/>
              <a:gd name="T75" fmla="*/ 116 h 255"/>
              <a:gd name="T76" fmla="*/ 123 w 300"/>
              <a:gd name="T77" fmla="*/ 24 h 255"/>
              <a:gd name="T78" fmla="*/ 215 w 300"/>
              <a:gd name="T79" fmla="*/ 24 h 255"/>
              <a:gd name="T80" fmla="*/ 215 w 300"/>
              <a:gd name="T81" fmla="*/ 6 h 255"/>
              <a:gd name="T82" fmla="*/ 105 w 300"/>
              <a:gd name="T83" fmla="*/ 6 h 255"/>
              <a:gd name="T84" fmla="*/ 105 w 300"/>
              <a:gd name="T85" fmla="*/ 116 h 255"/>
              <a:gd name="T86" fmla="*/ 123 w 300"/>
              <a:gd name="T87" fmla="*/ 116 h 255"/>
              <a:gd name="T88" fmla="*/ 224 w 300"/>
              <a:gd name="T89" fmla="*/ 85 h 255"/>
              <a:gd name="T90" fmla="*/ 183 w 300"/>
              <a:gd name="T91" fmla="*/ 56 h 255"/>
              <a:gd name="T92" fmla="*/ 183 w 300"/>
              <a:gd name="T93" fmla="*/ 76 h 255"/>
              <a:gd name="T94" fmla="*/ 145 w 300"/>
              <a:gd name="T95" fmla="*/ 76 h 255"/>
              <a:gd name="T96" fmla="*/ 145 w 300"/>
              <a:gd name="T97" fmla="*/ 94 h 255"/>
              <a:gd name="T98" fmla="*/ 183 w 300"/>
              <a:gd name="T99" fmla="*/ 94 h 255"/>
              <a:gd name="T100" fmla="*/ 183 w 300"/>
              <a:gd name="T101" fmla="*/ 115 h 255"/>
              <a:gd name="T102" fmla="*/ 224 w 300"/>
              <a:gd name="T103" fmla="*/ 85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00" h="255">
                <a:moveTo>
                  <a:pt x="300" y="201"/>
                </a:moveTo>
                <a:cubicBezTo>
                  <a:pt x="300" y="201"/>
                  <a:pt x="299" y="202"/>
                  <a:pt x="288" y="210"/>
                </a:cubicBezTo>
                <a:cubicBezTo>
                  <a:pt x="288" y="210"/>
                  <a:pt x="286" y="214"/>
                  <a:pt x="285" y="214"/>
                </a:cubicBezTo>
                <a:cubicBezTo>
                  <a:pt x="280" y="218"/>
                  <a:pt x="275" y="223"/>
                  <a:pt x="266" y="230"/>
                </a:cubicBezTo>
                <a:cubicBezTo>
                  <a:pt x="257" y="231"/>
                  <a:pt x="238" y="240"/>
                  <a:pt x="229" y="245"/>
                </a:cubicBezTo>
                <a:cubicBezTo>
                  <a:pt x="212" y="244"/>
                  <a:pt x="187" y="248"/>
                  <a:pt x="169" y="253"/>
                </a:cubicBezTo>
                <a:cubicBezTo>
                  <a:pt x="143" y="249"/>
                  <a:pt x="140" y="255"/>
                  <a:pt x="47" y="231"/>
                </a:cubicBezTo>
                <a:cubicBezTo>
                  <a:pt x="47" y="231"/>
                  <a:pt x="47" y="194"/>
                  <a:pt x="47" y="186"/>
                </a:cubicBezTo>
                <a:cubicBezTo>
                  <a:pt x="64" y="182"/>
                  <a:pt x="69" y="171"/>
                  <a:pt x="89" y="168"/>
                </a:cubicBezTo>
                <a:cubicBezTo>
                  <a:pt x="103" y="166"/>
                  <a:pt x="116" y="167"/>
                  <a:pt x="130" y="171"/>
                </a:cubicBezTo>
                <a:cubicBezTo>
                  <a:pt x="139" y="174"/>
                  <a:pt x="148" y="176"/>
                  <a:pt x="163" y="174"/>
                </a:cubicBezTo>
                <a:cubicBezTo>
                  <a:pt x="176" y="173"/>
                  <a:pt x="181" y="169"/>
                  <a:pt x="198" y="169"/>
                </a:cubicBezTo>
                <a:cubicBezTo>
                  <a:pt x="209" y="169"/>
                  <a:pt x="220" y="176"/>
                  <a:pt x="219" y="182"/>
                </a:cubicBezTo>
                <a:cubicBezTo>
                  <a:pt x="219" y="188"/>
                  <a:pt x="208" y="194"/>
                  <a:pt x="201" y="195"/>
                </a:cubicBezTo>
                <a:cubicBezTo>
                  <a:pt x="185" y="195"/>
                  <a:pt x="189" y="194"/>
                  <a:pt x="174" y="194"/>
                </a:cubicBezTo>
                <a:cubicBezTo>
                  <a:pt x="156" y="194"/>
                  <a:pt x="155" y="197"/>
                  <a:pt x="144" y="202"/>
                </a:cubicBezTo>
                <a:cubicBezTo>
                  <a:pt x="155" y="205"/>
                  <a:pt x="162" y="209"/>
                  <a:pt x="177" y="217"/>
                </a:cubicBezTo>
                <a:cubicBezTo>
                  <a:pt x="193" y="215"/>
                  <a:pt x="209" y="217"/>
                  <a:pt x="223" y="218"/>
                </a:cubicBezTo>
                <a:cubicBezTo>
                  <a:pt x="235" y="215"/>
                  <a:pt x="241" y="210"/>
                  <a:pt x="255" y="209"/>
                </a:cubicBezTo>
                <a:cubicBezTo>
                  <a:pt x="264" y="202"/>
                  <a:pt x="276" y="191"/>
                  <a:pt x="287" y="193"/>
                </a:cubicBezTo>
                <a:cubicBezTo>
                  <a:pt x="293" y="194"/>
                  <a:pt x="300" y="201"/>
                  <a:pt x="300" y="201"/>
                </a:cubicBezTo>
                <a:close/>
                <a:moveTo>
                  <a:pt x="34" y="173"/>
                </a:moveTo>
                <a:cubicBezTo>
                  <a:pt x="0" y="173"/>
                  <a:pt x="0" y="173"/>
                  <a:pt x="0" y="173"/>
                </a:cubicBezTo>
                <a:cubicBezTo>
                  <a:pt x="0" y="240"/>
                  <a:pt x="0" y="240"/>
                  <a:pt x="0" y="240"/>
                </a:cubicBezTo>
                <a:cubicBezTo>
                  <a:pt x="34" y="240"/>
                  <a:pt x="34" y="240"/>
                  <a:pt x="34" y="240"/>
                </a:cubicBezTo>
                <a:cubicBezTo>
                  <a:pt x="37" y="240"/>
                  <a:pt x="39" y="238"/>
                  <a:pt x="39" y="235"/>
                </a:cubicBezTo>
                <a:cubicBezTo>
                  <a:pt x="39" y="177"/>
                  <a:pt x="39" y="177"/>
                  <a:pt x="39" y="177"/>
                </a:cubicBezTo>
                <a:cubicBezTo>
                  <a:pt x="39" y="175"/>
                  <a:pt x="37" y="173"/>
                  <a:pt x="34" y="173"/>
                </a:cubicBezTo>
                <a:close/>
                <a:moveTo>
                  <a:pt x="246" y="24"/>
                </a:moveTo>
                <a:cubicBezTo>
                  <a:pt x="246" y="147"/>
                  <a:pt x="246" y="147"/>
                  <a:pt x="246" y="147"/>
                </a:cubicBezTo>
                <a:cubicBezTo>
                  <a:pt x="123" y="147"/>
                  <a:pt x="123" y="147"/>
                  <a:pt x="123" y="147"/>
                </a:cubicBezTo>
                <a:cubicBezTo>
                  <a:pt x="123" y="122"/>
                  <a:pt x="123" y="122"/>
                  <a:pt x="123" y="122"/>
                </a:cubicBezTo>
                <a:cubicBezTo>
                  <a:pt x="99" y="122"/>
                  <a:pt x="99" y="122"/>
                  <a:pt x="99" y="122"/>
                </a:cubicBezTo>
                <a:cubicBezTo>
                  <a:pt x="99" y="0"/>
                  <a:pt x="99" y="0"/>
                  <a:pt x="99" y="0"/>
                </a:cubicBezTo>
                <a:cubicBezTo>
                  <a:pt x="221" y="0"/>
                  <a:pt x="221" y="0"/>
                  <a:pt x="221" y="0"/>
                </a:cubicBezTo>
                <a:cubicBezTo>
                  <a:pt x="221" y="24"/>
                  <a:pt x="221" y="24"/>
                  <a:pt x="221" y="24"/>
                </a:cubicBezTo>
                <a:lnTo>
                  <a:pt x="246" y="24"/>
                </a:lnTo>
                <a:close/>
                <a:moveTo>
                  <a:pt x="123" y="116"/>
                </a:moveTo>
                <a:cubicBezTo>
                  <a:pt x="123" y="24"/>
                  <a:pt x="123" y="24"/>
                  <a:pt x="123" y="24"/>
                </a:cubicBezTo>
                <a:cubicBezTo>
                  <a:pt x="215" y="24"/>
                  <a:pt x="215" y="24"/>
                  <a:pt x="215" y="24"/>
                </a:cubicBezTo>
                <a:cubicBezTo>
                  <a:pt x="215" y="6"/>
                  <a:pt x="215" y="6"/>
                  <a:pt x="215" y="6"/>
                </a:cubicBezTo>
                <a:cubicBezTo>
                  <a:pt x="105" y="6"/>
                  <a:pt x="105" y="6"/>
                  <a:pt x="105" y="6"/>
                </a:cubicBezTo>
                <a:cubicBezTo>
                  <a:pt x="105" y="116"/>
                  <a:pt x="105" y="116"/>
                  <a:pt x="105" y="116"/>
                </a:cubicBezTo>
                <a:lnTo>
                  <a:pt x="123" y="116"/>
                </a:lnTo>
                <a:close/>
                <a:moveTo>
                  <a:pt x="224" y="85"/>
                </a:moveTo>
                <a:cubicBezTo>
                  <a:pt x="183" y="56"/>
                  <a:pt x="183" y="56"/>
                  <a:pt x="183" y="56"/>
                </a:cubicBezTo>
                <a:cubicBezTo>
                  <a:pt x="183" y="76"/>
                  <a:pt x="183" y="76"/>
                  <a:pt x="183" y="76"/>
                </a:cubicBezTo>
                <a:cubicBezTo>
                  <a:pt x="145" y="76"/>
                  <a:pt x="145" y="76"/>
                  <a:pt x="145" y="76"/>
                </a:cubicBezTo>
                <a:cubicBezTo>
                  <a:pt x="145" y="94"/>
                  <a:pt x="145" y="94"/>
                  <a:pt x="145" y="94"/>
                </a:cubicBezTo>
                <a:cubicBezTo>
                  <a:pt x="183" y="94"/>
                  <a:pt x="183" y="94"/>
                  <a:pt x="183" y="94"/>
                </a:cubicBezTo>
                <a:cubicBezTo>
                  <a:pt x="183" y="115"/>
                  <a:pt x="183" y="115"/>
                  <a:pt x="183" y="115"/>
                </a:cubicBezTo>
                <a:lnTo>
                  <a:pt x="224" y="85"/>
                </a:lnTo>
                <a:close/>
              </a:path>
            </a:pathLst>
          </a:custGeom>
          <a:solidFill>
            <a:srgbClr val="FFFFFF"/>
          </a:solidFill>
          <a:ln>
            <a:noFill/>
          </a:ln>
        </p:spPr>
        <p:txBody>
          <a:bodyPr vert="horz" wrap="square" lIns="82305" tIns="41153" rIns="82305" bIns="41153" numCol="1" anchor="t" anchorCtr="0" compatLnSpc="1">
            <a:prstTxWarp prst="textNoShape">
              <a:avLst/>
            </a:prstTxWarp>
          </a:bodyPr>
          <a:lstStyle/>
          <a:p>
            <a:endParaRPr lang="en-US" sz="1600"/>
          </a:p>
        </p:txBody>
      </p:sp>
      <p:sp>
        <p:nvSpPr>
          <p:cNvPr id="7" name="Title 1"/>
          <p:cNvSpPr txBox="1">
            <a:spLocks/>
          </p:cNvSpPr>
          <p:nvPr/>
        </p:nvSpPr>
        <p:spPr>
          <a:xfrm>
            <a:off x="4300108" y="325352"/>
            <a:ext cx="6998495" cy="747897"/>
          </a:xfrm>
          <a:prstGeom prst="rect">
            <a:avLst/>
          </a:prstGeom>
        </p:spPr>
        <p:txBody>
          <a:bodyPr lIns="0" tIns="0" rIns="0" bIns="0"/>
          <a:lstStyle>
            <a:lvl1pPr algn="l" defTabSz="914363" rtl="0" eaLnBrk="1" latinLnBrk="0" hangingPunct="1">
              <a:lnSpc>
                <a:spcPct val="90000"/>
              </a:lnSpc>
              <a:spcBef>
                <a:spcPct val="0"/>
              </a:spcBef>
              <a:buNone/>
              <a:defRPr lang="en-US" sz="5400" b="0" kern="1200" cap="none" spc="-100" baseline="0" dirty="0" smtClean="0">
                <a:ln w="3175">
                  <a:noFill/>
                </a:ln>
                <a:gradFill>
                  <a:gsLst>
                    <a:gs pos="1250">
                      <a:schemeClr val="tx2"/>
                    </a:gs>
                    <a:gs pos="100000">
                      <a:schemeClr val="tx2"/>
                    </a:gs>
                  </a:gsLst>
                  <a:lin ang="5400000" scaled="0"/>
                </a:gradFill>
                <a:effectLst/>
                <a:latin typeface="+mj-lt"/>
                <a:ea typeface="+mn-ea"/>
                <a:cs typeface="Arial" charset="0"/>
              </a:defRPr>
            </a:lvl1pPr>
          </a:lstStyle>
          <a:p>
            <a:r>
              <a:rPr lang="en-US" dirty="0" smtClean="0">
                <a:gradFill>
                  <a:gsLst>
                    <a:gs pos="1667">
                      <a:schemeClr val="accent1"/>
                    </a:gs>
                    <a:gs pos="26000">
                      <a:schemeClr val="accent1"/>
                    </a:gs>
                  </a:gsLst>
                  <a:lin ang="5400000" scaled="0"/>
                </a:gradFill>
              </a:rPr>
              <a:t>CLUSTER Microsoft</a:t>
            </a:r>
            <a:endParaRPr lang="en-US" dirty="0">
              <a:gradFill>
                <a:gsLst>
                  <a:gs pos="1667">
                    <a:schemeClr val="accent1"/>
                  </a:gs>
                  <a:gs pos="26000">
                    <a:schemeClr val="accent1"/>
                  </a:gs>
                </a:gsLst>
                <a:lin ang="5400000" scaled="0"/>
              </a:gradFill>
            </a:endParaRPr>
          </a:p>
        </p:txBody>
      </p:sp>
      <p:sp>
        <p:nvSpPr>
          <p:cNvPr id="2" name="ZoneTexte 1"/>
          <p:cNvSpPr txBox="1"/>
          <p:nvPr/>
        </p:nvSpPr>
        <p:spPr>
          <a:xfrm>
            <a:off x="4300108" y="1873893"/>
            <a:ext cx="7090347" cy="4985980"/>
          </a:xfrm>
          <a:prstGeom prst="rect">
            <a:avLst/>
          </a:prstGeom>
          <a:noFill/>
        </p:spPr>
        <p:txBody>
          <a:bodyPr wrap="square" lIns="0" tIns="0" rIns="0" bIns="0" rtlCol="0">
            <a:spAutoFit/>
          </a:bodyPr>
          <a:lstStyle/>
          <a:p>
            <a:pPr marL="342900" indent="-342900">
              <a:lnSpc>
                <a:spcPct val="90000"/>
              </a:lnSpc>
              <a:buFont typeface="Arial" panose="020B0604020202020204" pitchFamily="34" charset="0"/>
              <a:buChar char="•"/>
            </a:pPr>
            <a:r>
              <a:rPr lang="fr-FR" sz="2400" spc="-50" dirty="0" smtClean="0">
                <a:gradFill>
                  <a:gsLst>
                    <a:gs pos="2917">
                      <a:schemeClr val="tx1"/>
                    </a:gs>
                    <a:gs pos="30000">
                      <a:schemeClr val="tx1"/>
                    </a:gs>
                  </a:gsLst>
                  <a:lin ang="5400000" scaled="0"/>
                </a:gradFill>
                <a:latin typeface="+mj-lt"/>
              </a:rPr>
              <a:t>64 Nœuds par cluster </a:t>
            </a:r>
          </a:p>
          <a:p>
            <a:pPr marL="342900" indent="-342900">
              <a:lnSpc>
                <a:spcPct val="90000"/>
              </a:lnSpc>
              <a:buFont typeface="Arial" panose="020B0604020202020204" pitchFamily="34" charset="0"/>
              <a:buChar char="•"/>
            </a:pPr>
            <a:endParaRPr lang="fr-FR" sz="2400" spc="-50" dirty="0" smtClean="0">
              <a:gradFill>
                <a:gsLst>
                  <a:gs pos="2917">
                    <a:schemeClr val="tx1"/>
                  </a:gs>
                  <a:gs pos="30000">
                    <a:schemeClr val="tx1"/>
                  </a:gs>
                </a:gsLst>
                <a:lin ang="5400000" scaled="0"/>
              </a:gradFill>
              <a:latin typeface="+mj-lt"/>
            </a:endParaRPr>
          </a:p>
          <a:p>
            <a:pPr marL="342900" indent="-342900">
              <a:lnSpc>
                <a:spcPct val="90000"/>
              </a:lnSpc>
              <a:buFont typeface="Arial" panose="020B0604020202020204" pitchFamily="34" charset="0"/>
              <a:buChar char="•"/>
            </a:pPr>
            <a:r>
              <a:rPr lang="fr-FR" sz="2400" spc="-50" dirty="0" smtClean="0">
                <a:gradFill>
                  <a:gsLst>
                    <a:gs pos="2917">
                      <a:schemeClr val="tx1"/>
                    </a:gs>
                    <a:gs pos="30000">
                      <a:schemeClr val="tx1"/>
                    </a:gs>
                  </a:gsLst>
                  <a:lin ang="5400000" scaled="0"/>
                </a:gradFill>
                <a:latin typeface="+mj-lt"/>
              </a:rPr>
              <a:t>8000 VMs par cluster</a:t>
            </a:r>
          </a:p>
          <a:p>
            <a:pPr marL="342900" indent="-342900">
              <a:lnSpc>
                <a:spcPct val="90000"/>
              </a:lnSpc>
              <a:buFont typeface="Arial" panose="020B0604020202020204" pitchFamily="34" charset="0"/>
              <a:buChar char="•"/>
            </a:pPr>
            <a:endParaRPr lang="fr-FR" sz="2400" spc="-50" dirty="0" smtClean="0">
              <a:gradFill>
                <a:gsLst>
                  <a:gs pos="2917">
                    <a:schemeClr val="tx1"/>
                  </a:gs>
                  <a:gs pos="30000">
                    <a:schemeClr val="tx1"/>
                  </a:gs>
                </a:gsLst>
                <a:lin ang="5400000" scaled="0"/>
              </a:gradFill>
              <a:latin typeface="+mj-lt"/>
            </a:endParaRPr>
          </a:p>
          <a:p>
            <a:pPr marL="342900" indent="-342900">
              <a:lnSpc>
                <a:spcPct val="90000"/>
              </a:lnSpc>
              <a:buFont typeface="Arial" panose="020B0604020202020204" pitchFamily="34" charset="0"/>
              <a:buChar char="•"/>
            </a:pPr>
            <a:r>
              <a:rPr lang="fr-FR" sz="2400" spc="-50" dirty="0" smtClean="0">
                <a:gradFill>
                  <a:gsLst>
                    <a:gs pos="2917">
                      <a:schemeClr val="tx1"/>
                    </a:gs>
                    <a:gs pos="30000">
                      <a:schemeClr val="tx1"/>
                    </a:gs>
                  </a:gsLst>
                  <a:lin ang="5400000" scaled="0"/>
                </a:gradFill>
                <a:latin typeface="+mj-lt"/>
              </a:rPr>
              <a:t>1000 VMs par nœud </a:t>
            </a:r>
          </a:p>
          <a:p>
            <a:pPr marL="342900" indent="-342900">
              <a:lnSpc>
                <a:spcPct val="90000"/>
              </a:lnSpc>
              <a:buFont typeface="Arial" panose="020B0604020202020204" pitchFamily="34" charset="0"/>
              <a:buChar char="•"/>
            </a:pPr>
            <a:endParaRPr lang="fr-FR" sz="2400" spc="-50" dirty="0" smtClean="0">
              <a:gradFill>
                <a:gsLst>
                  <a:gs pos="2917">
                    <a:schemeClr val="tx1"/>
                  </a:gs>
                  <a:gs pos="30000">
                    <a:schemeClr val="tx1"/>
                  </a:gs>
                </a:gsLst>
                <a:lin ang="5400000" scaled="0"/>
              </a:gradFill>
              <a:latin typeface="+mj-lt"/>
            </a:endParaRPr>
          </a:p>
          <a:p>
            <a:pPr marL="342900" indent="-342900">
              <a:lnSpc>
                <a:spcPct val="90000"/>
              </a:lnSpc>
              <a:buFont typeface="Arial" panose="020B0604020202020204" pitchFamily="34" charset="0"/>
              <a:buChar char="•"/>
            </a:pPr>
            <a:r>
              <a:rPr lang="fr-FR" sz="2400" spc="-50" dirty="0" smtClean="0">
                <a:gradFill>
                  <a:gsLst>
                    <a:gs pos="2917">
                      <a:schemeClr val="tx1"/>
                    </a:gs>
                    <a:gs pos="30000">
                      <a:schemeClr val="tx1"/>
                    </a:gs>
                  </a:gsLst>
                  <a:lin ang="5400000" scaled="0"/>
                </a:gradFill>
                <a:latin typeface="+mj-lt"/>
              </a:rPr>
              <a:t>Intégration AD améliorée avec les CNO</a:t>
            </a:r>
          </a:p>
          <a:p>
            <a:pPr marL="342900" indent="-342900">
              <a:lnSpc>
                <a:spcPct val="90000"/>
              </a:lnSpc>
              <a:buFont typeface="Arial" panose="020B0604020202020204" pitchFamily="34" charset="0"/>
              <a:buChar char="•"/>
            </a:pPr>
            <a:endParaRPr lang="fr-FR" sz="2400" spc="-50" dirty="0">
              <a:gradFill>
                <a:gsLst>
                  <a:gs pos="2917">
                    <a:schemeClr val="tx1"/>
                  </a:gs>
                  <a:gs pos="30000">
                    <a:schemeClr val="tx1"/>
                  </a:gs>
                </a:gsLst>
                <a:lin ang="5400000" scaled="0"/>
              </a:gradFill>
              <a:latin typeface="+mj-lt"/>
            </a:endParaRPr>
          </a:p>
          <a:p>
            <a:pPr marL="342900" indent="-342900">
              <a:lnSpc>
                <a:spcPct val="90000"/>
              </a:lnSpc>
              <a:buFont typeface="Arial" panose="020B0604020202020204" pitchFamily="34" charset="0"/>
              <a:buChar char="•"/>
            </a:pPr>
            <a:r>
              <a:rPr lang="fr-FR" sz="2400" spc="-50" dirty="0" smtClean="0">
                <a:gradFill>
                  <a:gsLst>
                    <a:gs pos="2917">
                      <a:schemeClr val="tx1"/>
                    </a:gs>
                    <a:gs pos="30000">
                      <a:schemeClr val="tx1"/>
                    </a:gs>
                  </a:gsLst>
                  <a:lin ang="5400000" scaled="0"/>
                </a:gradFill>
                <a:latin typeface="+mj-lt"/>
              </a:rPr>
              <a:t>Priorité </a:t>
            </a:r>
            <a:r>
              <a:rPr lang="fr-FR" sz="2400" spc="-50" dirty="0">
                <a:gradFill>
                  <a:gsLst>
                    <a:gs pos="2917">
                      <a:schemeClr val="tx1"/>
                    </a:gs>
                    <a:gs pos="30000">
                      <a:schemeClr val="tx1"/>
                    </a:gs>
                  </a:gsLst>
                  <a:lin ang="5400000" scaled="0"/>
                </a:gradFill>
                <a:latin typeface="+mj-lt"/>
              </a:rPr>
              <a:t/>
            </a:r>
            <a:br>
              <a:rPr lang="fr-FR" sz="2400" spc="-50" dirty="0">
                <a:gradFill>
                  <a:gsLst>
                    <a:gs pos="2917">
                      <a:schemeClr val="tx1"/>
                    </a:gs>
                    <a:gs pos="30000">
                      <a:schemeClr val="tx1"/>
                    </a:gs>
                  </a:gsLst>
                  <a:lin ang="5400000" scaled="0"/>
                </a:gradFill>
                <a:latin typeface="+mj-lt"/>
              </a:rPr>
            </a:br>
            <a:r>
              <a:rPr lang="fr-FR" sz="2400" spc="-50" dirty="0" smtClean="0">
                <a:gradFill>
                  <a:gsLst>
                    <a:gs pos="2917">
                      <a:schemeClr val="tx1"/>
                    </a:gs>
                    <a:gs pos="30000">
                      <a:schemeClr val="tx1"/>
                    </a:gs>
                  </a:gsLst>
                  <a:lin ang="5400000" scaled="0"/>
                </a:gradFill>
                <a:latin typeface="+mj-lt"/>
              </a:rPr>
              <a:t> </a:t>
            </a:r>
          </a:p>
          <a:p>
            <a:pPr marL="342900" indent="-342900">
              <a:lnSpc>
                <a:spcPct val="90000"/>
              </a:lnSpc>
              <a:buFont typeface="Arial" panose="020B0604020202020204" pitchFamily="34" charset="0"/>
              <a:buChar char="•"/>
            </a:pPr>
            <a:r>
              <a:rPr lang="fr-FR" sz="2400" spc="-50" dirty="0" smtClean="0">
                <a:gradFill>
                  <a:gsLst>
                    <a:gs pos="2917">
                      <a:schemeClr val="tx1"/>
                    </a:gs>
                    <a:gs pos="30000">
                      <a:schemeClr val="tx1"/>
                    </a:gs>
                  </a:gsLst>
                  <a:lin ang="5400000" scaled="0"/>
                </a:gradFill>
                <a:latin typeface="+mj-lt"/>
              </a:rPr>
              <a:t>CAU (Cluster </a:t>
            </a:r>
            <a:r>
              <a:rPr lang="fr-FR" sz="2400" spc="-50" dirty="0" err="1" smtClean="0">
                <a:gradFill>
                  <a:gsLst>
                    <a:gs pos="2917">
                      <a:schemeClr val="tx1"/>
                    </a:gs>
                    <a:gs pos="30000">
                      <a:schemeClr val="tx1"/>
                    </a:gs>
                  </a:gsLst>
                  <a:lin ang="5400000" scaled="0"/>
                </a:gradFill>
                <a:latin typeface="+mj-lt"/>
              </a:rPr>
              <a:t>Aware</a:t>
            </a:r>
            <a:r>
              <a:rPr lang="fr-FR" sz="2400" spc="-50" dirty="0" smtClean="0">
                <a:gradFill>
                  <a:gsLst>
                    <a:gs pos="2917">
                      <a:schemeClr val="tx1"/>
                    </a:gs>
                    <a:gs pos="30000">
                      <a:schemeClr val="tx1"/>
                    </a:gs>
                  </a:gsLst>
                  <a:lin ang="5400000" scaled="0"/>
                </a:gradFill>
                <a:latin typeface="+mj-lt"/>
              </a:rPr>
              <a:t> </a:t>
            </a:r>
            <a:r>
              <a:rPr lang="fr-FR" sz="2400" spc="-50" dirty="0" err="1" smtClean="0">
                <a:gradFill>
                  <a:gsLst>
                    <a:gs pos="2917">
                      <a:schemeClr val="tx1"/>
                    </a:gs>
                    <a:gs pos="30000">
                      <a:schemeClr val="tx1"/>
                    </a:gs>
                  </a:gsLst>
                  <a:lin ang="5400000" scaled="0"/>
                </a:gradFill>
                <a:latin typeface="+mj-lt"/>
              </a:rPr>
              <a:t>updating</a:t>
            </a:r>
            <a:r>
              <a:rPr lang="fr-FR" sz="2400" spc="-50" dirty="0" smtClean="0">
                <a:gradFill>
                  <a:gsLst>
                    <a:gs pos="2917">
                      <a:schemeClr val="tx1"/>
                    </a:gs>
                    <a:gs pos="30000">
                      <a:schemeClr val="tx1"/>
                    </a:gs>
                  </a:gsLst>
                  <a:lin ang="5400000" scaled="0"/>
                </a:gradFill>
                <a:latin typeface="+mj-lt"/>
              </a:rPr>
              <a:t>)</a:t>
            </a:r>
          </a:p>
          <a:p>
            <a:pPr marL="342900" indent="-342900">
              <a:lnSpc>
                <a:spcPct val="90000"/>
              </a:lnSpc>
              <a:buFont typeface="Arial" panose="020B0604020202020204" pitchFamily="34" charset="0"/>
              <a:buChar char="•"/>
            </a:pPr>
            <a:endParaRPr lang="fr-FR" sz="2400" spc="-50" dirty="0" smtClean="0">
              <a:gradFill>
                <a:gsLst>
                  <a:gs pos="2917">
                    <a:schemeClr val="tx1"/>
                  </a:gs>
                  <a:gs pos="30000">
                    <a:schemeClr val="tx1"/>
                  </a:gs>
                </a:gsLst>
                <a:lin ang="5400000" scaled="0"/>
              </a:gradFill>
              <a:latin typeface="+mj-lt"/>
            </a:endParaRPr>
          </a:p>
          <a:p>
            <a:pPr marL="342900" indent="-342900">
              <a:lnSpc>
                <a:spcPct val="90000"/>
              </a:lnSpc>
              <a:buFont typeface="Arial" panose="020B0604020202020204" pitchFamily="34" charset="0"/>
              <a:buChar char="•"/>
            </a:pPr>
            <a:r>
              <a:rPr lang="fr-FR" sz="2400" spc="-50" dirty="0" smtClean="0">
                <a:gradFill>
                  <a:gsLst>
                    <a:gs pos="2917">
                      <a:schemeClr val="tx1"/>
                    </a:gs>
                    <a:gs pos="30000">
                      <a:schemeClr val="tx1"/>
                    </a:gs>
                  </a:gsLst>
                  <a:lin ang="5400000" scaled="0"/>
                </a:gradFill>
                <a:latin typeface="+mj-lt"/>
              </a:rPr>
              <a:t>Simplicité </a:t>
            </a:r>
          </a:p>
          <a:p>
            <a:pPr marL="342900" indent="-342900">
              <a:lnSpc>
                <a:spcPct val="90000"/>
              </a:lnSpc>
              <a:buFont typeface="Arial" panose="020B0604020202020204" pitchFamily="34" charset="0"/>
              <a:buChar char="•"/>
            </a:pPr>
            <a:endParaRPr lang="fr-FR" sz="2400" spc="-50" dirty="0">
              <a:gradFill>
                <a:gsLst>
                  <a:gs pos="2917">
                    <a:schemeClr val="tx1"/>
                  </a:gs>
                  <a:gs pos="30000">
                    <a:schemeClr val="tx1"/>
                  </a:gs>
                </a:gsLst>
                <a:lin ang="5400000" scaled="0"/>
              </a:gradFill>
              <a:latin typeface="+mj-lt"/>
            </a:endParaRPr>
          </a:p>
          <a:p>
            <a:pPr marL="342900" indent="-342900">
              <a:lnSpc>
                <a:spcPct val="90000"/>
              </a:lnSpc>
              <a:buFont typeface="Arial" panose="020B0604020202020204" pitchFamily="34" charset="0"/>
              <a:buChar char="•"/>
            </a:pPr>
            <a:r>
              <a:rPr lang="fr-FR" sz="2400" spc="-50" dirty="0" smtClean="0">
                <a:gradFill>
                  <a:gsLst>
                    <a:gs pos="2917">
                      <a:schemeClr val="tx1"/>
                    </a:gs>
                    <a:gs pos="30000">
                      <a:schemeClr val="tx1"/>
                    </a:gs>
                  </a:gsLst>
                  <a:lin ang="5400000" scaled="0"/>
                </a:gradFill>
                <a:latin typeface="+mj-lt"/>
              </a:rPr>
              <a:t>Test validation des clusters </a:t>
            </a:r>
          </a:p>
        </p:txBody>
      </p:sp>
      <p:sp>
        <p:nvSpPr>
          <p:cNvPr id="3" name="Espace réservé du numéro de diapositive 2"/>
          <p:cNvSpPr>
            <a:spLocks noGrp="1"/>
          </p:cNvSpPr>
          <p:nvPr>
            <p:ph type="sldNum" sz="quarter" idx="12"/>
          </p:nvPr>
        </p:nvSpPr>
        <p:spPr/>
        <p:txBody>
          <a:bodyPr/>
          <a:lstStyle/>
          <a:p>
            <a:pPr>
              <a:lnSpc>
                <a:spcPct val="90000"/>
              </a:lnSpc>
            </a:pPr>
            <a:fld id="{1BC86A1F-E589-44B2-A543-2EC98F5547A7}" type="slidenum">
              <a:rPr lang="en-US" smtClean="0"/>
              <a:pPr>
                <a:lnSpc>
                  <a:spcPct val="90000"/>
                </a:lnSpc>
              </a:pPr>
              <a:t>45</a:t>
            </a:fld>
            <a:endParaRPr lang="en-US" dirty="0"/>
          </a:p>
        </p:txBody>
      </p:sp>
    </p:spTree>
    <p:extLst>
      <p:ext uri="{BB962C8B-B14F-4D97-AF65-F5344CB8AC3E}">
        <p14:creationId xmlns:p14="http://schemas.microsoft.com/office/powerpoint/2010/main" val="31620851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bwMode="ltGray">
          <a:xfrm>
            <a:off x="0" y="-1"/>
            <a:ext cx="4130675" cy="6858001"/>
          </a:xfrm>
          <a:prstGeom prst="rect">
            <a:avLst/>
          </a:prstGeom>
          <a:solidFill>
            <a:srgbClr val="00BCF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pPr>
            <a:endParaRPr lang="en-US" sz="2000" spc="-50" dirty="0" smtClean="0">
              <a:gradFill>
                <a:gsLst>
                  <a:gs pos="0">
                    <a:schemeClr val="bg1"/>
                  </a:gs>
                  <a:gs pos="100000">
                    <a:schemeClr val="bg1"/>
                  </a:gs>
                </a:gsLst>
                <a:lin ang="5400000" scaled="0"/>
              </a:gradFill>
            </a:endParaRPr>
          </a:p>
        </p:txBody>
      </p:sp>
      <p:sp>
        <p:nvSpPr>
          <p:cNvPr id="15" name="TextBox 14"/>
          <p:cNvSpPr txBox="1"/>
          <p:nvPr/>
        </p:nvSpPr>
        <p:spPr bwMode="white">
          <a:xfrm>
            <a:off x="520700" y="2763026"/>
            <a:ext cx="3146425" cy="615553"/>
          </a:xfrm>
          <a:prstGeom prst="rect">
            <a:avLst/>
          </a:prstGeom>
          <a:noFill/>
        </p:spPr>
        <p:txBody>
          <a:bodyPr wrap="square" lIns="0" tIns="0" rIns="0" bIns="0" rtlCol="0">
            <a:spAutoFit/>
          </a:bodyPr>
          <a:lstStyle/>
          <a:p>
            <a:pPr defTabSz="1306513"/>
            <a:r>
              <a:rPr lang="fr-FR" sz="2000" dirty="0" smtClean="0">
                <a:solidFill>
                  <a:schemeClr val="bg1"/>
                </a:solidFill>
              </a:rPr>
              <a:t>La haute disponibilité selon Microsoft</a:t>
            </a:r>
            <a:endParaRPr lang="fr-FR" sz="2000" dirty="0">
              <a:solidFill>
                <a:schemeClr val="bg1"/>
              </a:solidFill>
            </a:endParaRPr>
          </a:p>
        </p:txBody>
      </p:sp>
      <p:sp>
        <p:nvSpPr>
          <p:cNvPr id="16" name="Title 1"/>
          <p:cNvSpPr txBox="1">
            <a:spLocks/>
          </p:cNvSpPr>
          <p:nvPr/>
        </p:nvSpPr>
        <p:spPr>
          <a:xfrm>
            <a:off x="4674393" y="1443038"/>
            <a:ext cx="6998495" cy="747897"/>
          </a:xfrm>
          <a:prstGeom prst="rect">
            <a:avLst/>
          </a:prstGeom>
        </p:spPr>
        <p:txBody>
          <a:bodyPr lIns="0" tIns="0" rIns="0" bIns="0"/>
          <a:lstStyle>
            <a:lvl1pPr algn="l" defTabSz="914363" rtl="0" eaLnBrk="1" latinLnBrk="0" hangingPunct="1">
              <a:lnSpc>
                <a:spcPct val="90000"/>
              </a:lnSpc>
              <a:spcBef>
                <a:spcPct val="0"/>
              </a:spcBef>
              <a:buNone/>
              <a:defRPr lang="en-US" sz="5400" b="0" kern="1200" cap="none" spc="-100" baseline="0" dirty="0" smtClean="0">
                <a:ln w="3175">
                  <a:noFill/>
                </a:ln>
                <a:gradFill>
                  <a:gsLst>
                    <a:gs pos="1250">
                      <a:schemeClr val="tx2"/>
                    </a:gs>
                    <a:gs pos="100000">
                      <a:schemeClr val="tx2"/>
                    </a:gs>
                  </a:gsLst>
                  <a:lin ang="5400000" scaled="0"/>
                </a:gradFill>
                <a:effectLst/>
                <a:latin typeface="+mj-lt"/>
                <a:ea typeface="+mn-ea"/>
                <a:cs typeface="Arial" charset="0"/>
              </a:defRPr>
            </a:lvl1pPr>
          </a:lstStyle>
          <a:p>
            <a:endParaRPr lang="en-US" dirty="0">
              <a:gradFill>
                <a:gsLst>
                  <a:gs pos="1667">
                    <a:schemeClr val="accent1"/>
                  </a:gs>
                  <a:gs pos="26000">
                    <a:schemeClr val="accent1"/>
                  </a:gs>
                </a:gsLst>
                <a:lin ang="5400000" scaled="0"/>
              </a:gradFill>
            </a:endParaRPr>
          </a:p>
        </p:txBody>
      </p:sp>
      <p:sp>
        <p:nvSpPr>
          <p:cNvPr id="17" name="TextBox 16"/>
          <p:cNvSpPr txBox="1"/>
          <p:nvPr/>
        </p:nvSpPr>
        <p:spPr>
          <a:xfrm>
            <a:off x="4300108" y="1386099"/>
            <a:ext cx="6402869" cy="430887"/>
          </a:xfrm>
          <a:prstGeom prst="rect">
            <a:avLst/>
          </a:prstGeom>
          <a:noFill/>
        </p:spPr>
        <p:txBody>
          <a:bodyPr wrap="square" lIns="0" tIns="0" rIns="0" bIns="0" rtlCol="0">
            <a:spAutoFit/>
          </a:bodyPr>
          <a:lstStyle/>
          <a:p>
            <a:pPr defTabSz="1306513">
              <a:spcBef>
                <a:spcPts val="1200"/>
              </a:spcBef>
              <a:spcAft>
                <a:spcPts val="1200"/>
              </a:spcAft>
            </a:pPr>
            <a:r>
              <a:rPr lang="fr-FR" sz="2800" dirty="0" smtClean="0">
                <a:solidFill>
                  <a:srgbClr val="00188F"/>
                </a:solidFill>
                <a:latin typeface="Segoe UI Light"/>
                <a:cs typeface="Segoe UI Light"/>
              </a:rPr>
              <a:t>Mise en place d’un cluster </a:t>
            </a:r>
            <a:endParaRPr lang="en-US" sz="2800" dirty="0">
              <a:solidFill>
                <a:srgbClr val="00188F"/>
              </a:solidFill>
              <a:latin typeface="Segoe UI Light"/>
              <a:cs typeface="Segoe UI Light"/>
            </a:endParaRPr>
          </a:p>
        </p:txBody>
      </p:sp>
      <p:sp>
        <p:nvSpPr>
          <p:cNvPr id="10" name="Freeform 25"/>
          <p:cNvSpPr>
            <a:spLocks noEditPoints="1"/>
          </p:cNvSpPr>
          <p:nvPr/>
        </p:nvSpPr>
        <p:spPr bwMode="black">
          <a:xfrm>
            <a:off x="503275" y="1520258"/>
            <a:ext cx="789085" cy="671885"/>
          </a:xfrm>
          <a:custGeom>
            <a:avLst/>
            <a:gdLst>
              <a:gd name="T0" fmla="*/ 300 w 300"/>
              <a:gd name="T1" fmla="*/ 201 h 255"/>
              <a:gd name="T2" fmla="*/ 288 w 300"/>
              <a:gd name="T3" fmla="*/ 210 h 255"/>
              <a:gd name="T4" fmla="*/ 285 w 300"/>
              <a:gd name="T5" fmla="*/ 214 h 255"/>
              <a:gd name="T6" fmla="*/ 266 w 300"/>
              <a:gd name="T7" fmla="*/ 230 h 255"/>
              <a:gd name="T8" fmla="*/ 229 w 300"/>
              <a:gd name="T9" fmla="*/ 245 h 255"/>
              <a:gd name="T10" fmla="*/ 169 w 300"/>
              <a:gd name="T11" fmla="*/ 253 h 255"/>
              <a:gd name="T12" fmla="*/ 47 w 300"/>
              <a:gd name="T13" fmla="*/ 231 h 255"/>
              <a:gd name="T14" fmla="*/ 47 w 300"/>
              <a:gd name="T15" fmla="*/ 186 h 255"/>
              <a:gd name="T16" fmla="*/ 89 w 300"/>
              <a:gd name="T17" fmla="*/ 168 h 255"/>
              <a:gd name="T18" fmla="*/ 130 w 300"/>
              <a:gd name="T19" fmla="*/ 171 h 255"/>
              <a:gd name="T20" fmla="*/ 163 w 300"/>
              <a:gd name="T21" fmla="*/ 174 h 255"/>
              <a:gd name="T22" fmla="*/ 198 w 300"/>
              <a:gd name="T23" fmla="*/ 169 h 255"/>
              <a:gd name="T24" fmla="*/ 219 w 300"/>
              <a:gd name="T25" fmla="*/ 182 h 255"/>
              <a:gd name="T26" fmla="*/ 201 w 300"/>
              <a:gd name="T27" fmla="*/ 195 h 255"/>
              <a:gd name="T28" fmla="*/ 174 w 300"/>
              <a:gd name="T29" fmla="*/ 194 h 255"/>
              <a:gd name="T30" fmla="*/ 144 w 300"/>
              <a:gd name="T31" fmla="*/ 202 h 255"/>
              <a:gd name="T32" fmla="*/ 177 w 300"/>
              <a:gd name="T33" fmla="*/ 217 h 255"/>
              <a:gd name="T34" fmla="*/ 223 w 300"/>
              <a:gd name="T35" fmla="*/ 218 h 255"/>
              <a:gd name="T36" fmla="*/ 255 w 300"/>
              <a:gd name="T37" fmla="*/ 209 h 255"/>
              <a:gd name="T38" fmla="*/ 287 w 300"/>
              <a:gd name="T39" fmla="*/ 193 h 255"/>
              <a:gd name="T40" fmla="*/ 300 w 300"/>
              <a:gd name="T41" fmla="*/ 201 h 255"/>
              <a:gd name="T42" fmla="*/ 34 w 300"/>
              <a:gd name="T43" fmla="*/ 173 h 255"/>
              <a:gd name="T44" fmla="*/ 0 w 300"/>
              <a:gd name="T45" fmla="*/ 173 h 255"/>
              <a:gd name="T46" fmla="*/ 0 w 300"/>
              <a:gd name="T47" fmla="*/ 240 h 255"/>
              <a:gd name="T48" fmla="*/ 34 w 300"/>
              <a:gd name="T49" fmla="*/ 240 h 255"/>
              <a:gd name="T50" fmla="*/ 39 w 300"/>
              <a:gd name="T51" fmla="*/ 235 h 255"/>
              <a:gd name="T52" fmla="*/ 39 w 300"/>
              <a:gd name="T53" fmla="*/ 177 h 255"/>
              <a:gd name="T54" fmla="*/ 34 w 300"/>
              <a:gd name="T55" fmla="*/ 173 h 255"/>
              <a:gd name="T56" fmla="*/ 246 w 300"/>
              <a:gd name="T57" fmla="*/ 24 h 255"/>
              <a:gd name="T58" fmla="*/ 246 w 300"/>
              <a:gd name="T59" fmla="*/ 147 h 255"/>
              <a:gd name="T60" fmla="*/ 123 w 300"/>
              <a:gd name="T61" fmla="*/ 147 h 255"/>
              <a:gd name="T62" fmla="*/ 123 w 300"/>
              <a:gd name="T63" fmla="*/ 122 h 255"/>
              <a:gd name="T64" fmla="*/ 99 w 300"/>
              <a:gd name="T65" fmla="*/ 122 h 255"/>
              <a:gd name="T66" fmla="*/ 99 w 300"/>
              <a:gd name="T67" fmla="*/ 0 h 255"/>
              <a:gd name="T68" fmla="*/ 221 w 300"/>
              <a:gd name="T69" fmla="*/ 0 h 255"/>
              <a:gd name="T70" fmla="*/ 221 w 300"/>
              <a:gd name="T71" fmla="*/ 24 h 255"/>
              <a:gd name="T72" fmla="*/ 246 w 300"/>
              <a:gd name="T73" fmla="*/ 24 h 255"/>
              <a:gd name="T74" fmla="*/ 123 w 300"/>
              <a:gd name="T75" fmla="*/ 116 h 255"/>
              <a:gd name="T76" fmla="*/ 123 w 300"/>
              <a:gd name="T77" fmla="*/ 24 h 255"/>
              <a:gd name="T78" fmla="*/ 215 w 300"/>
              <a:gd name="T79" fmla="*/ 24 h 255"/>
              <a:gd name="T80" fmla="*/ 215 w 300"/>
              <a:gd name="T81" fmla="*/ 6 h 255"/>
              <a:gd name="T82" fmla="*/ 105 w 300"/>
              <a:gd name="T83" fmla="*/ 6 h 255"/>
              <a:gd name="T84" fmla="*/ 105 w 300"/>
              <a:gd name="T85" fmla="*/ 116 h 255"/>
              <a:gd name="T86" fmla="*/ 123 w 300"/>
              <a:gd name="T87" fmla="*/ 116 h 255"/>
              <a:gd name="T88" fmla="*/ 224 w 300"/>
              <a:gd name="T89" fmla="*/ 85 h 255"/>
              <a:gd name="T90" fmla="*/ 183 w 300"/>
              <a:gd name="T91" fmla="*/ 56 h 255"/>
              <a:gd name="T92" fmla="*/ 183 w 300"/>
              <a:gd name="T93" fmla="*/ 76 h 255"/>
              <a:gd name="T94" fmla="*/ 145 w 300"/>
              <a:gd name="T95" fmla="*/ 76 h 255"/>
              <a:gd name="T96" fmla="*/ 145 w 300"/>
              <a:gd name="T97" fmla="*/ 94 h 255"/>
              <a:gd name="T98" fmla="*/ 183 w 300"/>
              <a:gd name="T99" fmla="*/ 94 h 255"/>
              <a:gd name="T100" fmla="*/ 183 w 300"/>
              <a:gd name="T101" fmla="*/ 115 h 255"/>
              <a:gd name="T102" fmla="*/ 224 w 300"/>
              <a:gd name="T103" fmla="*/ 85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00" h="255">
                <a:moveTo>
                  <a:pt x="300" y="201"/>
                </a:moveTo>
                <a:cubicBezTo>
                  <a:pt x="300" y="201"/>
                  <a:pt x="299" y="202"/>
                  <a:pt x="288" y="210"/>
                </a:cubicBezTo>
                <a:cubicBezTo>
                  <a:pt x="288" y="210"/>
                  <a:pt x="286" y="214"/>
                  <a:pt x="285" y="214"/>
                </a:cubicBezTo>
                <a:cubicBezTo>
                  <a:pt x="280" y="218"/>
                  <a:pt x="275" y="223"/>
                  <a:pt x="266" y="230"/>
                </a:cubicBezTo>
                <a:cubicBezTo>
                  <a:pt x="257" y="231"/>
                  <a:pt x="238" y="240"/>
                  <a:pt x="229" y="245"/>
                </a:cubicBezTo>
                <a:cubicBezTo>
                  <a:pt x="212" y="244"/>
                  <a:pt x="187" y="248"/>
                  <a:pt x="169" y="253"/>
                </a:cubicBezTo>
                <a:cubicBezTo>
                  <a:pt x="143" y="249"/>
                  <a:pt x="140" y="255"/>
                  <a:pt x="47" y="231"/>
                </a:cubicBezTo>
                <a:cubicBezTo>
                  <a:pt x="47" y="231"/>
                  <a:pt x="47" y="194"/>
                  <a:pt x="47" y="186"/>
                </a:cubicBezTo>
                <a:cubicBezTo>
                  <a:pt x="64" y="182"/>
                  <a:pt x="69" y="171"/>
                  <a:pt x="89" y="168"/>
                </a:cubicBezTo>
                <a:cubicBezTo>
                  <a:pt x="103" y="166"/>
                  <a:pt x="116" y="167"/>
                  <a:pt x="130" y="171"/>
                </a:cubicBezTo>
                <a:cubicBezTo>
                  <a:pt x="139" y="174"/>
                  <a:pt x="148" y="176"/>
                  <a:pt x="163" y="174"/>
                </a:cubicBezTo>
                <a:cubicBezTo>
                  <a:pt x="176" y="173"/>
                  <a:pt x="181" y="169"/>
                  <a:pt x="198" y="169"/>
                </a:cubicBezTo>
                <a:cubicBezTo>
                  <a:pt x="209" y="169"/>
                  <a:pt x="220" y="176"/>
                  <a:pt x="219" y="182"/>
                </a:cubicBezTo>
                <a:cubicBezTo>
                  <a:pt x="219" y="188"/>
                  <a:pt x="208" y="194"/>
                  <a:pt x="201" y="195"/>
                </a:cubicBezTo>
                <a:cubicBezTo>
                  <a:pt x="185" y="195"/>
                  <a:pt x="189" y="194"/>
                  <a:pt x="174" y="194"/>
                </a:cubicBezTo>
                <a:cubicBezTo>
                  <a:pt x="156" y="194"/>
                  <a:pt x="155" y="197"/>
                  <a:pt x="144" y="202"/>
                </a:cubicBezTo>
                <a:cubicBezTo>
                  <a:pt x="155" y="205"/>
                  <a:pt x="162" y="209"/>
                  <a:pt x="177" y="217"/>
                </a:cubicBezTo>
                <a:cubicBezTo>
                  <a:pt x="193" y="215"/>
                  <a:pt x="209" y="217"/>
                  <a:pt x="223" y="218"/>
                </a:cubicBezTo>
                <a:cubicBezTo>
                  <a:pt x="235" y="215"/>
                  <a:pt x="241" y="210"/>
                  <a:pt x="255" y="209"/>
                </a:cubicBezTo>
                <a:cubicBezTo>
                  <a:pt x="264" y="202"/>
                  <a:pt x="276" y="191"/>
                  <a:pt x="287" y="193"/>
                </a:cubicBezTo>
                <a:cubicBezTo>
                  <a:pt x="293" y="194"/>
                  <a:pt x="300" y="201"/>
                  <a:pt x="300" y="201"/>
                </a:cubicBezTo>
                <a:close/>
                <a:moveTo>
                  <a:pt x="34" y="173"/>
                </a:moveTo>
                <a:cubicBezTo>
                  <a:pt x="0" y="173"/>
                  <a:pt x="0" y="173"/>
                  <a:pt x="0" y="173"/>
                </a:cubicBezTo>
                <a:cubicBezTo>
                  <a:pt x="0" y="240"/>
                  <a:pt x="0" y="240"/>
                  <a:pt x="0" y="240"/>
                </a:cubicBezTo>
                <a:cubicBezTo>
                  <a:pt x="34" y="240"/>
                  <a:pt x="34" y="240"/>
                  <a:pt x="34" y="240"/>
                </a:cubicBezTo>
                <a:cubicBezTo>
                  <a:pt x="37" y="240"/>
                  <a:pt x="39" y="238"/>
                  <a:pt x="39" y="235"/>
                </a:cubicBezTo>
                <a:cubicBezTo>
                  <a:pt x="39" y="177"/>
                  <a:pt x="39" y="177"/>
                  <a:pt x="39" y="177"/>
                </a:cubicBezTo>
                <a:cubicBezTo>
                  <a:pt x="39" y="175"/>
                  <a:pt x="37" y="173"/>
                  <a:pt x="34" y="173"/>
                </a:cubicBezTo>
                <a:close/>
                <a:moveTo>
                  <a:pt x="246" y="24"/>
                </a:moveTo>
                <a:cubicBezTo>
                  <a:pt x="246" y="147"/>
                  <a:pt x="246" y="147"/>
                  <a:pt x="246" y="147"/>
                </a:cubicBezTo>
                <a:cubicBezTo>
                  <a:pt x="123" y="147"/>
                  <a:pt x="123" y="147"/>
                  <a:pt x="123" y="147"/>
                </a:cubicBezTo>
                <a:cubicBezTo>
                  <a:pt x="123" y="122"/>
                  <a:pt x="123" y="122"/>
                  <a:pt x="123" y="122"/>
                </a:cubicBezTo>
                <a:cubicBezTo>
                  <a:pt x="99" y="122"/>
                  <a:pt x="99" y="122"/>
                  <a:pt x="99" y="122"/>
                </a:cubicBezTo>
                <a:cubicBezTo>
                  <a:pt x="99" y="0"/>
                  <a:pt x="99" y="0"/>
                  <a:pt x="99" y="0"/>
                </a:cubicBezTo>
                <a:cubicBezTo>
                  <a:pt x="221" y="0"/>
                  <a:pt x="221" y="0"/>
                  <a:pt x="221" y="0"/>
                </a:cubicBezTo>
                <a:cubicBezTo>
                  <a:pt x="221" y="24"/>
                  <a:pt x="221" y="24"/>
                  <a:pt x="221" y="24"/>
                </a:cubicBezTo>
                <a:lnTo>
                  <a:pt x="246" y="24"/>
                </a:lnTo>
                <a:close/>
                <a:moveTo>
                  <a:pt x="123" y="116"/>
                </a:moveTo>
                <a:cubicBezTo>
                  <a:pt x="123" y="24"/>
                  <a:pt x="123" y="24"/>
                  <a:pt x="123" y="24"/>
                </a:cubicBezTo>
                <a:cubicBezTo>
                  <a:pt x="215" y="24"/>
                  <a:pt x="215" y="24"/>
                  <a:pt x="215" y="24"/>
                </a:cubicBezTo>
                <a:cubicBezTo>
                  <a:pt x="215" y="6"/>
                  <a:pt x="215" y="6"/>
                  <a:pt x="215" y="6"/>
                </a:cubicBezTo>
                <a:cubicBezTo>
                  <a:pt x="105" y="6"/>
                  <a:pt x="105" y="6"/>
                  <a:pt x="105" y="6"/>
                </a:cubicBezTo>
                <a:cubicBezTo>
                  <a:pt x="105" y="116"/>
                  <a:pt x="105" y="116"/>
                  <a:pt x="105" y="116"/>
                </a:cubicBezTo>
                <a:lnTo>
                  <a:pt x="123" y="116"/>
                </a:lnTo>
                <a:close/>
                <a:moveTo>
                  <a:pt x="224" y="85"/>
                </a:moveTo>
                <a:cubicBezTo>
                  <a:pt x="183" y="56"/>
                  <a:pt x="183" y="56"/>
                  <a:pt x="183" y="56"/>
                </a:cubicBezTo>
                <a:cubicBezTo>
                  <a:pt x="183" y="76"/>
                  <a:pt x="183" y="76"/>
                  <a:pt x="183" y="76"/>
                </a:cubicBezTo>
                <a:cubicBezTo>
                  <a:pt x="145" y="76"/>
                  <a:pt x="145" y="76"/>
                  <a:pt x="145" y="76"/>
                </a:cubicBezTo>
                <a:cubicBezTo>
                  <a:pt x="145" y="94"/>
                  <a:pt x="145" y="94"/>
                  <a:pt x="145" y="94"/>
                </a:cubicBezTo>
                <a:cubicBezTo>
                  <a:pt x="183" y="94"/>
                  <a:pt x="183" y="94"/>
                  <a:pt x="183" y="94"/>
                </a:cubicBezTo>
                <a:cubicBezTo>
                  <a:pt x="183" y="115"/>
                  <a:pt x="183" y="115"/>
                  <a:pt x="183" y="115"/>
                </a:cubicBezTo>
                <a:lnTo>
                  <a:pt x="224" y="85"/>
                </a:lnTo>
                <a:close/>
              </a:path>
            </a:pathLst>
          </a:custGeom>
          <a:solidFill>
            <a:srgbClr val="FFFFFF"/>
          </a:solidFill>
          <a:ln>
            <a:noFill/>
          </a:ln>
        </p:spPr>
        <p:txBody>
          <a:bodyPr vert="horz" wrap="square" lIns="82305" tIns="41153" rIns="82305" bIns="41153" numCol="1" anchor="t" anchorCtr="0" compatLnSpc="1">
            <a:prstTxWarp prst="textNoShape">
              <a:avLst/>
            </a:prstTxWarp>
          </a:bodyPr>
          <a:lstStyle/>
          <a:p>
            <a:endParaRPr lang="en-US" sz="1600"/>
          </a:p>
        </p:txBody>
      </p:sp>
      <p:sp>
        <p:nvSpPr>
          <p:cNvPr id="7" name="Title 1"/>
          <p:cNvSpPr txBox="1">
            <a:spLocks/>
          </p:cNvSpPr>
          <p:nvPr/>
        </p:nvSpPr>
        <p:spPr>
          <a:xfrm>
            <a:off x="4300108" y="325352"/>
            <a:ext cx="6998495" cy="747897"/>
          </a:xfrm>
          <a:prstGeom prst="rect">
            <a:avLst/>
          </a:prstGeom>
        </p:spPr>
        <p:txBody>
          <a:bodyPr lIns="0" tIns="0" rIns="0" bIns="0"/>
          <a:lstStyle>
            <a:lvl1pPr algn="l" defTabSz="914363" rtl="0" eaLnBrk="1" latinLnBrk="0" hangingPunct="1">
              <a:lnSpc>
                <a:spcPct val="90000"/>
              </a:lnSpc>
              <a:spcBef>
                <a:spcPct val="0"/>
              </a:spcBef>
              <a:buNone/>
              <a:defRPr lang="en-US" sz="5400" b="0" kern="1200" cap="none" spc="-100" baseline="0" dirty="0" smtClean="0">
                <a:ln w="3175">
                  <a:noFill/>
                </a:ln>
                <a:gradFill>
                  <a:gsLst>
                    <a:gs pos="1250">
                      <a:schemeClr val="tx2"/>
                    </a:gs>
                    <a:gs pos="100000">
                      <a:schemeClr val="tx2"/>
                    </a:gs>
                  </a:gsLst>
                  <a:lin ang="5400000" scaled="0"/>
                </a:gradFill>
                <a:effectLst/>
                <a:latin typeface="+mj-lt"/>
                <a:ea typeface="+mn-ea"/>
                <a:cs typeface="Arial" charset="0"/>
              </a:defRPr>
            </a:lvl1pPr>
          </a:lstStyle>
          <a:p>
            <a:r>
              <a:rPr lang="en-US" dirty="0" smtClean="0">
                <a:gradFill>
                  <a:gsLst>
                    <a:gs pos="1667">
                      <a:schemeClr val="accent1"/>
                    </a:gs>
                    <a:gs pos="26000">
                      <a:schemeClr val="accent1"/>
                    </a:gs>
                  </a:gsLst>
                  <a:lin ang="5400000" scaled="0"/>
                </a:gradFill>
              </a:rPr>
              <a:t>CLUSTER Microsoft</a:t>
            </a:r>
            <a:endParaRPr lang="en-US" dirty="0">
              <a:gradFill>
                <a:gsLst>
                  <a:gs pos="1667">
                    <a:schemeClr val="accent1"/>
                  </a:gs>
                  <a:gs pos="26000">
                    <a:schemeClr val="accent1"/>
                  </a:gs>
                </a:gsLst>
                <a:lin ang="5400000" scaled="0"/>
              </a:gradFill>
            </a:endParaRPr>
          </a:p>
        </p:txBody>
      </p:sp>
      <p:sp>
        <p:nvSpPr>
          <p:cNvPr id="2" name="ZoneTexte 1"/>
          <p:cNvSpPr txBox="1"/>
          <p:nvPr/>
        </p:nvSpPr>
        <p:spPr>
          <a:xfrm>
            <a:off x="4300108" y="2011053"/>
            <a:ext cx="7090347" cy="332399"/>
          </a:xfrm>
          <a:prstGeom prst="rect">
            <a:avLst/>
          </a:prstGeom>
          <a:noFill/>
        </p:spPr>
        <p:txBody>
          <a:bodyPr wrap="square" lIns="0" tIns="0" rIns="0" bIns="0" rtlCol="0">
            <a:spAutoFit/>
          </a:bodyPr>
          <a:lstStyle/>
          <a:p>
            <a:pPr>
              <a:lnSpc>
                <a:spcPct val="90000"/>
              </a:lnSpc>
            </a:pPr>
            <a:r>
              <a:rPr lang="fr-FR" sz="2400" spc="-50" dirty="0" smtClean="0">
                <a:solidFill>
                  <a:srgbClr val="00188F"/>
                </a:solidFill>
              </a:rPr>
              <a:t>Prérequis</a:t>
            </a:r>
            <a:r>
              <a:rPr lang="fr-FR" sz="2400" spc="-50" dirty="0" smtClean="0">
                <a:gradFill>
                  <a:gsLst>
                    <a:gs pos="2917">
                      <a:schemeClr val="tx1"/>
                    </a:gs>
                    <a:gs pos="30000">
                      <a:schemeClr val="tx1"/>
                    </a:gs>
                  </a:gsLst>
                  <a:lin ang="5400000" scaled="0"/>
                </a:gradFill>
              </a:rPr>
              <a:t>:</a:t>
            </a:r>
          </a:p>
        </p:txBody>
      </p:sp>
      <p:sp>
        <p:nvSpPr>
          <p:cNvPr id="3" name="ZoneTexte 2"/>
          <p:cNvSpPr txBox="1"/>
          <p:nvPr/>
        </p:nvSpPr>
        <p:spPr>
          <a:xfrm>
            <a:off x="4300108" y="2536817"/>
            <a:ext cx="7375161" cy="4321183"/>
          </a:xfrm>
          <a:prstGeom prst="rect">
            <a:avLst/>
          </a:prstGeom>
          <a:noFill/>
        </p:spPr>
        <p:txBody>
          <a:bodyPr wrap="square" lIns="0" tIns="0" rIns="0" bIns="0" rtlCol="0">
            <a:spAutoFit/>
          </a:bodyPr>
          <a:lstStyle/>
          <a:p>
            <a:pPr marL="342900" indent="-342900">
              <a:lnSpc>
                <a:spcPct val="90000"/>
              </a:lnSpc>
              <a:buFont typeface="Arial" panose="020B0604020202020204" pitchFamily="34" charset="0"/>
              <a:buChar char="•"/>
            </a:pPr>
            <a:r>
              <a:rPr lang="fr-FR" sz="2400" spc="-50" dirty="0" smtClean="0">
                <a:gradFill>
                  <a:gsLst>
                    <a:gs pos="2917">
                      <a:schemeClr val="tx1"/>
                    </a:gs>
                    <a:gs pos="30000">
                      <a:schemeClr val="tx1"/>
                    </a:gs>
                  </a:gsLst>
                  <a:lin ang="5400000" scaled="0"/>
                </a:gradFill>
                <a:latin typeface="+mj-lt"/>
              </a:rPr>
              <a:t>Domaine AD </a:t>
            </a:r>
          </a:p>
          <a:p>
            <a:pPr marL="342900" indent="-342900">
              <a:lnSpc>
                <a:spcPct val="90000"/>
              </a:lnSpc>
              <a:buFont typeface="Arial" panose="020B0604020202020204" pitchFamily="34" charset="0"/>
              <a:buChar char="•"/>
            </a:pPr>
            <a:endParaRPr lang="fr-FR" sz="2400" spc="-50" dirty="0" smtClean="0">
              <a:gradFill>
                <a:gsLst>
                  <a:gs pos="2917">
                    <a:schemeClr val="tx1"/>
                  </a:gs>
                  <a:gs pos="30000">
                    <a:schemeClr val="tx1"/>
                  </a:gs>
                </a:gsLst>
                <a:lin ang="5400000" scaled="0"/>
              </a:gradFill>
              <a:latin typeface="+mj-lt"/>
            </a:endParaRPr>
          </a:p>
          <a:p>
            <a:pPr marL="342900" indent="-342900">
              <a:lnSpc>
                <a:spcPct val="90000"/>
              </a:lnSpc>
              <a:buFont typeface="Arial" panose="020B0604020202020204" pitchFamily="34" charset="0"/>
              <a:buChar char="•"/>
            </a:pPr>
            <a:r>
              <a:rPr lang="fr-FR" sz="2400" spc="-50" dirty="0" smtClean="0">
                <a:gradFill>
                  <a:gsLst>
                    <a:gs pos="2917">
                      <a:schemeClr val="tx1"/>
                    </a:gs>
                    <a:gs pos="30000">
                      <a:schemeClr val="tx1"/>
                    </a:gs>
                  </a:gsLst>
                  <a:lin ang="5400000" scaled="0"/>
                </a:gradFill>
                <a:latin typeface="+mj-lt"/>
              </a:rPr>
              <a:t>DNS</a:t>
            </a:r>
          </a:p>
          <a:p>
            <a:pPr marL="342900" indent="-342900">
              <a:lnSpc>
                <a:spcPct val="90000"/>
              </a:lnSpc>
              <a:buFont typeface="Arial" panose="020B0604020202020204" pitchFamily="34" charset="0"/>
              <a:buChar char="•"/>
            </a:pPr>
            <a:endParaRPr lang="fr-FR" sz="2400" spc="-50" dirty="0" smtClean="0">
              <a:gradFill>
                <a:gsLst>
                  <a:gs pos="2917">
                    <a:schemeClr val="tx1"/>
                  </a:gs>
                  <a:gs pos="30000">
                    <a:schemeClr val="tx1"/>
                  </a:gs>
                </a:gsLst>
                <a:lin ang="5400000" scaled="0"/>
              </a:gradFill>
              <a:latin typeface="+mj-lt"/>
            </a:endParaRPr>
          </a:p>
          <a:p>
            <a:pPr marL="342900" indent="-342900">
              <a:lnSpc>
                <a:spcPct val="90000"/>
              </a:lnSpc>
              <a:buFont typeface="Arial" panose="020B0604020202020204" pitchFamily="34" charset="0"/>
              <a:buChar char="•"/>
            </a:pPr>
            <a:r>
              <a:rPr lang="fr-FR" sz="2400" spc="-50" dirty="0" smtClean="0">
                <a:gradFill>
                  <a:gsLst>
                    <a:gs pos="2917">
                      <a:schemeClr val="tx1"/>
                    </a:gs>
                    <a:gs pos="30000">
                      <a:schemeClr val="tx1"/>
                    </a:gs>
                  </a:gsLst>
                  <a:lin ang="5400000" scaled="0"/>
                </a:gradFill>
                <a:latin typeface="+mj-lt"/>
              </a:rPr>
              <a:t>Serveur certifié « </a:t>
            </a:r>
            <a:r>
              <a:rPr lang="fr-FR" sz="2400" spc="-50" dirty="0" err="1" smtClean="0">
                <a:gradFill>
                  <a:gsLst>
                    <a:gs pos="2917">
                      <a:schemeClr val="tx1"/>
                    </a:gs>
                    <a:gs pos="30000">
                      <a:schemeClr val="tx1"/>
                    </a:gs>
                  </a:gsLst>
                  <a:lin ang="5400000" scaled="0"/>
                </a:gradFill>
                <a:latin typeface="+mj-lt"/>
              </a:rPr>
              <a:t>Certified</a:t>
            </a:r>
            <a:r>
              <a:rPr lang="fr-FR" sz="2400" spc="-50" dirty="0" smtClean="0">
                <a:gradFill>
                  <a:gsLst>
                    <a:gs pos="2917">
                      <a:schemeClr val="tx1"/>
                    </a:gs>
                    <a:gs pos="30000">
                      <a:schemeClr val="tx1"/>
                    </a:gs>
                  </a:gsLst>
                  <a:lin ang="5400000" scaled="0"/>
                </a:gradFill>
                <a:latin typeface="+mj-lt"/>
              </a:rPr>
              <a:t> for Windows 2012 »</a:t>
            </a:r>
          </a:p>
          <a:p>
            <a:pPr marL="342900" indent="-342900">
              <a:lnSpc>
                <a:spcPct val="90000"/>
              </a:lnSpc>
              <a:buFont typeface="Arial" panose="020B0604020202020204" pitchFamily="34" charset="0"/>
              <a:buChar char="•"/>
            </a:pPr>
            <a:endParaRPr lang="fr-FR" sz="2400" spc="-50" dirty="0" smtClean="0">
              <a:gradFill>
                <a:gsLst>
                  <a:gs pos="2917">
                    <a:schemeClr val="tx1"/>
                  </a:gs>
                  <a:gs pos="30000">
                    <a:schemeClr val="tx1"/>
                  </a:gs>
                </a:gsLst>
                <a:lin ang="5400000" scaled="0"/>
              </a:gradFill>
              <a:latin typeface="+mj-lt"/>
            </a:endParaRPr>
          </a:p>
          <a:p>
            <a:pPr marL="342900" indent="-342900">
              <a:lnSpc>
                <a:spcPct val="90000"/>
              </a:lnSpc>
              <a:buFont typeface="Arial" panose="020B0604020202020204" pitchFamily="34" charset="0"/>
              <a:buChar char="•"/>
            </a:pPr>
            <a:r>
              <a:rPr lang="fr-FR" sz="2400" spc="-50" dirty="0" smtClean="0">
                <a:gradFill>
                  <a:gsLst>
                    <a:gs pos="2917">
                      <a:schemeClr val="tx1"/>
                    </a:gs>
                    <a:gs pos="30000">
                      <a:schemeClr val="tx1"/>
                    </a:gs>
                  </a:gsLst>
                  <a:lin ang="5400000" scaled="0"/>
                </a:gradFill>
                <a:latin typeface="+mj-lt"/>
              </a:rPr>
              <a:t>Même type de serveur</a:t>
            </a:r>
          </a:p>
          <a:p>
            <a:pPr marL="342900" indent="-342900">
              <a:lnSpc>
                <a:spcPct val="90000"/>
              </a:lnSpc>
              <a:buFont typeface="Arial" panose="020B0604020202020204" pitchFamily="34" charset="0"/>
              <a:buChar char="•"/>
            </a:pPr>
            <a:endParaRPr lang="fr-FR" sz="2400" spc="-50" dirty="0" smtClean="0">
              <a:gradFill>
                <a:gsLst>
                  <a:gs pos="2917">
                    <a:schemeClr val="tx1"/>
                  </a:gs>
                  <a:gs pos="30000">
                    <a:schemeClr val="tx1"/>
                  </a:gs>
                </a:gsLst>
                <a:lin ang="5400000" scaled="0"/>
              </a:gradFill>
              <a:latin typeface="+mj-lt"/>
            </a:endParaRPr>
          </a:p>
          <a:p>
            <a:pPr marL="342900" indent="-342900">
              <a:lnSpc>
                <a:spcPct val="90000"/>
              </a:lnSpc>
              <a:buFont typeface="Arial" panose="020B0604020202020204" pitchFamily="34" charset="0"/>
              <a:buChar char="•"/>
            </a:pPr>
            <a:r>
              <a:rPr lang="fr-FR" sz="2400" spc="-50" dirty="0" smtClean="0">
                <a:gradFill>
                  <a:gsLst>
                    <a:gs pos="2917">
                      <a:schemeClr val="tx1"/>
                    </a:gs>
                    <a:gs pos="30000">
                      <a:schemeClr val="tx1"/>
                    </a:gs>
                  </a:gsLst>
                  <a:lin ang="5400000" scaled="0"/>
                </a:gradFill>
                <a:latin typeface="+mj-lt"/>
              </a:rPr>
              <a:t>Stockage partagé</a:t>
            </a:r>
          </a:p>
          <a:p>
            <a:pPr marL="342900" indent="-342900">
              <a:lnSpc>
                <a:spcPct val="90000"/>
              </a:lnSpc>
              <a:buFont typeface="Arial" panose="020B0604020202020204" pitchFamily="34" charset="0"/>
              <a:buChar char="•"/>
            </a:pPr>
            <a:endParaRPr lang="fr-FR" sz="2400" spc="-50" dirty="0" smtClean="0">
              <a:gradFill>
                <a:gsLst>
                  <a:gs pos="2917">
                    <a:schemeClr val="tx1"/>
                  </a:gs>
                  <a:gs pos="30000">
                    <a:schemeClr val="tx1"/>
                  </a:gs>
                </a:gsLst>
                <a:lin ang="5400000" scaled="0"/>
              </a:gradFill>
              <a:latin typeface="+mj-lt"/>
            </a:endParaRPr>
          </a:p>
          <a:p>
            <a:pPr marL="342900" indent="-342900">
              <a:lnSpc>
                <a:spcPct val="90000"/>
              </a:lnSpc>
              <a:buFont typeface="Arial" panose="020B0604020202020204" pitchFamily="34" charset="0"/>
              <a:buChar char="•"/>
            </a:pPr>
            <a:r>
              <a:rPr lang="fr-FR" sz="2400" spc="-50" dirty="0" smtClean="0">
                <a:gradFill>
                  <a:gsLst>
                    <a:gs pos="2917">
                      <a:schemeClr val="tx1"/>
                    </a:gs>
                    <a:gs pos="30000">
                      <a:schemeClr val="tx1"/>
                    </a:gs>
                  </a:gsLst>
                  <a:lin ang="5400000" scaled="0"/>
                </a:gradFill>
                <a:latin typeface="+mj-lt"/>
              </a:rPr>
              <a:t>Différents réseaux </a:t>
            </a:r>
          </a:p>
          <a:p>
            <a:pPr marL="342900" indent="-342900">
              <a:lnSpc>
                <a:spcPct val="90000"/>
              </a:lnSpc>
              <a:buFont typeface="Arial" panose="020B0604020202020204" pitchFamily="34" charset="0"/>
              <a:buChar char="•"/>
            </a:pPr>
            <a:endParaRPr lang="fr-FR" sz="2400" spc="-50" dirty="0">
              <a:gradFill>
                <a:gsLst>
                  <a:gs pos="2917">
                    <a:schemeClr val="tx1"/>
                  </a:gs>
                  <a:gs pos="30000">
                    <a:schemeClr val="tx1"/>
                  </a:gs>
                </a:gsLst>
                <a:lin ang="5400000" scaled="0"/>
              </a:gradFill>
            </a:endParaRPr>
          </a:p>
          <a:p>
            <a:pPr marL="342900" indent="-342900">
              <a:lnSpc>
                <a:spcPct val="90000"/>
              </a:lnSpc>
              <a:buFont typeface="Arial" panose="020B0604020202020204" pitchFamily="34" charset="0"/>
              <a:buChar char="•"/>
            </a:pPr>
            <a:endParaRPr lang="fr-FR" sz="2400" spc="-50" dirty="0" smtClean="0">
              <a:gradFill>
                <a:gsLst>
                  <a:gs pos="2917">
                    <a:schemeClr val="tx1"/>
                  </a:gs>
                  <a:gs pos="30000">
                    <a:schemeClr val="tx1"/>
                  </a:gs>
                </a:gsLst>
                <a:lin ang="5400000" scaled="0"/>
              </a:gradFill>
            </a:endParaRPr>
          </a:p>
        </p:txBody>
      </p:sp>
      <p:sp>
        <p:nvSpPr>
          <p:cNvPr id="4" name="Espace réservé du numéro de diapositive 3"/>
          <p:cNvSpPr>
            <a:spLocks noGrp="1"/>
          </p:cNvSpPr>
          <p:nvPr>
            <p:ph type="sldNum" sz="quarter" idx="12"/>
          </p:nvPr>
        </p:nvSpPr>
        <p:spPr/>
        <p:txBody>
          <a:bodyPr/>
          <a:lstStyle/>
          <a:p>
            <a:pPr>
              <a:lnSpc>
                <a:spcPct val="90000"/>
              </a:lnSpc>
            </a:pPr>
            <a:fld id="{1BC86A1F-E589-44B2-A543-2EC98F5547A7}" type="slidenum">
              <a:rPr lang="en-US" smtClean="0"/>
              <a:pPr>
                <a:lnSpc>
                  <a:spcPct val="90000"/>
                </a:lnSpc>
              </a:pPr>
              <a:t>46</a:t>
            </a:fld>
            <a:endParaRPr lang="en-US" dirty="0"/>
          </a:p>
        </p:txBody>
      </p:sp>
    </p:spTree>
    <p:extLst>
      <p:ext uri="{BB962C8B-B14F-4D97-AF65-F5344CB8AC3E}">
        <p14:creationId xmlns:p14="http://schemas.microsoft.com/office/powerpoint/2010/main" val="17491831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bwMode="ltGray">
          <a:xfrm>
            <a:off x="0" y="-1"/>
            <a:ext cx="4130675" cy="6858001"/>
          </a:xfrm>
          <a:prstGeom prst="rect">
            <a:avLst/>
          </a:prstGeom>
          <a:solidFill>
            <a:srgbClr val="00BCF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pPr>
            <a:endParaRPr lang="en-US" sz="2000" spc="-50" dirty="0" smtClean="0">
              <a:gradFill>
                <a:gsLst>
                  <a:gs pos="0">
                    <a:schemeClr val="bg1"/>
                  </a:gs>
                  <a:gs pos="100000">
                    <a:schemeClr val="bg1"/>
                  </a:gs>
                </a:gsLst>
                <a:lin ang="5400000" scaled="0"/>
              </a:gradFill>
            </a:endParaRPr>
          </a:p>
        </p:txBody>
      </p:sp>
      <p:sp>
        <p:nvSpPr>
          <p:cNvPr id="15" name="TextBox 14"/>
          <p:cNvSpPr txBox="1"/>
          <p:nvPr/>
        </p:nvSpPr>
        <p:spPr bwMode="white">
          <a:xfrm>
            <a:off x="520700" y="2763026"/>
            <a:ext cx="3146425" cy="615553"/>
          </a:xfrm>
          <a:prstGeom prst="rect">
            <a:avLst/>
          </a:prstGeom>
          <a:noFill/>
        </p:spPr>
        <p:txBody>
          <a:bodyPr wrap="square" lIns="0" tIns="0" rIns="0" bIns="0" rtlCol="0">
            <a:spAutoFit/>
          </a:bodyPr>
          <a:lstStyle/>
          <a:p>
            <a:pPr defTabSz="1306513"/>
            <a:r>
              <a:rPr lang="fr-FR" sz="2000" dirty="0" smtClean="0">
                <a:solidFill>
                  <a:schemeClr val="bg1"/>
                </a:solidFill>
              </a:rPr>
              <a:t>La haute disponibilité selon Microsoft</a:t>
            </a:r>
            <a:endParaRPr lang="fr-FR" sz="2000" dirty="0">
              <a:solidFill>
                <a:schemeClr val="bg1"/>
              </a:solidFill>
            </a:endParaRPr>
          </a:p>
        </p:txBody>
      </p:sp>
      <p:sp>
        <p:nvSpPr>
          <p:cNvPr id="16" name="Title 1"/>
          <p:cNvSpPr txBox="1">
            <a:spLocks/>
          </p:cNvSpPr>
          <p:nvPr/>
        </p:nvSpPr>
        <p:spPr>
          <a:xfrm>
            <a:off x="4674393" y="1443038"/>
            <a:ext cx="6998495" cy="747897"/>
          </a:xfrm>
          <a:prstGeom prst="rect">
            <a:avLst/>
          </a:prstGeom>
        </p:spPr>
        <p:txBody>
          <a:bodyPr lIns="0" tIns="0" rIns="0" bIns="0"/>
          <a:lstStyle>
            <a:lvl1pPr algn="l" defTabSz="914363" rtl="0" eaLnBrk="1" latinLnBrk="0" hangingPunct="1">
              <a:lnSpc>
                <a:spcPct val="90000"/>
              </a:lnSpc>
              <a:spcBef>
                <a:spcPct val="0"/>
              </a:spcBef>
              <a:buNone/>
              <a:defRPr lang="en-US" sz="5400" b="0" kern="1200" cap="none" spc="-100" baseline="0" dirty="0" smtClean="0">
                <a:ln w="3175">
                  <a:noFill/>
                </a:ln>
                <a:gradFill>
                  <a:gsLst>
                    <a:gs pos="1250">
                      <a:schemeClr val="tx2"/>
                    </a:gs>
                    <a:gs pos="100000">
                      <a:schemeClr val="tx2"/>
                    </a:gs>
                  </a:gsLst>
                  <a:lin ang="5400000" scaled="0"/>
                </a:gradFill>
                <a:effectLst/>
                <a:latin typeface="+mj-lt"/>
                <a:ea typeface="+mn-ea"/>
                <a:cs typeface="Arial" charset="0"/>
              </a:defRPr>
            </a:lvl1pPr>
          </a:lstStyle>
          <a:p>
            <a:endParaRPr lang="en-US" dirty="0">
              <a:gradFill>
                <a:gsLst>
                  <a:gs pos="1667">
                    <a:schemeClr val="accent1"/>
                  </a:gs>
                  <a:gs pos="26000">
                    <a:schemeClr val="accent1"/>
                  </a:gs>
                </a:gsLst>
                <a:lin ang="5400000" scaled="0"/>
              </a:gradFill>
            </a:endParaRPr>
          </a:p>
        </p:txBody>
      </p:sp>
      <p:sp>
        <p:nvSpPr>
          <p:cNvPr id="17" name="TextBox 16"/>
          <p:cNvSpPr txBox="1"/>
          <p:nvPr/>
        </p:nvSpPr>
        <p:spPr>
          <a:xfrm>
            <a:off x="4300108" y="1386099"/>
            <a:ext cx="6402869" cy="430887"/>
          </a:xfrm>
          <a:prstGeom prst="rect">
            <a:avLst/>
          </a:prstGeom>
          <a:noFill/>
        </p:spPr>
        <p:txBody>
          <a:bodyPr wrap="square" lIns="0" tIns="0" rIns="0" bIns="0" rtlCol="0">
            <a:spAutoFit/>
          </a:bodyPr>
          <a:lstStyle/>
          <a:p>
            <a:pPr defTabSz="1306513">
              <a:spcBef>
                <a:spcPts val="1200"/>
              </a:spcBef>
              <a:spcAft>
                <a:spcPts val="1200"/>
              </a:spcAft>
            </a:pPr>
            <a:r>
              <a:rPr lang="fr-FR" sz="2800" dirty="0" smtClean="0">
                <a:solidFill>
                  <a:srgbClr val="00188F"/>
                </a:solidFill>
                <a:latin typeface="Segoe UI Light"/>
                <a:cs typeface="Segoe UI Light"/>
              </a:rPr>
              <a:t>Simple maquette</a:t>
            </a:r>
            <a:endParaRPr lang="en-US" sz="2800" dirty="0">
              <a:solidFill>
                <a:srgbClr val="00188F"/>
              </a:solidFill>
              <a:latin typeface="Segoe UI Light"/>
              <a:cs typeface="Segoe UI Light"/>
            </a:endParaRPr>
          </a:p>
        </p:txBody>
      </p:sp>
      <p:sp>
        <p:nvSpPr>
          <p:cNvPr id="10" name="Freeform 25"/>
          <p:cNvSpPr>
            <a:spLocks noEditPoints="1"/>
          </p:cNvSpPr>
          <p:nvPr/>
        </p:nvSpPr>
        <p:spPr bwMode="black">
          <a:xfrm>
            <a:off x="503275" y="1520258"/>
            <a:ext cx="789085" cy="671885"/>
          </a:xfrm>
          <a:custGeom>
            <a:avLst/>
            <a:gdLst>
              <a:gd name="T0" fmla="*/ 300 w 300"/>
              <a:gd name="T1" fmla="*/ 201 h 255"/>
              <a:gd name="T2" fmla="*/ 288 w 300"/>
              <a:gd name="T3" fmla="*/ 210 h 255"/>
              <a:gd name="T4" fmla="*/ 285 w 300"/>
              <a:gd name="T5" fmla="*/ 214 h 255"/>
              <a:gd name="T6" fmla="*/ 266 w 300"/>
              <a:gd name="T7" fmla="*/ 230 h 255"/>
              <a:gd name="T8" fmla="*/ 229 w 300"/>
              <a:gd name="T9" fmla="*/ 245 h 255"/>
              <a:gd name="T10" fmla="*/ 169 w 300"/>
              <a:gd name="T11" fmla="*/ 253 h 255"/>
              <a:gd name="T12" fmla="*/ 47 w 300"/>
              <a:gd name="T13" fmla="*/ 231 h 255"/>
              <a:gd name="T14" fmla="*/ 47 w 300"/>
              <a:gd name="T15" fmla="*/ 186 h 255"/>
              <a:gd name="T16" fmla="*/ 89 w 300"/>
              <a:gd name="T17" fmla="*/ 168 h 255"/>
              <a:gd name="T18" fmla="*/ 130 w 300"/>
              <a:gd name="T19" fmla="*/ 171 h 255"/>
              <a:gd name="T20" fmla="*/ 163 w 300"/>
              <a:gd name="T21" fmla="*/ 174 h 255"/>
              <a:gd name="T22" fmla="*/ 198 w 300"/>
              <a:gd name="T23" fmla="*/ 169 h 255"/>
              <a:gd name="T24" fmla="*/ 219 w 300"/>
              <a:gd name="T25" fmla="*/ 182 h 255"/>
              <a:gd name="T26" fmla="*/ 201 w 300"/>
              <a:gd name="T27" fmla="*/ 195 h 255"/>
              <a:gd name="T28" fmla="*/ 174 w 300"/>
              <a:gd name="T29" fmla="*/ 194 h 255"/>
              <a:gd name="T30" fmla="*/ 144 w 300"/>
              <a:gd name="T31" fmla="*/ 202 h 255"/>
              <a:gd name="T32" fmla="*/ 177 w 300"/>
              <a:gd name="T33" fmla="*/ 217 h 255"/>
              <a:gd name="T34" fmla="*/ 223 w 300"/>
              <a:gd name="T35" fmla="*/ 218 h 255"/>
              <a:gd name="T36" fmla="*/ 255 w 300"/>
              <a:gd name="T37" fmla="*/ 209 h 255"/>
              <a:gd name="T38" fmla="*/ 287 w 300"/>
              <a:gd name="T39" fmla="*/ 193 h 255"/>
              <a:gd name="T40" fmla="*/ 300 w 300"/>
              <a:gd name="T41" fmla="*/ 201 h 255"/>
              <a:gd name="T42" fmla="*/ 34 w 300"/>
              <a:gd name="T43" fmla="*/ 173 h 255"/>
              <a:gd name="T44" fmla="*/ 0 w 300"/>
              <a:gd name="T45" fmla="*/ 173 h 255"/>
              <a:gd name="T46" fmla="*/ 0 w 300"/>
              <a:gd name="T47" fmla="*/ 240 h 255"/>
              <a:gd name="T48" fmla="*/ 34 w 300"/>
              <a:gd name="T49" fmla="*/ 240 h 255"/>
              <a:gd name="T50" fmla="*/ 39 w 300"/>
              <a:gd name="T51" fmla="*/ 235 h 255"/>
              <a:gd name="T52" fmla="*/ 39 w 300"/>
              <a:gd name="T53" fmla="*/ 177 h 255"/>
              <a:gd name="T54" fmla="*/ 34 w 300"/>
              <a:gd name="T55" fmla="*/ 173 h 255"/>
              <a:gd name="T56" fmla="*/ 246 w 300"/>
              <a:gd name="T57" fmla="*/ 24 h 255"/>
              <a:gd name="T58" fmla="*/ 246 w 300"/>
              <a:gd name="T59" fmla="*/ 147 h 255"/>
              <a:gd name="T60" fmla="*/ 123 w 300"/>
              <a:gd name="T61" fmla="*/ 147 h 255"/>
              <a:gd name="T62" fmla="*/ 123 w 300"/>
              <a:gd name="T63" fmla="*/ 122 h 255"/>
              <a:gd name="T64" fmla="*/ 99 w 300"/>
              <a:gd name="T65" fmla="*/ 122 h 255"/>
              <a:gd name="T66" fmla="*/ 99 w 300"/>
              <a:gd name="T67" fmla="*/ 0 h 255"/>
              <a:gd name="T68" fmla="*/ 221 w 300"/>
              <a:gd name="T69" fmla="*/ 0 h 255"/>
              <a:gd name="T70" fmla="*/ 221 w 300"/>
              <a:gd name="T71" fmla="*/ 24 h 255"/>
              <a:gd name="T72" fmla="*/ 246 w 300"/>
              <a:gd name="T73" fmla="*/ 24 h 255"/>
              <a:gd name="T74" fmla="*/ 123 w 300"/>
              <a:gd name="T75" fmla="*/ 116 h 255"/>
              <a:gd name="T76" fmla="*/ 123 w 300"/>
              <a:gd name="T77" fmla="*/ 24 h 255"/>
              <a:gd name="T78" fmla="*/ 215 w 300"/>
              <a:gd name="T79" fmla="*/ 24 h 255"/>
              <a:gd name="T80" fmla="*/ 215 w 300"/>
              <a:gd name="T81" fmla="*/ 6 h 255"/>
              <a:gd name="T82" fmla="*/ 105 w 300"/>
              <a:gd name="T83" fmla="*/ 6 h 255"/>
              <a:gd name="T84" fmla="*/ 105 w 300"/>
              <a:gd name="T85" fmla="*/ 116 h 255"/>
              <a:gd name="T86" fmla="*/ 123 w 300"/>
              <a:gd name="T87" fmla="*/ 116 h 255"/>
              <a:gd name="T88" fmla="*/ 224 w 300"/>
              <a:gd name="T89" fmla="*/ 85 h 255"/>
              <a:gd name="T90" fmla="*/ 183 w 300"/>
              <a:gd name="T91" fmla="*/ 56 h 255"/>
              <a:gd name="T92" fmla="*/ 183 w 300"/>
              <a:gd name="T93" fmla="*/ 76 h 255"/>
              <a:gd name="T94" fmla="*/ 145 w 300"/>
              <a:gd name="T95" fmla="*/ 76 h 255"/>
              <a:gd name="T96" fmla="*/ 145 w 300"/>
              <a:gd name="T97" fmla="*/ 94 h 255"/>
              <a:gd name="T98" fmla="*/ 183 w 300"/>
              <a:gd name="T99" fmla="*/ 94 h 255"/>
              <a:gd name="T100" fmla="*/ 183 w 300"/>
              <a:gd name="T101" fmla="*/ 115 h 255"/>
              <a:gd name="T102" fmla="*/ 224 w 300"/>
              <a:gd name="T103" fmla="*/ 85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00" h="255">
                <a:moveTo>
                  <a:pt x="300" y="201"/>
                </a:moveTo>
                <a:cubicBezTo>
                  <a:pt x="300" y="201"/>
                  <a:pt x="299" y="202"/>
                  <a:pt x="288" y="210"/>
                </a:cubicBezTo>
                <a:cubicBezTo>
                  <a:pt x="288" y="210"/>
                  <a:pt x="286" y="214"/>
                  <a:pt x="285" y="214"/>
                </a:cubicBezTo>
                <a:cubicBezTo>
                  <a:pt x="280" y="218"/>
                  <a:pt x="275" y="223"/>
                  <a:pt x="266" y="230"/>
                </a:cubicBezTo>
                <a:cubicBezTo>
                  <a:pt x="257" y="231"/>
                  <a:pt x="238" y="240"/>
                  <a:pt x="229" y="245"/>
                </a:cubicBezTo>
                <a:cubicBezTo>
                  <a:pt x="212" y="244"/>
                  <a:pt x="187" y="248"/>
                  <a:pt x="169" y="253"/>
                </a:cubicBezTo>
                <a:cubicBezTo>
                  <a:pt x="143" y="249"/>
                  <a:pt x="140" y="255"/>
                  <a:pt x="47" y="231"/>
                </a:cubicBezTo>
                <a:cubicBezTo>
                  <a:pt x="47" y="231"/>
                  <a:pt x="47" y="194"/>
                  <a:pt x="47" y="186"/>
                </a:cubicBezTo>
                <a:cubicBezTo>
                  <a:pt x="64" y="182"/>
                  <a:pt x="69" y="171"/>
                  <a:pt x="89" y="168"/>
                </a:cubicBezTo>
                <a:cubicBezTo>
                  <a:pt x="103" y="166"/>
                  <a:pt x="116" y="167"/>
                  <a:pt x="130" y="171"/>
                </a:cubicBezTo>
                <a:cubicBezTo>
                  <a:pt x="139" y="174"/>
                  <a:pt x="148" y="176"/>
                  <a:pt x="163" y="174"/>
                </a:cubicBezTo>
                <a:cubicBezTo>
                  <a:pt x="176" y="173"/>
                  <a:pt x="181" y="169"/>
                  <a:pt x="198" y="169"/>
                </a:cubicBezTo>
                <a:cubicBezTo>
                  <a:pt x="209" y="169"/>
                  <a:pt x="220" y="176"/>
                  <a:pt x="219" y="182"/>
                </a:cubicBezTo>
                <a:cubicBezTo>
                  <a:pt x="219" y="188"/>
                  <a:pt x="208" y="194"/>
                  <a:pt x="201" y="195"/>
                </a:cubicBezTo>
                <a:cubicBezTo>
                  <a:pt x="185" y="195"/>
                  <a:pt x="189" y="194"/>
                  <a:pt x="174" y="194"/>
                </a:cubicBezTo>
                <a:cubicBezTo>
                  <a:pt x="156" y="194"/>
                  <a:pt x="155" y="197"/>
                  <a:pt x="144" y="202"/>
                </a:cubicBezTo>
                <a:cubicBezTo>
                  <a:pt x="155" y="205"/>
                  <a:pt x="162" y="209"/>
                  <a:pt x="177" y="217"/>
                </a:cubicBezTo>
                <a:cubicBezTo>
                  <a:pt x="193" y="215"/>
                  <a:pt x="209" y="217"/>
                  <a:pt x="223" y="218"/>
                </a:cubicBezTo>
                <a:cubicBezTo>
                  <a:pt x="235" y="215"/>
                  <a:pt x="241" y="210"/>
                  <a:pt x="255" y="209"/>
                </a:cubicBezTo>
                <a:cubicBezTo>
                  <a:pt x="264" y="202"/>
                  <a:pt x="276" y="191"/>
                  <a:pt x="287" y="193"/>
                </a:cubicBezTo>
                <a:cubicBezTo>
                  <a:pt x="293" y="194"/>
                  <a:pt x="300" y="201"/>
                  <a:pt x="300" y="201"/>
                </a:cubicBezTo>
                <a:close/>
                <a:moveTo>
                  <a:pt x="34" y="173"/>
                </a:moveTo>
                <a:cubicBezTo>
                  <a:pt x="0" y="173"/>
                  <a:pt x="0" y="173"/>
                  <a:pt x="0" y="173"/>
                </a:cubicBezTo>
                <a:cubicBezTo>
                  <a:pt x="0" y="240"/>
                  <a:pt x="0" y="240"/>
                  <a:pt x="0" y="240"/>
                </a:cubicBezTo>
                <a:cubicBezTo>
                  <a:pt x="34" y="240"/>
                  <a:pt x="34" y="240"/>
                  <a:pt x="34" y="240"/>
                </a:cubicBezTo>
                <a:cubicBezTo>
                  <a:pt x="37" y="240"/>
                  <a:pt x="39" y="238"/>
                  <a:pt x="39" y="235"/>
                </a:cubicBezTo>
                <a:cubicBezTo>
                  <a:pt x="39" y="177"/>
                  <a:pt x="39" y="177"/>
                  <a:pt x="39" y="177"/>
                </a:cubicBezTo>
                <a:cubicBezTo>
                  <a:pt x="39" y="175"/>
                  <a:pt x="37" y="173"/>
                  <a:pt x="34" y="173"/>
                </a:cubicBezTo>
                <a:close/>
                <a:moveTo>
                  <a:pt x="246" y="24"/>
                </a:moveTo>
                <a:cubicBezTo>
                  <a:pt x="246" y="147"/>
                  <a:pt x="246" y="147"/>
                  <a:pt x="246" y="147"/>
                </a:cubicBezTo>
                <a:cubicBezTo>
                  <a:pt x="123" y="147"/>
                  <a:pt x="123" y="147"/>
                  <a:pt x="123" y="147"/>
                </a:cubicBezTo>
                <a:cubicBezTo>
                  <a:pt x="123" y="122"/>
                  <a:pt x="123" y="122"/>
                  <a:pt x="123" y="122"/>
                </a:cubicBezTo>
                <a:cubicBezTo>
                  <a:pt x="99" y="122"/>
                  <a:pt x="99" y="122"/>
                  <a:pt x="99" y="122"/>
                </a:cubicBezTo>
                <a:cubicBezTo>
                  <a:pt x="99" y="0"/>
                  <a:pt x="99" y="0"/>
                  <a:pt x="99" y="0"/>
                </a:cubicBezTo>
                <a:cubicBezTo>
                  <a:pt x="221" y="0"/>
                  <a:pt x="221" y="0"/>
                  <a:pt x="221" y="0"/>
                </a:cubicBezTo>
                <a:cubicBezTo>
                  <a:pt x="221" y="24"/>
                  <a:pt x="221" y="24"/>
                  <a:pt x="221" y="24"/>
                </a:cubicBezTo>
                <a:lnTo>
                  <a:pt x="246" y="24"/>
                </a:lnTo>
                <a:close/>
                <a:moveTo>
                  <a:pt x="123" y="116"/>
                </a:moveTo>
                <a:cubicBezTo>
                  <a:pt x="123" y="24"/>
                  <a:pt x="123" y="24"/>
                  <a:pt x="123" y="24"/>
                </a:cubicBezTo>
                <a:cubicBezTo>
                  <a:pt x="215" y="24"/>
                  <a:pt x="215" y="24"/>
                  <a:pt x="215" y="24"/>
                </a:cubicBezTo>
                <a:cubicBezTo>
                  <a:pt x="215" y="6"/>
                  <a:pt x="215" y="6"/>
                  <a:pt x="215" y="6"/>
                </a:cubicBezTo>
                <a:cubicBezTo>
                  <a:pt x="105" y="6"/>
                  <a:pt x="105" y="6"/>
                  <a:pt x="105" y="6"/>
                </a:cubicBezTo>
                <a:cubicBezTo>
                  <a:pt x="105" y="116"/>
                  <a:pt x="105" y="116"/>
                  <a:pt x="105" y="116"/>
                </a:cubicBezTo>
                <a:lnTo>
                  <a:pt x="123" y="116"/>
                </a:lnTo>
                <a:close/>
                <a:moveTo>
                  <a:pt x="224" y="85"/>
                </a:moveTo>
                <a:cubicBezTo>
                  <a:pt x="183" y="56"/>
                  <a:pt x="183" y="56"/>
                  <a:pt x="183" y="56"/>
                </a:cubicBezTo>
                <a:cubicBezTo>
                  <a:pt x="183" y="76"/>
                  <a:pt x="183" y="76"/>
                  <a:pt x="183" y="76"/>
                </a:cubicBezTo>
                <a:cubicBezTo>
                  <a:pt x="145" y="76"/>
                  <a:pt x="145" y="76"/>
                  <a:pt x="145" y="76"/>
                </a:cubicBezTo>
                <a:cubicBezTo>
                  <a:pt x="145" y="94"/>
                  <a:pt x="145" y="94"/>
                  <a:pt x="145" y="94"/>
                </a:cubicBezTo>
                <a:cubicBezTo>
                  <a:pt x="183" y="94"/>
                  <a:pt x="183" y="94"/>
                  <a:pt x="183" y="94"/>
                </a:cubicBezTo>
                <a:cubicBezTo>
                  <a:pt x="183" y="115"/>
                  <a:pt x="183" y="115"/>
                  <a:pt x="183" y="115"/>
                </a:cubicBezTo>
                <a:lnTo>
                  <a:pt x="224" y="85"/>
                </a:lnTo>
                <a:close/>
              </a:path>
            </a:pathLst>
          </a:custGeom>
          <a:solidFill>
            <a:srgbClr val="FFFFFF"/>
          </a:solidFill>
          <a:ln>
            <a:noFill/>
          </a:ln>
        </p:spPr>
        <p:txBody>
          <a:bodyPr vert="horz" wrap="square" lIns="82305" tIns="41153" rIns="82305" bIns="41153" numCol="1" anchor="t" anchorCtr="0" compatLnSpc="1">
            <a:prstTxWarp prst="textNoShape">
              <a:avLst/>
            </a:prstTxWarp>
          </a:bodyPr>
          <a:lstStyle/>
          <a:p>
            <a:endParaRPr lang="en-US" sz="1600"/>
          </a:p>
        </p:txBody>
      </p:sp>
      <p:sp>
        <p:nvSpPr>
          <p:cNvPr id="7" name="Title 1"/>
          <p:cNvSpPr txBox="1">
            <a:spLocks/>
          </p:cNvSpPr>
          <p:nvPr/>
        </p:nvSpPr>
        <p:spPr>
          <a:xfrm>
            <a:off x="4300108" y="325352"/>
            <a:ext cx="6998495" cy="747897"/>
          </a:xfrm>
          <a:prstGeom prst="rect">
            <a:avLst/>
          </a:prstGeom>
        </p:spPr>
        <p:txBody>
          <a:bodyPr lIns="0" tIns="0" rIns="0" bIns="0"/>
          <a:lstStyle>
            <a:lvl1pPr algn="l" defTabSz="914363" rtl="0" eaLnBrk="1" latinLnBrk="0" hangingPunct="1">
              <a:lnSpc>
                <a:spcPct val="90000"/>
              </a:lnSpc>
              <a:spcBef>
                <a:spcPct val="0"/>
              </a:spcBef>
              <a:buNone/>
              <a:defRPr lang="en-US" sz="5400" b="0" kern="1200" cap="none" spc="-100" baseline="0" dirty="0" smtClean="0">
                <a:ln w="3175">
                  <a:noFill/>
                </a:ln>
                <a:gradFill>
                  <a:gsLst>
                    <a:gs pos="1250">
                      <a:schemeClr val="tx2"/>
                    </a:gs>
                    <a:gs pos="100000">
                      <a:schemeClr val="tx2"/>
                    </a:gs>
                  </a:gsLst>
                  <a:lin ang="5400000" scaled="0"/>
                </a:gradFill>
                <a:effectLst/>
                <a:latin typeface="+mj-lt"/>
                <a:ea typeface="+mn-ea"/>
                <a:cs typeface="Arial" charset="0"/>
              </a:defRPr>
            </a:lvl1pPr>
          </a:lstStyle>
          <a:p>
            <a:r>
              <a:rPr lang="en-US" dirty="0" smtClean="0">
                <a:gradFill>
                  <a:gsLst>
                    <a:gs pos="1667">
                      <a:schemeClr val="accent1"/>
                    </a:gs>
                    <a:gs pos="26000">
                      <a:schemeClr val="accent1"/>
                    </a:gs>
                  </a:gsLst>
                  <a:lin ang="5400000" scaled="0"/>
                </a:gradFill>
              </a:rPr>
              <a:t>CLUSTER Microsoft</a:t>
            </a:r>
            <a:endParaRPr lang="en-US" dirty="0">
              <a:gradFill>
                <a:gsLst>
                  <a:gs pos="1667">
                    <a:schemeClr val="accent1"/>
                  </a:gs>
                  <a:gs pos="26000">
                    <a:schemeClr val="accent1"/>
                  </a:gs>
                </a:gsLst>
                <a:lin ang="5400000" scaled="0"/>
              </a:gradFill>
            </a:endParaRPr>
          </a:p>
        </p:txBody>
      </p:sp>
      <p:sp>
        <p:nvSpPr>
          <p:cNvPr id="3" name="ZoneTexte 2"/>
          <p:cNvSpPr txBox="1"/>
          <p:nvPr/>
        </p:nvSpPr>
        <p:spPr>
          <a:xfrm>
            <a:off x="4300108" y="2536817"/>
            <a:ext cx="7375161" cy="664797"/>
          </a:xfrm>
          <a:prstGeom prst="rect">
            <a:avLst/>
          </a:prstGeom>
          <a:noFill/>
        </p:spPr>
        <p:txBody>
          <a:bodyPr wrap="square" lIns="0" tIns="0" rIns="0" bIns="0" rtlCol="0">
            <a:spAutoFit/>
          </a:bodyPr>
          <a:lstStyle/>
          <a:p>
            <a:pPr marL="342900" indent="-342900">
              <a:lnSpc>
                <a:spcPct val="90000"/>
              </a:lnSpc>
              <a:buFont typeface="Arial" panose="020B0604020202020204" pitchFamily="34" charset="0"/>
              <a:buChar char="•"/>
            </a:pPr>
            <a:endParaRPr lang="fr-FR" sz="2400" spc="-50" dirty="0">
              <a:gradFill>
                <a:gsLst>
                  <a:gs pos="2917">
                    <a:schemeClr val="tx1"/>
                  </a:gs>
                  <a:gs pos="30000">
                    <a:schemeClr val="tx1"/>
                  </a:gs>
                </a:gsLst>
                <a:lin ang="5400000" scaled="0"/>
              </a:gradFill>
            </a:endParaRPr>
          </a:p>
          <a:p>
            <a:pPr marL="342900" indent="-342900">
              <a:lnSpc>
                <a:spcPct val="90000"/>
              </a:lnSpc>
              <a:buFont typeface="Arial" panose="020B0604020202020204" pitchFamily="34" charset="0"/>
              <a:buChar char="•"/>
            </a:pPr>
            <a:endParaRPr lang="fr-FR" sz="2400" spc="-50" dirty="0" smtClean="0">
              <a:gradFill>
                <a:gsLst>
                  <a:gs pos="2917">
                    <a:schemeClr val="tx1"/>
                  </a:gs>
                  <a:gs pos="30000">
                    <a:schemeClr val="tx1"/>
                  </a:gs>
                </a:gsLst>
                <a:lin ang="5400000" scaled="0"/>
              </a:gradFill>
            </a:endParaRPr>
          </a:p>
        </p:txBody>
      </p:sp>
      <p:pic>
        <p:nvPicPr>
          <p:cNvPr id="4" name="Image 3"/>
          <p:cNvPicPr>
            <a:picLocks noChangeAspect="1"/>
          </p:cNvPicPr>
          <p:nvPr/>
        </p:nvPicPr>
        <p:blipFill>
          <a:blip r:embed="rId3"/>
          <a:stretch>
            <a:fillRect/>
          </a:stretch>
        </p:blipFill>
        <p:spPr>
          <a:xfrm>
            <a:off x="4595448" y="1975931"/>
            <a:ext cx="6998495" cy="4654043"/>
          </a:xfrm>
          <a:prstGeom prst="rect">
            <a:avLst/>
          </a:prstGeom>
        </p:spPr>
      </p:pic>
      <p:sp>
        <p:nvSpPr>
          <p:cNvPr id="2" name="Espace réservé du numéro de diapositive 1"/>
          <p:cNvSpPr>
            <a:spLocks noGrp="1"/>
          </p:cNvSpPr>
          <p:nvPr>
            <p:ph type="sldNum" sz="quarter" idx="12"/>
          </p:nvPr>
        </p:nvSpPr>
        <p:spPr/>
        <p:txBody>
          <a:bodyPr/>
          <a:lstStyle/>
          <a:p>
            <a:pPr>
              <a:lnSpc>
                <a:spcPct val="90000"/>
              </a:lnSpc>
            </a:pPr>
            <a:fld id="{1BC86A1F-E589-44B2-A543-2EC98F5547A7}" type="slidenum">
              <a:rPr lang="en-US" smtClean="0"/>
              <a:pPr>
                <a:lnSpc>
                  <a:spcPct val="90000"/>
                </a:lnSpc>
              </a:pPr>
              <a:t>47</a:t>
            </a:fld>
            <a:endParaRPr lang="en-US" dirty="0"/>
          </a:p>
        </p:txBody>
      </p:sp>
    </p:spTree>
    <p:extLst>
      <p:ext uri="{BB962C8B-B14F-4D97-AF65-F5344CB8AC3E}">
        <p14:creationId xmlns:p14="http://schemas.microsoft.com/office/powerpoint/2010/main" val="14626562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9" descr="9304695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p:cNvSpPr txBox="1">
            <a:spLocks/>
          </p:cNvSpPr>
          <p:nvPr/>
        </p:nvSpPr>
        <p:spPr bwMode="ltGray">
          <a:xfrm>
            <a:off x="886731" y="919956"/>
            <a:ext cx="5023757" cy="5018088"/>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chemeClr val="tx2">
              <a:alpha val="92000"/>
            </a:schemeClr>
          </a:solidFill>
          <a:ln>
            <a:noFill/>
          </a:ln>
          <a:extLst/>
        </p:spPr>
        <p:txBody>
          <a:bodyPr vert="horz" wrap="square" lIns="182880" tIns="868680" rIns="91440" bIns="731520" numCol="1" rtlCol="0" anchor="ctr" anchorCtr="0" compatLnSpc="1">
            <a:prstTxWarp prst="textNoShape">
              <a:avLst/>
            </a:prstTxWarp>
            <a:noAutofit/>
          </a:bodyPr>
          <a:lstStyle/>
          <a:p>
            <a:endParaRPr lang="en-US" sz="4000" dirty="0" smtClean="0">
              <a:gradFill>
                <a:gsLst>
                  <a:gs pos="0">
                    <a:srgbClr val="FFFFFF">
                      <a:lumMod val="75000"/>
                      <a:lumOff val="25000"/>
                    </a:srgbClr>
                  </a:gs>
                  <a:gs pos="80000">
                    <a:srgbClr val="FFFFFF">
                      <a:lumMod val="65000"/>
                      <a:lumOff val="35000"/>
                    </a:srgbClr>
                  </a:gs>
                </a:gsLst>
                <a:lin ang="16200000" scaled="0"/>
              </a:gradFill>
              <a:latin typeface="Segoe UI Light" pitchFamily="34" charset="0"/>
            </a:endParaRPr>
          </a:p>
          <a:p>
            <a:endParaRPr lang="en-US" sz="4000" dirty="0">
              <a:gradFill>
                <a:gsLst>
                  <a:gs pos="0">
                    <a:srgbClr val="FFFFFF">
                      <a:lumMod val="75000"/>
                      <a:lumOff val="25000"/>
                    </a:srgbClr>
                  </a:gs>
                  <a:gs pos="80000">
                    <a:srgbClr val="FFFFFF">
                      <a:lumMod val="65000"/>
                      <a:lumOff val="35000"/>
                    </a:srgbClr>
                  </a:gs>
                </a:gsLst>
                <a:lin ang="16200000" scaled="0"/>
              </a:gradFill>
              <a:latin typeface="Segoe UI Light" pitchFamily="34" charset="0"/>
            </a:endParaRPr>
          </a:p>
          <a:p>
            <a:endParaRPr lang="en-US" sz="4000" dirty="0" smtClean="0">
              <a:gradFill>
                <a:gsLst>
                  <a:gs pos="0">
                    <a:srgbClr val="FFFFFF">
                      <a:lumMod val="75000"/>
                      <a:lumOff val="25000"/>
                    </a:srgbClr>
                  </a:gs>
                  <a:gs pos="80000">
                    <a:srgbClr val="FFFFFF">
                      <a:lumMod val="65000"/>
                      <a:lumOff val="35000"/>
                    </a:srgbClr>
                  </a:gs>
                </a:gsLst>
                <a:lin ang="16200000" scaled="0"/>
              </a:gradFill>
              <a:latin typeface="Segoe UI Light" pitchFamily="34" charset="0"/>
            </a:endParaRPr>
          </a:p>
          <a:p>
            <a:r>
              <a:rPr lang="en-US" sz="4000" dirty="0" smtClean="0">
                <a:gradFill>
                  <a:gsLst>
                    <a:gs pos="0">
                      <a:srgbClr val="FFFFFF">
                        <a:lumMod val="75000"/>
                        <a:lumOff val="25000"/>
                      </a:srgbClr>
                    </a:gs>
                    <a:gs pos="80000">
                      <a:srgbClr val="FFFFFF">
                        <a:lumMod val="65000"/>
                        <a:lumOff val="35000"/>
                      </a:srgbClr>
                    </a:gs>
                  </a:gsLst>
                  <a:lin ang="16200000" scaled="0"/>
                </a:gradFill>
                <a:latin typeface="Segoe UI Light" pitchFamily="34" charset="0"/>
              </a:rPr>
              <a:t>CLUSTERING- DEMO </a:t>
            </a:r>
          </a:p>
          <a:p>
            <a:endParaRPr lang="en-US" sz="4000" dirty="0">
              <a:gradFill>
                <a:gsLst>
                  <a:gs pos="0">
                    <a:srgbClr val="FFFFFF">
                      <a:lumMod val="75000"/>
                      <a:lumOff val="25000"/>
                    </a:srgbClr>
                  </a:gs>
                  <a:gs pos="80000">
                    <a:srgbClr val="FFFFFF">
                      <a:lumMod val="65000"/>
                      <a:lumOff val="35000"/>
                    </a:srgbClr>
                  </a:gs>
                </a:gsLst>
                <a:lin ang="16200000" scaled="0"/>
              </a:gradFill>
              <a:latin typeface="Segoe UI Light" pitchFamily="34" charset="0"/>
            </a:endParaRPr>
          </a:p>
          <a:p>
            <a:endParaRPr lang="en-US" sz="4000" dirty="0" smtClean="0">
              <a:gradFill>
                <a:gsLst>
                  <a:gs pos="0">
                    <a:srgbClr val="FFFFFF">
                      <a:lumMod val="75000"/>
                      <a:lumOff val="25000"/>
                    </a:srgbClr>
                  </a:gs>
                  <a:gs pos="80000">
                    <a:srgbClr val="FFFFFF">
                      <a:lumMod val="65000"/>
                      <a:lumOff val="35000"/>
                    </a:srgbClr>
                  </a:gs>
                </a:gsLst>
                <a:lin ang="16200000" scaled="0"/>
              </a:gradFill>
              <a:latin typeface="Segoe UI Light" pitchFamily="34" charset="0"/>
            </a:endParaRPr>
          </a:p>
          <a:p>
            <a:endParaRPr lang="en-US" sz="4000" dirty="0">
              <a:gradFill>
                <a:gsLst>
                  <a:gs pos="0">
                    <a:srgbClr val="FFFFFF">
                      <a:lumMod val="75000"/>
                      <a:lumOff val="25000"/>
                    </a:srgbClr>
                  </a:gs>
                  <a:gs pos="80000">
                    <a:srgbClr val="FFFFFF">
                      <a:lumMod val="65000"/>
                      <a:lumOff val="35000"/>
                    </a:srgbClr>
                  </a:gs>
                </a:gsLst>
                <a:lin ang="16200000" scaled="0"/>
              </a:gradFill>
              <a:latin typeface="Segoe UI Light" pitchFamily="34" charset="0"/>
            </a:endParaRPr>
          </a:p>
          <a:p>
            <a:endParaRPr lang="en-US" sz="4000" dirty="0">
              <a:gradFill>
                <a:gsLst>
                  <a:gs pos="0">
                    <a:srgbClr val="FFFFFF">
                      <a:lumMod val="75000"/>
                      <a:lumOff val="25000"/>
                    </a:srgbClr>
                  </a:gs>
                  <a:gs pos="80000">
                    <a:srgbClr val="FFFFFF">
                      <a:lumMod val="65000"/>
                      <a:lumOff val="35000"/>
                    </a:srgbClr>
                  </a:gs>
                </a:gsLst>
                <a:lin ang="16200000" scaled="0"/>
              </a:gradFill>
              <a:latin typeface="Segoe UI Light" pitchFamily="34" charset="0"/>
            </a:endParaRPr>
          </a:p>
        </p:txBody>
      </p:sp>
    </p:spTree>
    <p:extLst>
      <p:ext uri="{BB962C8B-B14F-4D97-AF65-F5344CB8AC3E}">
        <p14:creationId xmlns:p14="http://schemas.microsoft.com/office/powerpoint/2010/main" val="16412768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4802870" y="1600110"/>
            <a:ext cx="2057400" cy="553998"/>
          </a:xfrm>
          <a:prstGeom prst="rect">
            <a:avLst/>
          </a:prstGeom>
          <a:noFill/>
        </p:spPr>
        <p:txBody>
          <a:bodyPr wrap="square" lIns="0" tIns="0" rIns="0" bIns="0" rtlCol="0">
            <a:spAutoFit/>
          </a:bodyPr>
          <a:lstStyle/>
          <a:p>
            <a:pPr algn="ctr">
              <a:lnSpc>
                <a:spcPct val="90000"/>
              </a:lnSpc>
            </a:pPr>
            <a:r>
              <a:rPr lang="en-US" sz="4000" b="1" spc="-50" dirty="0" smtClean="0">
                <a:solidFill>
                  <a:srgbClr val="00188F"/>
                </a:solidFill>
                <a:effectLst>
                  <a:outerShdw blurRad="38100" dist="38100" dir="2700000" algn="tl">
                    <a:srgbClr val="000000">
                      <a:alpha val="43137"/>
                    </a:srgbClr>
                  </a:outerShdw>
                </a:effectLst>
                <a:latin typeface="+mj-lt"/>
              </a:rPr>
              <a:t>MERCI</a:t>
            </a:r>
          </a:p>
        </p:txBody>
      </p:sp>
      <p:sp>
        <p:nvSpPr>
          <p:cNvPr id="3" name="Rectangle 2"/>
          <p:cNvSpPr/>
          <p:nvPr/>
        </p:nvSpPr>
        <p:spPr>
          <a:xfrm>
            <a:off x="4073267" y="2329934"/>
            <a:ext cx="3946914" cy="830997"/>
          </a:xfrm>
          <a:prstGeom prst="rect">
            <a:avLst/>
          </a:prstGeom>
        </p:spPr>
        <p:txBody>
          <a:bodyPr wrap="none">
            <a:spAutoFit/>
          </a:bodyPr>
          <a:lstStyle/>
          <a:p>
            <a:r>
              <a:rPr lang="fr-FR" sz="4800" b="1" spc="-50" dirty="0" smtClean="0">
                <a:solidFill>
                  <a:srgbClr val="00188F"/>
                </a:solidFill>
                <a:effectLst>
                  <a:outerShdw blurRad="38100" dist="38100" dir="2700000" algn="tl">
                    <a:srgbClr val="000000">
                      <a:alpha val="43137"/>
                    </a:srgbClr>
                  </a:outerShdw>
                </a:effectLst>
                <a:latin typeface="+mj-lt"/>
              </a:rPr>
              <a:t>QUESTIONS</a:t>
            </a:r>
            <a:r>
              <a:rPr lang="fr-FR" sz="4800" spc="-50" dirty="0" smtClean="0">
                <a:solidFill>
                  <a:srgbClr val="00188F"/>
                </a:solidFill>
                <a:effectLst>
                  <a:outerShdw blurRad="38100" dist="38100" dir="2700000" algn="tl">
                    <a:srgbClr val="000000">
                      <a:alpha val="43137"/>
                    </a:srgbClr>
                  </a:outerShdw>
                </a:effectLst>
                <a:latin typeface="+mj-lt"/>
              </a:rPr>
              <a:t> ??</a:t>
            </a:r>
            <a:endParaRPr lang="en-US" sz="4800" dirty="0">
              <a:solidFill>
                <a:srgbClr val="00188F"/>
              </a:solidFill>
              <a:effectLst>
                <a:outerShdw blurRad="38100" dist="38100" dir="2700000" algn="tl">
                  <a:srgbClr val="000000">
                    <a:alpha val="43137"/>
                  </a:srgbClr>
                </a:outerShdw>
              </a:effectLst>
              <a:latin typeface="+mj-lt"/>
            </a:endParaRPr>
          </a:p>
        </p:txBody>
      </p:sp>
      <p:sp>
        <p:nvSpPr>
          <p:cNvPr id="5" name="Espace réservé du numéro de diapositive 4"/>
          <p:cNvSpPr>
            <a:spLocks noGrp="1"/>
          </p:cNvSpPr>
          <p:nvPr>
            <p:ph type="sldNum" sz="quarter" idx="11"/>
          </p:nvPr>
        </p:nvSpPr>
        <p:spPr/>
        <p:txBody>
          <a:bodyPr/>
          <a:lstStyle/>
          <a:p>
            <a:pPr>
              <a:lnSpc>
                <a:spcPct val="90000"/>
              </a:lnSpc>
            </a:pPr>
            <a:fld id="{1BC86A1F-E589-44B2-A543-2EC98F5547A7}" type="slidenum">
              <a:rPr lang="en-US" smtClean="0"/>
              <a:pPr>
                <a:lnSpc>
                  <a:spcPct val="90000"/>
                </a:lnSpc>
              </a:pPr>
              <a:t>49</a:t>
            </a:fld>
            <a:endParaRPr lang="en-US" dirty="0"/>
          </a:p>
        </p:txBody>
      </p:sp>
      <p:pic>
        <p:nvPicPr>
          <p:cNvPr id="6" name="Imag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01625" y="5965412"/>
            <a:ext cx="1659889" cy="588613"/>
          </a:xfrm>
          <a:prstGeom prst="rect">
            <a:avLst/>
          </a:prstGeom>
        </p:spPr>
      </p:pic>
    </p:spTree>
    <p:extLst>
      <p:ext uri="{BB962C8B-B14F-4D97-AF65-F5344CB8AC3E}">
        <p14:creationId xmlns:p14="http://schemas.microsoft.com/office/powerpoint/2010/main" val="25769393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9" descr="9304695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p:txBody>
          <a:bodyPr rIns="457200"/>
          <a:lstStyle/>
          <a:p>
            <a:r>
              <a:rPr lang="en-US" sz="5400" spc="-50" dirty="0">
                <a:solidFill>
                  <a:srgbClr val="FFFFFF"/>
                </a:solidFill>
              </a:rPr>
              <a:t>Windows Server 2012 R2</a:t>
            </a:r>
            <a:endParaRPr lang="en-US" sz="5800" dirty="0"/>
          </a:p>
        </p:txBody>
      </p:sp>
    </p:spTree>
    <p:extLst>
      <p:ext uri="{BB962C8B-B14F-4D97-AF65-F5344CB8AC3E}">
        <p14:creationId xmlns:p14="http://schemas.microsoft.com/office/powerpoint/2010/main" val="2854376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
          <p:cNvSpPr>
            <a:spLocks noGrp="1"/>
          </p:cNvSpPr>
          <p:nvPr>
            <p:ph type="title"/>
          </p:nvPr>
        </p:nvSpPr>
        <p:spPr>
          <a:xfrm>
            <a:off x="280154" y="248761"/>
            <a:ext cx="9152452" cy="664797"/>
          </a:xfrm>
        </p:spPr>
        <p:txBody>
          <a:bodyPr/>
          <a:lstStyle/>
          <a:p>
            <a:pPr>
              <a:defRPr/>
            </a:pPr>
            <a:r>
              <a:rPr lang="fr-FR" sz="4800" dirty="0" smtClean="0">
                <a:solidFill>
                  <a:schemeClr val="tx2"/>
                </a:solidFill>
              </a:rPr>
              <a:t>Nouveautés</a:t>
            </a:r>
            <a:r>
              <a:rPr lang="en-US" sz="4800" dirty="0" smtClean="0">
                <a:solidFill>
                  <a:schemeClr val="tx2"/>
                </a:solidFill>
              </a:rPr>
              <a:t> </a:t>
            </a:r>
            <a:r>
              <a:rPr lang="en-US" sz="4800" dirty="0">
                <a:solidFill>
                  <a:schemeClr val="tx2"/>
                </a:solidFill>
              </a:rPr>
              <a:t>et </a:t>
            </a:r>
            <a:r>
              <a:rPr lang="en-US" sz="4800" dirty="0" smtClean="0">
                <a:solidFill>
                  <a:schemeClr val="tx2"/>
                </a:solidFill>
              </a:rPr>
              <a:t>améliorations </a:t>
            </a:r>
            <a:r>
              <a:rPr lang="en-US" sz="4800" dirty="0">
                <a:solidFill>
                  <a:schemeClr val="tx2"/>
                </a:solidFill>
              </a:rPr>
              <a:t>2012 R2</a:t>
            </a:r>
          </a:p>
        </p:txBody>
      </p:sp>
      <p:sp>
        <p:nvSpPr>
          <p:cNvPr id="11" name="Rectangle 10"/>
          <p:cNvSpPr/>
          <p:nvPr/>
        </p:nvSpPr>
        <p:spPr bwMode="auto">
          <a:xfrm>
            <a:off x="280153" y="1310433"/>
            <a:ext cx="2512207" cy="4480767"/>
          </a:xfrm>
          <a:prstGeom prst="rect">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Ins="45720" bIns="91440" anchor="b"/>
          <a:lstStyle/>
          <a:p>
            <a:pPr defTabSz="914099">
              <a:defRPr/>
            </a:pPr>
            <a:endParaRPr lang="en-US" spc="-50" dirty="0">
              <a:gradFill>
                <a:gsLst>
                  <a:gs pos="0">
                    <a:srgbClr val="FFFFFF"/>
                  </a:gs>
                  <a:gs pos="100000">
                    <a:srgbClr val="FFFFFF"/>
                  </a:gs>
                </a:gsLst>
                <a:lin ang="5400000" scaled="0"/>
              </a:gradFill>
              <a:ea typeface="Segoe UI" pitchFamily="34" charset="0"/>
              <a:cs typeface="Segoe UI" pitchFamily="34" charset="0"/>
            </a:endParaRPr>
          </a:p>
        </p:txBody>
      </p:sp>
      <p:sp>
        <p:nvSpPr>
          <p:cNvPr id="14" name="Rectangle 13"/>
          <p:cNvSpPr/>
          <p:nvPr/>
        </p:nvSpPr>
        <p:spPr bwMode="auto">
          <a:xfrm>
            <a:off x="2981614" y="1310433"/>
            <a:ext cx="2512207" cy="1918142"/>
          </a:xfrm>
          <a:prstGeom prst="rect">
            <a:avLst/>
          </a:prstGeom>
          <a:solidFill>
            <a:srgbClr val="00BC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Ins="45720" bIns="91440" anchor="b"/>
          <a:lstStyle/>
          <a:p>
            <a:pPr defTabSz="914099">
              <a:defRPr/>
            </a:pPr>
            <a:r>
              <a:rPr lang="en-US" spc="-50" dirty="0" smtClean="0">
                <a:gradFill>
                  <a:gsLst>
                    <a:gs pos="0">
                      <a:srgbClr val="FFFFFF"/>
                    </a:gs>
                    <a:gs pos="100000">
                      <a:srgbClr val="FFFFFF"/>
                    </a:gs>
                  </a:gsLst>
                  <a:lin ang="5400000" scaled="0"/>
                </a:gradFill>
                <a:ea typeface="Segoe UI" pitchFamily="34" charset="0"/>
                <a:cs typeface="Segoe UI" pitchFamily="34" charset="0"/>
              </a:rPr>
              <a:t> </a:t>
            </a:r>
            <a:endParaRPr lang="en-US" spc="-50" dirty="0">
              <a:gradFill>
                <a:gsLst>
                  <a:gs pos="0">
                    <a:srgbClr val="FFFFFF"/>
                  </a:gs>
                  <a:gs pos="100000">
                    <a:srgbClr val="FFFFFF"/>
                  </a:gs>
                </a:gsLst>
                <a:lin ang="5400000" scaled="0"/>
              </a:gradFill>
              <a:ea typeface="Segoe UI" pitchFamily="34" charset="0"/>
              <a:cs typeface="Segoe UI" pitchFamily="34" charset="0"/>
            </a:endParaRPr>
          </a:p>
        </p:txBody>
      </p:sp>
      <p:sp>
        <p:nvSpPr>
          <p:cNvPr id="15" name="Rectangle 14"/>
          <p:cNvSpPr/>
          <p:nvPr/>
        </p:nvSpPr>
        <p:spPr bwMode="auto">
          <a:xfrm>
            <a:off x="167050" y="6497844"/>
            <a:ext cx="226207" cy="168426"/>
          </a:xfrm>
          <a:prstGeom prst="rect">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Ins="45720" bIns="91440" anchor="b"/>
          <a:lstStyle/>
          <a:p>
            <a:pPr defTabSz="914099">
              <a:defRPr/>
            </a:pPr>
            <a:r>
              <a:rPr lang="en-US" spc="-50" dirty="0" smtClean="0">
                <a:gradFill>
                  <a:gsLst>
                    <a:gs pos="0">
                      <a:srgbClr val="FFFFFF"/>
                    </a:gs>
                    <a:gs pos="100000">
                      <a:srgbClr val="FFFFFF"/>
                    </a:gs>
                  </a:gsLst>
                  <a:lin ang="5400000" scaled="0"/>
                </a:gradFill>
                <a:ea typeface="Segoe UI" pitchFamily="34" charset="0"/>
                <a:cs typeface="Segoe UI" pitchFamily="34" charset="0"/>
              </a:rPr>
              <a:t> </a:t>
            </a:r>
            <a:endParaRPr lang="en-US" spc="-50" dirty="0">
              <a:gradFill>
                <a:gsLst>
                  <a:gs pos="0">
                    <a:srgbClr val="FFFFFF"/>
                  </a:gs>
                  <a:gs pos="100000">
                    <a:srgbClr val="FFFFFF"/>
                  </a:gs>
                </a:gsLst>
                <a:lin ang="5400000" scaled="0"/>
              </a:gradFill>
              <a:ea typeface="Segoe UI" pitchFamily="34" charset="0"/>
              <a:cs typeface="Segoe UI" pitchFamily="34" charset="0"/>
            </a:endParaRPr>
          </a:p>
        </p:txBody>
      </p:sp>
      <p:sp>
        <p:nvSpPr>
          <p:cNvPr id="16" name="Rectangle 15"/>
          <p:cNvSpPr/>
          <p:nvPr/>
        </p:nvSpPr>
        <p:spPr bwMode="auto">
          <a:xfrm>
            <a:off x="167050" y="6168464"/>
            <a:ext cx="226207" cy="168426"/>
          </a:xfrm>
          <a:prstGeom prst="rect">
            <a:avLst/>
          </a:prstGeom>
          <a:solidFill>
            <a:srgbClr val="00BC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Ins="45720" bIns="91440" anchor="b"/>
          <a:lstStyle/>
          <a:p>
            <a:pPr defTabSz="914099">
              <a:defRPr/>
            </a:pPr>
            <a:r>
              <a:rPr lang="en-US" spc="-50" dirty="0" smtClean="0">
                <a:gradFill>
                  <a:gsLst>
                    <a:gs pos="0">
                      <a:srgbClr val="FFFFFF"/>
                    </a:gs>
                    <a:gs pos="100000">
                      <a:srgbClr val="FFFFFF"/>
                    </a:gs>
                  </a:gsLst>
                  <a:lin ang="5400000" scaled="0"/>
                </a:gradFill>
                <a:ea typeface="Segoe UI" pitchFamily="34" charset="0"/>
                <a:cs typeface="Segoe UI" pitchFamily="34" charset="0"/>
              </a:rPr>
              <a:t> </a:t>
            </a:r>
            <a:endParaRPr lang="en-US" spc="-50" dirty="0">
              <a:gradFill>
                <a:gsLst>
                  <a:gs pos="0">
                    <a:srgbClr val="FFFFFF"/>
                  </a:gs>
                  <a:gs pos="100000">
                    <a:srgbClr val="FFFFFF"/>
                  </a:gs>
                </a:gsLst>
                <a:lin ang="5400000" scaled="0"/>
              </a:gradFill>
              <a:ea typeface="Segoe UI" pitchFamily="34" charset="0"/>
              <a:cs typeface="Segoe UI" pitchFamily="34" charset="0"/>
            </a:endParaRPr>
          </a:p>
        </p:txBody>
      </p:sp>
      <p:sp>
        <p:nvSpPr>
          <p:cNvPr id="3" name="ZoneTexte 2"/>
          <p:cNvSpPr txBox="1"/>
          <p:nvPr/>
        </p:nvSpPr>
        <p:spPr>
          <a:xfrm>
            <a:off x="479289" y="6168464"/>
            <a:ext cx="2113935" cy="166199"/>
          </a:xfrm>
          <a:prstGeom prst="rect">
            <a:avLst/>
          </a:prstGeom>
          <a:noFill/>
        </p:spPr>
        <p:txBody>
          <a:bodyPr wrap="square" lIns="0" tIns="0" rIns="0" bIns="0" rtlCol="0">
            <a:spAutoFit/>
          </a:bodyPr>
          <a:lstStyle/>
          <a:p>
            <a:pPr>
              <a:lnSpc>
                <a:spcPct val="90000"/>
              </a:lnSpc>
            </a:pPr>
            <a:r>
              <a:rPr lang="fr-FR" sz="1200" spc="-50" dirty="0" smtClean="0">
                <a:solidFill>
                  <a:srgbClr val="00BCF2"/>
                </a:solidFill>
              </a:rPr>
              <a:t>Nouveautés</a:t>
            </a:r>
          </a:p>
        </p:txBody>
      </p:sp>
      <p:sp>
        <p:nvSpPr>
          <p:cNvPr id="18" name="ZoneTexte 17"/>
          <p:cNvSpPr txBox="1"/>
          <p:nvPr/>
        </p:nvSpPr>
        <p:spPr>
          <a:xfrm>
            <a:off x="479289" y="6500071"/>
            <a:ext cx="2113935" cy="166199"/>
          </a:xfrm>
          <a:prstGeom prst="rect">
            <a:avLst/>
          </a:prstGeom>
          <a:noFill/>
        </p:spPr>
        <p:txBody>
          <a:bodyPr wrap="square" lIns="0" tIns="0" rIns="0" bIns="0" rtlCol="0">
            <a:spAutoFit/>
          </a:bodyPr>
          <a:lstStyle/>
          <a:p>
            <a:pPr>
              <a:lnSpc>
                <a:spcPct val="90000"/>
              </a:lnSpc>
            </a:pPr>
            <a:r>
              <a:rPr lang="fr-FR" sz="1200" spc="-50" dirty="0" smtClean="0">
                <a:solidFill>
                  <a:srgbClr val="04178F"/>
                </a:solidFill>
              </a:rPr>
              <a:t>Améliorations</a:t>
            </a:r>
          </a:p>
        </p:txBody>
      </p:sp>
      <p:sp>
        <p:nvSpPr>
          <p:cNvPr id="4" name="ZoneTexte 3"/>
          <p:cNvSpPr txBox="1"/>
          <p:nvPr/>
        </p:nvSpPr>
        <p:spPr>
          <a:xfrm>
            <a:off x="358891" y="1348683"/>
            <a:ext cx="1858297" cy="4071884"/>
          </a:xfrm>
          <a:prstGeom prst="rect">
            <a:avLst/>
          </a:prstGeom>
          <a:noFill/>
        </p:spPr>
        <p:txBody>
          <a:bodyPr wrap="square" lIns="0" tIns="0" rIns="0" bIns="0" rtlCol="0">
            <a:spAutoFit/>
          </a:bodyPr>
          <a:lstStyle/>
          <a:p>
            <a:pPr>
              <a:lnSpc>
                <a:spcPct val="90000"/>
              </a:lnSpc>
            </a:pPr>
            <a:r>
              <a:rPr lang="fr-FR" spc="-50" dirty="0" smtClean="0">
                <a:solidFill>
                  <a:srgbClr val="FFFFFF"/>
                </a:solidFill>
                <a:latin typeface="+mj-lt"/>
              </a:rPr>
              <a:t>HYPERV 3.0 R2</a:t>
            </a:r>
          </a:p>
          <a:p>
            <a:pPr>
              <a:lnSpc>
                <a:spcPct val="90000"/>
              </a:lnSpc>
            </a:pPr>
            <a:endParaRPr lang="fr-FR" spc="-50" dirty="0">
              <a:solidFill>
                <a:srgbClr val="FFFFFF"/>
              </a:solidFill>
              <a:latin typeface="+mj-lt"/>
            </a:endParaRPr>
          </a:p>
          <a:p>
            <a:pPr marL="285750" indent="-285750">
              <a:lnSpc>
                <a:spcPct val="90000"/>
              </a:lnSpc>
              <a:buFontTx/>
              <a:buChar char="-"/>
            </a:pPr>
            <a:r>
              <a:rPr lang="fr-FR" spc="-50" dirty="0" smtClean="0">
                <a:solidFill>
                  <a:srgbClr val="FFFFFF"/>
                </a:solidFill>
                <a:latin typeface="+mj-lt"/>
              </a:rPr>
              <a:t>VM de 2eme génération </a:t>
            </a:r>
          </a:p>
          <a:p>
            <a:pPr marL="285750" indent="-285750">
              <a:lnSpc>
                <a:spcPct val="90000"/>
              </a:lnSpc>
              <a:buFontTx/>
              <a:buChar char="-"/>
            </a:pPr>
            <a:r>
              <a:rPr lang="fr-FR" spc="-50" dirty="0" smtClean="0">
                <a:solidFill>
                  <a:srgbClr val="FFFFFF"/>
                </a:solidFill>
                <a:latin typeface="+mj-lt"/>
              </a:rPr>
              <a:t>VM </a:t>
            </a:r>
            <a:r>
              <a:rPr lang="fr-FR" spc="-50" dirty="0" err="1" smtClean="0">
                <a:solidFill>
                  <a:srgbClr val="FFFFFF"/>
                </a:solidFill>
                <a:latin typeface="+mj-lt"/>
              </a:rPr>
              <a:t>connect</a:t>
            </a:r>
            <a:endParaRPr lang="fr-FR" spc="-50" dirty="0" smtClean="0">
              <a:solidFill>
                <a:srgbClr val="FFFFFF"/>
              </a:solidFill>
              <a:latin typeface="+mj-lt"/>
            </a:endParaRPr>
          </a:p>
          <a:p>
            <a:pPr marL="285750" indent="-285750">
              <a:lnSpc>
                <a:spcPct val="90000"/>
              </a:lnSpc>
              <a:buFontTx/>
              <a:buChar char="-"/>
            </a:pPr>
            <a:r>
              <a:rPr lang="fr-FR" spc="-50" dirty="0" err="1" smtClean="0">
                <a:solidFill>
                  <a:srgbClr val="FFFFFF"/>
                </a:solidFill>
                <a:latin typeface="+mj-lt"/>
              </a:rPr>
              <a:t>QoS</a:t>
            </a:r>
            <a:r>
              <a:rPr lang="fr-FR" spc="-50" dirty="0" smtClean="0">
                <a:solidFill>
                  <a:srgbClr val="FFFFFF"/>
                </a:solidFill>
                <a:latin typeface="+mj-lt"/>
              </a:rPr>
              <a:t> </a:t>
            </a:r>
          </a:p>
          <a:p>
            <a:pPr marL="285750" indent="-285750">
              <a:lnSpc>
                <a:spcPct val="90000"/>
              </a:lnSpc>
              <a:buFontTx/>
              <a:buChar char="-"/>
            </a:pPr>
            <a:r>
              <a:rPr lang="fr-FR" spc="-50" dirty="0" smtClean="0">
                <a:solidFill>
                  <a:srgbClr val="FFFFFF"/>
                </a:solidFill>
                <a:latin typeface="+mj-lt"/>
              </a:rPr>
              <a:t>Support linux</a:t>
            </a:r>
          </a:p>
          <a:p>
            <a:pPr marL="285750" indent="-285750">
              <a:lnSpc>
                <a:spcPct val="90000"/>
              </a:lnSpc>
              <a:buFontTx/>
              <a:buChar char="-"/>
            </a:pPr>
            <a:r>
              <a:rPr lang="fr-FR" spc="-50" dirty="0" smtClean="0">
                <a:solidFill>
                  <a:srgbClr val="FFFFFF"/>
                </a:solidFill>
                <a:latin typeface="+mj-lt"/>
              </a:rPr>
              <a:t>AVMA</a:t>
            </a:r>
          </a:p>
          <a:p>
            <a:pPr marL="285750" indent="-285750">
              <a:lnSpc>
                <a:spcPct val="90000"/>
              </a:lnSpc>
              <a:buFontTx/>
              <a:buChar char="-"/>
            </a:pPr>
            <a:r>
              <a:rPr lang="fr-FR" spc="-50" dirty="0" smtClean="0">
                <a:solidFill>
                  <a:srgbClr val="FFFFFF"/>
                </a:solidFill>
                <a:latin typeface="+mj-lt"/>
              </a:rPr>
              <a:t>Hyper-V </a:t>
            </a:r>
            <a:r>
              <a:rPr lang="fr-FR" spc="-50" dirty="0" err="1" smtClean="0">
                <a:solidFill>
                  <a:srgbClr val="FFFFFF"/>
                </a:solidFill>
                <a:latin typeface="+mj-lt"/>
              </a:rPr>
              <a:t>replica</a:t>
            </a:r>
            <a:endParaRPr lang="fr-FR" spc="-50" dirty="0" smtClean="0">
              <a:solidFill>
                <a:srgbClr val="FFFFFF"/>
              </a:solidFill>
              <a:latin typeface="+mj-lt"/>
            </a:endParaRPr>
          </a:p>
          <a:p>
            <a:pPr marL="285750" indent="-285750">
              <a:lnSpc>
                <a:spcPct val="90000"/>
              </a:lnSpc>
              <a:buFontTx/>
              <a:buChar char="-"/>
            </a:pPr>
            <a:r>
              <a:rPr lang="fr-FR" spc="-50" dirty="0" smtClean="0">
                <a:solidFill>
                  <a:srgbClr val="FFFFFF"/>
                </a:solidFill>
                <a:latin typeface="+mj-lt"/>
              </a:rPr>
              <a:t>Amélioration VHDX</a:t>
            </a:r>
          </a:p>
          <a:p>
            <a:pPr marL="285750" indent="-285750">
              <a:lnSpc>
                <a:spcPct val="90000"/>
              </a:lnSpc>
              <a:buFontTx/>
              <a:buChar char="-"/>
            </a:pPr>
            <a:r>
              <a:rPr lang="fr-FR" spc="-50" dirty="0" smtClean="0">
                <a:solidFill>
                  <a:srgbClr val="FFFFFF"/>
                </a:solidFill>
                <a:latin typeface="+mj-lt"/>
              </a:rPr>
              <a:t>Live migration sans cluster</a:t>
            </a:r>
          </a:p>
          <a:p>
            <a:pPr marL="285750" indent="-285750">
              <a:lnSpc>
                <a:spcPct val="90000"/>
              </a:lnSpc>
              <a:buFontTx/>
              <a:buChar char="-"/>
            </a:pPr>
            <a:r>
              <a:rPr lang="fr-FR" spc="-50" dirty="0" smtClean="0">
                <a:solidFill>
                  <a:srgbClr val="FFFFFF"/>
                </a:solidFill>
                <a:latin typeface="+mj-lt"/>
              </a:rPr>
              <a:t>(SMB)</a:t>
            </a:r>
          </a:p>
          <a:p>
            <a:pPr>
              <a:lnSpc>
                <a:spcPct val="90000"/>
              </a:lnSpc>
            </a:pPr>
            <a:endParaRPr lang="fr-FR" spc="-50" dirty="0" smtClean="0">
              <a:gradFill>
                <a:gsLst>
                  <a:gs pos="2917">
                    <a:schemeClr val="tx1"/>
                  </a:gs>
                  <a:gs pos="30000">
                    <a:schemeClr val="tx1"/>
                  </a:gs>
                </a:gsLst>
                <a:lin ang="5400000" scaled="0"/>
              </a:gradFill>
            </a:endParaRPr>
          </a:p>
          <a:p>
            <a:pPr>
              <a:lnSpc>
                <a:spcPct val="90000"/>
              </a:lnSpc>
            </a:pPr>
            <a:endParaRPr lang="fr-FR" sz="2400" spc="-50" dirty="0" smtClean="0">
              <a:gradFill>
                <a:gsLst>
                  <a:gs pos="2917">
                    <a:schemeClr val="tx1"/>
                  </a:gs>
                  <a:gs pos="30000">
                    <a:schemeClr val="tx1"/>
                  </a:gs>
                </a:gsLst>
                <a:lin ang="5400000" scaled="0"/>
              </a:gradFill>
            </a:endParaRPr>
          </a:p>
        </p:txBody>
      </p:sp>
      <p:sp>
        <p:nvSpPr>
          <p:cNvPr id="21" name="Rectangle 20"/>
          <p:cNvSpPr/>
          <p:nvPr/>
        </p:nvSpPr>
        <p:spPr bwMode="auto">
          <a:xfrm>
            <a:off x="5683077" y="1330993"/>
            <a:ext cx="2512207" cy="1918142"/>
          </a:xfrm>
          <a:prstGeom prst="rect">
            <a:avLst/>
          </a:prstGeom>
          <a:solidFill>
            <a:srgbClr val="00BC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Ins="45720" bIns="91440" anchor="b"/>
          <a:lstStyle/>
          <a:p>
            <a:pPr defTabSz="914099">
              <a:defRPr/>
            </a:pPr>
            <a:endParaRPr lang="en-US" spc="-50" dirty="0">
              <a:gradFill>
                <a:gsLst>
                  <a:gs pos="0">
                    <a:srgbClr val="FFFFFF"/>
                  </a:gs>
                  <a:gs pos="100000">
                    <a:srgbClr val="FFFFFF"/>
                  </a:gs>
                </a:gsLst>
                <a:lin ang="5400000" scaled="0"/>
              </a:gradFill>
              <a:ea typeface="Segoe UI" pitchFamily="34" charset="0"/>
              <a:cs typeface="Segoe UI" pitchFamily="34" charset="0"/>
            </a:endParaRPr>
          </a:p>
        </p:txBody>
      </p:sp>
      <p:sp>
        <p:nvSpPr>
          <p:cNvPr id="22" name="Rectangle 21"/>
          <p:cNvSpPr/>
          <p:nvPr/>
        </p:nvSpPr>
        <p:spPr bwMode="auto">
          <a:xfrm>
            <a:off x="2981613" y="3425690"/>
            <a:ext cx="2512207" cy="2365510"/>
          </a:xfrm>
          <a:prstGeom prst="rect">
            <a:avLst/>
          </a:prstGeom>
          <a:solidFill>
            <a:srgbClr val="00BC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Ins="45720" bIns="91440" anchor="b"/>
          <a:lstStyle/>
          <a:p>
            <a:pPr defTabSz="914099">
              <a:defRPr/>
            </a:pPr>
            <a:endParaRPr lang="en-US" spc="-50" dirty="0">
              <a:gradFill>
                <a:gsLst>
                  <a:gs pos="0">
                    <a:srgbClr val="FFFFFF"/>
                  </a:gs>
                  <a:gs pos="100000">
                    <a:srgbClr val="FFFFFF"/>
                  </a:gs>
                </a:gsLst>
                <a:lin ang="5400000" scaled="0"/>
              </a:gradFill>
              <a:ea typeface="Segoe UI" pitchFamily="34" charset="0"/>
              <a:cs typeface="Segoe UI" pitchFamily="34" charset="0"/>
            </a:endParaRPr>
          </a:p>
        </p:txBody>
      </p:sp>
      <p:sp>
        <p:nvSpPr>
          <p:cNvPr id="23" name="Rectangle 22"/>
          <p:cNvSpPr/>
          <p:nvPr/>
        </p:nvSpPr>
        <p:spPr bwMode="auto">
          <a:xfrm>
            <a:off x="8423906" y="1348198"/>
            <a:ext cx="2512207" cy="1918142"/>
          </a:xfrm>
          <a:prstGeom prst="rect">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Ins="45720" bIns="91440" anchor="b"/>
          <a:lstStyle/>
          <a:p>
            <a:pPr defTabSz="914099">
              <a:defRPr/>
            </a:pPr>
            <a:endParaRPr lang="en-US" spc="-50" dirty="0">
              <a:gradFill>
                <a:gsLst>
                  <a:gs pos="0">
                    <a:srgbClr val="FFFFFF"/>
                  </a:gs>
                  <a:gs pos="100000">
                    <a:srgbClr val="FFFFFF"/>
                  </a:gs>
                </a:gsLst>
                <a:lin ang="5400000" scaled="0"/>
              </a:gradFill>
              <a:ea typeface="Segoe UI" pitchFamily="34" charset="0"/>
              <a:cs typeface="Segoe UI" pitchFamily="34" charset="0"/>
            </a:endParaRPr>
          </a:p>
        </p:txBody>
      </p:sp>
      <p:sp>
        <p:nvSpPr>
          <p:cNvPr id="25" name="ZoneTexte 24"/>
          <p:cNvSpPr txBox="1"/>
          <p:nvPr/>
        </p:nvSpPr>
        <p:spPr>
          <a:xfrm>
            <a:off x="3020984" y="1380175"/>
            <a:ext cx="1858297" cy="2243691"/>
          </a:xfrm>
          <a:prstGeom prst="rect">
            <a:avLst/>
          </a:prstGeom>
          <a:noFill/>
        </p:spPr>
        <p:txBody>
          <a:bodyPr wrap="square" lIns="0" tIns="0" rIns="0" bIns="0" rtlCol="0">
            <a:spAutoFit/>
          </a:bodyPr>
          <a:lstStyle/>
          <a:p>
            <a:pPr>
              <a:lnSpc>
                <a:spcPct val="90000"/>
              </a:lnSpc>
            </a:pPr>
            <a:r>
              <a:rPr lang="fr-FR" spc="-50" dirty="0" smtClean="0">
                <a:solidFill>
                  <a:srgbClr val="FFFFFF"/>
                </a:solidFill>
                <a:latin typeface="+mj-lt"/>
              </a:rPr>
              <a:t>STORAGE</a:t>
            </a:r>
          </a:p>
          <a:p>
            <a:pPr>
              <a:lnSpc>
                <a:spcPct val="90000"/>
              </a:lnSpc>
            </a:pPr>
            <a:endParaRPr lang="fr-FR" spc="-50" dirty="0">
              <a:solidFill>
                <a:srgbClr val="FFFFFF"/>
              </a:solidFill>
              <a:latin typeface="+mj-lt"/>
            </a:endParaRPr>
          </a:p>
          <a:p>
            <a:pPr marL="285750" indent="-285750">
              <a:lnSpc>
                <a:spcPct val="90000"/>
              </a:lnSpc>
              <a:buFontTx/>
              <a:buChar char="-"/>
            </a:pPr>
            <a:r>
              <a:rPr lang="fr-FR" spc="-50" dirty="0" smtClean="0">
                <a:solidFill>
                  <a:srgbClr val="FFFFFF"/>
                </a:solidFill>
                <a:latin typeface="+mj-lt"/>
              </a:rPr>
              <a:t>Tiered Storage </a:t>
            </a:r>
          </a:p>
          <a:p>
            <a:pPr marL="285750" indent="-285750">
              <a:lnSpc>
                <a:spcPct val="90000"/>
              </a:lnSpc>
              <a:buFontTx/>
              <a:buChar char="-"/>
            </a:pPr>
            <a:r>
              <a:rPr lang="fr-FR" spc="-50" dirty="0" smtClean="0">
                <a:solidFill>
                  <a:srgbClr val="FFFFFF"/>
                </a:solidFill>
                <a:latin typeface="+mj-lt"/>
              </a:rPr>
              <a:t>LUN en </a:t>
            </a:r>
            <a:r>
              <a:rPr lang="fr-FR" spc="-50" dirty="0" err="1" smtClean="0">
                <a:solidFill>
                  <a:srgbClr val="FFFFFF"/>
                </a:solidFill>
                <a:latin typeface="+mj-lt"/>
              </a:rPr>
              <a:t>VHDx</a:t>
            </a:r>
            <a:endParaRPr lang="fr-FR" spc="-50" dirty="0" smtClean="0">
              <a:solidFill>
                <a:srgbClr val="FFFFFF"/>
              </a:solidFill>
              <a:latin typeface="+mj-lt"/>
            </a:endParaRPr>
          </a:p>
          <a:p>
            <a:pPr marL="285750" indent="-285750">
              <a:lnSpc>
                <a:spcPct val="90000"/>
              </a:lnSpc>
              <a:buFontTx/>
              <a:buChar char="-"/>
            </a:pPr>
            <a:r>
              <a:rPr lang="fr-FR" spc="-50" dirty="0" smtClean="0">
                <a:solidFill>
                  <a:srgbClr val="FFFFFF"/>
                </a:solidFill>
                <a:latin typeface="+mj-lt"/>
              </a:rPr>
              <a:t>Déduplication</a:t>
            </a:r>
          </a:p>
          <a:p>
            <a:pPr marL="285750" indent="-285750">
              <a:lnSpc>
                <a:spcPct val="90000"/>
              </a:lnSpc>
              <a:buFontTx/>
              <a:buChar char="-"/>
            </a:pPr>
            <a:r>
              <a:rPr lang="fr-FR" spc="-50" dirty="0" err="1">
                <a:solidFill>
                  <a:srgbClr val="FFFFFF"/>
                </a:solidFill>
                <a:latin typeface="+mj-lt"/>
              </a:rPr>
              <a:t>Scale</a:t>
            </a:r>
            <a:r>
              <a:rPr lang="fr-FR" spc="-50" dirty="0">
                <a:solidFill>
                  <a:srgbClr val="FFFFFF"/>
                </a:solidFill>
                <a:latin typeface="+mj-lt"/>
              </a:rPr>
              <a:t>-Out </a:t>
            </a:r>
            <a:r>
              <a:rPr lang="fr-FR" spc="-50" dirty="0" smtClean="0">
                <a:solidFill>
                  <a:srgbClr val="FFFFFF"/>
                </a:solidFill>
                <a:latin typeface="+mj-lt"/>
              </a:rPr>
              <a:t>file Server</a:t>
            </a:r>
          </a:p>
          <a:p>
            <a:pPr marL="285750" indent="-285750">
              <a:lnSpc>
                <a:spcPct val="90000"/>
              </a:lnSpc>
              <a:buFontTx/>
              <a:buChar char="-"/>
            </a:pPr>
            <a:endParaRPr lang="fr-FR" spc="-50" dirty="0" smtClean="0">
              <a:solidFill>
                <a:srgbClr val="FFFFFF"/>
              </a:solidFill>
              <a:latin typeface="+mj-lt"/>
            </a:endParaRPr>
          </a:p>
          <a:p>
            <a:pPr>
              <a:lnSpc>
                <a:spcPct val="90000"/>
              </a:lnSpc>
            </a:pPr>
            <a:endParaRPr lang="fr-FR" spc="-50" dirty="0" smtClean="0">
              <a:solidFill>
                <a:srgbClr val="FFFFFF"/>
              </a:solidFill>
              <a:latin typeface="+mj-lt"/>
            </a:endParaRPr>
          </a:p>
        </p:txBody>
      </p:sp>
      <p:sp>
        <p:nvSpPr>
          <p:cNvPr id="27" name="ZoneTexte 26"/>
          <p:cNvSpPr txBox="1"/>
          <p:nvPr/>
        </p:nvSpPr>
        <p:spPr>
          <a:xfrm>
            <a:off x="5722445" y="1348198"/>
            <a:ext cx="2287699" cy="2576090"/>
          </a:xfrm>
          <a:prstGeom prst="rect">
            <a:avLst/>
          </a:prstGeom>
          <a:noFill/>
        </p:spPr>
        <p:txBody>
          <a:bodyPr wrap="square" lIns="0" tIns="0" rIns="0" bIns="0" rtlCol="0">
            <a:spAutoFit/>
          </a:bodyPr>
          <a:lstStyle/>
          <a:p>
            <a:pPr>
              <a:lnSpc>
                <a:spcPct val="90000"/>
              </a:lnSpc>
            </a:pPr>
            <a:r>
              <a:rPr lang="fr-FR" spc="-50" dirty="0" smtClean="0">
                <a:solidFill>
                  <a:srgbClr val="FFFFFF"/>
                </a:solidFill>
                <a:latin typeface="+mj-lt"/>
              </a:rPr>
              <a:t>NETWORK</a:t>
            </a:r>
          </a:p>
          <a:p>
            <a:pPr>
              <a:lnSpc>
                <a:spcPct val="90000"/>
              </a:lnSpc>
            </a:pPr>
            <a:endParaRPr lang="fr-FR" spc="-50" dirty="0" smtClean="0">
              <a:solidFill>
                <a:srgbClr val="FFFFFF"/>
              </a:solidFill>
              <a:latin typeface="+mj-lt"/>
            </a:endParaRPr>
          </a:p>
          <a:p>
            <a:pPr marL="285750" indent="-285750">
              <a:lnSpc>
                <a:spcPct val="90000"/>
              </a:lnSpc>
              <a:buFontTx/>
              <a:buChar char="-"/>
            </a:pPr>
            <a:r>
              <a:rPr lang="fr-FR" spc="-50" dirty="0" smtClean="0">
                <a:solidFill>
                  <a:srgbClr val="FFFFFF"/>
                </a:solidFill>
                <a:latin typeface="+mj-lt"/>
              </a:rPr>
              <a:t>NIC </a:t>
            </a:r>
            <a:r>
              <a:rPr lang="fr-FR" spc="-50" dirty="0" err="1" smtClean="0">
                <a:solidFill>
                  <a:srgbClr val="FFFFFF"/>
                </a:solidFill>
                <a:latin typeface="+mj-lt"/>
              </a:rPr>
              <a:t>Teaming</a:t>
            </a:r>
            <a:endParaRPr lang="fr-FR" spc="-50" dirty="0" smtClean="0">
              <a:solidFill>
                <a:srgbClr val="FFFFFF"/>
              </a:solidFill>
              <a:latin typeface="+mj-lt"/>
            </a:endParaRPr>
          </a:p>
          <a:p>
            <a:pPr marL="285750" indent="-285750">
              <a:lnSpc>
                <a:spcPct val="90000"/>
              </a:lnSpc>
              <a:buFontTx/>
              <a:buChar char="-"/>
            </a:pPr>
            <a:r>
              <a:rPr lang="fr-FR" spc="-50" dirty="0" smtClean="0">
                <a:solidFill>
                  <a:srgbClr val="FFFFFF"/>
                </a:solidFill>
                <a:latin typeface="+mj-lt"/>
              </a:rPr>
              <a:t>VLAN sous Hyper-V </a:t>
            </a:r>
          </a:p>
          <a:p>
            <a:pPr marL="285750" indent="-285750">
              <a:lnSpc>
                <a:spcPct val="90000"/>
              </a:lnSpc>
              <a:buFontTx/>
              <a:buChar char="-"/>
            </a:pPr>
            <a:r>
              <a:rPr lang="fr-FR" spc="-50" dirty="0" smtClean="0">
                <a:solidFill>
                  <a:srgbClr val="FFFFFF"/>
                </a:solidFill>
                <a:latin typeface="+mj-lt"/>
              </a:rPr>
              <a:t>PVLAN sous Hyper-V</a:t>
            </a:r>
          </a:p>
          <a:p>
            <a:pPr marL="285750" indent="-285750">
              <a:lnSpc>
                <a:spcPct val="90000"/>
              </a:lnSpc>
              <a:buFontTx/>
              <a:buChar char="-"/>
            </a:pPr>
            <a:endParaRPr lang="fr-FR" spc="-50" dirty="0" smtClean="0">
              <a:solidFill>
                <a:srgbClr val="FFFFFF"/>
              </a:solidFill>
              <a:latin typeface="+mj-lt"/>
            </a:endParaRPr>
          </a:p>
          <a:p>
            <a:pPr>
              <a:lnSpc>
                <a:spcPct val="90000"/>
              </a:lnSpc>
            </a:pPr>
            <a:endParaRPr lang="fr-FR" spc="-50" dirty="0" smtClean="0">
              <a:solidFill>
                <a:srgbClr val="FFFFFF"/>
              </a:solidFill>
              <a:latin typeface="+mj-lt"/>
            </a:endParaRPr>
          </a:p>
          <a:p>
            <a:pPr marL="285750" indent="-285750">
              <a:lnSpc>
                <a:spcPct val="90000"/>
              </a:lnSpc>
              <a:buFontTx/>
              <a:buChar char="-"/>
            </a:pPr>
            <a:endParaRPr lang="fr-FR" spc="-50" dirty="0" smtClean="0">
              <a:gradFill>
                <a:gsLst>
                  <a:gs pos="2917">
                    <a:schemeClr val="tx1"/>
                  </a:gs>
                  <a:gs pos="30000">
                    <a:schemeClr val="tx1"/>
                  </a:gs>
                </a:gsLst>
                <a:lin ang="5400000" scaled="0"/>
              </a:gradFill>
            </a:endParaRPr>
          </a:p>
          <a:p>
            <a:pPr>
              <a:lnSpc>
                <a:spcPct val="90000"/>
              </a:lnSpc>
            </a:pPr>
            <a:endParaRPr lang="fr-FR" spc="-50" dirty="0" smtClean="0">
              <a:gradFill>
                <a:gsLst>
                  <a:gs pos="2917">
                    <a:schemeClr val="tx1"/>
                  </a:gs>
                  <a:gs pos="30000">
                    <a:schemeClr val="tx1"/>
                  </a:gs>
                </a:gsLst>
                <a:lin ang="5400000" scaled="0"/>
              </a:gradFill>
            </a:endParaRPr>
          </a:p>
          <a:p>
            <a:pPr>
              <a:lnSpc>
                <a:spcPct val="90000"/>
              </a:lnSpc>
            </a:pPr>
            <a:endParaRPr lang="fr-FR" sz="2400" spc="-50" dirty="0" smtClean="0">
              <a:gradFill>
                <a:gsLst>
                  <a:gs pos="2917">
                    <a:schemeClr val="tx1"/>
                  </a:gs>
                  <a:gs pos="30000">
                    <a:schemeClr val="tx1"/>
                  </a:gs>
                </a:gsLst>
                <a:lin ang="5400000" scaled="0"/>
              </a:gradFill>
            </a:endParaRPr>
          </a:p>
        </p:txBody>
      </p:sp>
      <p:sp>
        <p:nvSpPr>
          <p:cNvPr id="28" name="ZoneTexte 27"/>
          <p:cNvSpPr txBox="1"/>
          <p:nvPr/>
        </p:nvSpPr>
        <p:spPr>
          <a:xfrm>
            <a:off x="3040667" y="3442895"/>
            <a:ext cx="1858297" cy="2576090"/>
          </a:xfrm>
          <a:prstGeom prst="rect">
            <a:avLst/>
          </a:prstGeom>
          <a:noFill/>
        </p:spPr>
        <p:txBody>
          <a:bodyPr wrap="square" lIns="0" tIns="0" rIns="0" bIns="0" rtlCol="0">
            <a:spAutoFit/>
          </a:bodyPr>
          <a:lstStyle/>
          <a:p>
            <a:pPr>
              <a:lnSpc>
                <a:spcPct val="90000"/>
              </a:lnSpc>
            </a:pPr>
            <a:r>
              <a:rPr lang="fr-FR" spc="-50" dirty="0" smtClean="0">
                <a:solidFill>
                  <a:srgbClr val="FFFFFF"/>
                </a:solidFill>
                <a:latin typeface="+mj-lt"/>
              </a:rPr>
              <a:t>CLUSTERING</a:t>
            </a:r>
          </a:p>
          <a:p>
            <a:pPr>
              <a:lnSpc>
                <a:spcPct val="90000"/>
              </a:lnSpc>
            </a:pPr>
            <a:endParaRPr lang="fr-FR" spc="-50" dirty="0" smtClean="0">
              <a:solidFill>
                <a:srgbClr val="FFFFFF"/>
              </a:solidFill>
              <a:latin typeface="+mj-lt"/>
            </a:endParaRPr>
          </a:p>
          <a:p>
            <a:pPr marL="342900" indent="-342900">
              <a:lnSpc>
                <a:spcPct val="90000"/>
              </a:lnSpc>
              <a:buFontTx/>
              <a:buChar char="-"/>
            </a:pPr>
            <a:r>
              <a:rPr lang="fr-FR" spc="-50" dirty="0" smtClean="0">
                <a:solidFill>
                  <a:srgbClr val="FFFFFF"/>
                </a:solidFill>
                <a:latin typeface="+mj-lt"/>
              </a:rPr>
              <a:t>Capacité</a:t>
            </a:r>
          </a:p>
          <a:p>
            <a:pPr marL="342900" indent="-342900">
              <a:lnSpc>
                <a:spcPct val="90000"/>
              </a:lnSpc>
              <a:buFontTx/>
              <a:buChar char="-"/>
            </a:pPr>
            <a:r>
              <a:rPr lang="fr-FR" spc="-50" dirty="0" smtClean="0">
                <a:solidFill>
                  <a:srgbClr val="FFFFFF"/>
                </a:solidFill>
                <a:latin typeface="+mj-lt"/>
              </a:rPr>
              <a:t>Partage </a:t>
            </a:r>
            <a:r>
              <a:rPr lang="fr-FR" spc="-50" dirty="0" err="1" smtClean="0">
                <a:solidFill>
                  <a:srgbClr val="FFFFFF"/>
                </a:solidFill>
                <a:latin typeface="+mj-lt"/>
              </a:rPr>
              <a:t>VHDx</a:t>
            </a:r>
            <a:endParaRPr lang="fr-FR" spc="-50" dirty="0" smtClean="0">
              <a:solidFill>
                <a:srgbClr val="FFFFFF"/>
              </a:solidFill>
              <a:latin typeface="+mj-lt"/>
            </a:endParaRPr>
          </a:p>
          <a:p>
            <a:pPr marL="342900" indent="-342900">
              <a:lnSpc>
                <a:spcPct val="90000"/>
              </a:lnSpc>
              <a:buFontTx/>
              <a:buChar char="-"/>
            </a:pPr>
            <a:r>
              <a:rPr lang="fr-FR" spc="-50" dirty="0" smtClean="0">
                <a:solidFill>
                  <a:srgbClr val="FFFFFF"/>
                </a:solidFill>
                <a:latin typeface="+mj-lt"/>
              </a:rPr>
              <a:t>CAU</a:t>
            </a:r>
          </a:p>
          <a:p>
            <a:pPr marL="342900" indent="-342900">
              <a:lnSpc>
                <a:spcPct val="90000"/>
              </a:lnSpc>
              <a:buFontTx/>
              <a:buChar char="-"/>
            </a:pPr>
            <a:r>
              <a:rPr lang="fr-FR" spc="-50" dirty="0" smtClean="0">
                <a:solidFill>
                  <a:srgbClr val="FFFFFF"/>
                </a:solidFill>
                <a:latin typeface="+mj-lt"/>
              </a:rPr>
              <a:t>Administration simplifiée</a:t>
            </a:r>
          </a:p>
          <a:p>
            <a:pPr marL="342900" indent="-342900">
              <a:lnSpc>
                <a:spcPct val="90000"/>
              </a:lnSpc>
              <a:buFontTx/>
              <a:buChar char="-"/>
            </a:pPr>
            <a:endParaRPr lang="fr-FR" spc="-50" dirty="0" smtClean="0">
              <a:solidFill>
                <a:srgbClr val="FFFFFF"/>
              </a:solidFill>
              <a:latin typeface="+mj-lt"/>
            </a:endParaRPr>
          </a:p>
          <a:p>
            <a:pPr marL="342900" indent="-342900">
              <a:lnSpc>
                <a:spcPct val="90000"/>
              </a:lnSpc>
              <a:buFontTx/>
              <a:buChar char="-"/>
            </a:pPr>
            <a:endParaRPr lang="fr-FR" spc="-50" dirty="0" smtClean="0">
              <a:solidFill>
                <a:srgbClr val="FFFFFF"/>
              </a:solidFill>
              <a:latin typeface="+mj-lt"/>
            </a:endParaRPr>
          </a:p>
          <a:p>
            <a:pPr>
              <a:lnSpc>
                <a:spcPct val="90000"/>
              </a:lnSpc>
            </a:pPr>
            <a:endParaRPr lang="fr-FR" sz="2400" spc="-50" dirty="0" smtClean="0">
              <a:solidFill>
                <a:srgbClr val="FFFFFF"/>
              </a:solidFill>
            </a:endParaRPr>
          </a:p>
        </p:txBody>
      </p:sp>
      <p:sp>
        <p:nvSpPr>
          <p:cNvPr id="19" name="ZoneTexte 18"/>
          <p:cNvSpPr txBox="1"/>
          <p:nvPr/>
        </p:nvSpPr>
        <p:spPr>
          <a:xfrm>
            <a:off x="8853308" y="2122086"/>
            <a:ext cx="1858297" cy="1578894"/>
          </a:xfrm>
          <a:prstGeom prst="rect">
            <a:avLst/>
          </a:prstGeom>
          <a:noFill/>
        </p:spPr>
        <p:txBody>
          <a:bodyPr wrap="square" lIns="0" tIns="0" rIns="0" bIns="0" rtlCol="0">
            <a:spAutoFit/>
          </a:bodyPr>
          <a:lstStyle/>
          <a:p>
            <a:pPr>
              <a:lnSpc>
                <a:spcPct val="90000"/>
              </a:lnSpc>
            </a:pPr>
            <a:r>
              <a:rPr lang="fr-FR" spc="-50" dirty="0" err="1" smtClean="0">
                <a:solidFill>
                  <a:srgbClr val="FFFFFF"/>
                </a:solidFill>
                <a:latin typeface="+mj-lt"/>
              </a:rPr>
              <a:t>Work</a:t>
            </a:r>
            <a:r>
              <a:rPr lang="fr-FR" spc="-50" dirty="0" smtClean="0">
                <a:solidFill>
                  <a:srgbClr val="FFFFFF"/>
                </a:solidFill>
                <a:latin typeface="+mj-lt"/>
              </a:rPr>
              <a:t> -</a:t>
            </a:r>
            <a:r>
              <a:rPr lang="fr-FR" spc="-50" dirty="0" err="1" smtClean="0">
                <a:solidFill>
                  <a:srgbClr val="FFFFFF"/>
                </a:solidFill>
                <a:latin typeface="+mj-lt"/>
              </a:rPr>
              <a:t>Folders</a:t>
            </a:r>
            <a:endParaRPr lang="fr-FR" spc="-50" dirty="0" smtClean="0">
              <a:solidFill>
                <a:srgbClr val="FFFFFF"/>
              </a:solidFill>
              <a:latin typeface="+mj-lt"/>
            </a:endParaRPr>
          </a:p>
          <a:p>
            <a:pPr>
              <a:lnSpc>
                <a:spcPct val="90000"/>
              </a:lnSpc>
            </a:pPr>
            <a:endParaRPr lang="fr-FR" spc="-50" dirty="0">
              <a:solidFill>
                <a:srgbClr val="FFFFFF"/>
              </a:solidFill>
              <a:latin typeface="+mj-lt"/>
            </a:endParaRPr>
          </a:p>
          <a:p>
            <a:pPr>
              <a:lnSpc>
                <a:spcPct val="90000"/>
              </a:lnSpc>
            </a:pPr>
            <a:endParaRPr lang="fr-FR" spc="-50" dirty="0" smtClean="0">
              <a:solidFill>
                <a:srgbClr val="FFFFFF"/>
              </a:solidFill>
              <a:latin typeface="+mj-lt"/>
            </a:endParaRPr>
          </a:p>
          <a:p>
            <a:pPr marL="285750" indent="-285750">
              <a:lnSpc>
                <a:spcPct val="90000"/>
              </a:lnSpc>
              <a:buFontTx/>
              <a:buChar char="-"/>
            </a:pPr>
            <a:endParaRPr lang="fr-FR" spc="-50" dirty="0" smtClean="0">
              <a:gradFill>
                <a:gsLst>
                  <a:gs pos="2917">
                    <a:schemeClr val="tx1"/>
                  </a:gs>
                  <a:gs pos="30000">
                    <a:schemeClr val="tx1"/>
                  </a:gs>
                </a:gsLst>
                <a:lin ang="5400000" scaled="0"/>
              </a:gradFill>
            </a:endParaRPr>
          </a:p>
          <a:p>
            <a:pPr>
              <a:lnSpc>
                <a:spcPct val="90000"/>
              </a:lnSpc>
            </a:pPr>
            <a:endParaRPr lang="fr-FR" spc="-50" dirty="0" smtClean="0">
              <a:gradFill>
                <a:gsLst>
                  <a:gs pos="2917">
                    <a:schemeClr val="tx1"/>
                  </a:gs>
                  <a:gs pos="30000">
                    <a:schemeClr val="tx1"/>
                  </a:gs>
                </a:gsLst>
                <a:lin ang="5400000" scaled="0"/>
              </a:gradFill>
            </a:endParaRPr>
          </a:p>
          <a:p>
            <a:pPr>
              <a:lnSpc>
                <a:spcPct val="90000"/>
              </a:lnSpc>
            </a:pPr>
            <a:endParaRPr lang="fr-FR" sz="2400" spc="-50" dirty="0" smtClean="0">
              <a:gradFill>
                <a:gsLst>
                  <a:gs pos="2917">
                    <a:schemeClr val="tx1"/>
                  </a:gs>
                  <a:gs pos="30000">
                    <a:schemeClr val="tx1"/>
                  </a:gs>
                </a:gsLst>
                <a:lin ang="5400000" scaled="0"/>
              </a:gradFill>
            </a:endParaRPr>
          </a:p>
        </p:txBody>
      </p:sp>
      <p:sp>
        <p:nvSpPr>
          <p:cNvPr id="2" name="Espace réservé du numéro de diapositive 1"/>
          <p:cNvSpPr>
            <a:spLocks noGrp="1"/>
          </p:cNvSpPr>
          <p:nvPr>
            <p:ph type="sldNum" sz="quarter" idx="12"/>
          </p:nvPr>
        </p:nvSpPr>
        <p:spPr/>
        <p:txBody>
          <a:bodyPr/>
          <a:lstStyle/>
          <a:p>
            <a:pPr>
              <a:lnSpc>
                <a:spcPct val="90000"/>
              </a:lnSpc>
            </a:pPr>
            <a:fld id="{1BC86A1F-E589-44B2-A543-2EC98F5547A7}" type="slidenum">
              <a:rPr lang="en-US" smtClean="0"/>
              <a:pPr>
                <a:lnSpc>
                  <a:spcPct val="90000"/>
                </a:lnSpc>
              </a:pPr>
              <a:t>6</a:t>
            </a:fld>
            <a:endParaRPr lang="en-US" dirty="0"/>
          </a:p>
        </p:txBody>
      </p:sp>
    </p:spTree>
    <p:extLst>
      <p:ext uri="{BB962C8B-B14F-4D97-AF65-F5344CB8AC3E}">
        <p14:creationId xmlns:p14="http://schemas.microsoft.com/office/powerpoint/2010/main" val="24296031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9" descr="9304695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p:txBody>
          <a:bodyPr rIns="457200"/>
          <a:lstStyle/>
          <a:p>
            <a:r>
              <a:rPr lang="en-US" sz="5400" spc="-50" dirty="0" smtClean="0">
                <a:solidFill>
                  <a:srgbClr val="FFFFFF"/>
                </a:solidFill>
              </a:rPr>
              <a:t>HYPER-V 3.0 R2</a:t>
            </a:r>
            <a:endParaRPr lang="en-US" sz="5800" dirty="0"/>
          </a:p>
        </p:txBody>
      </p:sp>
    </p:spTree>
    <p:extLst>
      <p:ext uri="{BB962C8B-B14F-4D97-AF65-F5344CB8AC3E}">
        <p14:creationId xmlns:p14="http://schemas.microsoft.com/office/powerpoint/2010/main" val="25502157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bwMode="ltGray">
          <a:xfrm>
            <a:off x="0" y="-1"/>
            <a:ext cx="4130675" cy="6858001"/>
          </a:xfrm>
          <a:prstGeom prst="rect">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pPr>
            <a:endParaRPr lang="en-US" sz="2000" spc="-50" dirty="0" smtClean="0">
              <a:gradFill>
                <a:gsLst>
                  <a:gs pos="0">
                    <a:schemeClr val="bg1"/>
                  </a:gs>
                  <a:gs pos="100000">
                    <a:schemeClr val="bg1"/>
                  </a:gs>
                </a:gsLst>
                <a:lin ang="5400000" scaled="0"/>
              </a:gradFill>
            </a:endParaRPr>
          </a:p>
        </p:txBody>
      </p:sp>
      <p:sp>
        <p:nvSpPr>
          <p:cNvPr id="15" name="TextBox 14"/>
          <p:cNvSpPr txBox="1"/>
          <p:nvPr/>
        </p:nvSpPr>
        <p:spPr bwMode="white">
          <a:xfrm>
            <a:off x="520700" y="2763026"/>
            <a:ext cx="3146425" cy="923330"/>
          </a:xfrm>
          <a:prstGeom prst="rect">
            <a:avLst/>
          </a:prstGeom>
          <a:noFill/>
        </p:spPr>
        <p:txBody>
          <a:bodyPr wrap="square" lIns="0" tIns="0" rIns="0" bIns="0" rtlCol="0">
            <a:spAutoFit/>
          </a:bodyPr>
          <a:lstStyle/>
          <a:p>
            <a:pPr defTabSz="1306513"/>
            <a:r>
              <a:rPr lang="fr-FR" sz="2000" dirty="0" smtClean="0">
                <a:solidFill>
                  <a:schemeClr val="bg1"/>
                </a:solidFill>
              </a:rPr>
              <a:t>Windows Server 2012 R2 système d’exploitation taillé pour le Cloud</a:t>
            </a:r>
            <a:endParaRPr lang="fr-FR" sz="2000" dirty="0">
              <a:solidFill>
                <a:schemeClr val="bg1"/>
              </a:solidFill>
            </a:endParaRPr>
          </a:p>
        </p:txBody>
      </p:sp>
      <p:sp>
        <p:nvSpPr>
          <p:cNvPr id="16" name="Title 1"/>
          <p:cNvSpPr txBox="1">
            <a:spLocks/>
          </p:cNvSpPr>
          <p:nvPr/>
        </p:nvSpPr>
        <p:spPr>
          <a:xfrm>
            <a:off x="4630849" y="586367"/>
            <a:ext cx="6998495" cy="747897"/>
          </a:xfrm>
          <a:prstGeom prst="rect">
            <a:avLst/>
          </a:prstGeom>
        </p:spPr>
        <p:txBody>
          <a:bodyPr lIns="0" tIns="0" rIns="0" bIns="0"/>
          <a:lstStyle>
            <a:lvl1pPr algn="l" defTabSz="914363" rtl="0" eaLnBrk="1" latinLnBrk="0" hangingPunct="1">
              <a:lnSpc>
                <a:spcPct val="90000"/>
              </a:lnSpc>
              <a:spcBef>
                <a:spcPct val="0"/>
              </a:spcBef>
              <a:buNone/>
              <a:defRPr lang="en-US" sz="5400" b="0" kern="1200" cap="none" spc="-100" baseline="0" dirty="0" smtClean="0">
                <a:ln w="3175">
                  <a:noFill/>
                </a:ln>
                <a:gradFill>
                  <a:gsLst>
                    <a:gs pos="1250">
                      <a:schemeClr val="tx2"/>
                    </a:gs>
                    <a:gs pos="100000">
                      <a:schemeClr val="tx2"/>
                    </a:gs>
                  </a:gsLst>
                  <a:lin ang="5400000" scaled="0"/>
                </a:gradFill>
                <a:effectLst/>
                <a:latin typeface="+mj-lt"/>
                <a:ea typeface="+mn-ea"/>
                <a:cs typeface="Arial" charset="0"/>
              </a:defRPr>
            </a:lvl1pPr>
          </a:lstStyle>
          <a:p>
            <a:r>
              <a:rPr lang="en-US" dirty="0" smtClean="0">
                <a:gradFill>
                  <a:gsLst>
                    <a:gs pos="1667">
                      <a:schemeClr val="accent1"/>
                    </a:gs>
                    <a:gs pos="26000">
                      <a:schemeClr val="accent1"/>
                    </a:gs>
                  </a:gsLst>
                  <a:lin ang="5400000" scaled="0"/>
                </a:gradFill>
              </a:rPr>
              <a:t>HYPER-V 3.0 R2</a:t>
            </a:r>
            <a:endParaRPr lang="en-US" dirty="0">
              <a:gradFill>
                <a:gsLst>
                  <a:gs pos="1667">
                    <a:schemeClr val="accent1"/>
                  </a:gs>
                  <a:gs pos="26000">
                    <a:schemeClr val="accent1"/>
                  </a:gs>
                </a:gsLst>
                <a:lin ang="5400000" scaled="0"/>
              </a:gradFill>
            </a:endParaRPr>
          </a:p>
        </p:txBody>
      </p:sp>
      <p:sp>
        <p:nvSpPr>
          <p:cNvPr id="17" name="TextBox 16"/>
          <p:cNvSpPr txBox="1"/>
          <p:nvPr/>
        </p:nvSpPr>
        <p:spPr>
          <a:xfrm>
            <a:off x="4651374" y="1386952"/>
            <a:ext cx="6998495" cy="5201424"/>
          </a:xfrm>
          <a:prstGeom prst="rect">
            <a:avLst/>
          </a:prstGeom>
          <a:noFill/>
        </p:spPr>
        <p:txBody>
          <a:bodyPr wrap="square" lIns="0" tIns="0" rIns="0" bIns="0" rtlCol="0">
            <a:spAutoFit/>
          </a:bodyPr>
          <a:lstStyle/>
          <a:p>
            <a:pPr marL="274320" indent="-274320" defTabSz="1306513">
              <a:spcBef>
                <a:spcPts val="600"/>
              </a:spcBef>
              <a:spcAft>
                <a:spcPts val="600"/>
              </a:spcAft>
              <a:buFont typeface="Arial" pitchFamily="34" charset="0"/>
              <a:buChar char="•"/>
            </a:pPr>
            <a:r>
              <a:rPr lang="fr-FR" sz="3200" dirty="0" smtClean="0">
                <a:solidFill>
                  <a:srgbClr val="717171"/>
                </a:solidFill>
                <a:latin typeface="Segoe UI Light"/>
                <a:cs typeface="Segoe UI Light"/>
              </a:rPr>
              <a:t>VM de 2éme </a:t>
            </a:r>
            <a:r>
              <a:rPr lang="fr-FR" sz="3200" dirty="0">
                <a:solidFill>
                  <a:srgbClr val="717171"/>
                </a:solidFill>
                <a:latin typeface="Segoe UI Light"/>
                <a:cs typeface="Segoe UI Light"/>
              </a:rPr>
              <a:t>g</a:t>
            </a:r>
            <a:r>
              <a:rPr lang="fr-FR" sz="3200" dirty="0" smtClean="0">
                <a:solidFill>
                  <a:srgbClr val="717171"/>
                </a:solidFill>
                <a:latin typeface="Segoe UI Light"/>
                <a:cs typeface="Segoe UI Light"/>
              </a:rPr>
              <a:t>énération supportée avec  </a:t>
            </a:r>
          </a:p>
          <a:p>
            <a:pPr marL="1188683" lvl="2" indent="-274320" defTabSz="1306513">
              <a:spcBef>
                <a:spcPts val="600"/>
              </a:spcBef>
              <a:spcAft>
                <a:spcPts val="600"/>
              </a:spcAft>
              <a:buFont typeface="Arial" pitchFamily="34" charset="0"/>
              <a:buChar char="•"/>
            </a:pPr>
            <a:r>
              <a:rPr lang="fr-FR" sz="3200" dirty="0" smtClean="0">
                <a:solidFill>
                  <a:srgbClr val="717171"/>
                </a:solidFill>
                <a:latin typeface="Segoe UI Light"/>
                <a:cs typeface="Segoe UI Light"/>
              </a:rPr>
              <a:t>Windows 8/ 8.1 64 bits</a:t>
            </a:r>
          </a:p>
          <a:p>
            <a:pPr marL="1188683" lvl="2" indent="-274320" defTabSz="1306513">
              <a:spcBef>
                <a:spcPts val="600"/>
              </a:spcBef>
              <a:spcAft>
                <a:spcPts val="600"/>
              </a:spcAft>
              <a:buFont typeface="Arial" pitchFamily="34" charset="0"/>
              <a:buChar char="•"/>
            </a:pPr>
            <a:r>
              <a:rPr lang="fr-FR" sz="3200" dirty="0" smtClean="0">
                <a:solidFill>
                  <a:srgbClr val="717171"/>
                </a:solidFill>
                <a:latin typeface="Segoe UI Light"/>
                <a:cs typeface="Segoe UI Light"/>
              </a:rPr>
              <a:t>Windows Server 2012 /R2</a:t>
            </a:r>
          </a:p>
          <a:p>
            <a:pPr marL="1188683" lvl="2" indent="-274320" defTabSz="1306513">
              <a:spcBef>
                <a:spcPts val="600"/>
              </a:spcBef>
              <a:spcAft>
                <a:spcPts val="600"/>
              </a:spcAft>
              <a:buFont typeface="Arial" pitchFamily="34" charset="0"/>
              <a:buChar char="•"/>
            </a:pPr>
            <a:r>
              <a:rPr lang="fr-FR" sz="3200" dirty="0" smtClean="0">
                <a:solidFill>
                  <a:srgbClr val="717171"/>
                </a:solidFill>
                <a:latin typeface="Segoe UI Light"/>
                <a:cs typeface="Segoe UI Light"/>
              </a:rPr>
              <a:t>Gestion de UEFI 	</a:t>
            </a:r>
          </a:p>
          <a:p>
            <a:pPr marL="1188683" lvl="2" indent="-274320" defTabSz="1306513">
              <a:spcBef>
                <a:spcPts val="600"/>
              </a:spcBef>
              <a:spcAft>
                <a:spcPts val="600"/>
              </a:spcAft>
              <a:buFont typeface="Arial" pitchFamily="34" charset="0"/>
              <a:buChar char="•"/>
            </a:pPr>
            <a:r>
              <a:rPr lang="fr-FR" sz="3200" dirty="0" smtClean="0">
                <a:solidFill>
                  <a:srgbClr val="717171"/>
                </a:solidFill>
                <a:latin typeface="Segoe UI Light"/>
                <a:cs typeface="Segoe UI Light"/>
              </a:rPr>
              <a:t>Expérience </a:t>
            </a:r>
            <a:r>
              <a:rPr lang="fr-FR" sz="3200" dirty="0" err="1" smtClean="0">
                <a:solidFill>
                  <a:srgbClr val="717171"/>
                </a:solidFill>
                <a:latin typeface="Segoe UI Light"/>
                <a:cs typeface="Segoe UI Light"/>
              </a:rPr>
              <a:t>VMconnect</a:t>
            </a:r>
            <a:endParaRPr lang="fr-FR" sz="3200" dirty="0" smtClean="0">
              <a:solidFill>
                <a:srgbClr val="717171"/>
              </a:solidFill>
              <a:latin typeface="Segoe UI Light"/>
              <a:cs typeface="Segoe UI Light"/>
            </a:endParaRPr>
          </a:p>
          <a:p>
            <a:pPr marL="1188683" lvl="2" indent="-274320" defTabSz="1306513">
              <a:spcBef>
                <a:spcPts val="600"/>
              </a:spcBef>
              <a:spcAft>
                <a:spcPts val="600"/>
              </a:spcAft>
              <a:buFont typeface="Arial" pitchFamily="34" charset="0"/>
              <a:buChar char="•"/>
            </a:pPr>
            <a:r>
              <a:rPr lang="fr-FR" sz="3200" dirty="0" smtClean="0">
                <a:solidFill>
                  <a:srgbClr val="717171"/>
                </a:solidFill>
                <a:latin typeface="Segoe UI Light"/>
                <a:cs typeface="Segoe UI Light"/>
              </a:rPr>
              <a:t>20 % plus rapide au boot qu’une VM de génération 1 &amp; 50% à l’installation </a:t>
            </a:r>
            <a:endParaRPr lang="fr-FR" sz="3200" dirty="0">
              <a:solidFill>
                <a:srgbClr val="717171"/>
              </a:solidFill>
              <a:latin typeface="Segoe UI Light"/>
              <a:cs typeface="Segoe UI Light"/>
            </a:endParaRPr>
          </a:p>
        </p:txBody>
      </p:sp>
      <p:pic>
        <p:nvPicPr>
          <p:cNvPr id="7" name="Picture 13" descr="lightning-money"/>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00174" y="1424040"/>
            <a:ext cx="586470" cy="968308"/>
          </a:xfrm>
          <a:prstGeom prst="rect">
            <a:avLst/>
          </a:prstGeom>
          <a:noFill/>
          <a:ln w="9525">
            <a:noFill/>
            <a:miter lim="800000"/>
            <a:headEnd/>
            <a:tailEnd/>
          </a:ln>
        </p:spPr>
      </p:pic>
      <p:sp>
        <p:nvSpPr>
          <p:cNvPr id="2" name="Espace réservé du numéro de diapositive 1"/>
          <p:cNvSpPr>
            <a:spLocks noGrp="1"/>
          </p:cNvSpPr>
          <p:nvPr>
            <p:ph type="sldNum" sz="quarter" idx="12"/>
          </p:nvPr>
        </p:nvSpPr>
        <p:spPr/>
        <p:txBody>
          <a:bodyPr/>
          <a:lstStyle/>
          <a:p>
            <a:pPr>
              <a:lnSpc>
                <a:spcPct val="90000"/>
              </a:lnSpc>
            </a:pPr>
            <a:fld id="{1BC86A1F-E589-44B2-A543-2EC98F5547A7}" type="slidenum">
              <a:rPr lang="en-US" smtClean="0"/>
              <a:pPr>
                <a:lnSpc>
                  <a:spcPct val="90000"/>
                </a:lnSpc>
              </a:pPr>
              <a:t>8</a:t>
            </a:fld>
            <a:endParaRPr lang="en-US" dirty="0"/>
          </a:p>
        </p:txBody>
      </p:sp>
    </p:spTree>
    <p:extLst>
      <p:ext uri="{BB962C8B-B14F-4D97-AF65-F5344CB8AC3E}">
        <p14:creationId xmlns:p14="http://schemas.microsoft.com/office/powerpoint/2010/main" val="35867156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bwMode="ltGray">
          <a:xfrm>
            <a:off x="0" y="-1"/>
            <a:ext cx="4130675" cy="6858001"/>
          </a:xfrm>
          <a:prstGeom prst="rect">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pPr>
            <a:endParaRPr lang="en-US" sz="2000" spc="-50" dirty="0" smtClean="0">
              <a:gradFill>
                <a:gsLst>
                  <a:gs pos="0">
                    <a:schemeClr val="bg1"/>
                  </a:gs>
                  <a:gs pos="100000">
                    <a:schemeClr val="bg1"/>
                  </a:gs>
                </a:gsLst>
                <a:lin ang="5400000" scaled="0"/>
              </a:gradFill>
            </a:endParaRPr>
          </a:p>
        </p:txBody>
      </p:sp>
      <p:sp>
        <p:nvSpPr>
          <p:cNvPr id="15" name="TextBox 14"/>
          <p:cNvSpPr txBox="1"/>
          <p:nvPr/>
        </p:nvSpPr>
        <p:spPr bwMode="white">
          <a:xfrm>
            <a:off x="520700" y="2763026"/>
            <a:ext cx="3146425" cy="923330"/>
          </a:xfrm>
          <a:prstGeom prst="rect">
            <a:avLst/>
          </a:prstGeom>
          <a:noFill/>
        </p:spPr>
        <p:txBody>
          <a:bodyPr wrap="square" lIns="0" tIns="0" rIns="0" bIns="0" rtlCol="0">
            <a:spAutoFit/>
          </a:bodyPr>
          <a:lstStyle/>
          <a:p>
            <a:pPr defTabSz="1306513"/>
            <a:r>
              <a:rPr lang="fr-FR" sz="2000" dirty="0">
                <a:solidFill>
                  <a:schemeClr val="bg1"/>
                </a:solidFill>
              </a:rPr>
              <a:t>Windows Server 2012 R2 système d’exploitation taillé pour le Cloud</a:t>
            </a:r>
          </a:p>
        </p:txBody>
      </p:sp>
      <p:sp>
        <p:nvSpPr>
          <p:cNvPr id="16" name="Title 1"/>
          <p:cNvSpPr txBox="1">
            <a:spLocks/>
          </p:cNvSpPr>
          <p:nvPr/>
        </p:nvSpPr>
        <p:spPr>
          <a:xfrm>
            <a:off x="4630849" y="1160297"/>
            <a:ext cx="6998495" cy="747897"/>
          </a:xfrm>
          <a:prstGeom prst="rect">
            <a:avLst/>
          </a:prstGeom>
        </p:spPr>
        <p:txBody>
          <a:bodyPr lIns="0" tIns="0" rIns="0" bIns="0"/>
          <a:lstStyle>
            <a:lvl1pPr algn="l" defTabSz="914363" rtl="0" eaLnBrk="1" latinLnBrk="0" hangingPunct="1">
              <a:lnSpc>
                <a:spcPct val="90000"/>
              </a:lnSpc>
              <a:spcBef>
                <a:spcPct val="0"/>
              </a:spcBef>
              <a:buNone/>
              <a:defRPr lang="en-US" sz="5400" b="0" kern="1200" cap="none" spc="-100" baseline="0" dirty="0" smtClean="0">
                <a:ln w="3175">
                  <a:noFill/>
                </a:ln>
                <a:gradFill>
                  <a:gsLst>
                    <a:gs pos="1250">
                      <a:schemeClr val="tx2"/>
                    </a:gs>
                    <a:gs pos="100000">
                      <a:schemeClr val="tx2"/>
                    </a:gs>
                  </a:gsLst>
                  <a:lin ang="5400000" scaled="0"/>
                </a:gradFill>
                <a:effectLst/>
                <a:latin typeface="+mj-lt"/>
                <a:ea typeface="+mn-ea"/>
                <a:cs typeface="Arial" charset="0"/>
              </a:defRPr>
            </a:lvl1pPr>
          </a:lstStyle>
          <a:p>
            <a:r>
              <a:rPr lang="en-US" dirty="0" smtClean="0">
                <a:gradFill>
                  <a:gsLst>
                    <a:gs pos="1667">
                      <a:schemeClr val="accent1"/>
                    </a:gs>
                    <a:gs pos="26000">
                      <a:schemeClr val="accent1"/>
                    </a:gs>
                  </a:gsLst>
                  <a:lin ang="5400000" scaled="0"/>
                </a:gradFill>
              </a:rPr>
              <a:t>HYPER-V 3.0 R2</a:t>
            </a:r>
            <a:endParaRPr lang="en-US" dirty="0">
              <a:gradFill>
                <a:gsLst>
                  <a:gs pos="1667">
                    <a:schemeClr val="accent1"/>
                  </a:gs>
                  <a:gs pos="26000">
                    <a:schemeClr val="accent1"/>
                  </a:gs>
                </a:gsLst>
                <a:lin ang="5400000" scaled="0"/>
              </a:gradFill>
            </a:endParaRPr>
          </a:p>
        </p:txBody>
      </p:sp>
      <p:sp>
        <p:nvSpPr>
          <p:cNvPr id="17" name="TextBox 16"/>
          <p:cNvSpPr txBox="1"/>
          <p:nvPr/>
        </p:nvSpPr>
        <p:spPr>
          <a:xfrm>
            <a:off x="4651374" y="2301361"/>
            <a:ext cx="6998495" cy="5078313"/>
          </a:xfrm>
          <a:prstGeom prst="rect">
            <a:avLst/>
          </a:prstGeom>
          <a:noFill/>
        </p:spPr>
        <p:txBody>
          <a:bodyPr wrap="square" lIns="0" tIns="0" rIns="0" bIns="0" rtlCol="0">
            <a:spAutoFit/>
          </a:bodyPr>
          <a:lstStyle/>
          <a:p>
            <a:pPr marL="274320" indent="-274320" defTabSz="1306513">
              <a:spcBef>
                <a:spcPts val="600"/>
              </a:spcBef>
              <a:spcAft>
                <a:spcPts val="600"/>
              </a:spcAft>
              <a:buFont typeface="Arial" pitchFamily="34" charset="0"/>
              <a:buChar char="•"/>
            </a:pPr>
            <a:r>
              <a:rPr lang="fr-FR" sz="3000" dirty="0" smtClean="0">
                <a:solidFill>
                  <a:srgbClr val="717171"/>
                </a:solidFill>
                <a:latin typeface="Segoe UI Light"/>
                <a:cs typeface="Segoe UI Light"/>
              </a:rPr>
              <a:t>Live Migration entre 2012 et 2012 R2</a:t>
            </a:r>
          </a:p>
          <a:p>
            <a:pPr marL="274320" indent="-274320" defTabSz="1306513">
              <a:spcBef>
                <a:spcPts val="600"/>
              </a:spcBef>
              <a:spcAft>
                <a:spcPts val="600"/>
              </a:spcAft>
              <a:buFont typeface="Arial" pitchFamily="34" charset="0"/>
              <a:buChar char="•"/>
            </a:pPr>
            <a:r>
              <a:rPr lang="fr-FR" sz="3000" dirty="0" smtClean="0">
                <a:solidFill>
                  <a:srgbClr val="717171"/>
                </a:solidFill>
                <a:latin typeface="Segoe UI Light"/>
                <a:cs typeface="Segoe UI Light"/>
              </a:rPr>
              <a:t>Live migration avec compression de la RAM des </a:t>
            </a:r>
            <a:r>
              <a:rPr lang="fr-FR" sz="3000" dirty="0" err="1" smtClean="0">
                <a:solidFill>
                  <a:srgbClr val="717171"/>
                </a:solidFill>
                <a:latin typeface="Segoe UI Light"/>
                <a:cs typeface="Segoe UI Light"/>
              </a:rPr>
              <a:t>VMs</a:t>
            </a:r>
            <a:endParaRPr lang="fr-FR" sz="3000" dirty="0" smtClean="0">
              <a:solidFill>
                <a:srgbClr val="717171"/>
              </a:solidFill>
              <a:latin typeface="Segoe UI Light"/>
              <a:cs typeface="Segoe UI Light"/>
            </a:endParaRPr>
          </a:p>
          <a:p>
            <a:pPr marL="274320" indent="-274320" defTabSz="1306513">
              <a:spcBef>
                <a:spcPts val="600"/>
              </a:spcBef>
              <a:spcAft>
                <a:spcPts val="600"/>
              </a:spcAft>
              <a:buFont typeface="Arial" pitchFamily="34" charset="0"/>
              <a:buChar char="•"/>
            </a:pPr>
            <a:r>
              <a:rPr lang="fr-FR" sz="3000" dirty="0" smtClean="0">
                <a:solidFill>
                  <a:srgbClr val="717171"/>
                </a:solidFill>
                <a:latin typeface="Segoe UI Light"/>
                <a:cs typeface="Segoe UI Light"/>
              </a:rPr>
              <a:t>Ajout de d’espace disque et </a:t>
            </a:r>
            <a:r>
              <a:rPr lang="fr-FR" sz="3000" dirty="0" err="1" smtClean="0">
                <a:solidFill>
                  <a:srgbClr val="717171"/>
                </a:solidFill>
                <a:latin typeface="Segoe UI Light"/>
                <a:cs typeface="Segoe UI Light"/>
              </a:rPr>
              <a:t>shrink</a:t>
            </a:r>
            <a:r>
              <a:rPr lang="fr-FR" sz="3000" dirty="0" smtClean="0">
                <a:solidFill>
                  <a:srgbClr val="717171"/>
                </a:solidFill>
                <a:latin typeface="Segoe UI Light"/>
                <a:cs typeface="Segoe UI Light"/>
              </a:rPr>
              <a:t> à chaud </a:t>
            </a:r>
          </a:p>
          <a:p>
            <a:pPr marL="274320" indent="-274320" defTabSz="1306513">
              <a:spcBef>
                <a:spcPts val="600"/>
              </a:spcBef>
              <a:spcAft>
                <a:spcPts val="600"/>
              </a:spcAft>
              <a:buFont typeface="Arial" pitchFamily="34" charset="0"/>
              <a:buChar char="•"/>
            </a:pPr>
            <a:r>
              <a:rPr lang="fr-FR" sz="3000" dirty="0" smtClean="0">
                <a:solidFill>
                  <a:srgbClr val="717171"/>
                </a:solidFill>
                <a:latin typeface="Segoe UI Light"/>
                <a:cs typeface="Segoe UI Light"/>
              </a:rPr>
              <a:t>Clonage des VMs à chaud </a:t>
            </a:r>
          </a:p>
          <a:p>
            <a:pPr marL="274320" indent="-274320" defTabSz="1306513">
              <a:spcBef>
                <a:spcPts val="600"/>
              </a:spcBef>
              <a:spcAft>
                <a:spcPts val="600"/>
              </a:spcAft>
              <a:buFont typeface="Arial" pitchFamily="34" charset="0"/>
              <a:buChar char="•"/>
            </a:pPr>
            <a:endParaRPr lang="en-US" sz="3000" dirty="0" smtClean="0">
              <a:solidFill>
                <a:srgbClr val="717171"/>
              </a:solidFill>
              <a:latin typeface="Segoe UI Light"/>
              <a:cs typeface="Segoe UI Light"/>
            </a:endParaRPr>
          </a:p>
          <a:p>
            <a:pPr marL="274320" indent="-274320" defTabSz="1306513">
              <a:spcBef>
                <a:spcPts val="600"/>
              </a:spcBef>
              <a:spcAft>
                <a:spcPts val="600"/>
              </a:spcAft>
              <a:buFont typeface="Arial" pitchFamily="34" charset="0"/>
              <a:buChar char="•"/>
            </a:pPr>
            <a:endParaRPr lang="en-US" sz="3000" dirty="0" smtClean="0">
              <a:solidFill>
                <a:srgbClr val="717171"/>
              </a:solidFill>
              <a:latin typeface="Segoe UI Light"/>
              <a:cs typeface="Segoe UI Light"/>
            </a:endParaRPr>
          </a:p>
          <a:p>
            <a:pPr marL="274320" indent="-274320" defTabSz="1306513">
              <a:spcBef>
                <a:spcPts val="600"/>
              </a:spcBef>
              <a:spcAft>
                <a:spcPts val="600"/>
              </a:spcAft>
              <a:buFont typeface="Arial" pitchFamily="34" charset="0"/>
              <a:buChar char="•"/>
            </a:pPr>
            <a:endParaRPr lang="en-US" sz="3000" dirty="0" smtClean="0">
              <a:solidFill>
                <a:srgbClr val="717171"/>
              </a:solidFill>
              <a:latin typeface="Segoe UI Light"/>
              <a:cs typeface="Segoe UI Light"/>
            </a:endParaRPr>
          </a:p>
        </p:txBody>
      </p:sp>
      <p:pic>
        <p:nvPicPr>
          <p:cNvPr id="7" name="Picture 13" descr="lightning-money"/>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00174" y="1424040"/>
            <a:ext cx="586470" cy="968308"/>
          </a:xfrm>
          <a:prstGeom prst="rect">
            <a:avLst/>
          </a:prstGeom>
          <a:noFill/>
          <a:ln w="9525">
            <a:noFill/>
            <a:miter lim="800000"/>
            <a:headEnd/>
            <a:tailEnd/>
          </a:ln>
        </p:spPr>
      </p:pic>
      <p:sp>
        <p:nvSpPr>
          <p:cNvPr id="2" name="Espace réservé du numéro de diapositive 1"/>
          <p:cNvSpPr>
            <a:spLocks noGrp="1"/>
          </p:cNvSpPr>
          <p:nvPr>
            <p:ph type="sldNum" sz="quarter" idx="12"/>
          </p:nvPr>
        </p:nvSpPr>
        <p:spPr/>
        <p:txBody>
          <a:bodyPr/>
          <a:lstStyle/>
          <a:p>
            <a:pPr>
              <a:lnSpc>
                <a:spcPct val="90000"/>
              </a:lnSpc>
            </a:pPr>
            <a:fld id="{1BC86A1F-E589-44B2-A543-2EC98F5547A7}" type="slidenum">
              <a:rPr lang="en-US" smtClean="0"/>
              <a:pPr>
                <a:lnSpc>
                  <a:spcPct val="90000"/>
                </a:lnSpc>
              </a:pPr>
              <a:t>9</a:t>
            </a:fld>
            <a:endParaRPr lang="en-US" dirty="0"/>
          </a:p>
        </p:txBody>
      </p:sp>
    </p:spTree>
    <p:extLst>
      <p:ext uri="{BB962C8B-B14F-4D97-AF65-F5344CB8AC3E}">
        <p14:creationId xmlns:p14="http://schemas.microsoft.com/office/powerpoint/2010/main" val="30806260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Windows_Server_Management_Marketing_Template_16x9_v10">
  <a:themeElements>
    <a:clrScheme name="WSMM_v02">
      <a:dk1>
        <a:srgbClr val="505050"/>
      </a:dk1>
      <a:lt1>
        <a:srgbClr val="EFEFEF"/>
      </a:lt1>
      <a:dk2>
        <a:srgbClr val="00188F"/>
      </a:dk2>
      <a:lt2>
        <a:srgbClr val="969696"/>
      </a:lt2>
      <a:accent1>
        <a:srgbClr val="00188F"/>
      </a:accent1>
      <a:accent2>
        <a:srgbClr val="7FBA00"/>
      </a:accent2>
      <a:accent3>
        <a:srgbClr val="FF8C00"/>
      </a:accent3>
      <a:accent4>
        <a:srgbClr val="002050"/>
      </a:accent4>
      <a:accent5>
        <a:srgbClr val="007233"/>
      </a:accent5>
      <a:accent6>
        <a:srgbClr val="FFB900"/>
      </a:accent6>
      <a:hlink>
        <a:srgbClr val="00188F"/>
      </a:hlink>
      <a:folHlink>
        <a:srgbClr val="002050"/>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noFill/>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lnSpc>
            <a:spcPct val="90000"/>
          </a:lnSpc>
          <a:spcBef>
            <a:spcPct val="0"/>
          </a:spcBef>
          <a:spcAft>
            <a:spcPct val="0"/>
          </a:spcAft>
          <a:defRPr sz="2000" spc="-50" dirty="0" smtClean="0">
            <a:gradFill>
              <a:gsLst>
                <a:gs pos="0">
                  <a:schemeClr val="bg1"/>
                </a:gs>
                <a:gs pos="100000">
                  <a:schemeClr val="bg1"/>
                </a:gs>
              </a:gsLst>
              <a:lin ang="5400000" scaled="0"/>
            </a:gradFill>
          </a:defRPr>
        </a:defPPr>
      </a:lstStyle>
      <a:style>
        <a:lnRef idx="2">
          <a:schemeClr val="accent1">
            <a:shade val="50000"/>
          </a:schemeClr>
        </a:lnRef>
        <a:fillRef idx="1">
          <a:schemeClr val="accent1"/>
        </a:fillRef>
        <a:effectRef idx="0">
          <a:schemeClr val="accent1"/>
        </a:effectRef>
        <a:fontRef idx="minor">
          <a:schemeClr val="lt1"/>
        </a:fontRef>
      </a:style>
    </a:spDef>
    <a:lnDef>
      <a:spPr>
        <a:ln w="3175">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lnSpc>
            <a:spcPct val="90000"/>
          </a:lnSpc>
          <a:defRPr sz="2400" spc="-50" dirty="0" smtClean="0">
            <a:gradFill>
              <a:gsLst>
                <a:gs pos="2917">
                  <a:schemeClr val="tx1"/>
                </a:gs>
                <a:gs pos="30000">
                  <a:schemeClr val="tx1"/>
                </a:gs>
              </a:gsLst>
              <a:lin ang="5400000" scaled="0"/>
            </a:gradFill>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DB444FA9D58664FB237C80ECF2BEC8C" ma:contentTypeVersion="0" ma:contentTypeDescription="Create a new document." ma:contentTypeScope="" ma:versionID="ff79ab615fb8374bae03e8675a1180d4">
  <xsd:schema xmlns:xsd="http://www.w3.org/2001/XMLSchema" xmlns:xs="http://www.w3.org/2001/XMLSchema" xmlns:p="http://schemas.microsoft.com/office/2006/metadata/properties" targetNamespace="http://schemas.microsoft.com/office/2006/metadata/properties" ma:root="true" ma:fieldsID="aa1222beb234debe96d12a98d24ff8a0">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FA5E923-2598-4318-AD6A-A29ABAD1B07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F990F116-B58F-4255-B05B-DA3808E0E5C6}">
  <ds:schemaRefs>
    <ds:schemaRef ds:uri="http://purl.org/dc/dcmitype/"/>
    <ds:schemaRef ds:uri="http://www.w3.org/XML/1998/namespace"/>
    <ds:schemaRef ds:uri="http://schemas.microsoft.com/office/2006/metadata/properties"/>
    <ds:schemaRef ds:uri="http://purl.org/dc/elements/1.1/"/>
    <ds:schemaRef ds:uri="http://schemas.microsoft.com/office/2006/documentManagement/types"/>
    <ds:schemaRef ds:uri="http://purl.org/dc/terms/"/>
    <ds:schemaRef ds:uri="http://schemas.microsoft.com/office/infopath/2007/PartnerControls"/>
    <ds:schemaRef ds:uri="http://schemas.openxmlformats.org/package/2006/metadata/core-properties"/>
  </ds:schemaRefs>
</ds:datastoreItem>
</file>

<file path=customXml/itemProps3.xml><?xml version="1.0" encoding="utf-8"?>
<ds:datastoreItem xmlns:ds="http://schemas.openxmlformats.org/officeDocument/2006/customXml" ds:itemID="{758FDAC0-319D-4A54-8D8E-1D42CB1F800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Windows_Server_Management_Marketing_Template_16x9_v10</Template>
  <TotalTime>3222</TotalTime>
  <Words>6645</Words>
  <Application>Microsoft Office PowerPoint</Application>
  <PresentationFormat>Personnalisé</PresentationFormat>
  <Paragraphs>665</Paragraphs>
  <Slides>49</Slides>
  <Notes>48</Notes>
  <HiddenSlides>0</HiddenSlides>
  <MMClips>0</MMClips>
  <ScaleCrop>false</ScaleCrop>
  <HeadingPairs>
    <vt:vector size="4" baseType="variant">
      <vt:variant>
        <vt:lpstr>Thème</vt:lpstr>
      </vt:variant>
      <vt:variant>
        <vt:i4>1</vt:i4>
      </vt:variant>
      <vt:variant>
        <vt:lpstr>Titres des diapositives</vt:lpstr>
      </vt:variant>
      <vt:variant>
        <vt:i4>49</vt:i4>
      </vt:variant>
    </vt:vector>
  </HeadingPairs>
  <TitlesOfParts>
    <vt:vector size="50" baseType="lpstr">
      <vt:lpstr>Windows_Server_Management_Marketing_Template_16x9_v10</vt:lpstr>
      <vt:lpstr>Session technique  laboratoire Microsoft        Windows Server 2012 R2     INGESUP AIX-EN-PROVENCE     </vt:lpstr>
      <vt:lpstr>Sommaire</vt:lpstr>
      <vt:lpstr>Rappel Windows Server 2012</vt:lpstr>
      <vt:lpstr>Rappel Windows Server 2012</vt:lpstr>
      <vt:lpstr>Windows Server 2012 R2</vt:lpstr>
      <vt:lpstr>Nouveautés et améliorations 2012 R2</vt:lpstr>
      <vt:lpstr>HYPER-V 3.0 R2</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HYPER-V 3.0 R2 - DEMO</vt:lpstr>
      <vt:lpstr>Storage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DEMO Storage 2012 R2</vt:lpstr>
      <vt:lpstr>NETWORK</vt:lpstr>
      <vt:lpstr>Présentation PowerPoint</vt:lpstr>
      <vt:lpstr>Présentation PowerPoint</vt:lpstr>
      <vt:lpstr>Présentation PowerPoint</vt:lpstr>
      <vt:lpstr>Présentation PowerPoint</vt:lpstr>
      <vt:lpstr>NETWORK - DEMO</vt:lpstr>
      <vt:lpstr>Présentation PowerPoint</vt:lpstr>
      <vt:lpstr>Présentation PowerPoint</vt:lpstr>
      <vt:lpstr>Présentation PowerPoint</vt:lpstr>
      <vt:lpstr>Mise en place des Work-Folders</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Manager>&lt;Content Manager Name Here&gt;</Manager>
  <Company>Microsoft Corporation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MM Powerpoint Template MM WS2012</dc:title>
  <dc:subject>Windows Server Management Marketing</dc:subject>
  <dc:creator>Mario Juarez</dc:creator>
  <dc:description>Template: Claire Hoover, Silver Fox Productions
Formatting: 
Event Date: 
Event Location: 
Audience Type:</dc:description>
  <cp:lastModifiedBy>Seyfallah TAGREROUT - SOGETI</cp:lastModifiedBy>
  <cp:revision>414</cp:revision>
  <cp:lastPrinted>2012-09-14T14:33:08Z</cp:lastPrinted>
  <dcterms:created xsi:type="dcterms:W3CDTF">2012-05-17T19:27:14Z</dcterms:created>
  <dcterms:modified xsi:type="dcterms:W3CDTF">2014-04-17T06:55:41Z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0x010100EDB444FA9D58664FB237C80ECF2BEC8C</vt:lpwstr>
  </property>
  <property fmtid="{D5CDD505-2E9C-101B-9397-08002B2CF9AE}" pid="3" name="Product">
    <vt:lpwstr/>
  </property>
  <property fmtid="{D5CDD505-2E9C-101B-9397-08002B2CF9AE}" pid="4" name="Event1">
    <vt:lpwstr>217;#Unassigned|e51362f4-782c-41a8-bb7b-e0cfc8669933</vt:lpwstr>
  </property>
  <property fmtid="{D5CDD505-2E9C-101B-9397-08002B2CF9AE}" pid="5" name="Audience">
    <vt:lpwstr/>
  </property>
  <property fmtid="{D5CDD505-2E9C-101B-9397-08002B2CF9AE}" pid="6" name="TaxKeyword">
    <vt:lpwstr/>
  </property>
  <property fmtid="{D5CDD505-2E9C-101B-9397-08002B2CF9AE}" pid="7" name="Audiences">
    <vt:lpwstr>12212;#small and medium businesses|e51c11b8-7e3f-446f-bf9c-3067e1ee0a26;#10585;#small business|30d45904-f8b5-4740-88f8-172d23e7df22;#11046;#mid-market|0c9c03c3-c351-4dee-8f56-00973ac0ed62</vt:lpwstr>
  </property>
  <property fmtid="{D5CDD505-2E9C-101B-9397-08002B2CF9AE}" pid="8" name="Capabilities">
    <vt:lpwstr/>
  </property>
  <property fmtid="{D5CDD505-2E9C-101B-9397-08002B2CF9AE}" pid="9" name="Region">
    <vt:lpwstr/>
  </property>
  <property fmtid="{D5CDD505-2E9C-101B-9397-08002B2CF9AE}" pid="10" name="Segments">
    <vt:lpwstr/>
  </property>
  <property fmtid="{D5CDD505-2E9C-101B-9397-08002B2CF9AE}" pid="11" name="Confidentiality">
    <vt:lpwstr>21;#Microsoft confidential|461efa83-0283-486a-a8d5-943328f3693f</vt:lpwstr>
  </property>
  <property fmtid="{D5CDD505-2E9C-101B-9397-08002B2CF9AE}" pid="12" name="ActivitiesAndPrograms">
    <vt:lpwstr>12990;#Microsoft product launch campaigns|e634bb7f-b77b-4305-b346-03da1c4c6f6e</vt:lpwstr>
  </property>
  <property fmtid="{D5CDD505-2E9C-101B-9397-08002B2CF9AE}" pid="13" name="Partners">
    <vt:lpwstr/>
  </property>
  <property fmtid="{D5CDD505-2E9C-101B-9397-08002B2CF9AE}" pid="14" name="Groups">
    <vt:lpwstr>14574;#Server and Cloud Platform Marketing|db886c0e-0a33-4061-83a3-36bf03b062c4</vt:lpwstr>
  </property>
  <property fmtid="{D5CDD505-2E9C-101B-9397-08002B2CF9AE}" pid="15" name="Topics">
    <vt:lpwstr/>
  </property>
  <property fmtid="{D5CDD505-2E9C-101B-9397-08002B2CF9AE}" pid="16" name="Industries">
    <vt:lpwstr/>
  </property>
  <property fmtid="{D5CDD505-2E9C-101B-9397-08002B2CF9AE}" pid="17" name="Roles">
    <vt:lpwstr/>
  </property>
  <property fmtid="{D5CDD505-2E9C-101B-9397-08002B2CF9AE}" pid="18" name="SMSGDomain">
    <vt:lpwstr>10947;#Enterprise and Partner Group|b6e10940-8c6c-40cf-9dc4-c224c7da837a;#13172;#Server and Tools Business|6783548d-8609-4f97-be4a-4ca2616905a6;#14852;#Small and Medium Business Domain|c262cd15-1afc-42be-a9b1-8c944415ebf5</vt:lpwstr>
  </property>
  <property fmtid="{D5CDD505-2E9C-101B-9397-08002B2CF9AE}" pid="19" name="Competitors">
    <vt:lpwstr/>
  </property>
  <property fmtid="{D5CDD505-2E9C-101B-9397-08002B2CF9AE}" pid="20" name="BusinessArchitecture">
    <vt:lpwstr/>
  </property>
  <property fmtid="{D5CDD505-2E9C-101B-9397-08002B2CF9AE}" pid="21" name="Products">
    <vt:lpwstr>10314;#Windows Server|ca5543fc-6710-4f1f-bdee-81c42361029e</vt:lpwstr>
  </property>
  <property fmtid="{D5CDD505-2E9C-101B-9397-08002B2CF9AE}" pid="22" name="_dlc_policyId">
    <vt:lpwstr/>
  </property>
  <property fmtid="{D5CDD505-2E9C-101B-9397-08002B2CF9AE}" pid="23" name="ItemRetentionFormula">
    <vt:lpwstr/>
  </property>
  <property fmtid="{D5CDD505-2E9C-101B-9397-08002B2CF9AE}" pid="24" name="ItemType">
    <vt:lpwstr/>
  </property>
  <property fmtid="{D5CDD505-2E9C-101B-9397-08002B2CF9AE}" pid="25" name="LastUpdatedByBatchTagging">
    <vt:bool>false</vt:bool>
  </property>
  <property fmtid="{D5CDD505-2E9C-101B-9397-08002B2CF9AE}" pid="26" name="Languages">
    <vt:lpwstr/>
  </property>
  <property fmtid="{D5CDD505-2E9C-101B-9397-08002B2CF9AE}" pid="27" name="_dlc_DocIdItemGuid">
    <vt:lpwstr>1e8fd60e-c080-4b5d-91a0-eebb274ec112</vt:lpwstr>
  </property>
  <property fmtid="{D5CDD505-2E9C-101B-9397-08002B2CF9AE}" pid="28" name="WorkflowCreationPath">
    <vt:lpwstr>d3765c0c-e2b5-4307-934b-d5d862e93ab3,2;d3765c0c-e2b5-4307-934b-d5d862e93ab3,2;d3765c0c-e2b5-4307-934b-d5d862e93ab3,2;d3765c0c-e2b5-4307-934b-d5d862e93ab3,6;</vt:lpwstr>
  </property>
</Properties>
</file>