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Dossier" id="{57A1E550-F673-444A-B7EE-073C0B61A184}">
          <p14:sldIdLst>
            <p14:sldId id="256"/>
            <p14:sldId id="257"/>
          </p14:sldIdLst>
        </p14:section>
        <p14:section name="Les joueurs" id="{6512B5E1-7123-4F17-AD33-92F51D0D83F3}">
          <p14:sldIdLst>
            <p14:sldId id="258"/>
            <p14:sldId id="259"/>
            <p14:sldId id="260"/>
            <p14:sldId id="261"/>
            <p14:sldId id="262"/>
          </p14:sldIdLst>
        </p14:section>
        <p14:section name="nouveaux partenariats" id="{8D9B3BC3-955C-43B3-8711-88BFC6554C39}">
          <p14:sldIdLst>
            <p14:sldId id="263"/>
            <p14:sldId id="264"/>
            <p14:sldId id="265"/>
          </p14:sldIdLst>
        </p14:section>
        <p14:section name="contact" id="{A1981F67-D521-4A0F-8976-B3F6EEC01CEC}">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3/30/2014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203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382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788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405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125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4863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9227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63185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3/30/2014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056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6964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3/30/2014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7283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866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799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633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463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8680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8492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3/30/2014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2116273"/>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bertrand.raban@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Dossier de recrutement</a:t>
            </a:r>
            <a:endParaRPr lang="fr-FR" dirty="0"/>
          </a:p>
        </p:txBody>
      </p:sp>
      <p:sp>
        <p:nvSpPr>
          <p:cNvPr id="3" name="Sous-titre 2"/>
          <p:cNvSpPr>
            <a:spLocks noGrp="1"/>
          </p:cNvSpPr>
          <p:nvPr>
            <p:ph type="subTitle" idx="1"/>
          </p:nvPr>
        </p:nvSpPr>
        <p:spPr/>
        <p:txBody>
          <a:bodyPr/>
          <a:lstStyle/>
          <a:p>
            <a:r>
              <a:rPr lang="fr-FR" dirty="0" smtClean="0"/>
              <a:t>TEAM CSGO</a:t>
            </a:r>
            <a:endParaRPr lang="fr-FR" dirty="0"/>
          </a:p>
        </p:txBody>
      </p:sp>
    </p:spTree>
    <p:extLst>
      <p:ext uri="{BB962C8B-B14F-4D97-AF65-F5344CB8AC3E}">
        <p14:creationId xmlns:p14="http://schemas.microsoft.com/office/powerpoint/2010/main" val="403868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095" y="-292994"/>
            <a:ext cx="10018713" cy="1752599"/>
          </a:xfrm>
        </p:spPr>
        <p:txBody>
          <a:bodyPr/>
          <a:lstStyle/>
          <a:p>
            <a:r>
              <a:rPr lang="fr-FR" dirty="0" smtClean="0"/>
              <a:t>Ce que nous attendons.</a:t>
            </a:r>
            <a:endParaRPr lang="fr-FR" dirty="0"/>
          </a:p>
        </p:txBody>
      </p:sp>
      <p:sp>
        <p:nvSpPr>
          <p:cNvPr id="3" name="Espace réservé du contenu 2"/>
          <p:cNvSpPr>
            <a:spLocks noGrp="1"/>
          </p:cNvSpPr>
          <p:nvPr>
            <p:ph idx="1"/>
          </p:nvPr>
        </p:nvSpPr>
        <p:spPr>
          <a:xfrm>
            <a:off x="1136581" y="1820214"/>
            <a:ext cx="10018713" cy="4516191"/>
          </a:xfrm>
        </p:spPr>
        <p:txBody>
          <a:bodyPr>
            <a:normAutofit/>
          </a:bodyPr>
          <a:lstStyle/>
          <a:p>
            <a:r>
              <a:rPr lang="fr-FR" dirty="0" smtClean="0"/>
              <a:t>Ce que nous recherchons, c’est une équipe vivante, une équipe qui comprend nos besoins et qui n’hésite pas à nous remettre en question.</a:t>
            </a:r>
          </a:p>
          <a:p>
            <a:r>
              <a:rPr lang="fr-FR" dirty="0" smtClean="0"/>
              <a:t>Une équipe qui nous fait confiance et qui va investir en nous.</a:t>
            </a:r>
          </a:p>
          <a:p>
            <a:r>
              <a:rPr lang="fr-FR" dirty="0" smtClean="0"/>
              <a:t>Dans un premier temps, nous recherchons une subvention pour la GamersAssembly. Nous sommes vraiment motivés pour aller le plus loin possible.</a:t>
            </a:r>
          </a:p>
          <a:p>
            <a:r>
              <a:rPr lang="fr-FR" dirty="0" smtClean="0"/>
              <a:t>Par la suite au vue de nos résultats, avoir une aide pour nos prochains évènements, comme les entrées ainsi que les hôtels. </a:t>
            </a:r>
          </a:p>
          <a:p>
            <a:r>
              <a:rPr lang="fr-FR" dirty="0"/>
              <a:t>M</a:t>
            </a:r>
            <a:r>
              <a:rPr lang="fr-FR" dirty="0" smtClean="0"/>
              <a:t>ais encore plus important encore, un staff qui nous supportent, et qui nous suis dans nos évènements ainsi que dans nos rencontres.</a:t>
            </a:r>
          </a:p>
          <a:p>
            <a:r>
              <a:rPr lang="fr-FR" dirty="0" smtClean="0"/>
              <a:t>Un staff qui nous donnent envie de nous dépasser, de donner le meilleur de nous même.</a:t>
            </a:r>
            <a:endParaRPr lang="fr-FR" dirty="0"/>
          </a:p>
        </p:txBody>
      </p:sp>
    </p:spTree>
    <p:extLst>
      <p:ext uri="{BB962C8B-B14F-4D97-AF65-F5344CB8AC3E}">
        <p14:creationId xmlns:p14="http://schemas.microsoft.com/office/powerpoint/2010/main" val="158271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a:t>
            </a:r>
            <a:endParaRPr lang="fr-FR" dirty="0"/>
          </a:p>
        </p:txBody>
      </p:sp>
      <p:sp>
        <p:nvSpPr>
          <p:cNvPr id="3" name="Espace réservé du contenu 2"/>
          <p:cNvSpPr>
            <a:spLocks noGrp="1"/>
          </p:cNvSpPr>
          <p:nvPr>
            <p:ph idx="1"/>
          </p:nvPr>
        </p:nvSpPr>
        <p:spPr/>
        <p:txBody>
          <a:bodyPr/>
          <a:lstStyle/>
          <a:p>
            <a:r>
              <a:rPr lang="fr-FR" dirty="0" err="1" smtClean="0"/>
              <a:t>Steam</a:t>
            </a:r>
            <a:r>
              <a:rPr lang="fr-FR" dirty="0" smtClean="0"/>
              <a:t> : _killer_77</a:t>
            </a:r>
          </a:p>
          <a:p>
            <a:r>
              <a:rPr lang="fr-FR" dirty="0" smtClean="0"/>
              <a:t>Email : </a:t>
            </a:r>
            <a:r>
              <a:rPr lang="fr-FR" dirty="0" smtClean="0">
                <a:hlinkClick r:id="rId2"/>
              </a:rPr>
              <a:t>bertrand.raban@gmail.com</a:t>
            </a:r>
            <a:r>
              <a:rPr lang="fr-FR" dirty="0" smtClean="0"/>
              <a:t>	</a:t>
            </a:r>
          </a:p>
          <a:p>
            <a:r>
              <a:rPr lang="fr-FR" dirty="0" smtClean="0"/>
              <a:t>Tel : 06 89 44 07 37</a:t>
            </a:r>
            <a:endParaRPr lang="fr-FR" dirty="0"/>
          </a:p>
        </p:txBody>
      </p:sp>
    </p:spTree>
    <p:extLst>
      <p:ext uri="{BB962C8B-B14F-4D97-AF65-F5344CB8AC3E}">
        <p14:creationId xmlns:p14="http://schemas.microsoft.com/office/powerpoint/2010/main" val="1545376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56953" y="687100"/>
            <a:ext cx="8610600" cy="1293028"/>
          </a:xfrm>
        </p:spPr>
        <p:txBody>
          <a:bodyPr/>
          <a:lstStyle/>
          <a:p>
            <a:r>
              <a:rPr lang="fr-FR" dirty="0" smtClean="0"/>
              <a:t>Présentation de l’équipe.</a:t>
            </a:r>
            <a:endParaRPr lang="fr-FR" dirty="0"/>
          </a:p>
        </p:txBody>
      </p:sp>
      <p:sp>
        <p:nvSpPr>
          <p:cNvPr id="5" name="Espace réservé du contenu 4"/>
          <p:cNvSpPr>
            <a:spLocks noGrp="1"/>
          </p:cNvSpPr>
          <p:nvPr>
            <p:ph idx="1"/>
          </p:nvPr>
        </p:nvSpPr>
        <p:spPr/>
        <p:txBody>
          <a:bodyPr/>
          <a:lstStyle/>
          <a:p>
            <a:r>
              <a:rPr lang="fr-FR" dirty="0" smtClean="0"/>
              <a:t>Nous sommes une jeune équipe, </a:t>
            </a:r>
            <a:r>
              <a:rPr lang="fr-FR" dirty="0" smtClean="0"/>
              <a:t>composée </a:t>
            </a:r>
            <a:r>
              <a:rPr lang="fr-FR" dirty="0" smtClean="0"/>
              <a:t>de joueurs d’expérience et ayant un palmarès individuel très intéressant. Nous souhaitons évoluer et faire une bonne performance tout d'abord à la Gamers </a:t>
            </a:r>
            <a:r>
              <a:rPr lang="fr-FR" dirty="0"/>
              <a:t>A</a:t>
            </a:r>
            <a:r>
              <a:rPr lang="fr-FR" dirty="0" smtClean="0"/>
              <a:t>ssembly où nous sommes inscrit.</a:t>
            </a:r>
          </a:p>
          <a:p>
            <a:pPr marL="0" indent="0">
              <a:buNone/>
            </a:pPr>
            <a:r>
              <a:rPr lang="fr-FR" dirty="0"/>
              <a:t>	</a:t>
            </a:r>
            <a:r>
              <a:rPr lang="fr-FR" dirty="0" smtClean="0"/>
              <a:t>Pour ensuite rivaliser avec le subtop Français et se battre pour la 4</a:t>
            </a:r>
            <a:r>
              <a:rPr lang="fr-FR" baseline="30000" dirty="0" smtClean="0"/>
              <a:t>ème</a:t>
            </a:r>
            <a:r>
              <a:rPr lang="fr-FR" dirty="0" smtClean="0"/>
              <a:t> place française qui est notre objectif principal.</a:t>
            </a:r>
          </a:p>
        </p:txBody>
      </p:sp>
    </p:spTree>
    <p:extLst>
      <p:ext uri="{BB962C8B-B14F-4D97-AF65-F5344CB8AC3E}">
        <p14:creationId xmlns:p14="http://schemas.microsoft.com/office/powerpoint/2010/main" val="260522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300" y="168275"/>
            <a:ext cx="10018713" cy="944218"/>
          </a:xfrm>
        </p:spPr>
        <p:txBody>
          <a:bodyPr>
            <a:normAutofit/>
          </a:bodyPr>
          <a:lstStyle/>
          <a:p>
            <a:r>
              <a:rPr lang="fr-FR" dirty="0" smtClean="0"/>
              <a:t>Les joueurs et leurs palmarès.</a:t>
            </a:r>
            <a:endParaRPr lang="fr-FR" dirty="0"/>
          </a:p>
        </p:txBody>
      </p:sp>
      <p:sp>
        <p:nvSpPr>
          <p:cNvPr id="8" name="Espace réservé du contenu 7"/>
          <p:cNvSpPr>
            <a:spLocks noGrp="1"/>
          </p:cNvSpPr>
          <p:nvPr>
            <p:ph idx="1"/>
          </p:nvPr>
        </p:nvSpPr>
        <p:spPr>
          <a:xfrm>
            <a:off x="814606" y="313154"/>
            <a:ext cx="10018713" cy="5151782"/>
          </a:xfrm>
        </p:spPr>
        <p:txBody>
          <a:bodyPr>
            <a:normAutofit fontScale="25000" lnSpcReduction="20000"/>
          </a:bodyPr>
          <a:lstStyle/>
          <a:p>
            <a:endParaRPr lang="fr-FR" sz="1100" dirty="0" smtClean="0"/>
          </a:p>
          <a:p>
            <a:endParaRPr lang="fr-FR" sz="1100" dirty="0"/>
          </a:p>
          <a:p>
            <a:endParaRPr lang="fr-FR" sz="1100" dirty="0" smtClean="0"/>
          </a:p>
          <a:p>
            <a:endParaRPr lang="fr-FR" sz="1100" dirty="0"/>
          </a:p>
          <a:p>
            <a:endParaRPr lang="fr-FR" sz="1100" dirty="0" smtClean="0"/>
          </a:p>
          <a:p>
            <a:pPr marL="0" indent="0" algn="ctr">
              <a:buNone/>
            </a:pPr>
            <a:endParaRPr lang="fr-FR" sz="3800" dirty="0" smtClean="0"/>
          </a:p>
          <a:p>
            <a:pPr marL="0" indent="0" algn="ctr">
              <a:buNone/>
            </a:pPr>
            <a:endParaRPr lang="fr-FR" sz="6400" dirty="0" smtClean="0"/>
          </a:p>
          <a:p>
            <a:pPr marL="0" indent="0" algn="ctr">
              <a:buNone/>
            </a:pPr>
            <a:r>
              <a:rPr lang="fr-FR" sz="7200" b="1" dirty="0"/>
              <a:t>k</a:t>
            </a:r>
            <a:r>
              <a:rPr lang="fr-FR" sz="7200" b="1" dirty="0" smtClean="0"/>
              <a:t>nukk(20Ans) – Leader &amp; Riffle.</a:t>
            </a:r>
          </a:p>
          <a:p>
            <a:pPr marL="0" indent="0" algn="ctr">
              <a:buNone/>
            </a:pPr>
            <a:r>
              <a:rPr lang="fr-FR" sz="6400" dirty="0"/>
              <a:t>Joueur depuis 2007.</a:t>
            </a:r>
          </a:p>
          <a:p>
            <a:pPr algn="ctr"/>
            <a:r>
              <a:rPr lang="fr-FR" sz="6400" dirty="0" smtClean="0"/>
              <a:t>Anciennes équipes </a:t>
            </a:r>
            <a:r>
              <a:rPr lang="fr-FR" sz="6400" dirty="0" smtClean="0"/>
              <a:t>( IgamerZ, Oxmoze, Dox-Serv)</a:t>
            </a:r>
          </a:p>
          <a:p>
            <a:pPr marL="0" indent="0">
              <a:buNone/>
            </a:pPr>
            <a:r>
              <a:rPr lang="fr-FR" sz="6400" dirty="0" smtClean="0"/>
              <a:t>CS LAN </a:t>
            </a:r>
          </a:p>
          <a:p>
            <a:endParaRPr lang="fr-FR" sz="4800" dirty="0" smtClean="0"/>
          </a:p>
          <a:p>
            <a:pPr marL="0" indent="0">
              <a:lnSpc>
                <a:spcPct val="120000"/>
              </a:lnSpc>
              <a:buNone/>
            </a:pPr>
            <a:r>
              <a:rPr lang="fr-FR" sz="5600" dirty="0" smtClean="0"/>
              <a:t>TOP3 Elite[UNHINGED] Atomic </a:t>
            </a:r>
            <a:r>
              <a:rPr lang="fr-FR" sz="5600" dirty="0" err="1" smtClean="0"/>
              <a:t>reso</a:t>
            </a:r>
            <a:r>
              <a:rPr lang="fr-FR" sz="5600" dirty="0" smtClean="0"/>
              <a:t> (2010/CSS) [knukk,zro,naqued,bqka </a:t>
            </a:r>
            <a:r>
              <a:rPr lang="fr-FR" sz="5600" dirty="0" err="1" smtClean="0"/>
              <a:t>frost</a:t>
            </a:r>
            <a:r>
              <a:rPr lang="fr-FR" sz="5600" dirty="0" smtClean="0"/>
              <a:t>]</a:t>
            </a:r>
          </a:p>
          <a:p>
            <a:pPr marL="0" indent="0">
              <a:lnSpc>
                <a:spcPct val="170000"/>
              </a:lnSpc>
              <a:buNone/>
            </a:pPr>
            <a:r>
              <a:rPr lang="fr-FR" sz="5600" dirty="0" smtClean="0"/>
              <a:t>TOP2 Elite [Stimulan] Atomic Reso (2011/CSS) [knukk,night,ibs,zro,splitters]</a:t>
            </a:r>
            <a:r>
              <a:rPr lang="fr-FR" sz="5600" dirty="0"/>
              <a:t/>
            </a:r>
            <a:br>
              <a:rPr lang="fr-FR" sz="5600" dirty="0"/>
            </a:br>
            <a:r>
              <a:rPr lang="fr-FR" sz="5600" dirty="0"/>
              <a:t>TOP3 Elite [IgamerZ] InsaLan 8 (2013/CSGO) [knukk,ibs,wallax,zRo,stoned] </a:t>
            </a:r>
          </a:p>
          <a:p>
            <a:pPr marL="3600" indent="0">
              <a:lnSpc>
                <a:spcPct val="120000"/>
              </a:lnSpc>
              <a:buNone/>
            </a:pPr>
            <a:r>
              <a:rPr lang="fr-FR" sz="5600" dirty="0"/>
              <a:t>TOP3 Elite [BLESSEH] FRPC (2013/CSGO) [knukk,wallax,eny,reavz,clarksen] </a:t>
            </a:r>
          </a:p>
          <a:p>
            <a:pPr marL="3600" indent="0">
              <a:lnSpc>
                <a:spcPct val="120000"/>
              </a:lnSpc>
              <a:buNone/>
            </a:pPr>
            <a:r>
              <a:rPr lang="fr-FR" sz="5600" dirty="0"/>
              <a:t>TOP5 Elite [DOX] Opale Aréna (2013/CSGO) [knukk,al,tonton,puure,runi] </a:t>
            </a:r>
          </a:p>
          <a:p>
            <a:pPr marL="3600" indent="0">
              <a:lnSpc>
                <a:spcPct val="120000"/>
              </a:lnSpc>
              <a:buNone/>
            </a:pPr>
            <a:r>
              <a:rPr lang="fr-FR" sz="5600" dirty="0"/>
              <a:t>TOP 7/8 Elite [DOX.SERV] FINALE MASTER (2013/CSGO) [knukk,runi,tonton,pure,poke] </a:t>
            </a:r>
          </a:p>
          <a:p>
            <a:pPr marL="3600" indent="0">
              <a:lnSpc>
                <a:spcPct val="120000"/>
              </a:lnSpc>
              <a:buNone/>
            </a:pPr>
            <a:r>
              <a:rPr lang="fr-FR" sz="5600" dirty="0"/>
              <a:t>TOP3 Elite [KAKAWETTE] Virtual LAN 11 (2013/CSGO)[knukk,wallax,rdk,maidhen,zeusa] </a:t>
            </a:r>
          </a:p>
          <a:p>
            <a:pPr marL="3600" indent="0">
              <a:lnSpc>
                <a:spcPct val="120000"/>
              </a:lnSpc>
              <a:buNone/>
            </a:pPr>
            <a:r>
              <a:rPr lang="fr-FR" sz="5600" dirty="0"/>
              <a:t>TOP3 Elite [UBITZHIGH] Nantarena 13.3 (2013/CSGO) [knukk,wallax,ibs,eny,rdk]</a:t>
            </a:r>
          </a:p>
          <a:p>
            <a:pPr marL="3600" indent="0">
              <a:lnSpc>
                <a:spcPct val="120000"/>
              </a:lnSpc>
              <a:buNone/>
            </a:pPr>
            <a:r>
              <a:rPr lang="fr-FR" sz="5600" dirty="0"/>
              <a:t>TOP8/16  [OPTIMUS] Buykey Lan (2014/CSGO) [zeusa,pool,knukk,rattl,narsil]</a:t>
            </a:r>
          </a:p>
          <a:p>
            <a:pPr marL="3600" indent="0">
              <a:lnSpc>
                <a:spcPct val="120000"/>
              </a:lnSpc>
              <a:buNone/>
            </a:pPr>
            <a:r>
              <a:rPr lang="fr-FR" sz="5600" dirty="0"/>
              <a:t>TOP9/12 Elite [DOXSERV] INSALAN 2014 (2014/CSGO) [runi,pokk,tonton,pool,knukk]</a:t>
            </a:r>
          </a:p>
          <a:p>
            <a:pPr marL="3600" indent="0">
              <a:lnSpc>
                <a:spcPct val="120000"/>
              </a:lnSpc>
              <a:buNone/>
            </a:pPr>
            <a:r>
              <a:rPr lang="fr-FR" sz="5600" dirty="0"/>
              <a:t>TOP 5/6 Elite[DOXSERV] Nantarena 14.1(2014/CSGO) [knukk,tonton,olliz,runi,pokk]</a:t>
            </a:r>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9" name="AutoShape 2" descr="http://photos.vakarm.net/upload/334/normal/IMG_1158.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photos.vakarm.net/upload/334/normal/IMG_11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313" y="3176323"/>
            <a:ext cx="3340112" cy="219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7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606" y="0"/>
            <a:ext cx="10018713" cy="1205948"/>
          </a:xfrm>
        </p:spPr>
        <p:txBody>
          <a:bodyPr/>
          <a:lstStyle/>
          <a:p>
            <a:r>
              <a:rPr lang="fr-FR" dirty="0" smtClean="0"/>
              <a:t>Les joueurs et leurs palmarès.</a:t>
            </a:r>
            <a:endParaRPr lang="fr-FR" dirty="0"/>
          </a:p>
        </p:txBody>
      </p:sp>
      <p:sp>
        <p:nvSpPr>
          <p:cNvPr id="3" name="Espace réservé du contenu 2"/>
          <p:cNvSpPr>
            <a:spLocks noGrp="1"/>
          </p:cNvSpPr>
          <p:nvPr>
            <p:ph idx="1"/>
          </p:nvPr>
        </p:nvSpPr>
        <p:spPr>
          <a:xfrm>
            <a:off x="1484310" y="944216"/>
            <a:ext cx="10018713" cy="5628862"/>
          </a:xfrm>
        </p:spPr>
        <p:txBody>
          <a:bodyPr>
            <a:normAutofit lnSpcReduction="10000"/>
          </a:bodyPr>
          <a:lstStyle/>
          <a:p>
            <a:pPr marL="0" indent="0" algn="ctr">
              <a:buNone/>
            </a:pPr>
            <a:endParaRPr lang="fr-FR" sz="1800" b="1" dirty="0" smtClean="0"/>
          </a:p>
          <a:p>
            <a:pPr marL="0" indent="0" algn="ctr">
              <a:buNone/>
            </a:pPr>
            <a:r>
              <a:rPr lang="fr-FR" sz="1800" b="1" dirty="0" err="1" smtClean="0"/>
              <a:t>Olliz</a:t>
            </a:r>
            <a:r>
              <a:rPr lang="fr-FR" sz="1800" b="1" dirty="0" smtClean="0"/>
              <a:t>(21Ans) – Riffle</a:t>
            </a:r>
          </a:p>
          <a:p>
            <a:pPr marL="0" indent="0" algn="ctr">
              <a:buNone/>
            </a:pPr>
            <a:r>
              <a:rPr lang="fr-FR" sz="1800" dirty="0" smtClean="0"/>
              <a:t>Joueur depuis 2007.</a:t>
            </a:r>
          </a:p>
          <a:p>
            <a:pPr marL="0" indent="0" algn="ctr">
              <a:buNone/>
            </a:pPr>
            <a:r>
              <a:rPr lang="fr-FR" sz="1600" dirty="0" smtClean="0"/>
              <a:t>Anciennes équipes </a:t>
            </a:r>
            <a:r>
              <a:rPr lang="fr-FR" sz="1600" dirty="0" smtClean="0"/>
              <a:t>(</a:t>
            </a:r>
            <a:r>
              <a:rPr lang="fr-FR" sz="1600" dirty="0" err="1" smtClean="0"/>
              <a:t>Redzone</a:t>
            </a:r>
            <a:r>
              <a:rPr lang="fr-FR" sz="1600" dirty="0" smtClean="0"/>
              <a:t> &amp; Pulse Gaming)</a:t>
            </a:r>
          </a:p>
          <a:p>
            <a:pPr marL="0" indent="0">
              <a:buNone/>
            </a:pPr>
            <a:r>
              <a:rPr lang="fr-FR" sz="1600" dirty="0" smtClean="0"/>
              <a:t>CSGO LAN </a:t>
            </a:r>
          </a:p>
          <a:p>
            <a:pPr marL="0" indent="0">
              <a:lnSpc>
                <a:spcPct val="150000"/>
              </a:lnSpc>
              <a:buNone/>
            </a:pPr>
            <a:r>
              <a:rPr lang="fr-FR" sz="1400" dirty="0" smtClean="0"/>
              <a:t>Insalan8 </a:t>
            </a:r>
            <a:r>
              <a:rPr lang="fr-FR" sz="1400" dirty="0"/>
              <a:t>top3 Amateur </a:t>
            </a:r>
            <a:r>
              <a:rPr lang="fr-FR" sz="1400" dirty="0" err="1"/>
              <a:t>February</a:t>
            </a:r>
            <a:r>
              <a:rPr lang="fr-FR" sz="1400" dirty="0"/>
              <a:t>, 2013 </a:t>
            </a:r>
            <a:r>
              <a:rPr lang="fr-FR" sz="1400" dirty="0" err="1"/>
              <a:t>with</a:t>
            </a:r>
            <a:r>
              <a:rPr lang="fr-FR" sz="1400" dirty="0"/>
              <a:t> </a:t>
            </a:r>
            <a:r>
              <a:rPr lang="fr-FR" sz="1400" dirty="0" err="1"/>
              <a:t>piLLbox</a:t>
            </a:r>
            <a:r>
              <a:rPr lang="fr-FR" sz="1400" dirty="0"/>
              <a:t> ( RuNi-,C0x,tch1k1,TAZZ ) </a:t>
            </a:r>
            <a:br>
              <a:rPr lang="fr-FR" sz="1400" dirty="0"/>
            </a:br>
            <a:r>
              <a:rPr lang="fr-FR" sz="1400" dirty="0" smtClean="0"/>
              <a:t>Anjougame </a:t>
            </a:r>
            <a:r>
              <a:rPr lang="fr-FR" sz="1400" dirty="0"/>
              <a:t>12 top 9/12 Elite </a:t>
            </a:r>
            <a:r>
              <a:rPr lang="fr-FR" sz="1400" dirty="0" err="1"/>
              <a:t>February</a:t>
            </a:r>
            <a:r>
              <a:rPr lang="fr-FR" sz="1400" dirty="0"/>
              <a:t>, 2013 </a:t>
            </a:r>
            <a:r>
              <a:rPr lang="fr-FR" sz="1400" dirty="0" err="1"/>
              <a:t>with</a:t>
            </a:r>
            <a:r>
              <a:rPr lang="fr-FR" sz="1400" dirty="0"/>
              <a:t> GUERILLEROS ( </a:t>
            </a:r>
            <a:r>
              <a:rPr lang="fr-FR" sz="1400" dirty="0" err="1"/>
              <a:t>cesriz,mio,SrT,Haxou</a:t>
            </a:r>
            <a:r>
              <a:rPr lang="fr-FR" sz="1400" dirty="0"/>
              <a:t> ) </a:t>
            </a:r>
            <a:br>
              <a:rPr lang="fr-FR" sz="1400" dirty="0"/>
            </a:br>
            <a:r>
              <a:rPr lang="fr-FR" sz="1400" dirty="0" smtClean="0"/>
              <a:t>LanEx </a:t>
            </a:r>
            <a:r>
              <a:rPr lang="fr-FR" sz="1400" dirty="0"/>
              <a:t>2013 top 1 Amateur April,2013 </a:t>
            </a:r>
            <a:r>
              <a:rPr lang="fr-FR" sz="1400" dirty="0" err="1"/>
              <a:t>with</a:t>
            </a:r>
            <a:r>
              <a:rPr lang="fr-FR" sz="1400" dirty="0"/>
              <a:t> </a:t>
            </a:r>
            <a:r>
              <a:rPr lang="fr-FR" sz="1400" dirty="0" err="1"/>
              <a:t>Aera-Esport</a:t>
            </a:r>
            <a:r>
              <a:rPr lang="fr-FR" sz="1400" dirty="0"/>
              <a:t> ( </a:t>
            </a:r>
            <a:r>
              <a:rPr lang="fr-FR" sz="1400" dirty="0" err="1"/>
              <a:t>FLY,Hibou,Xerox,Preda</a:t>
            </a:r>
            <a:r>
              <a:rPr lang="fr-FR" sz="1400" dirty="0"/>
              <a:t> ) </a:t>
            </a:r>
            <a:br>
              <a:rPr lang="fr-FR" sz="1400" dirty="0"/>
            </a:br>
            <a:r>
              <a:rPr lang="fr-FR" sz="1400" dirty="0" smtClean="0"/>
              <a:t>Cap Aréna </a:t>
            </a:r>
            <a:r>
              <a:rPr lang="fr-FR" sz="1400" dirty="0"/>
              <a:t>2 top 7/8 Elite May,2013 </a:t>
            </a:r>
            <a:r>
              <a:rPr lang="fr-FR" sz="1400" dirty="0" err="1"/>
              <a:t>with</a:t>
            </a:r>
            <a:r>
              <a:rPr lang="fr-FR" sz="1400" dirty="0"/>
              <a:t> </a:t>
            </a:r>
            <a:r>
              <a:rPr lang="fr-FR" sz="1400" dirty="0" err="1"/>
              <a:t>iNetgamer</a:t>
            </a:r>
            <a:r>
              <a:rPr lang="fr-FR" sz="1400" dirty="0"/>
              <a:t> ( TAZZ, </a:t>
            </a:r>
            <a:r>
              <a:rPr lang="fr-FR" sz="1400" dirty="0" err="1"/>
              <a:t>Wanneguene</a:t>
            </a:r>
            <a:r>
              <a:rPr lang="fr-FR" sz="1400" dirty="0"/>
              <a:t>, </a:t>
            </a:r>
            <a:r>
              <a:rPr lang="fr-FR" sz="1400" dirty="0" err="1"/>
              <a:t>Kylan</a:t>
            </a:r>
            <a:r>
              <a:rPr lang="fr-FR" sz="1400" dirty="0"/>
              <a:t>, Kir4Zz ) </a:t>
            </a:r>
            <a:br>
              <a:rPr lang="fr-FR" sz="1400" dirty="0"/>
            </a:br>
            <a:r>
              <a:rPr lang="fr-FR" sz="1400" dirty="0" smtClean="0"/>
              <a:t>Ludus </a:t>
            </a:r>
            <a:r>
              <a:rPr lang="fr-FR" sz="1400" dirty="0"/>
              <a:t>Lan top 9/12 Elite July,20013 </a:t>
            </a:r>
            <a:r>
              <a:rPr lang="fr-FR" sz="1400" dirty="0" err="1"/>
              <a:t>with</a:t>
            </a:r>
            <a:r>
              <a:rPr lang="fr-FR" sz="1400" dirty="0"/>
              <a:t> POKEMON ( </a:t>
            </a:r>
            <a:r>
              <a:rPr lang="fr-FR" sz="1400" dirty="0" err="1"/>
              <a:t>Antho</a:t>
            </a:r>
            <a:r>
              <a:rPr lang="fr-FR" sz="1400" dirty="0"/>
              <a:t>, Electron, </a:t>
            </a:r>
            <a:r>
              <a:rPr lang="fr-FR" sz="1400" dirty="0" err="1"/>
              <a:t>niveK</a:t>
            </a:r>
            <a:r>
              <a:rPr lang="fr-FR" sz="1400" dirty="0"/>
              <a:t>, </a:t>
            </a:r>
            <a:r>
              <a:rPr lang="fr-FR" sz="1400" dirty="0" err="1"/>
              <a:t>SpX</a:t>
            </a:r>
            <a:r>
              <a:rPr lang="fr-FR" sz="1400" dirty="0"/>
              <a:t> ) </a:t>
            </a:r>
            <a:br>
              <a:rPr lang="fr-FR" sz="1400" dirty="0"/>
            </a:br>
            <a:r>
              <a:rPr lang="fr-FR" sz="1400" dirty="0" smtClean="0"/>
              <a:t>Kaolan </a:t>
            </a:r>
            <a:r>
              <a:rPr lang="fr-FR" sz="1400" dirty="0"/>
              <a:t>10 top 9/12 Elite July,2013 </a:t>
            </a:r>
            <a:r>
              <a:rPr lang="fr-FR" sz="1400" dirty="0" err="1"/>
              <a:t>with</a:t>
            </a:r>
            <a:r>
              <a:rPr lang="fr-FR" sz="1400" dirty="0"/>
              <a:t> </a:t>
            </a:r>
            <a:r>
              <a:rPr lang="fr-FR" sz="1400" dirty="0" err="1"/>
              <a:t>WeaksaW</a:t>
            </a:r>
            <a:r>
              <a:rPr lang="fr-FR" sz="1400" dirty="0"/>
              <a:t>! ( </a:t>
            </a:r>
            <a:r>
              <a:rPr lang="fr-FR" sz="1400" dirty="0" err="1"/>
              <a:t>SrT</a:t>
            </a:r>
            <a:r>
              <a:rPr lang="fr-FR" sz="1400" dirty="0"/>
              <a:t>, </a:t>
            </a:r>
            <a:r>
              <a:rPr lang="fr-FR" sz="1400" dirty="0" err="1"/>
              <a:t>Rixxir</a:t>
            </a:r>
            <a:r>
              <a:rPr lang="fr-FR" sz="1400" dirty="0"/>
              <a:t>, Break, Asa ) </a:t>
            </a:r>
            <a:br>
              <a:rPr lang="fr-FR" sz="1400" dirty="0"/>
            </a:br>
            <a:r>
              <a:rPr lang="fr-FR" sz="1400" dirty="0" smtClean="0"/>
              <a:t>FRPCLAN </a:t>
            </a:r>
            <a:r>
              <a:rPr lang="fr-FR" sz="1400" dirty="0"/>
              <a:t>8 top 1 Elite July,2013 </a:t>
            </a:r>
            <a:r>
              <a:rPr lang="fr-FR" sz="1400" dirty="0" err="1"/>
              <a:t>with</a:t>
            </a:r>
            <a:r>
              <a:rPr lang="fr-FR" sz="1400" dirty="0"/>
              <a:t> SPIDERCOCHON ( Kir4Zz, </a:t>
            </a:r>
            <a:r>
              <a:rPr lang="fr-FR" sz="1400" dirty="0" err="1"/>
              <a:t>bastiaN</a:t>
            </a:r>
            <a:r>
              <a:rPr lang="fr-FR" sz="1400" dirty="0"/>
              <a:t>, Balt0r, </a:t>
            </a:r>
            <a:r>
              <a:rPr lang="fr-FR" sz="1400" dirty="0" err="1"/>
              <a:t>RkillZz</a:t>
            </a:r>
            <a:r>
              <a:rPr lang="fr-FR" sz="1400" dirty="0"/>
              <a:t> ) </a:t>
            </a:r>
            <a:br>
              <a:rPr lang="fr-FR" sz="1400" dirty="0"/>
            </a:br>
            <a:r>
              <a:rPr lang="fr-FR" sz="1400" dirty="0" smtClean="0"/>
              <a:t>Masters </a:t>
            </a:r>
            <a:r>
              <a:rPr lang="fr-FR" sz="1400" dirty="0"/>
              <a:t>Français des Jeux Vidéos 2012/2013 top 4 </a:t>
            </a:r>
            <a:r>
              <a:rPr lang="fr-FR" sz="1400" dirty="0" smtClean="0"/>
              <a:t>Aout,2013 </a:t>
            </a:r>
            <a:r>
              <a:rPr lang="fr-FR" sz="1400" dirty="0" err="1"/>
              <a:t>with</a:t>
            </a:r>
            <a:r>
              <a:rPr lang="fr-FR" sz="1400" dirty="0"/>
              <a:t> </a:t>
            </a:r>
            <a:r>
              <a:rPr lang="fr-FR" sz="1400" dirty="0" err="1" smtClean="0"/>
              <a:t>redzone</a:t>
            </a:r>
            <a:r>
              <a:rPr lang="fr-FR" sz="1400" dirty="0" smtClean="0"/>
              <a:t>( </a:t>
            </a:r>
            <a:r>
              <a:rPr lang="fr-FR" sz="1400" dirty="0" err="1"/>
              <a:t>SrT</a:t>
            </a:r>
            <a:r>
              <a:rPr lang="fr-FR" sz="1400" dirty="0"/>
              <a:t>, </a:t>
            </a:r>
            <a:r>
              <a:rPr lang="fr-FR" sz="1400" dirty="0" err="1"/>
              <a:t>Haxou</a:t>
            </a:r>
            <a:r>
              <a:rPr lang="fr-FR" sz="1400" dirty="0"/>
              <a:t>, </a:t>
            </a:r>
            <a:r>
              <a:rPr lang="fr-FR" sz="1400" dirty="0" err="1"/>
              <a:t>yog</a:t>
            </a:r>
            <a:r>
              <a:rPr lang="fr-FR" sz="1400" dirty="0"/>
              <a:t>, Tony ) </a:t>
            </a:r>
            <a:br>
              <a:rPr lang="fr-FR" sz="1400" dirty="0"/>
            </a:br>
            <a:r>
              <a:rPr lang="fr-FR" sz="1400" dirty="0" smtClean="0"/>
              <a:t>Virtual </a:t>
            </a:r>
            <a:r>
              <a:rPr lang="fr-FR" sz="1400" dirty="0" err="1"/>
              <a:t>lan</a:t>
            </a:r>
            <a:r>
              <a:rPr lang="fr-FR" sz="1400" dirty="0"/>
              <a:t> 11 top 2 Elite October,2013 </a:t>
            </a:r>
            <a:r>
              <a:rPr lang="fr-FR" sz="1400" dirty="0" err="1"/>
              <a:t>with</a:t>
            </a:r>
            <a:r>
              <a:rPr lang="fr-FR" sz="1400" dirty="0"/>
              <a:t> </a:t>
            </a:r>
            <a:r>
              <a:rPr lang="fr-FR" sz="1400" dirty="0" err="1"/>
              <a:t>redmix</a:t>
            </a:r>
            <a:r>
              <a:rPr lang="fr-FR" sz="1400" dirty="0"/>
              <a:t> ( </a:t>
            </a:r>
            <a:r>
              <a:rPr lang="fr-FR" sz="1400" dirty="0" err="1"/>
              <a:t>SrT</a:t>
            </a:r>
            <a:r>
              <a:rPr lang="fr-FR" sz="1400" dirty="0"/>
              <a:t>, </a:t>
            </a:r>
            <a:r>
              <a:rPr lang="fr-FR" sz="1400" dirty="0" err="1"/>
              <a:t>Toyi</a:t>
            </a:r>
            <a:r>
              <a:rPr lang="fr-FR" sz="1400" dirty="0"/>
              <a:t>, Tony, bloody ) </a:t>
            </a:r>
            <a:br>
              <a:rPr lang="fr-FR" sz="1400" dirty="0"/>
            </a:br>
            <a:r>
              <a:rPr lang="fr-FR" sz="1400" dirty="0" smtClean="0"/>
              <a:t>Nant 'Aréna </a:t>
            </a:r>
            <a:r>
              <a:rPr lang="fr-FR" sz="1400" dirty="0"/>
              <a:t>13.3 top 1 Elite November,2013 </a:t>
            </a:r>
            <a:r>
              <a:rPr lang="fr-FR" sz="1400" dirty="0" err="1"/>
              <a:t>with</a:t>
            </a:r>
            <a:r>
              <a:rPr lang="fr-FR" sz="1400" dirty="0"/>
              <a:t> </a:t>
            </a:r>
            <a:r>
              <a:rPr lang="fr-FR" sz="1400" dirty="0" err="1"/>
              <a:t>OxYburn.batcat</a:t>
            </a:r>
            <a:r>
              <a:rPr lang="fr-FR" sz="1400" dirty="0"/>
              <a:t> ( </a:t>
            </a:r>
            <a:r>
              <a:rPr lang="fr-FR" sz="1400" dirty="0" err="1"/>
              <a:t>vinckell</a:t>
            </a:r>
            <a:r>
              <a:rPr lang="fr-FR" sz="1400" dirty="0"/>
              <a:t>, </a:t>
            </a:r>
            <a:r>
              <a:rPr lang="fr-FR" sz="1400" dirty="0" err="1"/>
              <a:t>keynaM</a:t>
            </a:r>
            <a:r>
              <a:rPr lang="fr-FR" sz="1400" dirty="0"/>
              <a:t>, Max0b, </a:t>
            </a:r>
            <a:r>
              <a:rPr lang="fr-FR" sz="1400" dirty="0" err="1"/>
              <a:t>Masta_BzH</a:t>
            </a:r>
            <a:r>
              <a:rPr lang="fr-FR" sz="1400" dirty="0"/>
              <a:t> ) </a:t>
            </a:r>
            <a:br>
              <a:rPr lang="fr-FR" sz="1400" dirty="0"/>
            </a:br>
            <a:r>
              <a:rPr lang="fr-FR" sz="1400" dirty="0" smtClean="0"/>
              <a:t>Insalan </a:t>
            </a:r>
            <a:r>
              <a:rPr lang="fr-FR" sz="1400" dirty="0"/>
              <a:t>9 top 9/12 Elite February,2014 </a:t>
            </a:r>
            <a:r>
              <a:rPr lang="fr-FR" sz="1400" dirty="0" err="1"/>
              <a:t>with</a:t>
            </a:r>
            <a:r>
              <a:rPr lang="fr-FR" sz="1400" dirty="0"/>
              <a:t> Pulse Gaming ( </a:t>
            </a:r>
            <a:r>
              <a:rPr lang="fr-FR" sz="1400" dirty="0" err="1"/>
              <a:t>vinckell</a:t>
            </a:r>
            <a:r>
              <a:rPr lang="fr-FR" sz="1400" dirty="0"/>
              <a:t>, </a:t>
            </a:r>
            <a:r>
              <a:rPr lang="fr-FR" sz="1400" dirty="0" err="1"/>
              <a:t>keynaM</a:t>
            </a:r>
            <a:r>
              <a:rPr lang="fr-FR" sz="1400" dirty="0"/>
              <a:t>, Max0b, </a:t>
            </a:r>
            <a:r>
              <a:rPr lang="fr-FR" sz="1400" dirty="0" err="1"/>
              <a:t>Masta_BzH</a:t>
            </a:r>
            <a:r>
              <a:rPr lang="fr-FR" sz="1400" dirty="0"/>
              <a:t> ) </a:t>
            </a:r>
            <a:br>
              <a:rPr lang="fr-FR" sz="1400" dirty="0"/>
            </a:br>
            <a:r>
              <a:rPr lang="fr-FR" sz="1400" dirty="0" smtClean="0"/>
              <a:t>Nant 'Aréna </a:t>
            </a:r>
            <a:r>
              <a:rPr lang="fr-FR" sz="1400" dirty="0"/>
              <a:t>14.1 top 5/6 Elite March,2014 </a:t>
            </a:r>
            <a:r>
              <a:rPr lang="fr-FR" sz="1400" dirty="0" err="1"/>
              <a:t>with</a:t>
            </a:r>
            <a:r>
              <a:rPr lang="fr-FR" sz="1400" dirty="0"/>
              <a:t> DOX-SERV ( </a:t>
            </a:r>
            <a:r>
              <a:rPr lang="fr-FR" sz="1400" dirty="0" err="1"/>
              <a:t>pOkk</a:t>
            </a:r>
            <a:r>
              <a:rPr lang="fr-FR" sz="1400" dirty="0"/>
              <a:t>, knukk, </a:t>
            </a:r>
            <a:r>
              <a:rPr lang="fr-FR" sz="1400" dirty="0" err="1"/>
              <a:t>RuNi</a:t>
            </a:r>
            <a:r>
              <a:rPr lang="fr-FR" sz="1400" dirty="0"/>
              <a:t>-, </a:t>
            </a:r>
            <a:r>
              <a:rPr lang="fr-FR" sz="1400" dirty="0" err="1"/>
              <a:t>tONTONNNNN</a:t>
            </a:r>
            <a:r>
              <a:rPr lang="fr-FR" sz="1400" dirty="0"/>
              <a:t> </a:t>
            </a:r>
            <a:r>
              <a:rPr lang="fr-FR" sz="1400" dirty="0" smtClean="0"/>
              <a:t>)</a:t>
            </a:r>
            <a:endParaRPr lang="fr-FR" sz="1400" dirty="0"/>
          </a:p>
          <a:p>
            <a:pPr marL="0" indent="0">
              <a:buNone/>
            </a:pPr>
            <a:endParaRPr lang="fr-FR" dirty="0" smtClean="0"/>
          </a:p>
        </p:txBody>
      </p:sp>
      <p:pic>
        <p:nvPicPr>
          <p:cNvPr id="2050" name="Picture 2" descr="http://photos.vakarm.net/upload/334/normal/IMG_10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777" y="2408348"/>
            <a:ext cx="3132223" cy="208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97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946" y="0"/>
            <a:ext cx="10018713" cy="980661"/>
          </a:xfrm>
        </p:spPr>
        <p:txBody>
          <a:bodyPr/>
          <a:lstStyle/>
          <a:p>
            <a:r>
              <a:rPr lang="fr-FR" dirty="0" smtClean="0"/>
              <a:t>Les joueurs et leurs palmarès.</a:t>
            </a:r>
            <a:endParaRPr lang="fr-FR" dirty="0"/>
          </a:p>
        </p:txBody>
      </p:sp>
      <p:sp>
        <p:nvSpPr>
          <p:cNvPr id="3" name="Espace réservé du contenu 2"/>
          <p:cNvSpPr>
            <a:spLocks noGrp="1"/>
          </p:cNvSpPr>
          <p:nvPr>
            <p:ph idx="1"/>
          </p:nvPr>
        </p:nvSpPr>
        <p:spPr>
          <a:xfrm>
            <a:off x="515034" y="1096896"/>
            <a:ext cx="10018713" cy="5509593"/>
          </a:xfrm>
        </p:spPr>
        <p:txBody>
          <a:bodyPr>
            <a:normAutofit fontScale="92500" lnSpcReduction="20000"/>
          </a:bodyPr>
          <a:lstStyle/>
          <a:p>
            <a:pPr marL="0" indent="0" algn="ctr">
              <a:buNone/>
            </a:pPr>
            <a:r>
              <a:rPr lang="fr-FR" sz="1800" b="1" dirty="0" err="1" smtClean="0"/>
              <a:t>pOkK</a:t>
            </a:r>
            <a:r>
              <a:rPr lang="fr-FR" sz="1800" b="1" dirty="0" smtClean="0"/>
              <a:t>(19Ans) – Riffle</a:t>
            </a:r>
          </a:p>
          <a:p>
            <a:pPr marL="0" indent="0" algn="ctr">
              <a:buNone/>
            </a:pPr>
            <a:r>
              <a:rPr lang="fr-FR" sz="1800" dirty="0" smtClean="0"/>
              <a:t>Joueur depuis 2009.</a:t>
            </a:r>
          </a:p>
          <a:p>
            <a:pPr marL="0" indent="0" algn="ctr">
              <a:buNone/>
            </a:pPr>
            <a:r>
              <a:rPr lang="fr-FR" sz="1800" dirty="0" smtClean="0"/>
              <a:t>Ancienne équipe </a:t>
            </a:r>
            <a:r>
              <a:rPr lang="fr-FR" sz="1800" dirty="0" smtClean="0"/>
              <a:t>(DOXSERV</a:t>
            </a:r>
            <a:r>
              <a:rPr lang="fr-FR" sz="1800" dirty="0" smtClean="0"/>
              <a:t>)</a:t>
            </a:r>
          </a:p>
          <a:p>
            <a:pPr marL="0" indent="0">
              <a:buNone/>
            </a:pPr>
            <a:r>
              <a:rPr lang="fr-FR" sz="1800" dirty="0" smtClean="0"/>
              <a:t>CS </a:t>
            </a:r>
            <a:r>
              <a:rPr lang="fr-FR" sz="1800" dirty="0"/>
              <a:t>LAN </a:t>
            </a:r>
          </a:p>
          <a:p>
            <a:pPr marL="3600" indent="0">
              <a:lnSpc>
                <a:spcPct val="120000"/>
              </a:lnSpc>
              <a:buNone/>
            </a:pPr>
            <a:r>
              <a:rPr lang="fr-FR" sz="1600" dirty="0"/>
              <a:t/>
            </a:r>
            <a:br>
              <a:rPr lang="fr-FR" sz="1600" dirty="0"/>
            </a:br>
            <a:r>
              <a:rPr lang="fr-FR" sz="1400" dirty="0" smtClean="0"/>
              <a:t>TOP2 </a:t>
            </a:r>
            <a:r>
              <a:rPr lang="fr-FR" sz="1400" dirty="0"/>
              <a:t>Elite </a:t>
            </a:r>
            <a:r>
              <a:rPr lang="fr-FR" sz="1400" dirty="0" smtClean="0"/>
              <a:t>[DOXSERV] HEART ARENA </a:t>
            </a:r>
            <a:r>
              <a:rPr lang="fr-FR" sz="1400" dirty="0"/>
              <a:t>(</a:t>
            </a:r>
            <a:r>
              <a:rPr lang="fr-FR" sz="1400" dirty="0" smtClean="0"/>
              <a:t>2011/CSS) [</a:t>
            </a:r>
            <a:r>
              <a:rPr lang="fr-FR" sz="1400" dirty="0" err="1" smtClean="0"/>
              <a:t>tonton,pokk,smoky,karaye</a:t>
            </a:r>
            <a:r>
              <a:rPr lang="fr-FR" sz="1400" dirty="0" smtClean="0"/>
              <a:t>]</a:t>
            </a:r>
            <a:r>
              <a:rPr lang="fr-FR" sz="1400" dirty="0"/>
              <a:t> </a:t>
            </a:r>
          </a:p>
          <a:p>
            <a:pPr marL="3600" indent="0">
              <a:lnSpc>
                <a:spcPct val="120000"/>
              </a:lnSpc>
              <a:buNone/>
            </a:pPr>
            <a:r>
              <a:rPr lang="fr-FR" sz="1400" dirty="0" smtClean="0"/>
              <a:t>TOP6 </a:t>
            </a:r>
            <a:r>
              <a:rPr lang="fr-FR" sz="1400" dirty="0"/>
              <a:t>Elite </a:t>
            </a:r>
            <a:r>
              <a:rPr lang="fr-FR" sz="1400" dirty="0" smtClean="0"/>
              <a:t>[DOXSERV] Spirit LAN </a:t>
            </a:r>
            <a:r>
              <a:rPr lang="fr-FR" sz="1400" dirty="0"/>
              <a:t>(</a:t>
            </a:r>
            <a:r>
              <a:rPr lang="fr-FR" sz="1400" dirty="0" smtClean="0"/>
              <a:t>2012/CSS) [</a:t>
            </a:r>
            <a:r>
              <a:rPr lang="fr-FR" sz="1400" dirty="0" err="1" smtClean="0"/>
              <a:t>tonton,exo,pokk,angel,karaye</a:t>
            </a:r>
            <a:r>
              <a:rPr lang="fr-FR" sz="1400" dirty="0" smtClean="0"/>
              <a:t>]</a:t>
            </a:r>
            <a:r>
              <a:rPr lang="fr-FR" sz="1400" dirty="0"/>
              <a:t> </a:t>
            </a:r>
          </a:p>
          <a:p>
            <a:pPr marL="3600" indent="0">
              <a:lnSpc>
                <a:spcPct val="120000"/>
              </a:lnSpc>
              <a:buNone/>
            </a:pPr>
            <a:r>
              <a:rPr lang="fr-FR" sz="1400" dirty="0" smtClean="0"/>
              <a:t>TOP8 </a:t>
            </a:r>
            <a:r>
              <a:rPr lang="fr-FR" sz="1400" dirty="0"/>
              <a:t>Elite [</a:t>
            </a:r>
            <a:r>
              <a:rPr lang="fr-FR" sz="1400" dirty="0" smtClean="0"/>
              <a:t>DOXSERV] CNG WINTER </a:t>
            </a:r>
            <a:r>
              <a:rPr lang="fr-FR" sz="1400" dirty="0"/>
              <a:t>(</a:t>
            </a:r>
            <a:r>
              <a:rPr lang="fr-FR" sz="1400" dirty="0" smtClean="0"/>
              <a:t>2012/CSS) [</a:t>
            </a:r>
            <a:r>
              <a:rPr lang="fr-FR" sz="1400" dirty="0" err="1" smtClean="0"/>
              <a:t>tonton,exo,pokk,smoky,karaye</a:t>
            </a:r>
            <a:r>
              <a:rPr lang="fr-FR" sz="1400" dirty="0" smtClean="0"/>
              <a:t>]</a:t>
            </a:r>
            <a:r>
              <a:rPr lang="fr-FR" sz="1400" dirty="0"/>
              <a:t> </a:t>
            </a:r>
          </a:p>
          <a:p>
            <a:pPr marL="3600" indent="0">
              <a:lnSpc>
                <a:spcPct val="120000"/>
              </a:lnSpc>
              <a:buNone/>
            </a:pPr>
            <a:r>
              <a:rPr lang="fr-FR" sz="1400" dirty="0"/>
              <a:t>TOP 7/8 Elite [</a:t>
            </a:r>
            <a:r>
              <a:rPr lang="fr-FR" sz="1400" dirty="0" smtClean="0"/>
              <a:t>DOX.SERV] Anjougame 11 (2012/CSS) [</a:t>
            </a:r>
            <a:r>
              <a:rPr lang="fr-FR" sz="1400" dirty="0" err="1" smtClean="0"/>
              <a:t>tonton,exo,pokk,smoky,karaye</a:t>
            </a:r>
            <a:r>
              <a:rPr lang="fr-FR" sz="1400" dirty="0" smtClean="0"/>
              <a:t>]</a:t>
            </a:r>
            <a:r>
              <a:rPr lang="fr-FR" sz="1400" dirty="0"/>
              <a:t> </a:t>
            </a:r>
          </a:p>
          <a:p>
            <a:pPr marL="3600" indent="0">
              <a:lnSpc>
                <a:spcPct val="120000"/>
              </a:lnSpc>
              <a:buNone/>
            </a:pPr>
            <a:r>
              <a:rPr lang="fr-FR" sz="1400" dirty="0" smtClean="0"/>
              <a:t>TOP5 </a:t>
            </a:r>
            <a:r>
              <a:rPr lang="fr-FR" sz="1400" dirty="0"/>
              <a:t>Elite </a:t>
            </a:r>
            <a:r>
              <a:rPr lang="fr-FR" sz="1400" dirty="0" smtClean="0"/>
              <a:t>[DOXSERV] CNG SPRING (2012/CSS)[</a:t>
            </a:r>
            <a:r>
              <a:rPr lang="fr-FR" sz="1400" dirty="0" err="1" smtClean="0"/>
              <a:t>tonton,exo,pokk,napo,runi</a:t>
            </a:r>
            <a:r>
              <a:rPr lang="fr-FR" sz="1400" dirty="0" smtClean="0"/>
              <a:t>]</a:t>
            </a:r>
            <a:r>
              <a:rPr lang="fr-FR" sz="1400" dirty="0"/>
              <a:t> </a:t>
            </a:r>
          </a:p>
          <a:p>
            <a:pPr marL="3600" indent="0">
              <a:lnSpc>
                <a:spcPct val="120000"/>
              </a:lnSpc>
              <a:buNone/>
            </a:pPr>
            <a:r>
              <a:rPr lang="fr-FR" sz="1400" dirty="0" smtClean="0"/>
              <a:t>TOP8 </a:t>
            </a:r>
            <a:r>
              <a:rPr lang="fr-FR" sz="1400" dirty="0"/>
              <a:t>Elite </a:t>
            </a:r>
            <a:r>
              <a:rPr lang="fr-FR" sz="1400" dirty="0" smtClean="0"/>
              <a:t>[DOXSERV] CAP ARENA(2012/CSS)</a:t>
            </a:r>
            <a:r>
              <a:rPr lang="fr-FR" sz="1400" dirty="0"/>
              <a:t> </a:t>
            </a:r>
            <a:r>
              <a:rPr lang="fr-FR" sz="1400" dirty="0" smtClean="0"/>
              <a:t>[</a:t>
            </a:r>
            <a:r>
              <a:rPr lang="fr-FR" sz="1400" dirty="0" err="1" smtClean="0"/>
              <a:t>tonton,exo,napo,pokk,runi</a:t>
            </a:r>
            <a:r>
              <a:rPr lang="fr-FR" sz="1400" dirty="0" smtClean="0"/>
              <a:t>]</a:t>
            </a:r>
            <a:endParaRPr lang="fr-FR" sz="1400" dirty="0"/>
          </a:p>
          <a:p>
            <a:pPr marL="3600" indent="0">
              <a:lnSpc>
                <a:spcPct val="120000"/>
              </a:lnSpc>
              <a:buNone/>
            </a:pPr>
            <a:r>
              <a:rPr lang="fr-FR" sz="1400" dirty="0" smtClean="0"/>
              <a:t>TOP9 [DOXSERV] Nexen (2012/CSS)</a:t>
            </a:r>
            <a:r>
              <a:rPr lang="fr-FR" sz="1400" dirty="0"/>
              <a:t> </a:t>
            </a:r>
            <a:r>
              <a:rPr lang="fr-FR" sz="1400" dirty="0" smtClean="0"/>
              <a:t>[</a:t>
            </a:r>
            <a:r>
              <a:rPr lang="fr-FR" sz="1400" dirty="0" err="1" smtClean="0"/>
              <a:t>tonton,exo,pokk,napo,angel</a:t>
            </a:r>
            <a:r>
              <a:rPr lang="fr-FR" sz="1400" dirty="0" smtClean="0"/>
              <a:t>]</a:t>
            </a:r>
            <a:endParaRPr lang="fr-FR" sz="1400" dirty="0"/>
          </a:p>
          <a:p>
            <a:pPr marL="3600" indent="0">
              <a:lnSpc>
                <a:spcPct val="120000"/>
              </a:lnSpc>
              <a:buNone/>
            </a:pPr>
            <a:r>
              <a:rPr lang="fr-FR" sz="1400" dirty="0" smtClean="0"/>
              <a:t>TOP3 </a:t>
            </a:r>
            <a:r>
              <a:rPr lang="fr-FR" sz="1400" dirty="0"/>
              <a:t>Elite [DOXSERV] </a:t>
            </a:r>
            <a:r>
              <a:rPr lang="fr-FR" sz="1400" dirty="0" smtClean="0"/>
              <a:t>Final Master Français  </a:t>
            </a:r>
            <a:r>
              <a:rPr lang="fr-FR" sz="1400" dirty="0"/>
              <a:t>(</a:t>
            </a:r>
            <a:r>
              <a:rPr lang="fr-FR" sz="1400" dirty="0" smtClean="0"/>
              <a:t>2012/CSS)</a:t>
            </a:r>
            <a:r>
              <a:rPr lang="fr-FR" sz="1400" dirty="0"/>
              <a:t> </a:t>
            </a:r>
            <a:r>
              <a:rPr lang="fr-FR" sz="1400" dirty="0" smtClean="0"/>
              <a:t>[</a:t>
            </a:r>
            <a:r>
              <a:rPr lang="fr-FR" sz="1400" dirty="0" err="1" smtClean="0"/>
              <a:t>tonton,exo,pokk,napo,puure</a:t>
            </a:r>
            <a:r>
              <a:rPr lang="fr-FR" sz="1400" dirty="0"/>
              <a:t>]</a:t>
            </a:r>
          </a:p>
          <a:p>
            <a:pPr marL="3600" indent="0">
              <a:lnSpc>
                <a:spcPct val="120000"/>
              </a:lnSpc>
              <a:buNone/>
            </a:pPr>
            <a:r>
              <a:rPr lang="fr-FR" sz="1400" dirty="0"/>
              <a:t>TOP 4</a:t>
            </a:r>
            <a:r>
              <a:rPr lang="fr-FR" sz="1400" dirty="0" smtClean="0"/>
              <a:t> Elite[ZLATAN] Opale </a:t>
            </a:r>
            <a:r>
              <a:rPr lang="fr-FR" sz="1400" dirty="0" err="1" smtClean="0"/>
              <a:t>Arena</a:t>
            </a:r>
            <a:r>
              <a:rPr lang="fr-FR" sz="1400" dirty="0" smtClean="0"/>
              <a:t> (2013/CSGO</a:t>
            </a:r>
            <a:r>
              <a:rPr lang="fr-FR" sz="1400" dirty="0"/>
              <a:t>) </a:t>
            </a:r>
            <a:r>
              <a:rPr lang="fr-FR" sz="1400" dirty="0" smtClean="0"/>
              <a:t>[</a:t>
            </a:r>
            <a:r>
              <a:rPr lang="fr-FR" sz="1400" dirty="0" err="1" smtClean="0"/>
              <a:t>sunny,storen,josh,cyb,pokk</a:t>
            </a:r>
            <a:r>
              <a:rPr lang="fr-FR" sz="1400" dirty="0" smtClean="0"/>
              <a:t>]</a:t>
            </a:r>
          </a:p>
          <a:p>
            <a:pPr marL="3600" indent="0">
              <a:lnSpc>
                <a:spcPct val="120000"/>
              </a:lnSpc>
              <a:buNone/>
            </a:pPr>
            <a:r>
              <a:rPr lang="fr-FR" sz="1400" dirty="0" smtClean="0"/>
              <a:t>TOP 7/8 ELITE[DOXSERV] Final Master Français (2013/CSGO) [</a:t>
            </a:r>
            <a:r>
              <a:rPr lang="fr-FR" sz="1400" dirty="0" err="1" smtClean="0"/>
              <a:t>knukk,tonton,pokk,runi,puure</a:t>
            </a:r>
            <a:r>
              <a:rPr lang="fr-FR" sz="1400" dirty="0" smtClean="0"/>
              <a:t>]</a:t>
            </a:r>
          </a:p>
          <a:p>
            <a:pPr marL="0" indent="0">
              <a:buNone/>
            </a:pPr>
            <a:r>
              <a:rPr lang="fr-FR" sz="1400" dirty="0" smtClean="0"/>
              <a:t>TOP 9/12 ELITE[DOXSERV] INSALAN 9 (2014/CSGO) [</a:t>
            </a:r>
            <a:r>
              <a:rPr lang="fr-FR" sz="1400" dirty="0" err="1" smtClean="0"/>
              <a:t>knukk,tonton,pokk,runi,pool</a:t>
            </a:r>
            <a:r>
              <a:rPr lang="fr-FR" sz="1400" dirty="0" smtClean="0"/>
              <a:t>]</a:t>
            </a:r>
          </a:p>
          <a:p>
            <a:pPr marL="0" indent="0">
              <a:buNone/>
            </a:pPr>
            <a:r>
              <a:rPr lang="fr-FR" sz="1400" dirty="0" smtClean="0"/>
              <a:t>TOP 5/6 ELITE[DOXSERV] NANTARENA 14.1(2014/CSGO) [</a:t>
            </a:r>
            <a:r>
              <a:rPr lang="fr-FR" sz="1400" dirty="0" err="1" smtClean="0"/>
              <a:t>knukk,tonton,pokk,runi,olliz</a:t>
            </a:r>
            <a:r>
              <a:rPr lang="fr-FR" sz="1400" dirty="0" smtClean="0"/>
              <a:t>]</a:t>
            </a:r>
            <a:endParaRPr lang="fr-FR" sz="1400" dirty="0"/>
          </a:p>
        </p:txBody>
      </p:sp>
      <p:pic>
        <p:nvPicPr>
          <p:cNvPr id="3074" name="Picture 2" descr="http://photos.vakarm.net/upload/334/normal/IMG_1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510" y="2289930"/>
            <a:ext cx="2814442" cy="187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05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756" y="138847"/>
            <a:ext cx="10018713" cy="1046922"/>
          </a:xfrm>
        </p:spPr>
        <p:txBody>
          <a:bodyPr/>
          <a:lstStyle/>
          <a:p>
            <a:r>
              <a:rPr lang="fr-FR" dirty="0"/>
              <a:t>Les joueurs et leurs palmarès.</a:t>
            </a:r>
          </a:p>
        </p:txBody>
      </p:sp>
      <p:sp>
        <p:nvSpPr>
          <p:cNvPr id="3" name="Espace réservé du contenu 2"/>
          <p:cNvSpPr>
            <a:spLocks noGrp="1"/>
          </p:cNvSpPr>
          <p:nvPr>
            <p:ph idx="1"/>
          </p:nvPr>
        </p:nvSpPr>
        <p:spPr>
          <a:xfrm>
            <a:off x="761407" y="1268894"/>
            <a:ext cx="10018713" cy="5589106"/>
          </a:xfrm>
        </p:spPr>
        <p:txBody>
          <a:bodyPr>
            <a:normAutofit/>
          </a:bodyPr>
          <a:lstStyle/>
          <a:p>
            <a:pPr marL="0" indent="0" algn="ctr">
              <a:buNone/>
            </a:pPr>
            <a:r>
              <a:rPr lang="fr-FR" sz="1800" b="1" dirty="0" err="1" smtClean="0"/>
              <a:t>Ratll</a:t>
            </a:r>
            <a:r>
              <a:rPr lang="fr-FR" sz="1800" b="1" dirty="0" smtClean="0"/>
              <a:t>(23Ans) – AWP</a:t>
            </a:r>
          </a:p>
          <a:p>
            <a:pPr marL="0" indent="0" algn="ctr">
              <a:buNone/>
            </a:pPr>
            <a:r>
              <a:rPr lang="fr-FR" sz="1800" dirty="0" smtClean="0"/>
              <a:t>Joueur depuis 2006.</a:t>
            </a:r>
          </a:p>
          <a:p>
            <a:pPr marL="0" indent="0" algn="ctr">
              <a:buNone/>
            </a:pPr>
            <a:r>
              <a:rPr lang="fr-FR" sz="1800" dirty="0" smtClean="0"/>
              <a:t>Anciennes équipes (aW,7W,UBITEAM)</a:t>
            </a:r>
          </a:p>
          <a:p>
            <a:pPr marL="0" indent="0">
              <a:buNone/>
            </a:pPr>
            <a:r>
              <a:rPr lang="fr-FR" sz="2000" dirty="0" smtClean="0"/>
              <a:t>CS LAN</a:t>
            </a:r>
          </a:p>
          <a:p>
            <a:pPr marL="0" indent="0">
              <a:spcBef>
                <a:spcPts val="100"/>
              </a:spcBef>
              <a:spcAft>
                <a:spcPts val="100"/>
              </a:spcAft>
              <a:buNone/>
            </a:pPr>
            <a:r>
              <a:rPr lang="fr-FR" sz="1600" dirty="0" smtClean="0"/>
              <a:t>TOP12 </a:t>
            </a:r>
            <a:r>
              <a:rPr lang="fr-FR" sz="1600" dirty="0" err="1"/>
              <a:t>Maxlan</a:t>
            </a:r>
            <a:r>
              <a:rPr lang="fr-FR" sz="1600" dirty="0"/>
              <a:t> </a:t>
            </a:r>
            <a:r>
              <a:rPr lang="fr-FR" sz="1600" dirty="0" smtClean="0"/>
              <a:t>(2009/</a:t>
            </a:r>
            <a:r>
              <a:rPr lang="fr-FR" sz="1600" dirty="0" err="1" smtClean="0"/>
              <a:t>css</a:t>
            </a:r>
            <a:r>
              <a:rPr lang="fr-FR" sz="1600" dirty="0" smtClean="0"/>
              <a:t>) </a:t>
            </a:r>
            <a:r>
              <a:rPr lang="fr-FR" sz="1600" dirty="0"/>
              <a:t/>
            </a:r>
            <a:br>
              <a:rPr lang="fr-FR" sz="1600" dirty="0"/>
            </a:br>
            <a:r>
              <a:rPr lang="fr-FR" sz="1600" dirty="0" smtClean="0"/>
              <a:t>TOP9Anjougame </a:t>
            </a:r>
            <a:r>
              <a:rPr lang="fr-FR" sz="1600" dirty="0"/>
              <a:t>9 </a:t>
            </a:r>
            <a:r>
              <a:rPr lang="fr-FR" sz="1600" dirty="0" smtClean="0"/>
              <a:t>(2010/</a:t>
            </a:r>
            <a:r>
              <a:rPr lang="fr-FR" sz="1600" dirty="0" err="1" smtClean="0"/>
              <a:t>css</a:t>
            </a:r>
            <a:r>
              <a:rPr lang="fr-FR" sz="1600" dirty="0" smtClean="0"/>
              <a:t>)</a:t>
            </a:r>
            <a:r>
              <a:rPr lang="fr-FR" sz="1600" dirty="0"/>
              <a:t/>
            </a:r>
            <a:br>
              <a:rPr lang="fr-FR" sz="1600" dirty="0"/>
            </a:br>
            <a:r>
              <a:rPr lang="fr-FR" sz="1600" dirty="0" smtClean="0"/>
              <a:t>TOP12 Spirit </a:t>
            </a:r>
            <a:r>
              <a:rPr lang="fr-FR" sz="1600" dirty="0" err="1"/>
              <a:t>lan</a:t>
            </a:r>
            <a:r>
              <a:rPr lang="fr-FR" sz="1600" dirty="0"/>
              <a:t> </a:t>
            </a:r>
            <a:r>
              <a:rPr lang="fr-FR" sz="1600" dirty="0" smtClean="0"/>
              <a:t> (2011/</a:t>
            </a:r>
            <a:r>
              <a:rPr lang="fr-FR" sz="1600" dirty="0" err="1" smtClean="0"/>
              <a:t>css</a:t>
            </a:r>
            <a:r>
              <a:rPr lang="fr-FR" sz="1600" dirty="0" smtClean="0"/>
              <a:t>)</a:t>
            </a:r>
            <a:r>
              <a:rPr lang="fr-FR" sz="1600" dirty="0"/>
              <a:t/>
            </a:r>
            <a:br>
              <a:rPr lang="fr-FR" sz="1600" dirty="0"/>
            </a:br>
            <a:r>
              <a:rPr lang="fr-FR" sz="1600" dirty="0" smtClean="0"/>
              <a:t>TOP10Malxan deca (2011/</a:t>
            </a:r>
            <a:r>
              <a:rPr lang="fr-FR" sz="1600" dirty="0" err="1" smtClean="0"/>
              <a:t>css</a:t>
            </a:r>
            <a:r>
              <a:rPr lang="fr-FR" sz="1600" dirty="0" smtClean="0"/>
              <a:t>)</a:t>
            </a:r>
            <a:r>
              <a:rPr lang="fr-FR" sz="1600" dirty="0"/>
              <a:t/>
            </a:r>
            <a:br>
              <a:rPr lang="fr-FR" sz="1600" dirty="0"/>
            </a:br>
            <a:r>
              <a:rPr lang="fr-FR" sz="1600" dirty="0" smtClean="0"/>
              <a:t>TOP4Nexen (2011/</a:t>
            </a:r>
            <a:r>
              <a:rPr lang="fr-FR" sz="1600" dirty="0" err="1" smtClean="0"/>
              <a:t>css</a:t>
            </a:r>
            <a:r>
              <a:rPr lang="fr-FR" sz="1600" dirty="0" smtClean="0"/>
              <a:t>)</a:t>
            </a:r>
            <a:r>
              <a:rPr lang="fr-FR" sz="1600" dirty="0"/>
              <a:t/>
            </a:r>
            <a:br>
              <a:rPr lang="fr-FR" sz="1600" dirty="0"/>
            </a:br>
            <a:r>
              <a:rPr lang="fr-FR" sz="1600" dirty="0" smtClean="0"/>
              <a:t>TOP5/6Antec </a:t>
            </a:r>
            <a:r>
              <a:rPr lang="fr-FR" sz="1600" dirty="0" err="1" smtClean="0"/>
              <a:t>arena</a:t>
            </a:r>
            <a:r>
              <a:rPr lang="fr-FR" sz="1600" dirty="0" smtClean="0"/>
              <a:t> (2012/</a:t>
            </a:r>
            <a:r>
              <a:rPr lang="fr-FR" sz="1600" dirty="0" err="1" smtClean="0"/>
              <a:t>css</a:t>
            </a:r>
            <a:r>
              <a:rPr lang="fr-FR" sz="1600" dirty="0" smtClean="0"/>
              <a:t>)</a:t>
            </a:r>
            <a:r>
              <a:rPr lang="fr-FR" sz="1600" dirty="0"/>
              <a:t/>
            </a:r>
            <a:br>
              <a:rPr lang="fr-FR" sz="1600" dirty="0"/>
            </a:br>
            <a:r>
              <a:rPr lang="fr-FR" sz="1600" dirty="0" smtClean="0"/>
              <a:t>TOP1Lanex  (2012/</a:t>
            </a:r>
            <a:r>
              <a:rPr lang="fr-FR" sz="1600" dirty="0" err="1" smtClean="0"/>
              <a:t>css</a:t>
            </a:r>
            <a:r>
              <a:rPr lang="fr-FR" sz="1600" dirty="0" smtClean="0"/>
              <a:t>)</a:t>
            </a:r>
            <a:br>
              <a:rPr lang="fr-FR" sz="1600" dirty="0" smtClean="0"/>
            </a:br>
            <a:r>
              <a:rPr lang="fr-FR" sz="1600" dirty="0" smtClean="0"/>
              <a:t>TOP7SPIRIT LAN (2012/</a:t>
            </a:r>
            <a:r>
              <a:rPr lang="fr-FR" sz="1600" dirty="0" err="1" smtClean="0"/>
              <a:t>css</a:t>
            </a:r>
            <a:r>
              <a:rPr lang="fr-FR" sz="1600" dirty="0" smtClean="0"/>
              <a:t>)</a:t>
            </a:r>
            <a:br>
              <a:rPr lang="fr-FR" sz="1600" dirty="0" smtClean="0"/>
            </a:br>
            <a:r>
              <a:rPr lang="fr-FR" sz="1600" dirty="0" smtClean="0"/>
              <a:t>TOP3 CNGLAN (2012/</a:t>
            </a:r>
            <a:r>
              <a:rPr lang="fr-FR" sz="1600" dirty="0" err="1" smtClean="0"/>
              <a:t>css</a:t>
            </a:r>
            <a:r>
              <a:rPr lang="fr-FR" sz="1600" dirty="0" smtClean="0"/>
              <a:t>)</a:t>
            </a:r>
            <a:br>
              <a:rPr lang="fr-FR" sz="1600" dirty="0" smtClean="0"/>
            </a:br>
            <a:r>
              <a:rPr lang="fr-FR" sz="1600" dirty="0" smtClean="0"/>
              <a:t> TOP1 ANJOUGAME (2012/</a:t>
            </a:r>
            <a:r>
              <a:rPr lang="fr-FR" sz="1600" dirty="0" err="1" smtClean="0"/>
              <a:t>css</a:t>
            </a:r>
            <a:r>
              <a:rPr lang="fr-FR" sz="1600" dirty="0" smtClean="0"/>
              <a:t>)</a:t>
            </a:r>
            <a:br>
              <a:rPr lang="fr-FR" sz="1600" dirty="0" smtClean="0"/>
            </a:br>
            <a:r>
              <a:rPr lang="fr-FR" sz="1600" dirty="0" smtClean="0"/>
              <a:t> TOP5 GamersAssembly  (2012/</a:t>
            </a:r>
            <a:r>
              <a:rPr lang="fr-FR" sz="1600" dirty="0" err="1" smtClean="0"/>
              <a:t>css</a:t>
            </a:r>
            <a:r>
              <a:rPr lang="fr-FR" sz="1600" dirty="0" smtClean="0"/>
              <a:t>)</a:t>
            </a:r>
            <a:endParaRPr lang="fr-FR" sz="1600" dirty="0"/>
          </a:p>
          <a:p>
            <a:pPr marL="0" indent="0">
              <a:spcBef>
                <a:spcPts val="100"/>
              </a:spcBef>
              <a:spcAft>
                <a:spcPts val="100"/>
              </a:spcAft>
              <a:buNone/>
            </a:pPr>
            <a:r>
              <a:rPr lang="fr-FR" sz="1600" dirty="0" smtClean="0"/>
              <a:t>TOP8/16 LanEx (2013/</a:t>
            </a:r>
            <a:r>
              <a:rPr lang="fr-FR" sz="1600" dirty="0" err="1" smtClean="0"/>
              <a:t>csgo</a:t>
            </a:r>
            <a:r>
              <a:rPr lang="fr-FR" sz="1600" dirty="0" smtClean="0"/>
              <a:t>)</a:t>
            </a:r>
          </a:p>
          <a:p>
            <a:pPr marL="0" indent="0">
              <a:spcBef>
                <a:spcPts val="100"/>
              </a:spcBef>
              <a:spcAft>
                <a:spcPts val="100"/>
              </a:spcAft>
              <a:buNone/>
            </a:pPr>
            <a:r>
              <a:rPr lang="fr-FR" sz="1600" dirty="0" smtClean="0"/>
              <a:t>TOP8/16 </a:t>
            </a:r>
            <a:r>
              <a:rPr lang="fr-FR" sz="1600" dirty="0" err="1" smtClean="0"/>
              <a:t>BuykeyLan</a:t>
            </a:r>
            <a:r>
              <a:rPr lang="fr-FR" sz="1600" dirty="0" smtClean="0"/>
              <a:t> (2013/</a:t>
            </a:r>
            <a:r>
              <a:rPr lang="fr-FR" sz="1600" dirty="0" err="1" smtClean="0"/>
              <a:t>csgo</a:t>
            </a:r>
            <a:r>
              <a:rPr lang="fr-FR" sz="1600" dirty="0" smtClean="0"/>
              <a:t>)</a:t>
            </a:r>
            <a:endParaRPr lang="fr-FR" sz="1600" dirty="0"/>
          </a:p>
        </p:txBody>
      </p:sp>
      <p:pic>
        <p:nvPicPr>
          <p:cNvPr id="4102" name="Picture 6" descr="http://www.lanexperience.fr/images/photos/thumbs/9_zgvjy9dqiastu6w2lhc4r3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764" y="2482067"/>
            <a:ext cx="3103684" cy="233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5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671" y="103031"/>
            <a:ext cx="10018713" cy="874643"/>
          </a:xfrm>
        </p:spPr>
        <p:txBody>
          <a:bodyPr/>
          <a:lstStyle/>
          <a:p>
            <a:r>
              <a:rPr lang="fr-FR" dirty="0" smtClean="0"/>
              <a:t>Les joueurs et leurs palmarès.</a:t>
            </a:r>
            <a:endParaRPr lang="fr-FR" dirty="0"/>
          </a:p>
        </p:txBody>
      </p:sp>
      <p:sp>
        <p:nvSpPr>
          <p:cNvPr id="3" name="Espace réservé du contenu 2"/>
          <p:cNvSpPr>
            <a:spLocks noGrp="1"/>
          </p:cNvSpPr>
          <p:nvPr>
            <p:ph idx="1"/>
          </p:nvPr>
        </p:nvSpPr>
        <p:spPr>
          <a:xfrm>
            <a:off x="428240" y="1376919"/>
            <a:ext cx="10018713" cy="5194853"/>
          </a:xfrm>
        </p:spPr>
        <p:txBody>
          <a:bodyPr>
            <a:normAutofit fontScale="70000" lnSpcReduction="20000"/>
          </a:bodyPr>
          <a:lstStyle/>
          <a:p>
            <a:endParaRPr lang="fr-FR" dirty="0" smtClean="0"/>
          </a:p>
          <a:p>
            <a:pPr algn="ctr"/>
            <a:r>
              <a:rPr lang="fr-FR" b="1" dirty="0" err="1" smtClean="0"/>
              <a:t>PetitSkel</a:t>
            </a:r>
            <a:r>
              <a:rPr lang="fr-FR" b="1" dirty="0" smtClean="0"/>
              <a:t>(22Ans) – Riffle</a:t>
            </a:r>
          </a:p>
          <a:p>
            <a:pPr marL="457200" lvl="1" indent="0" algn="ctr">
              <a:buNone/>
            </a:pPr>
            <a:r>
              <a:rPr lang="fr-FR" sz="2300" dirty="0" smtClean="0"/>
              <a:t>Joueur depuis 2005.</a:t>
            </a:r>
          </a:p>
          <a:p>
            <a:pPr marL="457200" lvl="1" indent="0" algn="ctr">
              <a:buNone/>
            </a:pPr>
            <a:r>
              <a:rPr lang="fr-FR" sz="2300" dirty="0" smtClean="0"/>
              <a:t>Anciennes équipes (Punchline! Et UBITEAM)</a:t>
            </a:r>
          </a:p>
          <a:p>
            <a:pPr marL="457200" lvl="1" indent="0" algn="ctr">
              <a:buNone/>
            </a:pPr>
            <a:endParaRPr lang="fr-FR" dirty="0"/>
          </a:p>
          <a:p>
            <a:pPr marL="457200" lvl="1" indent="0">
              <a:buNone/>
            </a:pPr>
            <a:r>
              <a:rPr lang="fr-FR" sz="2300" b="1" dirty="0" smtClean="0"/>
              <a:t>CS LAN :</a:t>
            </a:r>
          </a:p>
          <a:p>
            <a:pPr marL="0" indent="0">
              <a:lnSpc>
                <a:spcPct val="120000"/>
              </a:lnSpc>
              <a:spcBef>
                <a:spcPts val="100"/>
              </a:spcBef>
              <a:spcAft>
                <a:spcPts val="100"/>
              </a:spcAft>
              <a:buNone/>
            </a:pPr>
            <a:r>
              <a:rPr lang="fr-FR" dirty="0"/>
              <a:t/>
            </a:r>
            <a:br>
              <a:rPr lang="fr-FR" dirty="0"/>
            </a:br>
            <a:r>
              <a:rPr lang="fr-FR" sz="2300" dirty="0" smtClean="0"/>
              <a:t>Lanex </a:t>
            </a:r>
            <a:r>
              <a:rPr lang="fr-FR" sz="2300" dirty="0"/>
              <a:t>2011 : 28-29-30 octobre 2011 ( </a:t>
            </a:r>
            <a:r>
              <a:rPr lang="fr-FR" sz="2300" dirty="0" err="1"/>
              <a:t>SweZ</a:t>
            </a:r>
            <a:r>
              <a:rPr lang="fr-FR" sz="2300" dirty="0"/>
              <a:t>, </a:t>
            </a:r>
            <a:r>
              <a:rPr lang="fr-FR" sz="2300" dirty="0" err="1"/>
              <a:t>AMxT</a:t>
            </a:r>
            <a:r>
              <a:rPr lang="fr-FR" sz="2300" dirty="0"/>
              <a:t>, </a:t>
            </a:r>
            <a:r>
              <a:rPr lang="fr-FR" sz="2300" dirty="0" err="1" smtClean="0"/>
              <a:t>Denzr</a:t>
            </a:r>
            <a:r>
              <a:rPr lang="fr-FR" sz="2300" dirty="0"/>
              <a:t>, </a:t>
            </a:r>
            <a:r>
              <a:rPr lang="fr-FR" sz="2300" dirty="0" err="1" smtClean="0"/>
              <a:t>Lucenzo,PetitSkel</a:t>
            </a:r>
            <a:r>
              <a:rPr lang="fr-FR" sz="2300" dirty="0"/>
              <a:t>) MIX !PURE 8-5eme élite </a:t>
            </a:r>
            <a:br>
              <a:rPr lang="fr-FR" sz="2300" dirty="0"/>
            </a:br>
            <a:r>
              <a:rPr lang="fr-FR" sz="2300" dirty="0" smtClean="0"/>
              <a:t>Gamonlive </a:t>
            </a:r>
            <a:r>
              <a:rPr lang="fr-FR" sz="2300" dirty="0"/>
              <a:t>: 17-18-19 février 2012 ( Spectateur ) </a:t>
            </a:r>
            <a:br>
              <a:rPr lang="fr-FR" sz="2300" dirty="0"/>
            </a:br>
            <a:r>
              <a:rPr lang="fr-FR" sz="2300" dirty="0" smtClean="0"/>
              <a:t>Nexen </a:t>
            </a:r>
            <a:r>
              <a:rPr lang="fr-FR" sz="2300" dirty="0"/>
              <a:t>2012 : 18-19-20 mai 2012 ( Hugh, </a:t>
            </a:r>
            <a:r>
              <a:rPr lang="fr-FR" sz="2300" dirty="0" err="1"/>
              <a:t>chaze</a:t>
            </a:r>
            <a:r>
              <a:rPr lang="fr-FR" sz="2300" dirty="0"/>
              <a:t>, </a:t>
            </a:r>
            <a:r>
              <a:rPr lang="fr-FR" sz="2300" dirty="0" err="1"/>
              <a:t>fAbzz</a:t>
            </a:r>
            <a:r>
              <a:rPr lang="fr-FR" sz="2300" dirty="0"/>
              <a:t>, </a:t>
            </a:r>
            <a:r>
              <a:rPr lang="fr-FR" sz="2300" dirty="0" err="1"/>
              <a:t>Denzer</a:t>
            </a:r>
            <a:r>
              <a:rPr lang="fr-FR" sz="2300" dirty="0"/>
              <a:t>, </a:t>
            </a:r>
            <a:r>
              <a:rPr lang="fr-FR" sz="2300" dirty="0" err="1"/>
              <a:t>PetitSkel</a:t>
            </a:r>
            <a:r>
              <a:rPr lang="fr-FR" sz="2300" dirty="0"/>
              <a:t>) team UBITEAM 3eme élite </a:t>
            </a:r>
            <a:br>
              <a:rPr lang="fr-FR" sz="2300" dirty="0"/>
            </a:br>
            <a:r>
              <a:rPr lang="fr-FR" sz="2300" dirty="0" smtClean="0"/>
              <a:t>ESWC </a:t>
            </a:r>
            <a:r>
              <a:rPr lang="fr-FR" sz="2300" dirty="0"/>
              <a:t>France Qualifier : 30-31-1 Novembre 2012 ( Hugh, </a:t>
            </a:r>
            <a:r>
              <a:rPr lang="fr-FR" sz="2300" dirty="0" err="1"/>
              <a:t>chaze</a:t>
            </a:r>
            <a:r>
              <a:rPr lang="fr-FR" sz="2300" dirty="0"/>
              <a:t>, </a:t>
            </a:r>
            <a:r>
              <a:rPr lang="fr-FR" sz="2300" dirty="0" err="1"/>
              <a:t>fAbzz</a:t>
            </a:r>
            <a:r>
              <a:rPr lang="fr-FR" sz="2300" dirty="0"/>
              <a:t>, </a:t>
            </a:r>
            <a:r>
              <a:rPr lang="fr-FR" sz="2300" dirty="0" err="1"/>
              <a:t>Storen</a:t>
            </a:r>
            <a:r>
              <a:rPr lang="fr-FR" sz="2300" dirty="0"/>
              <a:t>, </a:t>
            </a:r>
            <a:r>
              <a:rPr lang="fr-FR" sz="2300" dirty="0" err="1"/>
              <a:t>PetitSkel</a:t>
            </a:r>
            <a:r>
              <a:rPr lang="fr-FR" sz="2300" dirty="0"/>
              <a:t>) team </a:t>
            </a:r>
            <a:r>
              <a:rPr lang="fr-FR" sz="2300" dirty="0" err="1"/>
              <a:t>PunchLine</a:t>
            </a:r>
            <a:r>
              <a:rPr lang="fr-FR" sz="2300" dirty="0"/>
              <a:t>! </a:t>
            </a:r>
            <a:br>
              <a:rPr lang="fr-FR" sz="2300" dirty="0"/>
            </a:br>
            <a:r>
              <a:rPr lang="fr-FR" sz="2300" dirty="0" smtClean="0"/>
              <a:t>SLE </a:t>
            </a:r>
            <a:r>
              <a:rPr lang="fr-FR" sz="2300" dirty="0"/>
              <a:t>2012 : 16-17-18 Novembre 2012 ( Hugh, </a:t>
            </a:r>
            <a:r>
              <a:rPr lang="fr-FR" sz="2300" dirty="0" err="1"/>
              <a:t>chaze</a:t>
            </a:r>
            <a:r>
              <a:rPr lang="fr-FR" sz="2300" dirty="0"/>
              <a:t>, </a:t>
            </a:r>
            <a:r>
              <a:rPr lang="fr-FR" sz="2300" dirty="0" err="1" smtClean="0"/>
              <a:t>fAbzz,Storen,PetitSkel</a:t>
            </a:r>
            <a:r>
              <a:rPr lang="fr-FR" sz="2300" dirty="0"/>
              <a:t>) team </a:t>
            </a:r>
            <a:r>
              <a:rPr lang="fr-FR" sz="2300" dirty="0" err="1"/>
              <a:t>PunchLine</a:t>
            </a:r>
            <a:r>
              <a:rPr lang="fr-FR" sz="2300" dirty="0"/>
              <a:t>! </a:t>
            </a:r>
            <a:br>
              <a:rPr lang="fr-FR" sz="2300" dirty="0"/>
            </a:br>
            <a:r>
              <a:rPr lang="fr-FR" sz="2300" dirty="0" smtClean="0"/>
              <a:t>Lanex </a:t>
            </a:r>
            <a:r>
              <a:rPr lang="fr-FR" sz="2300" dirty="0"/>
              <a:t>17 : 25-26-27 Octobre 2013 ( Ratll, Pool, Fly, </a:t>
            </a:r>
            <a:r>
              <a:rPr lang="fr-FR" sz="2300" dirty="0" err="1" smtClean="0"/>
              <a:t>Denzer,PetitSkel</a:t>
            </a:r>
            <a:r>
              <a:rPr lang="fr-FR" sz="2300" dirty="0"/>
              <a:t>) Mix CKSTAR 8ème Elite </a:t>
            </a:r>
            <a:endParaRPr lang="fr-FR" sz="2300" dirty="0" smtClean="0"/>
          </a:p>
          <a:p>
            <a:pPr marL="0" indent="0">
              <a:lnSpc>
                <a:spcPct val="120000"/>
              </a:lnSpc>
              <a:spcBef>
                <a:spcPts val="100"/>
              </a:spcBef>
              <a:spcAft>
                <a:spcPts val="100"/>
              </a:spcAft>
              <a:buNone/>
            </a:pPr>
            <a:r>
              <a:rPr lang="fr-FR" sz="2300" dirty="0" smtClean="0"/>
              <a:t>Top </a:t>
            </a:r>
            <a:r>
              <a:rPr lang="fr-FR" sz="2300" dirty="0"/>
              <a:t>2 Qualif Epsilan </a:t>
            </a:r>
            <a:br>
              <a:rPr lang="fr-FR" sz="2300" dirty="0"/>
            </a:br>
            <a:r>
              <a:rPr lang="fr-FR" sz="2300" dirty="0" smtClean="0"/>
              <a:t>Top </a:t>
            </a:r>
            <a:r>
              <a:rPr lang="fr-FR" sz="2300" dirty="0"/>
              <a:t>2 1ère Qualif ESWC </a:t>
            </a:r>
            <a:br>
              <a:rPr lang="fr-FR" sz="2300" dirty="0"/>
            </a:br>
            <a:r>
              <a:rPr lang="fr-FR" sz="2300" dirty="0" smtClean="0"/>
              <a:t>Top </a:t>
            </a:r>
            <a:r>
              <a:rPr lang="fr-FR" sz="2300" dirty="0"/>
              <a:t>1 1ère Qualif EMS </a:t>
            </a:r>
            <a:br>
              <a:rPr lang="fr-FR" sz="2300" dirty="0"/>
            </a:br>
            <a:r>
              <a:rPr lang="fr-FR" sz="2300" dirty="0" smtClean="0"/>
              <a:t>Top </a:t>
            </a:r>
            <a:r>
              <a:rPr lang="fr-FR" sz="2300" dirty="0"/>
              <a:t>3 finale Qualif EMS FR </a:t>
            </a:r>
            <a:endParaRPr lang="fr-FR" sz="2300" dirty="0" smtClean="0"/>
          </a:p>
          <a:p>
            <a:r>
              <a:rPr lang="fr-FR" dirty="0"/>
              <a:t>http://www.vakarm.net/news/read/Zoom-sur-Petitskel-des-MAXISAUCISSE/2265</a:t>
            </a:r>
          </a:p>
          <a:p>
            <a:endParaRPr lang="fr-FR" dirty="0"/>
          </a:p>
        </p:txBody>
      </p:sp>
      <p:pic>
        <p:nvPicPr>
          <p:cNvPr id="5128" name="Picture 8" descr="http://www.gravatar.com/avatar/5aaf5e83acb8d5859dce48c078a89ced?s=184&amp;d=mm&amp;r=g&amp;t=1395655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5941" y="874643"/>
            <a:ext cx="2123986" cy="212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14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028" y="114838"/>
            <a:ext cx="10018713" cy="1752599"/>
          </a:xfrm>
        </p:spPr>
        <p:txBody>
          <a:bodyPr/>
          <a:lstStyle/>
          <a:p>
            <a:r>
              <a:rPr lang="fr-FR" dirty="0" smtClean="0"/>
              <a:t>Ce que notre équipe peut vous apporter.</a:t>
            </a:r>
            <a:endParaRPr lang="fr-FR" dirty="0"/>
          </a:p>
        </p:txBody>
      </p:sp>
      <p:sp>
        <p:nvSpPr>
          <p:cNvPr id="3" name="Espace réservé du contenu 2"/>
          <p:cNvSpPr>
            <a:spLocks noGrp="1"/>
          </p:cNvSpPr>
          <p:nvPr>
            <p:ph idx="1"/>
          </p:nvPr>
        </p:nvSpPr>
        <p:spPr>
          <a:xfrm>
            <a:off x="982034" y="2202288"/>
            <a:ext cx="10018713" cy="3923763"/>
          </a:xfrm>
        </p:spPr>
        <p:txBody>
          <a:bodyPr/>
          <a:lstStyle/>
          <a:p>
            <a:r>
              <a:rPr lang="fr-FR" sz="2000" dirty="0" smtClean="0"/>
              <a:t>Notre équipe peut vous apporter de la renommé sur des sites communautaires comme </a:t>
            </a:r>
            <a:r>
              <a:rPr lang="fr-FR" sz="2000" dirty="0" err="1" smtClean="0"/>
              <a:t>vakarm</a:t>
            </a:r>
            <a:r>
              <a:rPr lang="fr-FR" sz="2000" dirty="0" smtClean="0"/>
              <a:t>, *</a:t>
            </a:r>
            <a:r>
              <a:rPr lang="fr-FR" sz="2000" dirty="0" err="1" smtClean="0"/>
              <a:t>aAa</a:t>
            </a:r>
            <a:r>
              <a:rPr lang="fr-FR" sz="2000" dirty="0" smtClean="0"/>
              <a:t>* et millénium.(Nous l’avons fait a de nombreuses reprises.)</a:t>
            </a:r>
          </a:p>
          <a:p>
            <a:pPr marL="0" indent="0">
              <a:buNone/>
            </a:pPr>
            <a:r>
              <a:rPr lang="fr-FR" sz="2000" dirty="0" smtClean="0"/>
              <a:t>ex: </a:t>
            </a:r>
            <a:r>
              <a:rPr lang="fr-FR" sz="2000" dirty="0"/>
              <a:t>http://www.vakarm.net/news/read/Zoom-sur-Petitskel-des-MAXISAUCISSE/2265</a:t>
            </a:r>
          </a:p>
          <a:p>
            <a:r>
              <a:rPr lang="fr-FR" sz="2000" dirty="0" smtClean="0"/>
              <a:t>De la visibilité en LAN PARTY ainsi que des compétitions Online.</a:t>
            </a:r>
          </a:p>
          <a:p>
            <a:r>
              <a:rPr lang="fr-FR" sz="2000" dirty="0" smtClean="0"/>
              <a:t>De la visibilité sur les réseaux sociaux ainsi que sur des </a:t>
            </a:r>
            <a:r>
              <a:rPr lang="fr-FR" sz="2000" dirty="0" err="1" smtClean="0"/>
              <a:t>streams</a:t>
            </a:r>
            <a:r>
              <a:rPr lang="fr-FR" sz="2000" dirty="0" smtClean="0"/>
              <a:t>.</a:t>
            </a:r>
          </a:p>
          <a:p>
            <a:r>
              <a:rPr lang="fr-FR" sz="2000" dirty="0" smtClean="0"/>
              <a:t>Un comportement exemplaire qui pourra mettre en avant votre &amp; notre sérieux.</a:t>
            </a:r>
          </a:p>
          <a:p>
            <a:r>
              <a:rPr lang="fr-FR" sz="2000" dirty="0" smtClean="0"/>
              <a:t>De nouveau partenariat pour pouvoir agrandir votre structure.</a:t>
            </a:r>
          </a:p>
          <a:p>
            <a:pPr marL="0" indent="0">
              <a:buNone/>
            </a:pPr>
            <a:endParaRPr lang="fr-FR" dirty="0"/>
          </a:p>
        </p:txBody>
      </p:sp>
    </p:spTree>
    <p:extLst>
      <p:ext uri="{BB962C8B-B14F-4D97-AF65-F5344CB8AC3E}">
        <p14:creationId xmlns:p14="http://schemas.microsoft.com/office/powerpoint/2010/main" val="2824645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57578"/>
            <a:ext cx="10018713" cy="759854"/>
          </a:xfrm>
        </p:spPr>
        <p:txBody>
          <a:bodyPr/>
          <a:lstStyle/>
          <a:p>
            <a:r>
              <a:rPr lang="fr-FR" dirty="0" smtClean="0"/>
              <a:t>Ce que nous représentons.</a:t>
            </a:r>
            <a:endParaRPr lang="fr-FR" dirty="0"/>
          </a:p>
        </p:txBody>
      </p:sp>
      <p:sp>
        <p:nvSpPr>
          <p:cNvPr id="3" name="Espace réservé du contenu 2"/>
          <p:cNvSpPr>
            <a:spLocks noGrp="1"/>
          </p:cNvSpPr>
          <p:nvPr>
            <p:ph idx="1"/>
          </p:nvPr>
        </p:nvSpPr>
        <p:spPr>
          <a:xfrm>
            <a:off x="1407037" y="1300766"/>
            <a:ext cx="10018713" cy="5396248"/>
          </a:xfrm>
        </p:spPr>
        <p:txBody>
          <a:bodyPr/>
          <a:lstStyle/>
          <a:p>
            <a:r>
              <a:rPr lang="fr-FR" dirty="0"/>
              <a:t>Notre </a:t>
            </a:r>
            <a:r>
              <a:rPr lang="fr-FR" b="1" dirty="0"/>
              <a:t>position</a:t>
            </a:r>
            <a:r>
              <a:rPr lang="fr-FR" dirty="0"/>
              <a:t> ? </a:t>
            </a:r>
            <a:r>
              <a:rPr lang="fr-FR" b="1" dirty="0"/>
              <a:t>Favoris</a:t>
            </a:r>
            <a:r>
              <a:rPr lang="fr-FR" dirty="0"/>
              <a:t>, </a:t>
            </a:r>
            <a:r>
              <a:rPr lang="fr-FR" b="1" dirty="0"/>
              <a:t>Challenger</a:t>
            </a:r>
            <a:r>
              <a:rPr lang="fr-FR" dirty="0"/>
              <a:t> , </a:t>
            </a:r>
            <a:r>
              <a:rPr lang="fr-FR" b="1" dirty="0"/>
              <a:t>Outsider</a:t>
            </a:r>
            <a:r>
              <a:rPr lang="fr-FR" dirty="0"/>
              <a:t> !</a:t>
            </a:r>
          </a:p>
          <a:p>
            <a:r>
              <a:rPr lang="fr-FR" dirty="0"/>
              <a:t>A chaque fois nous avons la chance de faire partie des prétendants au titre !  Nous n'avons pas la prétention de pouvoir demander une subvention totale, mais il est évident que nous avons besoin d'avoir un budget et un staff derrière nous pour continuer à travailler dans les meilleurs conditions possible. Votre investissement encore une fois sera protégé et rentabilisé par notre sérieux, notre pérennité et les actions que nous allons mettre en place pour faire avancer nos projets respectif ! Vous avez dans l'idée de </a:t>
            </a:r>
            <a:r>
              <a:rPr lang="fr-FR" b="1" dirty="0"/>
              <a:t>développer votre structure</a:t>
            </a:r>
            <a:r>
              <a:rPr lang="fr-FR" dirty="0"/>
              <a:t> ? Nous allons vous y aider grâce à notre visibilité, nos résultats, notre notoriété et bien plus encore ! Nous souhaitons continuer notre évolution, </a:t>
            </a:r>
            <a:r>
              <a:rPr lang="fr-FR" b="1" dirty="0"/>
              <a:t>qu'attendons nous de vous ?</a:t>
            </a:r>
            <a:r>
              <a:rPr lang="fr-FR" dirty="0"/>
              <a:t> votre soutien sera primordiale et nous </a:t>
            </a:r>
            <a:r>
              <a:rPr lang="fr-FR" dirty="0" smtClean="0"/>
              <a:t>saurons </a:t>
            </a:r>
            <a:r>
              <a:rPr lang="fr-FR" dirty="0"/>
              <a:t>vous le rendre !</a:t>
            </a:r>
          </a:p>
          <a:p>
            <a:pPr marL="0" indent="0">
              <a:buNone/>
            </a:pPr>
            <a:endParaRPr lang="fr-FR" dirty="0"/>
          </a:p>
        </p:txBody>
      </p:sp>
    </p:spTree>
    <p:extLst>
      <p:ext uri="{BB962C8B-B14F-4D97-AF65-F5344CB8AC3E}">
        <p14:creationId xmlns:p14="http://schemas.microsoft.com/office/powerpoint/2010/main" val="407995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TC104033937[[fn=Traînée de condensation]]</Template>
  <TotalTime>437</TotalTime>
  <Words>448</Words>
  <Application>Microsoft Office PowerPoint</Application>
  <PresentationFormat>Grand écran</PresentationFormat>
  <Paragraphs>96</Paragraphs>
  <Slides>11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Century Gothic</vt:lpstr>
      <vt:lpstr>Traînée de condensation</vt:lpstr>
      <vt:lpstr>Dossier de recrutement</vt:lpstr>
      <vt:lpstr>Présentation de l’équipe.</vt:lpstr>
      <vt:lpstr>Les joueurs et leurs palmarès.</vt:lpstr>
      <vt:lpstr>Les joueurs et leurs palmarès.</vt:lpstr>
      <vt:lpstr>Les joueurs et leurs palmarès.</vt:lpstr>
      <vt:lpstr>Les joueurs et leurs palmarès.</vt:lpstr>
      <vt:lpstr>Les joueurs et leurs palmarès.</vt:lpstr>
      <vt:lpstr>Ce que notre équipe peut vous apporter.</vt:lpstr>
      <vt:lpstr>Ce que nous représentons.</vt:lpstr>
      <vt:lpstr>Ce que nous attendons.</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de recrutement</dc:title>
  <dc:creator>knukk</dc:creator>
  <cp:lastModifiedBy>knukk</cp:lastModifiedBy>
  <cp:revision>23</cp:revision>
  <dcterms:created xsi:type="dcterms:W3CDTF">2014-03-24T08:19:41Z</dcterms:created>
  <dcterms:modified xsi:type="dcterms:W3CDTF">2014-03-30T15:46:31Z</dcterms:modified>
</cp:coreProperties>
</file>