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notesMasterIdLst>
    <p:notesMasterId r:id="rId12"/>
  </p:notesMasterIdLst>
  <p:sldIdLst>
    <p:sldId id="256" r:id="rId2"/>
    <p:sldId id="261" r:id="rId3"/>
    <p:sldId id="260" r:id="rId4"/>
    <p:sldId id="257" r:id="rId5"/>
    <p:sldId id="258" r:id="rId6"/>
    <p:sldId id="265" r:id="rId7"/>
    <p:sldId id="266" r:id="rId8"/>
    <p:sldId id="259" r:id="rId9"/>
    <p:sldId id="263" r:id="rId10"/>
    <p:sldId id="264" r:id="rId11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4923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439" autoAdjust="0"/>
    <p:restoredTop sz="94660"/>
  </p:normalViewPr>
  <p:slideViewPr>
    <p:cSldViewPr>
      <p:cViewPr varScale="1">
        <p:scale>
          <a:sx n="62" d="100"/>
          <a:sy n="62" d="100"/>
        </p:scale>
        <p:origin x="107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3">
  <dgm:title val=""/>
  <dgm:desc val=""/>
  <dgm:catLst>
    <dgm:cat type="accent2" pri="11300"/>
  </dgm:catLst>
  <dgm:styleLbl name="node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>
        <a:shade val="80000"/>
      </a:schemeClr>
      <a:schemeClr val="accent2">
        <a:tint val="7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/>
    <dgm:txEffectClrLst/>
  </dgm:styleLbl>
  <dgm:styleLbl name="lnNode1">
    <dgm:fillClrLst>
      <a:schemeClr val="accent2">
        <a:shade val="80000"/>
      </a:schemeClr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shade val="80000"/>
        <a:alpha val="50000"/>
      </a:schemeClr>
      <a:schemeClr val="accent2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/>
    <dgm:txEffectClrLst/>
  </dgm:styleLbl>
  <dgm:styleLbl name="f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2">
        <a:shade val="90000"/>
      </a:schemeClr>
      <a:schemeClr val="accent2">
        <a:tint val="70000"/>
      </a:schemeClr>
    </dgm:fillClrLst>
    <dgm:linClrLst>
      <a:schemeClr val="accent2">
        <a:shade val="90000"/>
      </a:schemeClr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9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8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>
        <a:shade val="80000"/>
      </a:schemeClr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4_3">
  <dgm:title val=""/>
  <dgm:desc val=""/>
  <dgm:catLst>
    <dgm:cat type="accent4" pri="11300"/>
  </dgm:catLst>
  <dgm:styleLbl name="node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>
        <a:shade val="80000"/>
      </a:schemeClr>
      <a:schemeClr val="accent4">
        <a:tint val="7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/>
    <dgm:txEffectClrLst/>
  </dgm:styleLbl>
  <dgm:styleLbl name="lnNode1">
    <dgm:fillClrLst>
      <a:schemeClr val="accent4">
        <a:shade val="80000"/>
      </a:schemeClr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shade val="80000"/>
        <a:alpha val="50000"/>
      </a:schemeClr>
      <a:schemeClr val="accent4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/>
    <dgm:txEffectClrLst/>
  </dgm:styleLbl>
  <dgm:styleLbl name="f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4">
        <a:shade val="90000"/>
      </a:schemeClr>
      <a:schemeClr val="accent4">
        <a:tint val="70000"/>
      </a:schemeClr>
    </dgm:fillClrLst>
    <dgm:linClrLst>
      <a:schemeClr val="accent4">
        <a:shade val="90000"/>
      </a:schemeClr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4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4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>
        <a:tint val="90000"/>
      </a:schemeClr>
    </dgm:fillClrLst>
    <dgm:linClrLst meth="repeat">
      <a:schemeClr val="accent4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4">
        <a:tint val="50000"/>
      </a:schemeClr>
    </dgm:fillClrLst>
    <dgm:linClrLst meth="repeat">
      <a:schemeClr val="accent4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>
        <a:shade val="8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9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8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7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>
        <a:shade val="80000"/>
      </a:schemeClr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6_3">
  <dgm:title val=""/>
  <dgm:desc val=""/>
  <dgm:catLst>
    <dgm:cat type="accent6" pri="11300"/>
  </dgm:catLst>
  <dgm:styleLbl name="node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6">
        <a:shade val="80000"/>
      </a:schemeClr>
      <a:schemeClr val="accent6">
        <a:tint val="7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/>
    <dgm:txEffectClrLst/>
  </dgm:styleLbl>
  <dgm:styleLbl name="lnNode1">
    <dgm:fillClrLst>
      <a:schemeClr val="accent6">
        <a:shade val="80000"/>
      </a:schemeClr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6">
        <a:shade val="80000"/>
        <a:alpha val="50000"/>
      </a:schemeClr>
      <a:schemeClr val="accent6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6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/>
    <dgm:txEffectClrLst/>
  </dgm:styleLbl>
  <dgm:styleLbl name="f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6">
        <a:shade val="90000"/>
      </a:schemeClr>
      <a:schemeClr val="accent6">
        <a:tint val="70000"/>
      </a:schemeClr>
    </dgm:fillClrLst>
    <dgm:linClrLst>
      <a:schemeClr val="accent6">
        <a:shade val="90000"/>
      </a:schemeClr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6"/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6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6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6">
        <a:tint val="60000"/>
      </a:schemeClr>
    </dgm:fillClrLst>
    <dgm:linClrLst meth="repeat">
      <a:schemeClr val="accent6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>
        <a:tint val="90000"/>
      </a:schemeClr>
    </dgm:fillClrLst>
    <dgm:linClrLst meth="repeat">
      <a:schemeClr val="accent6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6">
        <a:tint val="50000"/>
      </a:schemeClr>
    </dgm:fillClrLst>
    <dgm:linClrLst meth="repeat">
      <a:schemeClr val="accent6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6">
        <a:shade val="8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9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8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7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6">
        <a:shade val="80000"/>
      </a:schemeClr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6">
        <a:alpha val="90000"/>
        <a:tint val="40000"/>
      </a:schemeClr>
    </dgm:fillClrLst>
    <dgm:linClrLst meth="repeat">
      <a:schemeClr val="accent6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6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6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6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6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6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6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6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6">
        <a:tint val="50000"/>
        <a:alpha val="40000"/>
      </a:schemeClr>
    </dgm:fillClrLst>
    <dgm:linClrLst meth="repeat">
      <a:schemeClr val="accent6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6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5_4">
  <dgm:title val=""/>
  <dgm:desc val=""/>
  <dgm:catLst>
    <dgm:cat type="accent5" pri="11400"/>
  </dgm:catLst>
  <dgm:styleLbl name="node0">
    <dgm:fillClrLst meth="cycle">
      <a:schemeClr val="accent5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5">
        <a:shade val="50000"/>
      </a:schemeClr>
      <a:schemeClr val="accent5">
        <a:tint val="55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5">
        <a:shade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5">
        <a:shade val="80000"/>
        <a:alpha val="50000"/>
      </a:schemeClr>
      <a:schemeClr val="accent5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5">
        <a:shade val="90000"/>
      </a:schemeClr>
      <a:schemeClr val="accent5">
        <a:tint val="50000"/>
      </a:schemeClr>
    </dgm:fillClrLst>
    <dgm:linClrLst meth="cycle">
      <a:schemeClr val="accent5">
        <a:shade val="90000"/>
      </a:schemeClr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5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5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>
        <a:tint val="60000"/>
      </a:schemeClr>
    </dgm:fillClrLst>
    <dgm:linClrLst meth="repeat">
      <a:schemeClr val="accent5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5">
        <a:shade val="8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5">
        <a:tint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5">
        <a:tint val="7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5">
        <a:shade val="50000"/>
      </a:schemeClr>
      <a:schemeClr val="accent5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5">
        <a:alpha val="90000"/>
        <a:tint val="55000"/>
      </a:schemeClr>
    </dgm:fillClrLst>
    <dgm:linClrLst meth="repeat">
      <a:schemeClr val="accent5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5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5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5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5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5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55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D85956E-A8D0-4F50-9CA6-E20CBFE2A3DF}" type="doc">
      <dgm:prSet loTypeId="urn:microsoft.com/office/officeart/2005/8/layout/hList6" loCatId="list" qsTypeId="urn:microsoft.com/office/officeart/2005/8/quickstyle/simple1" qsCatId="simple" csTypeId="urn:microsoft.com/office/officeart/2005/8/colors/accent2_3" csCatId="accent2" phldr="1"/>
      <dgm:spPr/>
      <dgm:t>
        <a:bodyPr/>
        <a:lstStyle/>
        <a:p>
          <a:endParaRPr lang="en-US"/>
        </a:p>
      </dgm:t>
    </dgm:pt>
    <dgm:pt modelId="{3B1D0186-3FFD-49D5-AAE6-216354B21010}">
      <dgm:prSet phldrT="[Texte]"/>
      <dgm:spPr/>
      <dgm:t>
        <a:bodyPr/>
        <a:lstStyle/>
        <a:p>
          <a:r>
            <a:rPr lang="en-US" dirty="0" smtClean="0"/>
            <a:t>FONCTIONS ET ACTIVITES</a:t>
          </a:r>
          <a:endParaRPr lang="en-US" dirty="0"/>
        </a:p>
      </dgm:t>
    </dgm:pt>
    <dgm:pt modelId="{9F2A9FF3-6B7D-4AEC-9258-B8A844CCD585}" type="parTrans" cxnId="{82A3AABD-BAA4-4B0D-87BB-87BD7663B8BC}">
      <dgm:prSet/>
      <dgm:spPr/>
      <dgm:t>
        <a:bodyPr/>
        <a:lstStyle/>
        <a:p>
          <a:endParaRPr lang="en-US"/>
        </a:p>
      </dgm:t>
    </dgm:pt>
    <dgm:pt modelId="{83655944-F376-4D18-9232-07BBC0CF9643}" type="sibTrans" cxnId="{82A3AABD-BAA4-4B0D-87BB-87BD7663B8BC}">
      <dgm:prSet/>
      <dgm:spPr/>
      <dgm:t>
        <a:bodyPr/>
        <a:lstStyle/>
        <a:p>
          <a:endParaRPr lang="en-US"/>
        </a:p>
      </dgm:t>
    </dgm:pt>
    <dgm:pt modelId="{E74AE3FF-FA34-4ADC-AFB1-C4DA0A380C3D}">
      <dgm:prSet phldrT="[Texte]"/>
      <dgm:spPr/>
      <dgm:t>
        <a:bodyPr/>
        <a:lstStyle/>
        <a:p>
          <a:r>
            <a:rPr lang="en-US" dirty="0" err="1" smtClean="0"/>
            <a:t>Analyse</a:t>
          </a:r>
          <a:r>
            <a:rPr lang="en-US" dirty="0" smtClean="0"/>
            <a:t> de la </a:t>
          </a:r>
          <a:r>
            <a:rPr lang="en-US" dirty="0" err="1" smtClean="0"/>
            <a:t>demande</a:t>
          </a:r>
          <a:endParaRPr lang="en-US" dirty="0"/>
        </a:p>
      </dgm:t>
    </dgm:pt>
    <dgm:pt modelId="{A653A67D-01E2-4888-8750-491FD4CB8023}" type="parTrans" cxnId="{1C7C3933-31AC-489C-8E13-E4FF7E53FD9E}">
      <dgm:prSet/>
      <dgm:spPr/>
      <dgm:t>
        <a:bodyPr/>
        <a:lstStyle/>
        <a:p>
          <a:endParaRPr lang="en-US"/>
        </a:p>
      </dgm:t>
    </dgm:pt>
    <dgm:pt modelId="{997DB2D4-6FF9-49FC-8BCD-CF2840AF101D}" type="sibTrans" cxnId="{1C7C3933-31AC-489C-8E13-E4FF7E53FD9E}">
      <dgm:prSet/>
      <dgm:spPr/>
      <dgm:t>
        <a:bodyPr/>
        <a:lstStyle/>
        <a:p>
          <a:endParaRPr lang="en-US"/>
        </a:p>
      </dgm:t>
    </dgm:pt>
    <dgm:pt modelId="{B5815304-4B04-456D-9809-2B76DB534A31}">
      <dgm:prSet phldrT="[Texte]"/>
      <dgm:spPr/>
      <dgm:t>
        <a:bodyPr/>
        <a:lstStyle/>
        <a:p>
          <a:r>
            <a:rPr lang="en-US" dirty="0" smtClean="0"/>
            <a:t>Elaboration du </a:t>
          </a:r>
          <a:r>
            <a:rPr lang="en-US" dirty="0" err="1" smtClean="0"/>
            <a:t>projet</a:t>
          </a:r>
          <a:endParaRPr lang="en-US" dirty="0"/>
        </a:p>
      </dgm:t>
    </dgm:pt>
    <dgm:pt modelId="{8222A04B-B263-4892-B721-7142B59D7600}" type="parTrans" cxnId="{D168AC96-DF59-450B-B26F-9B476B1C2D01}">
      <dgm:prSet/>
      <dgm:spPr/>
      <dgm:t>
        <a:bodyPr/>
        <a:lstStyle/>
        <a:p>
          <a:endParaRPr lang="en-US"/>
        </a:p>
      </dgm:t>
    </dgm:pt>
    <dgm:pt modelId="{5DAD6631-54E4-493D-87F6-CCF04CC60EC5}" type="sibTrans" cxnId="{D168AC96-DF59-450B-B26F-9B476B1C2D01}">
      <dgm:prSet/>
      <dgm:spPr/>
      <dgm:t>
        <a:bodyPr/>
        <a:lstStyle/>
        <a:p>
          <a:endParaRPr lang="en-US"/>
        </a:p>
      </dgm:t>
    </dgm:pt>
    <dgm:pt modelId="{1620D76A-6D1A-4272-9EF7-97FC7CCA0D29}">
      <dgm:prSet phldrT="[Texte]"/>
      <dgm:spPr/>
      <dgm:t>
        <a:bodyPr/>
        <a:lstStyle/>
        <a:p>
          <a:r>
            <a:rPr lang="en-US" sz="1600" dirty="0" smtClean="0"/>
            <a:t>COMPETENCES</a:t>
          </a:r>
          <a:endParaRPr lang="en-US" sz="1600" dirty="0"/>
        </a:p>
      </dgm:t>
    </dgm:pt>
    <dgm:pt modelId="{1398A8BF-BCE3-4D26-A703-A920A63C9B18}" type="parTrans" cxnId="{9F6538BD-3EA2-4493-9054-37398A370492}">
      <dgm:prSet/>
      <dgm:spPr/>
      <dgm:t>
        <a:bodyPr/>
        <a:lstStyle/>
        <a:p>
          <a:endParaRPr lang="en-US"/>
        </a:p>
      </dgm:t>
    </dgm:pt>
    <dgm:pt modelId="{4E03020A-CC57-451E-BED0-648FA08C8ACE}" type="sibTrans" cxnId="{9F6538BD-3EA2-4493-9054-37398A370492}">
      <dgm:prSet/>
      <dgm:spPr/>
      <dgm:t>
        <a:bodyPr/>
        <a:lstStyle/>
        <a:p>
          <a:endParaRPr lang="en-US"/>
        </a:p>
      </dgm:t>
    </dgm:pt>
    <dgm:pt modelId="{AA30FB45-2C98-4BFB-8B0C-29AC90907A2D}">
      <dgm:prSet phldrT="[Texte]" custT="1"/>
      <dgm:spPr/>
      <dgm:t>
        <a:bodyPr/>
        <a:lstStyle/>
        <a:p>
          <a:r>
            <a:rPr lang="fr-FR" sz="1400" u="sng" noProof="0" dirty="0" err="1" smtClean="0"/>
            <a:t>Savoirs-faire</a:t>
          </a:r>
          <a:r>
            <a:rPr lang="en-US" sz="1400" u="none" dirty="0" smtClean="0"/>
            <a:t> :</a:t>
          </a:r>
          <a:endParaRPr lang="en-US" sz="1400" u="none" dirty="0"/>
        </a:p>
      </dgm:t>
    </dgm:pt>
    <dgm:pt modelId="{1A1F9C5A-FE62-49CF-959D-6131BC9A5E19}" type="parTrans" cxnId="{961A7496-840A-4DFE-A889-B7769CB1E02D}">
      <dgm:prSet/>
      <dgm:spPr/>
      <dgm:t>
        <a:bodyPr/>
        <a:lstStyle/>
        <a:p>
          <a:endParaRPr lang="en-US"/>
        </a:p>
      </dgm:t>
    </dgm:pt>
    <dgm:pt modelId="{0BF4996A-4787-47A4-BFEE-05F788C8936A}" type="sibTrans" cxnId="{961A7496-840A-4DFE-A889-B7769CB1E02D}">
      <dgm:prSet/>
      <dgm:spPr/>
      <dgm:t>
        <a:bodyPr/>
        <a:lstStyle/>
        <a:p>
          <a:endParaRPr lang="en-US"/>
        </a:p>
      </dgm:t>
    </dgm:pt>
    <dgm:pt modelId="{6B4F4DAD-094C-4FCE-9227-867B9BC17739}">
      <dgm:prSet phldrT="[Texte]"/>
      <dgm:spPr/>
      <dgm:t>
        <a:bodyPr/>
        <a:lstStyle/>
        <a:p>
          <a:r>
            <a:rPr lang="en-US" dirty="0" smtClean="0"/>
            <a:t>Orientation des </a:t>
          </a:r>
          <a:r>
            <a:rPr lang="en-US" dirty="0" err="1" smtClean="0"/>
            <a:t>créatifs</a:t>
          </a:r>
          <a:endParaRPr lang="en-US" dirty="0"/>
        </a:p>
      </dgm:t>
    </dgm:pt>
    <dgm:pt modelId="{9FB53569-6D4A-4B98-8453-E38D35E3A851}" type="parTrans" cxnId="{E47FB83C-CA97-4973-AB7F-4674ADA29CAF}">
      <dgm:prSet/>
      <dgm:spPr/>
      <dgm:t>
        <a:bodyPr/>
        <a:lstStyle/>
        <a:p>
          <a:endParaRPr lang="en-US"/>
        </a:p>
      </dgm:t>
    </dgm:pt>
    <dgm:pt modelId="{D4D284BF-D2BC-45A6-9AFA-62C31EF3DC53}" type="sibTrans" cxnId="{E47FB83C-CA97-4973-AB7F-4674ADA29CAF}">
      <dgm:prSet/>
      <dgm:spPr/>
      <dgm:t>
        <a:bodyPr/>
        <a:lstStyle/>
        <a:p>
          <a:endParaRPr lang="en-US"/>
        </a:p>
      </dgm:t>
    </dgm:pt>
    <dgm:pt modelId="{DA8D2BED-E0EB-496D-B8D1-FBB1EE7FAAAB}">
      <dgm:prSet phldrT="[Texte]" custT="1"/>
      <dgm:spPr/>
      <dgm:t>
        <a:bodyPr/>
        <a:lstStyle/>
        <a:p>
          <a:r>
            <a:rPr lang="en-US" sz="1400" dirty="0" err="1" smtClean="0"/>
            <a:t>Aisance</a:t>
          </a:r>
          <a:r>
            <a:rPr lang="en-US" sz="1400" dirty="0" smtClean="0"/>
            <a:t> à </a:t>
          </a:r>
          <a:r>
            <a:rPr lang="en-US" sz="1400" dirty="0" err="1" smtClean="0"/>
            <a:t>l’écrit</a:t>
          </a:r>
          <a:r>
            <a:rPr lang="en-US" sz="1400" dirty="0" smtClean="0"/>
            <a:t> et </a:t>
          </a:r>
          <a:r>
            <a:rPr lang="en-US" sz="1400" dirty="0" err="1" smtClean="0"/>
            <a:t>l’oral</a:t>
          </a:r>
          <a:endParaRPr lang="en-US" sz="1400" dirty="0"/>
        </a:p>
      </dgm:t>
    </dgm:pt>
    <dgm:pt modelId="{EF658C42-ACC3-4D2A-9B4B-388402B85F24}" type="parTrans" cxnId="{FD6C086A-AF18-4851-8248-BE4F8CB445F3}">
      <dgm:prSet/>
      <dgm:spPr/>
      <dgm:t>
        <a:bodyPr/>
        <a:lstStyle/>
        <a:p>
          <a:endParaRPr lang="en-US"/>
        </a:p>
      </dgm:t>
    </dgm:pt>
    <dgm:pt modelId="{D2238D01-FF79-4294-970C-BEAF8527386F}" type="sibTrans" cxnId="{FD6C086A-AF18-4851-8248-BE4F8CB445F3}">
      <dgm:prSet/>
      <dgm:spPr/>
      <dgm:t>
        <a:bodyPr/>
        <a:lstStyle/>
        <a:p>
          <a:endParaRPr lang="en-US"/>
        </a:p>
      </dgm:t>
    </dgm:pt>
    <dgm:pt modelId="{3FB7F4D2-3D0E-43DA-8CF9-7BF29A831932}">
      <dgm:prSet phldrT="[Texte]" custT="1"/>
      <dgm:spPr/>
      <dgm:t>
        <a:bodyPr/>
        <a:lstStyle/>
        <a:p>
          <a:r>
            <a:rPr lang="en-US" sz="1400" dirty="0" err="1" smtClean="0"/>
            <a:t>Habillité</a:t>
          </a:r>
          <a:r>
            <a:rPr lang="en-US" sz="1400" dirty="0" smtClean="0"/>
            <a:t> au </a:t>
          </a:r>
          <a:r>
            <a:rPr lang="en-US" sz="1400" dirty="0" err="1" smtClean="0"/>
            <a:t>mangement</a:t>
          </a:r>
          <a:endParaRPr lang="en-US" sz="1400" dirty="0"/>
        </a:p>
      </dgm:t>
    </dgm:pt>
    <dgm:pt modelId="{075DD69E-230E-4248-8314-E5131E2B3323}" type="parTrans" cxnId="{A3C0F18C-6D44-4ACA-B75D-CBE2C2F4752E}">
      <dgm:prSet/>
      <dgm:spPr/>
      <dgm:t>
        <a:bodyPr/>
        <a:lstStyle/>
        <a:p>
          <a:endParaRPr lang="en-US"/>
        </a:p>
      </dgm:t>
    </dgm:pt>
    <dgm:pt modelId="{CB534BD7-1A80-44F0-AD85-E34B0072BE76}" type="sibTrans" cxnId="{A3C0F18C-6D44-4ACA-B75D-CBE2C2F4752E}">
      <dgm:prSet/>
      <dgm:spPr/>
      <dgm:t>
        <a:bodyPr/>
        <a:lstStyle/>
        <a:p>
          <a:endParaRPr lang="en-US"/>
        </a:p>
      </dgm:t>
    </dgm:pt>
    <dgm:pt modelId="{34D26715-1073-4004-B476-13DF793C5701}">
      <dgm:prSet phldrT="[Texte]" custT="1"/>
      <dgm:spPr/>
      <dgm:t>
        <a:bodyPr/>
        <a:lstStyle/>
        <a:p>
          <a:r>
            <a:rPr lang="en-US" sz="1400" dirty="0" err="1" smtClean="0"/>
            <a:t>Sens</a:t>
          </a:r>
          <a:r>
            <a:rPr lang="en-US" sz="1400" dirty="0" smtClean="0"/>
            <a:t> commercial</a:t>
          </a:r>
          <a:endParaRPr lang="en-US" sz="1400" dirty="0"/>
        </a:p>
      </dgm:t>
    </dgm:pt>
    <dgm:pt modelId="{655197A6-8EF8-4BC1-A9B9-7CCA4BC3799F}" type="parTrans" cxnId="{30B4A4C3-C1E5-4C43-AC4F-5783978C55AD}">
      <dgm:prSet/>
      <dgm:spPr/>
      <dgm:t>
        <a:bodyPr/>
        <a:lstStyle/>
        <a:p>
          <a:endParaRPr lang="en-US"/>
        </a:p>
      </dgm:t>
    </dgm:pt>
    <dgm:pt modelId="{34EB81D7-A9A7-435A-AC5B-EB51A2C30B1F}" type="sibTrans" cxnId="{30B4A4C3-C1E5-4C43-AC4F-5783978C55AD}">
      <dgm:prSet/>
      <dgm:spPr/>
      <dgm:t>
        <a:bodyPr/>
        <a:lstStyle/>
        <a:p>
          <a:endParaRPr lang="en-US"/>
        </a:p>
      </dgm:t>
    </dgm:pt>
    <dgm:pt modelId="{357F7929-D44B-454C-B2A3-1077BE148B40}">
      <dgm:prSet phldrT="[Texte]" custT="1"/>
      <dgm:spPr/>
      <dgm:t>
        <a:bodyPr/>
        <a:lstStyle/>
        <a:p>
          <a:r>
            <a:rPr lang="en-US" sz="1400" u="sng" dirty="0" smtClean="0"/>
            <a:t>Savoir-</a:t>
          </a:r>
          <a:r>
            <a:rPr lang="en-US" sz="1400" u="sng" dirty="0" err="1" smtClean="0"/>
            <a:t>être</a:t>
          </a:r>
          <a:r>
            <a:rPr lang="en-US" sz="1400" dirty="0" smtClean="0"/>
            <a:t> :</a:t>
          </a:r>
          <a:endParaRPr lang="en-US" sz="1400" dirty="0"/>
        </a:p>
      </dgm:t>
    </dgm:pt>
    <dgm:pt modelId="{2F1E65E1-D81D-4B8A-A66D-3350E5F864B3}" type="parTrans" cxnId="{F40EE3C8-2A11-400E-9A10-5D16EEF17BDB}">
      <dgm:prSet/>
      <dgm:spPr/>
      <dgm:t>
        <a:bodyPr/>
        <a:lstStyle/>
        <a:p>
          <a:endParaRPr lang="en-US"/>
        </a:p>
      </dgm:t>
    </dgm:pt>
    <dgm:pt modelId="{752D28FF-F75B-4025-B4AE-5AD91EAE9FA5}" type="sibTrans" cxnId="{F40EE3C8-2A11-400E-9A10-5D16EEF17BDB}">
      <dgm:prSet/>
      <dgm:spPr/>
      <dgm:t>
        <a:bodyPr/>
        <a:lstStyle/>
        <a:p>
          <a:endParaRPr lang="en-US"/>
        </a:p>
      </dgm:t>
    </dgm:pt>
    <dgm:pt modelId="{5EBF9E2A-29A9-4A3D-A717-079DC63C77E9}">
      <dgm:prSet phldrT="[Texte]" custT="1"/>
      <dgm:spPr/>
      <dgm:t>
        <a:bodyPr/>
        <a:lstStyle/>
        <a:p>
          <a:r>
            <a:rPr lang="en-US" sz="1400" dirty="0" err="1" smtClean="0"/>
            <a:t>Ouverture</a:t>
          </a:r>
          <a:r>
            <a:rPr lang="en-US" sz="1400" dirty="0" smtClean="0"/>
            <a:t> </a:t>
          </a:r>
          <a:r>
            <a:rPr lang="en-US" sz="1400" dirty="0" err="1" smtClean="0"/>
            <a:t>d’esprit</a:t>
          </a:r>
          <a:endParaRPr lang="en-US" sz="1400" dirty="0"/>
        </a:p>
      </dgm:t>
    </dgm:pt>
    <dgm:pt modelId="{05987C40-7FD4-4173-97A1-80BC4761F39F}" type="parTrans" cxnId="{D61586F8-A57F-456D-AC7E-3E20F79B9548}">
      <dgm:prSet/>
      <dgm:spPr/>
      <dgm:t>
        <a:bodyPr/>
        <a:lstStyle/>
        <a:p>
          <a:endParaRPr lang="en-US"/>
        </a:p>
      </dgm:t>
    </dgm:pt>
    <dgm:pt modelId="{307554F1-2505-4CEF-9551-A04345D2A7B0}" type="sibTrans" cxnId="{D61586F8-A57F-456D-AC7E-3E20F79B9548}">
      <dgm:prSet/>
      <dgm:spPr/>
      <dgm:t>
        <a:bodyPr/>
        <a:lstStyle/>
        <a:p>
          <a:endParaRPr lang="en-US"/>
        </a:p>
      </dgm:t>
    </dgm:pt>
    <dgm:pt modelId="{6BFA4B08-5259-4D72-AEA6-BC5CB7FD7F85}">
      <dgm:prSet phldrT="[Texte]" custT="1"/>
      <dgm:spPr/>
      <dgm:t>
        <a:bodyPr/>
        <a:lstStyle/>
        <a:p>
          <a:r>
            <a:rPr lang="en-US" sz="1400" dirty="0" err="1" smtClean="0"/>
            <a:t>Sens</a:t>
          </a:r>
          <a:r>
            <a:rPr lang="en-US" sz="1400" dirty="0" smtClean="0"/>
            <a:t> de </a:t>
          </a:r>
          <a:r>
            <a:rPr lang="en-US" sz="1400" dirty="0" err="1" smtClean="0"/>
            <a:t>l’organisation</a:t>
          </a:r>
          <a:endParaRPr lang="en-US" sz="1400" dirty="0"/>
        </a:p>
      </dgm:t>
    </dgm:pt>
    <dgm:pt modelId="{AC8246BC-89E4-4D95-B197-AAB5F45494AD}" type="parTrans" cxnId="{7F05AC05-23CC-4DF3-8752-8AB8E716D1C9}">
      <dgm:prSet/>
      <dgm:spPr/>
      <dgm:t>
        <a:bodyPr/>
        <a:lstStyle/>
        <a:p>
          <a:endParaRPr lang="en-US"/>
        </a:p>
      </dgm:t>
    </dgm:pt>
    <dgm:pt modelId="{5817D074-C001-400C-8713-8633DEF673AF}" type="sibTrans" cxnId="{7F05AC05-23CC-4DF3-8752-8AB8E716D1C9}">
      <dgm:prSet/>
      <dgm:spPr/>
      <dgm:t>
        <a:bodyPr/>
        <a:lstStyle/>
        <a:p>
          <a:endParaRPr lang="en-US"/>
        </a:p>
      </dgm:t>
    </dgm:pt>
    <dgm:pt modelId="{BBF094FE-A63E-4F5C-A4E0-3AA322927C70}">
      <dgm:prSet phldrT="[Texte]" custT="1"/>
      <dgm:spPr/>
      <dgm:t>
        <a:bodyPr/>
        <a:lstStyle/>
        <a:p>
          <a:r>
            <a:rPr lang="en-US" sz="1400" dirty="0" smtClean="0"/>
            <a:t>Polyvalence</a:t>
          </a:r>
          <a:endParaRPr lang="en-US" sz="1400" dirty="0"/>
        </a:p>
      </dgm:t>
    </dgm:pt>
    <dgm:pt modelId="{5139529C-1084-41E2-B751-153EEA49BDC9}" type="parTrans" cxnId="{F8805349-BDCE-4106-B721-131A5C0A5917}">
      <dgm:prSet/>
      <dgm:spPr/>
      <dgm:t>
        <a:bodyPr/>
        <a:lstStyle/>
        <a:p>
          <a:endParaRPr lang="en-US"/>
        </a:p>
      </dgm:t>
    </dgm:pt>
    <dgm:pt modelId="{E2996336-943C-4F6F-9BCF-7D5F48EC309C}" type="sibTrans" cxnId="{F8805349-BDCE-4106-B721-131A5C0A5917}">
      <dgm:prSet/>
      <dgm:spPr/>
      <dgm:t>
        <a:bodyPr/>
        <a:lstStyle/>
        <a:p>
          <a:endParaRPr lang="en-US"/>
        </a:p>
      </dgm:t>
    </dgm:pt>
    <dgm:pt modelId="{B47FE472-D6C1-4DF5-B943-E6E6CCAF5398}">
      <dgm:prSet/>
      <dgm:spPr/>
      <dgm:t>
        <a:bodyPr/>
        <a:lstStyle/>
        <a:p>
          <a:r>
            <a:rPr lang="en-US" dirty="0" smtClean="0"/>
            <a:t>CONDITIONS DE TRAVAIL</a:t>
          </a:r>
          <a:endParaRPr lang="en-US" dirty="0"/>
        </a:p>
      </dgm:t>
    </dgm:pt>
    <dgm:pt modelId="{384C0C98-7E3E-43DF-BA31-F64917A73EE1}" type="parTrans" cxnId="{892BFC81-9AA7-4DDD-9B41-4430B6E955C0}">
      <dgm:prSet/>
      <dgm:spPr/>
      <dgm:t>
        <a:bodyPr/>
        <a:lstStyle/>
        <a:p>
          <a:endParaRPr lang="en-US"/>
        </a:p>
      </dgm:t>
    </dgm:pt>
    <dgm:pt modelId="{2698F2EF-5C43-4786-BFC7-7E7D090B60B6}" type="sibTrans" cxnId="{892BFC81-9AA7-4DDD-9B41-4430B6E955C0}">
      <dgm:prSet/>
      <dgm:spPr/>
      <dgm:t>
        <a:bodyPr/>
        <a:lstStyle/>
        <a:p>
          <a:endParaRPr lang="en-US"/>
        </a:p>
      </dgm:t>
    </dgm:pt>
    <dgm:pt modelId="{1F28A4E1-A70C-4754-856C-57F1169DC5F0}">
      <dgm:prSet/>
      <dgm:spPr/>
      <dgm:t>
        <a:bodyPr/>
        <a:lstStyle/>
        <a:p>
          <a:r>
            <a:rPr lang="en-US" dirty="0" smtClean="0"/>
            <a:t> Evolution du </a:t>
          </a:r>
          <a:r>
            <a:rPr lang="en-US" dirty="0" err="1" smtClean="0"/>
            <a:t>salaire</a:t>
          </a:r>
          <a:endParaRPr lang="en-US" dirty="0"/>
        </a:p>
      </dgm:t>
    </dgm:pt>
    <dgm:pt modelId="{5FBCE43F-9A97-4AA8-BD62-659423FC4FDD}" type="parTrans" cxnId="{AAA5242C-9C6C-4C40-8F40-3D372AE587A4}">
      <dgm:prSet/>
      <dgm:spPr/>
      <dgm:t>
        <a:bodyPr/>
        <a:lstStyle/>
        <a:p>
          <a:endParaRPr lang="fr-FR"/>
        </a:p>
      </dgm:t>
    </dgm:pt>
    <dgm:pt modelId="{37B00CD7-DB5A-4DB4-8EEE-C3C1C8BB88FD}" type="sibTrans" cxnId="{AAA5242C-9C6C-4C40-8F40-3D372AE587A4}">
      <dgm:prSet/>
      <dgm:spPr/>
      <dgm:t>
        <a:bodyPr/>
        <a:lstStyle/>
        <a:p>
          <a:endParaRPr lang="fr-FR"/>
        </a:p>
      </dgm:t>
    </dgm:pt>
    <dgm:pt modelId="{9022E15B-E0B1-4485-AF2F-90D4DED4A587}">
      <dgm:prSet/>
      <dgm:spPr/>
      <dgm:t>
        <a:bodyPr/>
        <a:lstStyle/>
        <a:p>
          <a:r>
            <a:rPr lang="en-US" dirty="0" smtClean="0"/>
            <a:t>Bureau open space</a:t>
          </a:r>
          <a:endParaRPr lang="en-US" dirty="0"/>
        </a:p>
      </dgm:t>
    </dgm:pt>
    <dgm:pt modelId="{114539D1-C0B1-41B7-B265-1A2897429946}" type="parTrans" cxnId="{8D9BCCF9-78D7-4FC2-9CDE-6D0B49F4D861}">
      <dgm:prSet/>
      <dgm:spPr/>
      <dgm:t>
        <a:bodyPr/>
        <a:lstStyle/>
        <a:p>
          <a:endParaRPr lang="fr-FR"/>
        </a:p>
      </dgm:t>
    </dgm:pt>
    <dgm:pt modelId="{B010FACA-EF39-462B-A79A-CA4D45619911}" type="sibTrans" cxnId="{8D9BCCF9-78D7-4FC2-9CDE-6D0B49F4D861}">
      <dgm:prSet/>
      <dgm:spPr/>
      <dgm:t>
        <a:bodyPr/>
        <a:lstStyle/>
        <a:p>
          <a:endParaRPr lang="fr-FR"/>
        </a:p>
      </dgm:t>
    </dgm:pt>
    <dgm:pt modelId="{9A51B57B-772F-4743-B721-863783A9D455}">
      <dgm:prSet phldrT="[Texte]" custT="1"/>
      <dgm:spPr/>
      <dgm:t>
        <a:bodyPr/>
        <a:lstStyle/>
        <a:p>
          <a:r>
            <a:rPr lang="en-US" sz="1400" dirty="0" err="1" smtClean="0"/>
            <a:t>Connaissances</a:t>
          </a:r>
          <a:r>
            <a:rPr lang="en-US" sz="1400" dirty="0" smtClean="0"/>
            <a:t> :</a:t>
          </a:r>
          <a:endParaRPr lang="en-US" sz="1400" dirty="0"/>
        </a:p>
      </dgm:t>
    </dgm:pt>
    <dgm:pt modelId="{787E12A7-DD25-4698-BB4C-E73A2A5DC63F}" type="parTrans" cxnId="{C3B10EA2-EC77-473C-9B46-22789F1EE87C}">
      <dgm:prSet/>
      <dgm:spPr/>
      <dgm:t>
        <a:bodyPr/>
        <a:lstStyle/>
        <a:p>
          <a:endParaRPr lang="fr-FR"/>
        </a:p>
      </dgm:t>
    </dgm:pt>
    <dgm:pt modelId="{32EF1800-3C22-413C-A1EF-EC84B29122E8}" type="sibTrans" cxnId="{C3B10EA2-EC77-473C-9B46-22789F1EE87C}">
      <dgm:prSet/>
      <dgm:spPr/>
      <dgm:t>
        <a:bodyPr/>
        <a:lstStyle/>
        <a:p>
          <a:endParaRPr lang="fr-FR"/>
        </a:p>
      </dgm:t>
    </dgm:pt>
    <dgm:pt modelId="{15301470-993E-49F2-8FD4-70F49FD48EF0}">
      <dgm:prSet phldrT="[Texte]" custT="1"/>
      <dgm:spPr/>
      <dgm:t>
        <a:bodyPr/>
        <a:lstStyle/>
        <a:p>
          <a:r>
            <a:rPr lang="en-US" sz="1400" dirty="0" smtClean="0"/>
            <a:t>Culture </a:t>
          </a:r>
          <a:r>
            <a:rPr lang="en-US" sz="1400" dirty="0" err="1" smtClean="0"/>
            <a:t>générale</a:t>
          </a:r>
          <a:r>
            <a:rPr lang="en-US" sz="1400" dirty="0" smtClean="0"/>
            <a:t> </a:t>
          </a:r>
          <a:endParaRPr lang="en-US" sz="1400" dirty="0"/>
        </a:p>
      </dgm:t>
    </dgm:pt>
    <dgm:pt modelId="{800E99FA-0AF3-4EC8-AD39-FE0A9AFD1B04}" type="parTrans" cxnId="{401494E6-E8D1-4FB0-8D87-302D15785ADA}">
      <dgm:prSet/>
      <dgm:spPr/>
      <dgm:t>
        <a:bodyPr/>
        <a:lstStyle/>
        <a:p>
          <a:endParaRPr lang="fr-FR"/>
        </a:p>
      </dgm:t>
    </dgm:pt>
    <dgm:pt modelId="{0F185219-7E38-448A-97A4-8DFFB9312128}" type="sibTrans" cxnId="{401494E6-E8D1-4FB0-8D87-302D15785ADA}">
      <dgm:prSet/>
      <dgm:spPr/>
      <dgm:t>
        <a:bodyPr/>
        <a:lstStyle/>
        <a:p>
          <a:endParaRPr lang="fr-FR"/>
        </a:p>
      </dgm:t>
    </dgm:pt>
    <dgm:pt modelId="{3D71CB56-B81D-45CA-8FC1-3CD856C43C51}">
      <dgm:prSet phldrT="[Texte]"/>
      <dgm:spPr/>
      <dgm:t>
        <a:bodyPr/>
        <a:lstStyle/>
        <a:p>
          <a:endParaRPr lang="en-US" dirty="0"/>
        </a:p>
      </dgm:t>
    </dgm:pt>
    <dgm:pt modelId="{244CE74E-9438-458A-9FB5-904C9BD3E012}" type="parTrans" cxnId="{1F44F2C5-E83D-4089-8036-A8667DF6454B}">
      <dgm:prSet/>
      <dgm:spPr/>
      <dgm:t>
        <a:bodyPr/>
        <a:lstStyle/>
        <a:p>
          <a:endParaRPr lang="fr-FR"/>
        </a:p>
      </dgm:t>
    </dgm:pt>
    <dgm:pt modelId="{F40D5B0A-5CA5-499D-83E3-DE8128EB7B67}" type="sibTrans" cxnId="{1F44F2C5-E83D-4089-8036-A8667DF6454B}">
      <dgm:prSet/>
      <dgm:spPr/>
      <dgm:t>
        <a:bodyPr/>
        <a:lstStyle/>
        <a:p>
          <a:endParaRPr lang="fr-FR"/>
        </a:p>
      </dgm:t>
    </dgm:pt>
    <dgm:pt modelId="{95423B81-87E4-498A-B2B1-EA3E4A383530}">
      <dgm:prSet phldrT="[Texte]"/>
      <dgm:spPr/>
      <dgm:t>
        <a:bodyPr/>
        <a:lstStyle/>
        <a:p>
          <a:r>
            <a:rPr lang="en-US" dirty="0" err="1" smtClean="0"/>
            <a:t>Fonction</a:t>
          </a:r>
          <a:r>
            <a:rPr lang="en-US" dirty="0" smtClean="0"/>
            <a:t> </a:t>
          </a:r>
          <a:r>
            <a:rPr lang="en-US" dirty="0" err="1" smtClean="0"/>
            <a:t>commerciale</a:t>
          </a:r>
          <a:endParaRPr lang="en-US" dirty="0"/>
        </a:p>
      </dgm:t>
    </dgm:pt>
    <dgm:pt modelId="{315C651E-6637-4F28-A795-0BDC4985FEF6}" type="parTrans" cxnId="{C1CE92CA-B1BE-40A1-BEEA-68936E5E73CC}">
      <dgm:prSet/>
      <dgm:spPr/>
      <dgm:t>
        <a:bodyPr/>
        <a:lstStyle/>
        <a:p>
          <a:endParaRPr lang="fr-FR"/>
        </a:p>
      </dgm:t>
    </dgm:pt>
    <dgm:pt modelId="{8639669F-6986-4409-A5CF-1840EF7AEB4D}" type="sibTrans" cxnId="{C1CE92CA-B1BE-40A1-BEEA-68936E5E73CC}">
      <dgm:prSet/>
      <dgm:spPr/>
      <dgm:t>
        <a:bodyPr/>
        <a:lstStyle/>
        <a:p>
          <a:endParaRPr lang="fr-FR"/>
        </a:p>
      </dgm:t>
    </dgm:pt>
    <dgm:pt modelId="{F0881C33-E834-417B-B67E-2CAA3FAF08F8}">
      <dgm:prSet phldrT="[Texte]" custT="1"/>
      <dgm:spPr/>
      <dgm:t>
        <a:bodyPr/>
        <a:lstStyle/>
        <a:p>
          <a:r>
            <a:rPr lang="en-US" sz="1400" dirty="0" err="1" smtClean="0"/>
            <a:t>Maîtriser</a:t>
          </a:r>
          <a:r>
            <a:rPr lang="en-US" sz="1400" dirty="0" smtClean="0"/>
            <a:t> des </a:t>
          </a:r>
          <a:r>
            <a:rPr lang="en-US" sz="1400" dirty="0" err="1" smtClean="0"/>
            <a:t>logiciels</a:t>
          </a:r>
          <a:endParaRPr lang="en-US" sz="1400" dirty="0"/>
        </a:p>
      </dgm:t>
    </dgm:pt>
    <dgm:pt modelId="{004564CB-9E80-4A56-AA63-C64292D79225}" type="parTrans" cxnId="{A51310C1-2884-4952-AAA3-867709995790}">
      <dgm:prSet/>
      <dgm:spPr/>
      <dgm:t>
        <a:bodyPr/>
        <a:lstStyle/>
        <a:p>
          <a:endParaRPr lang="fr-FR"/>
        </a:p>
      </dgm:t>
    </dgm:pt>
    <dgm:pt modelId="{E43A3A24-3FC8-48C7-8A46-16424B0ACAC3}" type="sibTrans" cxnId="{A51310C1-2884-4952-AAA3-867709995790}">
      <dgm:prSet/>
      <dgm:spPr/>
      <dgm:t>
        <a:bodyPr/>
        <a:lstStyle/>
        <a:p>
          <a:endParaRPr lang="fr-FR"/>
        </a:p>
      </dgm:t>
    </dgm:pt>
    <dgm:pt modelId="{8F2A5E94-BC8E-40C0-9BE6-BCE0BE774941}">
      <dgm:prSet/>
      <dgm:spPr/>
      <dgm:t>
        <a:bodyPr/>
        <a:lstStyle/>
        <a:p>
          <a:r>
            <a:rPr lang="en-US" dirty="0" err="1" smtClean="0"/>
            <a:t>Horaires</a:t>
          </a:r>
          <a:endParaRPr lang="en-US" dirty="0"/>
        </a:p>
      </dgm:t>
    </dgm:pt>
    <dgm:pt modelId="{4435C883-F880-44F4-803C-9C719FCE12CD}" type="parTrans" cxnId="{B738B9C7-2E81-42C2-A0F7-D21EE9FE17D4}">
      <dgm:prSet/>
      <dgm:spPr/>
      <dgm:t>
        <a:bodyPr/>
        <a:lstStyle/>
        <a:p>
          <a:endParaRPr lang="fr-FR"/>
        </a:p>
      </dgm:t>
    </dgm:pt>
    <dgm:pt modelId="{4651A57D-29BE-493D-A71E-DE1C2B4A8C26}" type="sibTrans" cxnId="{B738B9C7-2E81-42C2-A0F7-D21EE9FE17D4}">
      <dgm:prSet/>
      <dgm:spPr/>
      <dgm:t>
        <a:bodyPr/>
        <a:lstStyle/>
        <a:p>
          <a:endParaRPr lang="fr-FR"/>
        </a:p>
      </dgm:t>
    </dgm:pt>
    <dgm:pt modelId="{436F64B0-72E7-4B29-8FA1-8B70DF66ED4D}">
      <dgm:prSet/>
      <dgm:spPr/>
      <dgm:t>
        <a:bodyPr/>
        <a:lstStyle/>
        <a:p>
          <a:r>
            <a:rPr lang="en-US" dirty="0" smtClean="0"/>
            <a:t>Collaboration avec </a:t>
          </a:r>
          <a:r>
            <a:rPr lang="en-US" dirty="0" err="1" smtClean="0"/>
            <a:t>différentes</a:t>
          </a:r>
          <a:r>
            <a:rPr lang="en-US" dirty="0" smtClean="0"/>
            <a:t> structures</a:t>
          </a:r>
          <a:endParaRPr lang="en-US" dirty="0"/>
        </a:p>
      </dgm:t>
    </dgm:pt>
    <dgm:pt modelId="{4A962B86-1E52-4727-A78A-A5CF24A56740}" type="parTrans" cxnId="{3B992B66-2A19-4B46-B4C7-1EA9128D0FAB}">
      <dgm:prSet/>
      <dgm:spPr/>
      <dgm:t>
        <a:bodyPr/>
        <a:lstStyle/>
        <a:p>
          <a:endParaRPr lang="fr-FR"/>
        </a:p>
      </dgm:t>
    </dgm:pt>
    <dgm:pt modelId="{F4E38F6F-B22F-42D5-A2FA-9001AFFB7CB5}" type="sibTrans" cxnId="{3B992B66-2A19-4B46-B4C7-1EA9128D0FAB}">
      <dgm:prSet/>
      <dgm:spPr/>
      <dgm:t>
        <a:bodyPr/>
        <a:lstStyle/>
        <a:p>
          <a:endParaRPr lang="fr-FR"/>
        </a:p>
      </dgm:t>
    </dgm:pt>
    <dgm:pt modelId="{65ACB331-5F68-4348-B529-CB988E050B5F}" type="pres">
      <dgm:prSet presAssocID="{AD85956E-A8D0-4F50-9CA6-E20CBFE2A3DF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0CE7B96A-0498-4BD1-BF31-C734EA9613DC}" type="pres">
      <dgm:prSet presAssocID="{3B1D0186-3FFD-49D5-AAE6-216354B21010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80A42C3A-4C5F-4946-8F3D-72461E347D37}" type="pres">
      <dgm:prSet presAssocID="{83655944-F376-4D18-9232-07BBC0CF9643}" presName="sibTrans" presStyleCnt="0"/>
      <dgm:spPr/>
    </dgm:pt>
    <dgm:pt modelId="{D97C6B47-A370-457C-9114-7342DA077E0C}" type="pres">
      <dgm:prSet presAssocID="{1620D76A-6D1A-4272-9EF7-97FC7CCA0D29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38920B4-71D5-4B68-BCEC-A766892E3C56}" type="pres">
      <dgm:prSet presAssocID="{4E03020A-CC57-451E-BED0-648FA08C8ACE}" presName="sibTrans" presStyleCnt="0"/>
      <dgm:spPr/>
    </dgm:pt>
    <dgm:pt modelId="{69D9DB57-4D64-4ECE-9CC9-7729663CC08F}" type="pres">
      <dgm:prSet presAssocID="{B47FE472-D6C1-4DF5-B943-E6E6CCAF5398}" presName="node" presStyleLbl="node1" presStyleIdx="2" presStyleCnt="3" custLinFactNeighborX="-8243" custLinFactNeighborY="0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55C4474-71A2-4D07-9E88-AD0CE9587A10}" type="presOf" srcId="{3D71CB56-B81D-45CA-8FC1-3CD856C43C51}" destId="{0CE7B96A-0498-4BD1-BF31-C734EA9613DC}" srcOrd="0" destOrd="5" presId="urn:microsoft.com/office/officeart/2005/8/layout/hList6"/>
    <dgm:cxn modelId="{A51310C1-2884-4952-AAA3-867709995790}" srcId="{9A51B57B-772F-4743-B721-863783A9D455}" destId="{F0881C33-E834-417B-B67E-2CAA3FAF08F8}" srcOrd="1" destOrd="0" parTransId="{004564CB-9E80-4A56-AA63-C64292D79225}" sibTransId="{E43A3A24-3FC8-48C7-8A46-16424B0ACAC3}"/>
    <dgm:cxn modelId="{961A7496-840A-4DFE-A889-B7769CB1E02D}" srcId="{1620D76A-6D1A-4272-9EF7-97FC7CCA0D29}" destId="{AA30FB45-2C98-4BFB-8B0C-29AC90907A2D}" srcOrd="0" destOrd="0" parTransId="{1A1F9C5A-FE62-49CF-959D-6131BC9A5E19}" sibTransId="{0BF4996A-4787-47A4-BFEE-05F788C8936A}"/>
    <dgm:cxn modelId="{401494E6-E8D1-4FB0-8D87-302D15785ADA}" srcId="{9A51B57B-772F-4743-B721-863783A9D455}" destId="{15301470-993E-49F2-8FD4-70F49FD48EF0}" srcOrd="0" destOrd="0" parTransId="{800E99FA-0AF3-4EC8-AD39-FE0A9AFD1B04}" sibTransId="{0F185219-7E38-448A-97A4-8DFFB9312128}"/>
    <dgm:cxn modelId="{D15B71D6-9ADB-46D3-B2EF-D1C01FCB2BE8}" type="presOf" srcId="{8F2A5E94-BC8E-40C0-9BE6-BCE0BE774941}" destId="{69D9DB57-4D64-4ECE-9CC9-7729663CC08F}" srcOrd="0" destOrd="3" presId="urn:microsoft.com/office/officeart/2005/8/layout/hList6"/>
    <dgm:cxn modelId="{6A74B4B9-52B4-4E29-874C-3B5382FFE94F}" type="presOf" srcId="{B5815304-4B04-456D-9809-2B76DB534A31}" destId="{0CE7B96A-0498-4BD1-BF31-C734EA9613DC}" srcOrd="0" destOrd="3" presId="urn:microsoft.com/office/officeart/2005/8/layout/hList6"/>
    <dgm:cxn modelId="{894FE3A9-5A14-4D38-9368-9D2D501D0E9C}" type="presOf" srcId="{6B4F4DAD-094C-4FCE-9227-867B9BC17739}" destId="{0CE7B96A-0498-4BD1-BF31-C734EA9613DC}" srcOrd="0" destOrd="4" presId="urn:microsoft.com/office/officeart/2005/8/layout/hList6"/>
    <dgm:cxn modelId="{93912026-70E1-4B2C-A7F1-DBB5943A9B07}" type="presOf" srcId="{3B1D0186-3FFD-49D5-AAE6-216354B21010}" destId="{0CE7B96A-0498-4BD1-BF31-C734EA9613DC}" srcOrd="0" destOrd="0" presId="urn:microsoft.com/office/officeart/2005/8/layout/hList6"/>
    <dgm:cxn modelId="{3B992B66-2A19-4B46-B4C7-1EA9128D0FAB}" srcId="{B47FE472-D6C1-4DF5-B943-E6E6CCAF5398}" destId="{436F64B0-72E7-4B29-8FA1-8B70DF66ED4D}" srcOrd="3" destOrd="0" parTransId="{4A962B86-1E52-4727-A78A-A5CF24A56740}" sibTransId="{F4E38F6F-B22F-42D5-A2FA-9001AFFB7CB5}"/>
    <dgm:cxn modelId="{C41B319F-7CE2-49AF-B15D-ED997D1B9817}" type="presOf" srcId="{3FB7F4D2-3D0E-43DA-8CF9-7BF29A831932}" destId="{D97C6B47-A370-457C-9114-7342DA077E0C}" srcOrd="0" destOrd="3" presId="urn:microsoft.com/office/officeart/2005/8/layout/hList6"/>
    <dgm:cxn modelId="{892BFC81-9AA7-4DDD-9B41-4430B6E955C0}" srcId="{AD85956E-A8D0-4F50-9CA6-E20CBFE2A3DF}" destId="{B47FE472-D6C1-4DF5-B943-E6E6CCAF5398}" srcOrd="2" destOrd="0" parTransId="{384C0C98-7E3E-43DF-BA31-F64917A73EE1}" sibTransId="{2698F2EF-5C43-4786-BFC7-7E7D090B60B6}"/>
    <dgm:cxn modelId="{A3C0F18C-6D44-4ACA-B75D-CBE2C2F4752E}" srcId="{AA30FB45-2C98-4BFB-8B0C-29AC90907A2D}" destId="{3FB7F4D2-3D0E-43DA-8CF9-7BF29A831932}" srcOrd="1" destOrd="0" parTransId="{075DD69E-230E-4248-8314-E5131E2B3323}" sibTransId="{CB534BD7-1A80-44F0-AD85-E34B0072BE76}"/>
    <dgm:cxn modelId="{7F05AC05-23CC-4DF3-8752-8AB8E716D1C9}" srcId="{357F7929-D44B-454C-B2A3-1077BE148B40}" destId="{6BFA4B08-5259-4D72-AEA6-BC5CB7FD7F85}" srcOrd="1" destOrd="0" parTransId="{AC8246BC-89E4-4D95-B197-AAB5F45494AD}" sibTransId="{5817D074-C001-400C-8713-8633DEF673AF}"/>
    <dgm:cxn modelId="{F40EE3C8-2A11-400E-9A10-5D16EEF17BDB}" srcId="{1620D76A-6D1A-4272-9EF7-97FC7CCA0D29}" destId="{357F7929-D44B-454C-B2A3-1077BE148B40}" srcOrd="1" destOrd="0" parTransId="{2F1E65E1-D81D-4B8A-A66D-3350E5F864B3}" sibTransId="{752D28FF-F75B-4025-B4AE-5AD91EAE9FA5}"/>
    <dgm:cxn modelId="{49229F3D-1B7C-43A2-AEE7-901077064B87}" type="presOf" srcId="{15301470-993E-49F2-8FD4-70F49FD48EF0}" destId="{D97C6B47-A370-457C-9114-7342DA077E0C}" srcOrd="0" destOrd="10" presId="urn:microsoft.com/office/officeart/2005/8/layout/hList6"/>
    <dgm:cxn modelId="{AAA5242C-9C6C-4C40-8F40-3D372AE587A4}" srcId="{B47FE472-D6C1-4DF5-B943-E6E6CCAF5398}" destId="{1F28A4E1-A70C-4754-856C-57F1169DC5F0}" srcOrd="0" destOrd="0" parTransId="{5FBCE43F-9A97-4AA8-BD62-659423FC4FDD}" sibTransId="{37B00CD7-DB5A-4DB4-8EEE-C3C1C8BB88FD}"/>
    <dgm:cxn modelId="{F8805349-BDCE-4106-B721-131A5C0A5917}" srcId="{357F7929-D44B-454C-B2A3-1077BE148B40}" destId="{BBF094FE-A63E-4F5C-A4E0-3AA322927C70}" srcOrd="2" destOrd="0" parTransId="{5139529C-1084-41E2-B751-153EEA49BDC9}" sibTransId="{E2996336-943C-4F6F-9BCF-7D5F48EC309C}"/>
    <dgm:cxn modelId="{8C265114-82A9-4BD2-AAD4-FEF5AC4A99A7}" type="presOf" srcId="{AA30FB45-2C98-4BFB-8B0C-29AC90907A2D}" destId="{D97C6B47-A370-457C-9114-7342DA077E0C}" srcOrd="0" destOrd="1" presId="urn:microsoft.com/office/officeart/2005/8/layout/hList6"/>
    <dgm:cxn modelId="{356B50DB-43BD-4DC6-BA34-527BC0395687}" type="presOf" srcId="{DA8D2BED-E0EB-496D-B8D1-FBB1EE7FAAAB}" destId="{D97C6B47-A370-457C-9114-7342DA077E0C}" srcOrd="0" destOrd="2" presId="urn:microsoft.com/office/officeart/2005/8/layout/hList6"/>
    <dgm:cxn modelId="{D61586F8-A57F-456D-AC7E-3E20F79B9548}" srcId="{357F7929-D44B-454C-B2A3-1077BE148B40}" destId="{5EBF9E2A-29A9-4A3D-A717-079DC63C77E9}" srcOrd="0" destOrd="0" parTransId="{05987C40-7FD4-4173-97A1-80BC4761F39F}" sibTransId="{307554F1-2505-4CEF-9551-A04345D2A7B0}"/>
    <dgm:cxn modelId="{1C7C3933-31AC-489C-8E13-E4FF7E53FD9E}" srcId="{3B1D0186-3FFD-49D5-AAE6-216354B21010}" destId="{E74AE3FF-FA34-4ADC-AFB1-C4DA0A380C3D}" srcOrd="1" destOrd="0" parTransId="{A653A67D-01E2-4888-8750-491FD4CB8023}" sibTransId="{997DB2D4-6FF9-49FC-8BCD-CF2840AF101D}"/>
    <dgm:cxn modelId="{A4935A31-BF42-49E4-8199-AAC9636973A0}" type="presOf" srcId="{1F28A4E1-A70C-4754-856C-57F1169DC5F0}" destId="{69D9DB57-4D64-4ECE-9CC9-7729663CC08F}" srcOrd="0" destOrd="1" presId="urn:microsoft.com/office/officeart/2005/8/layout/hList6"/>
    <dgm:cxn modelId="{D168AC96-DF59-450B-B26F-9B476B1C2D01}" srcId="{3B1D0186-3FFD-49D5-AAE6-216354B21010}" destId="{B5815304-4B04-456D-9809-2B76DB534A31}" srcOrd="2" destOrd="0" parTransId="{8222A04B-B263-4892-B721-7142B59D7600}" sibTransId="{5DAD6631-54E4-493D-87F6-CCF04CC60EC5}"/>
    <dgm:cxn modelId="{649A1E4D-8883-45D3-ACF6-273E3EFA0558}" type="presOf" srcId="{B47FE472-D6C1-4DF5-B943-E6E6CCAF5398}" destId="{69D9DB57-4D64-4ECE-9CC9-7729663CC08F}" srcOrd="0" destOrd="0" presId="urn:microsoft.com/office/officeart/2005/8/layout/hList6"/>
    <dgm:cxn modelId="{C3B10EA2-EC77-473C-9B46-22789F1EE87C}" srcId="{1620D76A-6D1A-4272-9EF7-97FC7CCA0D29}" destId="{9A51B57B-772F-4743-B721-863783A9D455}" srcOrd="2" destOrd="0" parTransId="{787E12A7-DD25-4698-BB4C-E73A2A5DC63F}" sibTransId="{32EF1800-3C22-413C-A1EF-EC84B29122E8}"/>
    <dgm:cxn modelId="{3A62327B-CDB3-4671-A029-6DAC2EFE01EA}" type="presOf" srcId="{BBF094FE-A63E-4F5C-A4E0-3AA322927C70}" destId="{D97C6B47-A370-457C-9114-7342DA077E0C}" srcOrd="0" destOrd="8" presId="urn:microsoft.com/office/officeart/2005/8/layout/hList6"/>
    <dgm:cxn modelId="{1F44F2C5-E83D-4089-8036-A8667DF6454B}" srcId="{3B1D0186-3FFD-49D5-AAE6-216354B21010}" destId="{3D71CB56-B81D-45CA-8FC1-3CD856C43C51}" srcOrd="4" destOrd="0" parTransId="{244CE74E-9438-458A-9FB5-904C9BD3E012}" sibTransId="{F40D5B0A-5CA5-499D-83E3-DE8128EB7B67}"/>
    <dgm:cxn modelId="{FD6C086A-AF18-4851-8248-BE4F8CB445F3}" srcId="{AA30FB45-2C98-4BFB-8B0C-29AC90907A2D}" destId="{DA8D2BED-E0EB-496D-B8D1-FBB1EE7FAAAB}" srcOrd="0" destOrd="0" parTransId="{EF658C42-ACC3-4D2A-9B4B-388402B85F24}" sibTransId="{D2238D01-FF79-4294-970C-BEAF8527386F}"/>
    <dgm:cxn modelId="{E9911A1A-F506-4583-ADAA-959B4A48EFD7}" type="presOf" srcId="{9022E15B-E0B1-4485-AF2F-90D4DED4A587}" destId="{69D9DB57-4D64-4ECE-9CC9-7729663CC08F}" srcOrd="0" destOrd="2" presId="urn:microsoft.com/office/officeart/2005/8/layout/hList6"/>
    <dgm:cxn modelId="{35FD7CB3-7E0D-4D3A-BD7C-51EE8B39F814}" type="presOf" srcId="{357F7929-D44B-454C-B2A3-1077BE148B40}" destId="{D97C6B47-A370-457C-9114-7342DA077E0C}" srcOrd="0" destOrd="5" presId="urn:microsoft.com/office/officeart/2005/8/layout/hList6"/>
    <dgm:cxn modelId="{02B9373C-7C5D-4CA1-A419-664DEB2E13DE}" type="presOf" srcId="{34D26715-1073-4004-B476-13DF793C5701}" destId="{D97C6B47-A370-457C-9114-7342DA077E0C}" srcOrd="0" destOrd="4" presId="urn:microsoft.com/office/officeart/2005/8/layout/hList6"/>
    <dgm:cxn modelId="{672A5203-7DBE-4956-982E-EE28DE9EDD11}" type="presOf" srcId="{436F64B0-72E7-4B29-8FA1-8B70DF66ED4D}" destId="{69D9DB57-4D64-4ECE-9CC9-7729663CC08F}" srcOrd="0" destOrd="4" presId="urn:microsoft.com/office/officeart/2005/8/layout/hList6"/>
    <dgm:cxn modelId="{C1CE92CA-B1BE-40A1-BEEA-68936E5E73CC}" srcId="{3B1D0186-3FFD-49D5-AAE6-216354B21010}" destId="{95423B81-87E4-498A-B2B1-EA3E4A383530}" srcOrd="0" destOrd="0" parTransId="{315C651E-6637-4F28-A795-0BDC4985FEF6}" sibTransId="{8639669F-6986-4409-A5CF-1840EF7AEB4D}"/>
    <dgm:cxn modelId="{E087A505-E99E-444B-B4B5-79D08DECC216}" type="presOf" srcId="{E74AE3FF-FA34-4ADC-AFB1-C4DA0A380C3D}" destId="{0CE7B96A-0498-4BD1-BF31-C734EA9613DC}" srcOrd="0" destOrd="2" presId="urn:microsoft.com/office/officeart/2005/8/layout/hList6"/>
    <dgm:cxn modelId="{45E6679E-4E6E-4250-B04C-280EB8797E0C}" type="presOf" srcId="{1620D76A-6D1A-4272-9EF7-97FC7CCA0D29}" destId="{D97C6B47-A370-457C-9114-7342DA077E0C}" srcOrd="0" destOrd="0" presId="urn:microsoft.com/office/officeart/2005/8/layout/hList6"/>
    <dgm:cxn modelId="{B738B9C7-2E81-42C2-A0F7-D21EE9FE17D4}" srcId="{B47FE472-D6C1-4DF5-B943-E6E6CCAF5398}" destId="{8F2A5E94-BC8E-40C0-9BE6-BCE0BE774941}" srcOrd="2" destOrd="0" parTransId="{4435C883-F880-44F4-803C-9C719FCE12CD}" sibTransId="{4651A57D-29BE-493D-A71E-DE1C2B4A8C26}"/>
    <dgm:cxn modelId="{81A942E4-06CA-4C83-B80B-0AB281F75E44}" type="presOf" srcId="{5EBF9E2A-29A9-4A3D-A717-079DC63C77E9}" destId="{D97C6B47-A370-457C-9114-7342DA077E0C}" srcOrd="0" destOrd="6" presId="urn:microsoft.com/office/officeart/2005/8/layout/hList6"/>
    <dgm:cxn modelId="{82A3AABD-BAA4-4B0D-87BB-87BD7663B8BC}" srcId="{AD85956E-A8D0-4F50-9CA6-E20CBFE2A3DF}" destId="{3B1D0186-3FFD-49D5-AAE6-216354B21010}" srcOrd="0" destOrd="0" parTransId="{9F2A9FF3-6B7D-4AEC-9258-B8A844CCD585}" sibTransId="{83655944-F376-4D18-9232-07BBC0CF9643}"/>
    <dgm:cxn modelId="{1A4C3B26-F8BC-46D1-8B23-7B1770F0F632}" type="presOf" srcId="{6BFA4B08-5259-4D72-AEA6-BC5CB7FD7F85}" destId="{D97C6B47-A370-457C-9114-7342DA077E0C}" srcOrd="0" destOrd="7" presId="urn:microsoft.com/office/officeart/2005/8/layout/hList6"/>
    <dgm:cxn modelId="{9F6538BD-3EA2-4493-9054-37398A370492}" srcId="{AD85956E-A8D0-4F50-9CA6-E20CBFE2A3DF}" destId="{1620D76A-6D1A-4272-9EF7-97FC7CCA0D29}" srcOrd="1" destOrd="0" parTransId="{1398A8BF-BCE3-4D26-A703-A920A63C9B18}" sibTransId="{4E03020A-CC57-451E-BED0-648FA08C8ACE}"/>
    <dgm:cxn modelId="{8D9BCCF9-78D7-4FC2-9CDE-6D0B49F4D861}" srcId="{B47FE472-D6C1-4DF5-B943-E6E6CCAF5398}" destId="{9022E15B-E0B1-4485-AF2F-90D4DED4A587}" srcOrd="1" destOrd="0" parTransId="{114539D1-C0B1-41B7-B265-1A2897429946}" sibTransId="{B010FACA-EF39-462B-A79A-CA4D45619911}"/>
    <dgm:cxn modelId="{30B4A4C3-C1E5-4C43-AC4F-5783978C55AD}" srcId="{AA30FB45-2C98-4BFB-8B0C-29AC90907A2D}" destId="{34D26715-1073-4004-B476-13DF793C5701}" srcOrd="2" destOrd="0" parTransId="{655197A6-8EF8-4BC1-A9B9-7CCA4BC3799F}" sibTransId="{34EB81D7-A9A7-435A-AC5B-EB51A2C30B1F}"/>
    <dgm:cxn modelId="{E47FB83C-CA97-4973-AB7F-4674ADA29CAF}" srcId="{3B1D0186-3FFD-49D5-AAE6-216354B21010}" destId="{6B4F4DAD-094C-4FCE-9227-867B9BC17739}" srcOrd="3" destOrd="0" parTransId="{9FB53569-6D4A-4B98-8453-E38D35E3A851}" sibTransId="{D4D284BF-D2BC-45A6-9AFA-62C31EF3DC53}"/>
    <dgm:cxn modelId="{0EDF778C-4140-404E-95B7-41D9F2FB8D6D}" type="presOf" srcId="{F0881C33-E834-417B-B67E-2CAA3FAF08F8}" destId="{D97C6B47-A370-457C-9114-7342DA077E0C}" srcOrd="0" destOrd="11" presId="urn:microsoft.com/office/officeart/2005/8/layout/hList6"/>
    <dgm:cxn modelId="{FDC03D53-DE33-470C-B27B-1CAFB5757030}" type="presOf" srcId="{AD85956E-A8D0-4F50-9CA6-E20CBFE2A3DF}" destId="{65ACB331-5F68-4348-B529-CB988E050B5F}" srcOrd="0" destOrd="0" presId="urn:microsoft.com/office/officeart/2005/8/layout/hList6"/>
    <dgm:cxn modelId="{A1DC1FA6-1CDA-4341-9ACF-7DB3EE2BC5D9}" type="presOf" srcId="{9A51B57B-772F-4743-B721-863783A9D455}" destId="{D97C6B47-A370-457C-9114-7342DA077E0C}" srcOrd="0" destOrd="9" presId="urn:microsoft.com/office/officeart/2005/8/layout/hList6"/>
    <dgm:cxn modelId="{BB7E9220-9844-4C67-9237-1C5C6D95BAD3}" type="presOf" srcId="{95423B81-87E4-498A-B2B1-EA3E4A383530}" destId="{0CE7B96A-0498-4BD1-BF31-C734EA9613DC}" srcOrd="0" destOrd="1" presId="urn:microsoft.com/office/officeart/2005/8/layout/hList6"/>
    <dgm:cxn modelId="{5DD42A53-9613-4A82-A406-413867819483}" type="presParOf" srcId="{65ACB331-5F68-4348-B529-CB988E050B5F}" destId="{0CE7B96A-0498-4BD1-BF31-C734EA9613DC}" srcOrd="0" destOrd="0" presId="urn:microsoft.com/office/officeart/2005/8/layout/hList6"/>
    <dgm:cxn modelId="{DAB7BD22-0AA1-473B-9908-8A57A54CADE1}" type="presParOf" srcId="{65ACB331-5F68-4348-B529-CB988E050B5F}" destId="{80A42C3A-4C5F-4946-8F3D-72461E347D37}" srcOrd="1" destOrd="0" presId="urn:microsoft.com/office/officeart/2005/8/layout/hList6"/>
    <dgm:cxn modelId="{0C55C89A-42B0-44FF-B1FB-9803AF43E2AD}" type="presParOf" srcId="{65ACB331-5F68-4348-B529-CB988E050B5F}" destId="{D97C6B47-A370-457C-9114-7342DA077E0C}" srcOrd="2" destOrd="0" presId="urn:microsoft.com/office/officeart/2005/8/layout/hList6"/>
    <dgm:cxn modelId="{0211C528-D5B1-4967-B981-5738D1B4B162}" type="presParOf" srcId="{65ACB331-5F68-4348-B529-CB988E050B5F}" destId="{C38920B4-71D5-4B68-BCEC-A766892E3C56}" srcOrd="3" destOrd="0" presId="urn:microsoft.com/office/officeart/2005/8/layout/hList6"/>
    <dgm:cxn modelId="{B5A8B862-3AA8-4B78-932C-F2569183C712}" type="presParOf" srcId="{65ACB331-5F68-4348-B529-CB988E050B5F}" destId="{69D9DB57-4D64-4ECE-9CC9-7729663CC08F}" srcOrd="4" destOrd="0" presId="urn:microsoft.com/office/officeart/2005/8/layout/hList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357A854-E2A6-45E4-A711-CF750B4BC646}" type="doc">
      <dgm:prSet loTypeId="urn:microsoft.com/office/officeart/2005/8/layout/cycle6" loCatId="relationship" qsTypeId="urn:microsoft.com/office/officeart/2005/8/quickstyle/simple1" qsCatId="simple" csTypeId="urn:microsoft.com/office/officeart/2005/8/colors/accent4_3" csCatId="accent4" phldr="1"/>
      <dgm:spPr/>
      <dgm:t>
        <a:bodyPr/>
        <a:lstStyle/>
        <a:p>
          <a:endParaRPr lang="fr-FR"/>
        </a:p>
      </dgm:t>
    </dgm:pt>
    <dgm:pt modelId="{D546348A-A473-433C-A394-270064083F15}">
      <dgm:prSet phldrT="[Texte]" custT="1"/>
      <dgm:spPr/>
      <dgm:t>
        <a:bodyPr/>
        <a:lstStyle/>
        <a:p>
          <a:pPr algn="l"/>
          <a:r>
            <a:rPr lang="fr-FR" sz="1400" dirty="0" smtClean="0"/>
            <a:t>COMPETENCES IDENTIFIEES</a:t>
          </a:r>
          <a:endParaRPr lang="fr-FR" sz="1400" dirty="0"/>
        </a:p>
      </dgm:t>
    </dgm:pt>
    <dgm:pt modelId="{741242AE-A216-4FDB-B946-B7CF279FCA9E}" type="parTrans" cxnId="{9A9A6C85-D86D-4FEF-823F-EAF4785BE5C2}">
      <dgm:prSet/>
      <dgm:spPr/>
      <dgm:t>
        <a:bodyPr/>
        <a:lstStyle/>
        <a:p>
          <a:pPr algn="l"/>
          <a:endParaRPr lang="fr-FR"/>
        </a:p>
      </dgm:t>
    </dgm:pt>
    <dgm:pt modelId="{331600BE-FF5E-4C7F-9C74-451BDDF3D1B7}" type="sibTrans" cxnId="{9A9A6C85-D86D-4FEF-823F-EAF4785BE5C2}">
      <dgm:prSet/>
      <dgm:spPr/>
      <dgm:t>
        <a:bodyPr/>
        <a:lstStyle/>
        <a:p>
          <a:pPr algn="l"/>
          <a:endParaRPr lang="fr-FR"/>
        </a:p>
      </dgm:t>
    </dgm:pt>
    <dgm:pt modelId="{04BEFB39-875D-442D-B8CE-40F05042B9CD}">
      <dgm:prSet phldrT="[Texte]" custT="1"/>
      <dgm:spPr/>
      <dgm:t>
        <a:bodyPr/>
        <a:lstStyle/>
        <a:p>
          <a:pPr algn="l"/>
          <a:r>
            <a:rPr lang="fr-FR" sz="1400" dirty="0" smtClean="0"/>
            <a:t>FORMATION</a:t>
          </a:r>
          <a:endParaRPr lang="fr-FR" sz="1400" dirty="0"/>
        </a:p>
      </dgm:t>
    </dgm:pt>
    <dgm:pt modelId="{01456FD4-57C5-4E4C-9611-AA8726C80E6F}" type="parTrans" cxnId="{56B01BF2-628E-466B-A9F8-1B03D4BC8D9E}">
      <dgm:prSet/>
      <dgm:spPr/>
      <dgm:t>
        <a:bodyPr/>
        <a:lstStyle/>
        <a:p>
          <a:pPr algn="l"/>
          <a:endParaRPr lang="fr-FR"/>
        </a:p>
      </dgm:t>
    </dgm:pt>
    <dgm:pt modelId="{F970E209-52F9-416D-B678-AFC0242D483F}" type="sibTrans" cxnId="{56B01BF2-628E-466B-A9F8-1B03D4BC8D9E}">
      <dgm:prSet/>
      <dgm:spPr/>
      <dgm:t>
        <a:bodyPr/>
        <a:lstStyle/>
        <a:p>
          <a:pPr algn="l"/>
          <a:endParaRPr lang="fr-FR"/>
        </a:p>
      </dgm:t>
    </dgm:pt>
    <dgm:pt modelId="{E26E08E0-8434-4AF8-9A89-EC91C7BD1BC7}">
      <dgm:prSet phldrT="[Texte]"/>
      <dgm:spPr/>
      <dgm:t>
        <a:bodyPr/>
        <a:lstStyle/>
        <a:p>
          <a:pPr algn="l"/>
          <a:r>
            <a:rPr lang="fr-FR" sz="1400" dirty="0" smtClean="0"/>
            <a:t>EXPERIENCES ANTERIEURES</a:t>
          </a:r>
          <a:endParaRPr lang="fr-FR" sz="1400" dirty="0"/>
        </a:p>
      </dgm:t>
    </dgm:pt>
    <dgm:pt modelId="{2E8996BD-5DDD-4378-9BAD-9422419F6109}" type="parTrans" cxnId="{58753566-DF30-4D31-9BE5-61ED0CA62D22}">
      <dgm:prSet/>
      <dgm:spPr/>
      <dgm:t>
        <a:bodyPr/>
        <a:lstStyle/>
        <a:p>
          <a:pPr algn="l"/>
          <a:endParaRPr lang="fr-FR"/>
        </a:p>
      </dgm:t>
    </dgm:pt>
    <dgm:pt modelId="{B845466D-16CE-4E64-BA70-8968D9B3097B}" type="sibTrans" cxnId="{58753566-DF30-4D31-9BE5-61ED0CA62D22}">
      <dgm:prSet/>
      <dgm:spPr/>
      <dgm:t>
        <a:bodyPr/>
        <a:lstStyle/>
        <a:p>
          <a:pPr algn="l"/>
          <a:endParaRPr lang="fr-FR"/>
        </a:p>
      </dgm:t>
    </dgm:pt>
    <dgm:pt modelId="{1646925B-6A2B-4735-AC20-3032AB9C8322}">
      <dgm:prSet phldrT="[Texte]"/>
      <dgm:spPr/>
      <dgm:t>
        <a:bodyPr/>
        <a:lstStyle/>
        <a:p>
          <a:pPr algn="l"/>
          <a:r>
            <a:rPr lang="fr-FR" sz="1400" dirty="0" smtClean="0"/>
            <a:t>CAPACITES RELATIONNELLES</a:t>
          </a:r>
          <a:endParaRPr lang="fr-FR" sz="1400" dirty="0"/>
        </a:p>
      </dgm:t>
    </dgm:pt>
    <dgm:pt modelId="{36F52F8E-0FCF-4A20-A9A5-A01452E8B98F}" type="parTrans" cxnId="{0491F4B1-C840-43EB-99A3-E00087765576}">
      <dgm:prSet/>
      <dgm:spPr/>
      <dgm:t>
        <a:bodyPr/>
        <a:lstStyle/>
        <a:p>
          <a:pPr algn="l"/>
          <a:endParaRPr lang="fr-FR"/>
        </a:p>
      </dgm:t>
    </dgm:pt>
    <dgm:pt modelId="{568DEDEB-D6F9-499F-9B86-DED405FF7470}" type="sibTrans" cxnId="{0491F4B1-C840-43EB-99A3-E00087765576}">
      <dgm:prSet/>
      <dgm:spPr/>
      <dgm:t>
        <a:bodyPr/>
        <a:lstStyle/>
        <a:p>
          <a:pPr algn="l"/>
          <a:endParaRPr lang="fr-FR"/>
        </a:p>
      </dgm:t>
    </dgm:pt>
    <dgm:pt modelId="{998893E2-2827-44B8-94F7-DCF836940A06}">
      <dgm:prSet phldrT="[Texte]" custT="1"/>
      <dgm:spPr/>
      <dgm:t>
        <a:bodyPr/>
        <a:lstStyle/>
        <a:p>
          <a:pPr algn="l"/>
          <a:r>
            <a:rPr lang="fr-FR" sz="1400" dirty="0" smtClean="0"/>
            <a:t>Bac +5</a:t>
          </a:r>
          <a:endParaRPr lang="fr-FR" sz="1400" dirty="0"/>
        </a:p>
      </dgm:t>
    </dgm:pt>
    <dgm:pt modelId="{21A507ED-4DFE-48EA-B401-29494187CCE3}" type="parTrans" cxnId="{A66F6169-60EE-41D6-AC80-F8A4B6D2108D}">
      <dgm:prSet/>
      <dgm:spPr/>
      <dgm:t>
        <a:bodyPr/>
        <a:lstStyle/>
        <a:p>
          <a:endParaRPr lang="fr-FR"/>
        </a:p>
      </dgm:t>
    </dgm:pt>
    <dgm:pt modelId="{DA14672E-EB5B-4CBA-B011-2751D5DDF5A0}" type="sibTrans" cxnId="{A66F6169-60EE-41D6-AC80-F8A4B6D2108D}">
      <dgm:prSet/>
      <dgm:spPr/>
      <dgm:t>
        <a:bodyPr/>
        <a:lstStyle/>
        <a:p>
          <a:endParaRPr lang="fr-FR"/>
        </a:p>
      </dgm:t>
    </dgm:pt>
    <dgm:pt modelId="{9950D228-DB85-44AD-A81E-CB5BD6C25B35}">
      <dgm:prSet phldrT="[Texte]" custT="1"/>
      <dgm:spPr/>
      <dgm:t>
        <a:bodyPr/>
        <a:lstStyle/>
        <a:p>
          <a:pPr algn="l"/>
          <a:r>
            <a:rPr lang="fr-FR" sz="1400" dirty="0" smtClean="0"/>
            <a:t>Formation en communication, marketing ou commerciale</a:t>
          </a:r>
          <a:endParaRPr lang="fr-FR" sz="1400" dirty="0"/>
        </a:p>
      </dgm:t>
    </dgm:pt>
    <dgm:pt modelId="{544DC9F1-0E6B-42B0-A39C-BC8AE1FF84D5}" type="parTrans" cxnId="{373E7DDE-8875-40AD-8981-1F8AAA93A57B}">
      <dgm:prSet/>
      <dgm:spPr/>
      <dgm:t>
        <a:bodyPr/>
        <a:lstStyle/>
        <a:p>
          <a:endParaRPr lang="fr-FR"/>
        </a:p>
      </dgm:t>
    </dgm:pt>
    <dgm:pt modelId="{96C034FC-2771-460E-B347-779A3E5D1364}" type="sibTrans" cxnId="{373E7DDE-8875-40AD-8981-1F8AAA93A57B}">
      <dgm:prSet/>
      <dgm:spPr/>
      <dgm:t>
        <a:bodyPr/>
        <a:lstStyle/>
        <a:p>
          <a:endParaRPr lang="fr-FR"/>
        </a:p>
      </dgm:t>
    </dgm:pt>
    <dgm:pt modelId="{0A805261-F07B-43D4-A5B3-5784AA8F1691}">
      <dgm:prSet phldrT="[Texte]" custT="1"/>
      <dgm:spPr/>
      <dgm:t>
        <a:bodyPr/>
        <a:lstStyle/>
        <a:p>
          <a:pPr algn="l"/>
          <a:r>
            <a:rPr lang="fr-FR" sz="1600" dirty="0" smtClean="0"/>
            <a:t>Importance des stages</a:t>
          </a:r>
          <a:endParaRPr lang="fr-FR" sz="1600" dirty="0"/>
        </a:p>
      </dgm:t>
    </dgm:pt>
    <dgm:pt modelId="{3E67C994-054F-40BB-974C-C4577FD08EAA}" type="parTrans" cxnId="{A9EF3743-C609-44CE-8F9E-4296F506A213}">
      <dgm:prSet/>
      <dgm:spPr/>
      <dgm:t>
        <a:bodyPr/>
        <a:lstStyle/>
        <a:p>
          <a:endParaRPr lang="fr-FR"/>
        </a:p>
      </dgm:t>
    </dgm:pt>
    <dgm:pt modelId="{C9CE02CA-4013-4B34-B4AC-EFFB8E68DDF6}" type="sibTrans" cxnId="{A9EF3743-C609-44CE-8F9E-4296F506A213}">
      <dgm:prSet/>
      <dgm:spPr/>
      <dgm:t>
        <a:bodyPr/>
        <a:lstStyle/>
        <a:p>
          <a:endParaRPr lang="fr-FR"/>
        </a:p>
      </dgm:t>
    </dgm:pt>
    <dgm:pt modelId="{1769CC31-E832-4A1B-9023-6ED01B206E00}">
      <dgm:prSet phldrT="[Texte]" custT="1"/>
      <dgm:spPr/>
      <dgm:t>
        <a:bodyPr/>
        <a:lstStyle/>
        <a:p>
          <a:pPr algn="l"/>
          <a:r>
            <a:rPr lang="fr-FR" sz="1300" dirty="0" smtClean="0"/>
            <a:t>Interne :</a:t>
          </a:r>
          <a:endParaRPr lang="fr-FR" sz="1300" dirty="0"/>
        </a:p>
      </dgm:t>
    </dgm:pt>
    <dgm:pt modelId="{ED13244E-43A0-4EE9-8E25-259FEC708163}" type="parTrans" cxnId="{B435DA61-C89A-4D37-8ABB-CC117678DA2F}">
      <dgm:prSet/>
      <dgm:spPr/>
      <dgm:t>
        <a:bodyPr/>
        <a:lstStyle/>
        <a:p>
          <a:endParaRPr lang="fr-FR"/>
        </a:p>
      </dgm:t>
    </dgm:pt>
    <dgm:pt modelId="{5FEB0019-99F1-4239-84C3-1FBE6E172373}" type="sibTrans" cxnId="{B435DA61-C89A-4D37-8ABB-CC117678DA2F}">
      <dgm:prSet/>
      <dgm:spPr/>
      <dgm:t>
        <a:bodyPr/>
        <a:lstStyle/>
        <a:p>
          <a:endParaRPr lang="fr-FR"/>
        </a:p>
      </dgm:t>
    </dgm:pt>
    <dgm:pt modelId="{5810B864-C3F9-4304-BE12-4714701EECC2}">
      <dgm:prSet phldrT="[Texte]" custT="1"/>
      <dgm:spPr/>
      <dgm:t>
        <a:bodyPr/>
        <a:lstStyle/>
        <a:p>
          <a:pPr algn="l"/>
          <a:r>
            <a:rPr lang="fr-FR" sz="1300" dirty="0" smtClean="0"/>
            <a:t>Gestion des créatifs</a:t>
          </a:r>
          <a:endParaRPr lang="fr-FR" sz="1300" dirty="0"/>
        </a:p>
      </dgm:t>
    </dgm:pt>
    <dgm:pt modelId="{23253A18-6834-4882-87B9-8BCC62656264}" type="parTrans" cxnId="{2DEB5ED8-78D3-4594-BD63-D9947C1424FD}">
      <dgm:prSet/>
      <dgm:spPr/>
      <dgm:t>
        <a:bodyPr/>
        <a:lstStyle/>
        <a:p>
          <a:endParaRPr lang="fr-FR"/>
        </a:p>
      </dgm:t>
    </dgm:pt>
    <dgm:pt modelId="{CE2AE941-E455-49B0-8F9B-42744BFBE5BF}" type="sibTrans" cxnId="{2DEB5ED8-78D3-4594-BD63-D9947C1424FD}">
      <dgm:prSet/>
      <dgm:spPr/>
      <dgm:t>
        <a:bodyPr/>
        <a:lstStyle/>
        <a:p>
          <a:endParaRPr lang="fr-FR"/>
        </a:p>
      </dgm:t>
    </dgm:pt>
    <dgm:pt modelId="{AE623954-48C2-4A37-B229-917593116B74}">
      <dgm:prSet phldrT="[Texte]" custT="1"/>
      <dgm:spPr/>
      <dgm:t>
        <a:bodyPr/>
        <a:lstStyle/>
        <a:p>
          <a:pPr algn="l"/>
          <a:r>
            <a:rPr lang="fr-FR" sz="1300" dirty="0" smtClean="0"/>
            <a:t>Externe :</a:t>
          </a:r>
          <a:endParaRPr lang="fr-FR" sz="1300" dirty="0"/>
        </a:p>
      </dgm:t>
    </dgm:pt>
    <dgm:pt modelId="{CE462B70-9001-494C-BE83-F2F22EB0AB90}" type="parTrans" cxnId="{48FB664C-EE40-4081-ADCA-7D08748666C7}">
      <dgm:prSet/>
      <dgm:spPr/>
      <dgm:t>
        <a:bodyPr/>
        <a:lstStyle/>
        <a:p>
          <a:endParaRPr lang="fr-FR"/>
        </a:p>
      </dgm:t>
    </dgm:pt>
    <dgm:pt modelId="{325DB6C7-6149-48D7-AF8E-28A2D9A9C98B}" type="sibTrans" cxnId="{48FB664C-EE40-4081-ADCA-7D08748666C7}">
      <dgm:prSet/>
      <dgm:spPr/>
      <dgm:t>
        <a:bodyPr/>
        <a:lstStyle/>
        <a:p>
          <a:endParaRPr lang="fr-FR"/>
        </a:p>
      </dgm:t>
    </dgm:pt>
    <dgm:pt modelId="{6012788B-76DF-4BAA-B55E-EF37065FA828}">
      <dgm:prSet phldrT="[Texte]" custT="1"/>
      <dgm:spPr/>
      <dgm:t>
        <a:bodyPr/>
        <a:lstStyle/>
        <a:p>
          <a:pPr algn="l"/>
          <a:r>
            <a:rPr lang="fr-FR" sz="1300" dirty="0" smtClean="0"/>
            <a:t>Image de l’agence</a:t>
          </a:r>
          <a:endParaRPr lang="fr-FR" sz="1300" dirty="0"/>
        </a:p>
      </dgm:t>
    </dgm:pt>
    <dgm:pt modelId="{779A80AE-A5D9-41C3-80C2-AA193781522B}" type="parTrans" cxnId="{B6C5FC7D-54E5-4F44-B111-E544CBD032FD}">
      <dgm:prSet/>
      <dgm:spPr/>
      <dgm:t>
        <a:bodyPr/>
        <a:lstStyle/>
        <a:p>
          <a:endParaRPr lang="fr-FR"/>
        </a:p>
      </dgm:t>
    </dgm:pt>
    <dgm:pt modelId="{FCB9EA47-8706-4617-A6CF-3EAA3F8047E2}" type="sibTrans" cxnId="{B6C5FC7D-54E5-4F44-B111-E544CBD032FD}">
      <dgm:prSet/>
      <dgm:spPr/>
      <dgm:t>
        <a:bodyPr/>
        <a:lstStyle/>
        <a:p>
          <a:endParaRPr lang="fr-FR"/>
        </a:p>
      </dgm:t>
    </dgm:pt>
    <dgm:pt modelId="{8961E6B9-C726-4D64-BD83-6063BFBBB01E}">
      <dgm:prSet phldrT="[Texte]" custT="1"/>
      <dgm:spPr/>
      <dgm:t>
        <a:bodyPr/>
        <a:lstStyle/>
        <a:p>
          <a:pPr algn="l"/>
          <a:r>
            <a:rPr lang="fr-FR" sz="1300" dirty="0" smtClean="0"/>
            <a:t>Interactivité avec les clients</a:t>
          </a:r>
          <a:endParaRPr lang="fr-FR" sz="1300" dirty="0"/>
        </a:p>
      </dgm:t>
    </dgm:pt>
    <dgm:pt modelId="{DEBBFE73-B21D-4619-BB77-4ED580E739B7}" type="parTrans" cxnId="{27E60B8A-A405-4FDD-89DB-6B5E7B1B566F}">
      <dgm:prSet/>
      <dgm:spPr/>
      <dgm:t>
        <a:bodyPr/>
        <a:lstStyle/>
        <a:p>
          <a:endParaRPr lang="fr-FR"/>
        </a:p>
      </dgm:t>
    </dgm:pt>
    <dgm:pt modelId="{52673169-EFF4-4ED3-9E63-7B1333928B20}" type="sibTrans" cxnId="{27E60B8A-A405-4FDD-89DB-6B5E7B1B566F}">
      <dgm:prSet/>
      <dgm:spPr/>
      <dgm:t>
        <a:bodyPr/>
        <a:lstStyle/>
        <a:p>
          <a:endParaRPr lang="fr-FR"/>
        </a:p>
      </dgm:t>
    </dgm:pt>
    <dgm:pt modelId="{A750E1F0-5B5A-472F-B592-A0249A82C227}">
      <dgm:prSet phldrT="[Texte]"/>
      <dgm:spPr/>
      <dgm:t>
        <a:bodyPr/>
        <a:lstStyle/>
        <a:p>
          <a:pPr algn="l"/>
          <a:r>
            <a:rPr lang="fr-FR" sz="1600" dirty="0" smtClean="0"/>
            <a:t>MOBILITE PROFESSIONNELLE</a:t>
          </a:r>
          <a:endParaRPr lang="fr-FR" sz="1600" dirty="0"/>
        </a:p>
      </dgm:t>
    </dgm:pt>
    <dgm:pt modelId="{50524268-7426-4940-B029-C6CEE3D238B9}" type="parTrans" cxnId="{A6506BD3-DF11-4780-B786-9BDDA3E51CF6}">
      <dgm:prSet/>
      <dgm:spPr/>
      <dgm:t>
        <a:bodyPr/>
        <a:lstStyle/>
        <a:p>
          <a:endParaRPr lang="fr-FR"/>
        </a:p>
      </dgm:t>
    </dgm:pt>
    <dgm:pt modelId="{8BBF0EEA-6ED9-40D2-80CE-7DF62DA41D80}" type="sibTrans" cxnId="{A6506BD3-DF11-4780-B786-9BDDA3E51CF6}">
      <dgm:prSet/>
      <dgm:spPr/>
      <dgm:t>
        <a:bodyPr/>
        <a:lstStyle/>
        <a:p>
          <a:endParaRPr lang="fr-FR"/>
        </a:p>
      </dgm:t>
    </dgm:pt>
    <dgm:pt modelId="{8E3D1205-5C12-4961-8604-54276BCE6791}">
      <dgm:prSet phldrT="[Texte]" custT="1"/>
      <dgm:spPr/>
      <dgm:t>
        <a:bodyPr/>
        <a:lstStyle/>
        <a:p>
          <a:pPr algn="l"/>
          <a:r>
            <a:rPr lang="fr-FR" sz="1400" dirty="0" smtClean="0"/>
            <a:t>Maîtriser l’anglais</a:t>
          </a:r>
          <a:endParaRPr lang="fr-FR" sz="1200" dirty="0"/>
        </a:p>
      </dgm:t>
    </dgm:pt>
    <dgm:pt modelId="{586C8EB3-149F-4EE6-B405-2DD5F94B9FCE}" type="sibTrans" cxnId="{8DB7B121-F9D4-4FE7-807C-C81442AD61B2}">
      <dgm:prSet/>
      <dgm:spPr/>
      <dgm:t>
        <a:bodyPr/>
        <a:lstStyle/>
        <a:p>
          <a:endParaRPr lang="fr-FR"/>
        </a:p>
      </dgm:t>
    </dgm:pt>
    <dgm:pt modelId="{449EEF35-DD6C-4565-8926-27DF796CBEFF}" type="parTrans" cxnId="{8DB7B121-F9D4-4FE7-807C-C81442AD61B2}">
      <dgm:prSet/>
      <dgm:spPr/>
      <dgm:t>
        <a:bodyPr/>
        <a:lstStyle/>
        <a:p>
          <a:endParaRPr lang="fr-FR"/>
        </a:p>
      </dgm:t>
    </dgm:pt>
    <dgm:pt modelId="{A35DE9B7-ABFF-4755-93EE-308FBAD427D1}">
      <dgm:prSet phldrT="[Texte]" custT="1"/>
      <dgm:spPr/>
      <dgm:t>
        <a:bodyPr/>
        <a:lstStyle/>
        <a:p>
          <a:pPr algn="l"/>
          <a:r>
            <a:rPr lang="fr-FR" sz="1400" dirty="0" smtClean="0"/>
            <a:t>Suivre l’actualité</a:t>
          </a:r>
          <a:endParaRPr lang="fr-FR" sz="1200" dirty="0"/>
        </a:p>
      </dgm:t>
    </dgm:pt>
    <dgm:pt modelId="{4F786FF7-BD7A-47CD-A2EA-6A00FE2868EA}" type="parTrans" cxnId="{13B8E181-ED79-4012-B92A-64C90D113C4A}">
      <dgm:prSet/>
      <dgm:spPr/>
      <dgm:t>
        <a:bodyPr/>
        <a:lstStyle/>
        <a:p>
          <a:endParaRPr lang="fr-FR"/>
        </a:p>
      </dgm:t>
    </dgm:pt>
    <dgm:pt modelId="{3BC3AB4C-0B2F-4229-8786-59071418EC69}" type="sibTrans" cxnId="{13B8E181-ED79-4012-B92A-64C90D113C4A}">
      <dgm:prSet/>
      <dgm:spPr/>
      <dgm:t>
        <a:bodyPr/>
        <a:lstStyle/>
        <a:p>
          <a:endParaRPr lang="fr-FR"/>
        </a:p>
      </dgm:t>
    </dgm:pt>
    <dgm:pt modelId="{FD0CD9D0-3EC0-42B4-9067-7F639BD965A8}">
      <dgm:prSet phldrT="[Texte]" custT="1"/>
      <dgm:spPr/>
      <dgm:t>
        <a:bodyPr/>
        <a:lstStyle/>
        <a:p>
          <a:pPr algn="l"/>
          <a:r>
            <a:rPr lang="fr-FR" sz="1400" dirty="0" smtClean="0"/>
            <a:t>Faire des veilles de marchés concurrentiels </a:t>
          </a:r>
        </a:p>
        <a:p>
          <a:pPr algn="l"/>
          <a:endParaRPr lang="fr-FR" sz="1200" dirty="0"/>
        </a:p>
      </dgm:t>
    </dgm:pt>
    <dgm:pt modelId="{58F5F536-F1E8-4DEE-81A8-BEF8F2D1F8C9}" type="parTrans" cxnId="{41128716-433E-41EA-A290-F97A85908EA1}">
      <dgm:prSet/>
      <dgm:spPr/>
      <dgm:t>
        <a:bodyPr/>
        <a:lstStyle/>
        <a:p>
          <a:endParaRPr lang="fr-FR"/>
        </a:p>
      </dgm:t>
    </dgm:pt>
    <dgm:pt modelId="{F5F28A2F-691F-4553-98E5-1A27BC640405}" type="sibTrans" cxnId="{41128716-433E-41EA-A290-F97A85908EA1}">
      <dgm:prSet/>
      <dgm:spPr/>
      <dgm:t>
        <a:bodyPr/>
        <a:lstStyle/>
        <a:p>
          <a:endParaRPr lang="fr-FR"/>
        </a:p>
      </dgm:t>
    </dgm:pt>
    <dgm:pt modelId="{544533EE-2BEE-4B39-A8F3-8E9CC46A91B9}">
      <dgm:prSet phldrT="[Texte]" custT="1"/>
      <dgm:spPr/>
      <dgm:t>
        <a:bodyPr/>
        <a:lstStyle/>
        <a:p>
          <a:pPr algn="l"/>
          <a:r>
            <a:rPr lang="fr-FR" sz="1600" dirty="0" smtClean="0"/>
            <a:t>Poste précédent : assistant chef de publicité</a:t>
          </a:r>
          <a:endParaRPr lang="fr-FR" sz="1600" dirty="0"/>
        </a:p>
      </dgm:t>
    </dgm:pt>
    <dgm:pt modelId="{5C665019-1B9E-4D85-9719-967E7A80CCD6}" type="parTrans" cxnId="{1F639607-6E3C-4C6F-90E4-D25504DDD55D}">
      <dgm:prSet/>
      <dgm:spPr/>
      <dgm:t>
        <a:bodyPr/>
        <a:lstStyle/>
        <a:p>
          <a:endParaRPr lang="fr-FR"/>
        </a:p>
      </dgm:t>
    </dgm:pt>
    <dgm:pt modelId="{F9EEDED9-B3A9-41D3-89C2-DE990F3FA762}" type="sibTrans" cxnId="{1F639607-6E3C-4C6F-90E4-D25504DDD55D}">
      <dgm:prSet/>
      <dgm:spPr/>
      <dgm:t>
        <a:bodyPr/>
        <a:lstStyle/>
        <a:p>
          <a:endParaRPr lang="fr-FR"/>
        </a:p>
      </dgm:t>
    </dgm:pt>
    <dgm:pt modelId="{31A1E9BE-0704-44A0-9062-52BE1A9FD2EA}">
      <dgm:prSet phldrT="[Texte]" custT="1"/>
      <dgm:spPr/>
      <dgm:t>
        <a:bodyPr/>
        <a:lstStyle/>
        <a:p>
          <a:pPr algn="l"/>
          <a:r>
            <a:rPr lang="fr-FR" sz="1400" dirty="0" smtClean="0"/>
            <a:t>Mobilité entre agences</a:t>
          </a:r>
          <a:endParaRPr lang="fr-FR" sz="1400" dirty="0"/>
        </a:p>
      </dgm:t>
    </dgm:pt>
    <dgm:pt modelId="{D88D1BC3-E22B-4BA3-8A18-114B31E6AF19}" type="parTrans" cxnId="{00331130-D3B2-4262-82DD-BCB739CA38F9}">
      <dgm:prSet/>
      <dgm:spPr/>
    </dgm:pt>
    <dgm:pt modelId="{D474A47B-9403-4A63-BD15-F5DD648ABD44}" type="sibTrans" cxnId="{00331130-D3B2-4262-82DD-BCB739CA38F9}">
      <dgm:prSet/>
      <dgm:spPr/>
    </dgm:pt>
    <dgm:pt modelId="{17D640E3-FD6B-4CB7-890E-C81C07DB4578}">
      <dgm:prSet phldrT="[Texte]" custScaleX="115479" custScaleY="129134" custT="1"/>
      <dgm:spPr/>
      <dgm:t>
        <a:bodyPr/>
        <a:lstStyle/>
        <a:p>
          <a:pPr algn="l"/>
          <a:r>
            <a:rPr lang="fr-FR" sz="1400" dirty="0" smtClean="0"/>
            <a:t>Déplacements professionnels</a:t>
          </a:r>
          <a:endParaRPr lang="fr-FR" sz="1400" dirty="0"/>
        </a:p>
      </dgm:t>
    </dgm:pt>
    <dgm:pt modelId="{A8F68CAD-3C2E-41C7-83AC-43B896048923}" type="sibTrans" cxnId="{565D201B-C3A5-4F7A-B619-058776AFAC79}">
      <dgm:prSet/>
      <dgm:spPr/>
    </dgm:pt>
    <dgm:pt modelId="{53E54E0B-C12D-4782-A26F-D9638C022E72}" type="parTrans" cxnId="{565D201B-C3A5-4F7A-B619-058776AFAC79}">
      <dgm:prSet/>
      <dgm:spPr/>
    </dgm:pt>
    <dgm:pt modelId="{20A03C81-E604-44F8-BA07-038BCAF8BC4C}">
      <dgm:prSet phldrT="[Texte]" custT="1"/>
      <dgm:spPr/>
      <dgm:t>
        <a:bodyPr/>
        <a:lstStyle/>
        <a:p>
          <a:pPr algn="l"/>
          <a:r>
            <a:rPr lang="fr-FR" sz="1400" dirty="0" smtClean="0"/>
            <a:t>Evolution de carrière</a:t>
          </a:r>
          <a:endParaRPr lang="fr-FR" sz="1400" dirty="0"/>
        </a:p>
      </dgm:t>
    </dgm:pt>
    <dgm:pt modelId="{03469A94-944B-42A4-AC35-F88B20FE0D05}" type="sibTrans" cxnId="{4CC1F080-2D20-4C6A-94F1-BCDBB7DC95F7}">
      <dgm:prSet/>
      <dgm:spPr/>
      <dgm:t>
        <a:bodyPr/>
        <a:lstStyle/>
        <a:p>
          <a:endParaRPr lang="fr-FR"/>
        </a:p>
      </dgm:t>
    </dgm:pt>
    <dgm:pt modelId="{0AF46C91-DB9A-4749-ADDB-8F8CA1915F4A}" type="parTrans" cxnId="{4CC1F080-2D20-4C6A-94F1-BCDBB7DC95F7}">
      <dgm:prSet/>
      <dgm:spPr/>
      <dgm:t>
        <a:bodyPr/>
        <a:lstStyle/>
        <a:p>
          <a:endParaRPr lang="fr-FR"/>
        </a:p>
      </dgm:t>
    </dgm:pt>
    <dgm:pt modelId="{D1FAC2CE-2C67-499F-92D3-BF7C2256E3D0}" type="pres">
      <dgm:prSet presAssocID="{4357A854-E2A6-45E4-A711-CF750B4BC646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119A75C2-44BF-42D5-8592-DAD6B4F8AD00}" type="pres">
      <dgm:prSet presAssocID="{D546348A-A473-433C-A394-270064083F15}" presName="node" presStyleLbl="node1" presStyleIdx="0" presStyleCnt="5" custScaleX="128826" custScaleY="11762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F9C0215D-9887-4845-B213-58C3C14DE0A4}" type="pres">
      <dgm:prSet presAssocID="{D546348A-A473-433C-A394-270064083F15}" presName="spNode" presStyleCnt="0"/>
      <dgm:spPr/>
    </dgm:pt>
    <dgm:pt modelId="{30BE74C0-D553-4E76-A632-D197CEE39454}" type="pres">
      <dgm:prSet presAssocID="{331600BE-FF5E-4C7F-9C74-451BDDF3D1B7}" presName="sibTrans" presStyleLbl="sibTrans1D1" presStyleIdx="0" presStyleCnt="5"/>
      <dgm:spPr/>
      <dgm:t>
        <a:bodyPr/>
        <a:lstStyle/>
        <a:p>
          <a:endParaRPr lang="fr-FR"/>
        </a:p>
      </dgm:t>
    </dgm:pt>
    <dgm:pt modelId="{E560B1FC-1F62-417B-95D6-64EB4D770D9E}" type="pres">
      <dgm:prSet presAssocID="{04BEFB39-875D-442D-B8CE-40F05042B9CD}" presName="node" presStyleLbl="node1" presStyleIdx="1" presStyleCnt="5" custScaleX="117614" custScaleY="119859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1E29D2BA-B2CC-4DD3-896E-8129C4BC4E8D}" type="pres">
      <dgm:prSet presAssocID="{04BEFB39-875D-442D-B8CE-40F05042B9CD}" presName="spNode" presStyleCnt="0"/>
      <dgm:spPr/>
    </dgm:pt>
    <dgm:pt modelId="{D36C8F96-CE58-4DCB-B3CE-40E73BD2A8CF}" type="pres">
      <dgm:prSet presAssocID="{F970E209-52F9-416D-B678-AFC0242D483F}" presName="sibTrans" presStyleLbl="sibTrans1D1" presStyleIdx="1" presStyleCnt="5"/>
      <dgm:spPr/>
      <dgm:t>
        <a:bodyPr/>
        <a:lstStyle/>
        <a:p>
          <a:endParaRPr lang="fr-FR"/>
        </a:p>
      </dgm:t>
    </dgm:pt>
    <dgm:pt modelId="{DB19738F-6E41-4DFA-AEA2-01387B35A7BE}" type="pres">
      <dgm:prSet presAssocID="{E26E08E0-8434-4AF8-9A89-EC91C7BD1BC7}" presName="node" presStyleLbl="node1" presStyleIdx="2" presStyleCnt="5" custScaleX="119567" custScaleY="119641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2D5B150-8D8C-4936-8F4A-B0B2B6DBF20E}" type="pres">
      <dgm:prSet presAssocID="{E26E08E0-8434-4AF8-9A89-EC91C7BD1BC7}" presName="spNode" presStyleCnt="0"/>
      <dgm:spPr/>
    </dgm:pt>
    <dgm:pt modelId="{3FABABAC-7184-4F9F-B76A-775CAC810E68}" type="pres">
      <dgm:prSet presAssocID="{B845466D-16CE-4E64-BA70-8968D9B3097B}" presName="sibTrans" presStyleLbl="sibTrans1D1" presStyleIdx="2" presStyleCnt="5"/>
      <dgm:spPr/>
      <dgm:t>
        <a:bodyPr/>
        <a:lstStyle/>
        <a:p>
          <a:endParaRPr lang="fr-FR"/>
        </a:p>
      </dgm:t>
    </dgm:pt>
    <dgm:pt modelId="{62AE91B6-B156-4A24-ACDA-5E79064732AE}" type="pres">
      <dgm:prSet presAssocID="{1646925B-6A2B-4735-AC20-3032AB9C8322}" presName="node" presStyleLbl="node1" presStyleIdx="3" presStyleCnt="5" custScaleX="125773" custScaleY="126050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A236DE8-E005-4D00-A687-C60E89BE06AF}" type="pres">
      <dgm:prSet presAssocID="{1646925B-6A2B-4735-AC20-3032AB9C8322}" presName="spNode" presStyleCnt="0"/>
      <dgm:spPr/>
    </dgm:pt>
    <dgm:pt modelId="{C33C1557-1DA7-4EEC-B0AA-4E9873B2E0D4}" type="pres">
      <dgm:prSet presAssocID="{568DEDEB-D6F9-499F-9B86-DED405FF7470}" presName="sibTrans" presStyleLbl="sibTrans1D1" presStyleIdx="3" presStyleCnt="5"/>
      <dgm:spPr/>
      <dgm:t>
        <a:bodyPr/>
        <a:lstStyle/>
        <a:p>
          <a:endParaRPr lang="fr-FR"/>
        </a:p>
      </dgm:t>
    </dgm:pt>
    <dgm:pt modelId="{42C6D54C-33A3-4CE4-BB30-9A45460E0537}" type="pres">
      <dgm:prSet presAssocID="{A750E1F0-5B5A-472F-B592-A0249A82C227}" presName="node" presStyleLbl="node1" presStyleIdx="4" presStyleCnt="5" custScaleX="115479" custScaleY="129134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495FD79A-0E49-4333-AD5C-B35B0E7D4858}" type="pres">
      <dgm:prSet presAssocID="{A750E1F0-5B5A-472F-B592-A0249A82C227}" presName="spNode" presStyleCnt="0"/>
      <dgm:spPr/>
    </dgm:pt>
    <dgm:pt modelId="{4E8D079F-8CED-4B9B-80D0-99E9A265F0F5}" type="pres">
      <dgm:prSet presAssocID="{8BBF0EEA-6ED9-40D2-80CE-7DF62DA41D80}" presName="sibTrans" presStyleLbl="sibTrans1D1" presStyleIdx="4" presStyleCnt="5"/>
      <dgm:spPr/>
      <dgm:t>
        <a:bodyPr/>
        <a:lstStyle/>
        <a:p>
          <a:endParaRPr lang="fr-FR"/>
        </a:p>
      </dgm:t>
    </dgm:pt>
  </dgm:ptLst>
  <dgm:cxnLst>
    <dgm:cxn modelId="{BFEFBFE5-22F7-4945-BFCB-67BF811A6806}" type="presOf" srcId="{F970E209-52F9-416D-B678-AFC0242D483F}" destId="{D36C8F96-CE58-4DCB-B3CE-40E73BD2A8CF}" srcOrd="0" destOrd="0" presId="urn:microsoft.com/office/officeart/2005/8/layout/cycle6"/>
    <dgm:cxn modelId="{00331130-D3B2-4262-82DD-BCB739CA38F9}" srcId="{A750E1F0-5B5A-472F-B592-A0249A82C227}" destId="{31A1E9BE-0704-44A0-9062-52BE1A9FD2EA}" srcOrd="0" destOrd="0" parTransId="{D88D1BC3-E22B-4BA3-8A18-114B31E6AF19}" sibTransId="{D474A47B-9403-4A63-BD15-F5DD648ABD44}"/>
    <dgm:cxn modelId="{27E60B8A-A405-4FDD-89DB-6B5E7B1B566F}" srcId="{AE623954-48C2-4A37-B229-917593116B74}" destId="{8961E6B9-C726-4D64-BD83-6063BFBBB01E}" srcOrd="1" destOrd="0" parTransId="{DEBBFE73-B21D-4619-BB77-4ED580E739B7}" sibTransId="{52673169-EFF4-4ED3-9E63-7B1333928B20}"/>
    <dgm:cxn modelId="{0E5ADEB2-B9BF-4EEF-996A-9303D730F0DF}" type="presOf" srcId="{0A805261-F07B-43D4-A5B3-5784AA8F1691}" destId="{DB19738F-6E41-4DFA-AEA2-01387B35A7BE}" srcOrd="0" destOrd="1" presId="urn:microsoft.com/office/officeart/2005/8/layout/cycle6"/>
    <dgm:cxn modelId="{152019FC-A5FA-4E11-A5E5-4A89DCF3F1E0}" type="presOf" srcId="{1769CC31-E832-4A1B-9023-6ED01B206E00}" destId="{62AE91B6-B156-4A24-ACDA-5E79064732AE}" srcOrd="0" destOrd="1" presId="urn:microsoft.com/office/officeart/2005/8/layout/cycle6"/>
    <dgm:cxn modelId="{52CB03CA-8237-4C47-A0FF-F07284FF54E8}" type="presOf" srcId="{A750E1F0-5B5A-472F-B592-A0249A82C227}" destId="{42C6D54C-33A3-4CE4-BB30-9A45460E0537}" srcOrd="0" destOrd="0" presId="urn:microsoft.com/office/officeart/2005/8/layout/cycle6"/>
    <dgm:cxn modelId="{62B12C04-D65E-41C2-95E3-1D0EDBA1C905}" type="presOf" srcId="{8961E6B9-C726-4D64-BD83-6063BFBBB01E}" destId="{62AE91B6-B156-4A24-ACDA-5E79064732AE}" srcOrd="0" destOrd="5" presId="urn:microsoft.com/office/officeart/2005/8/layout/cycle6"/>
    <dgm:cxn modelId="{48FB664C-EE40-4081-ADCA-7D08748666C7}" srcId="{1646925B-6A2B-4735-AC20-3032AB9C8322}" destId="{AE623954-48C2-4A37-B229-917593116B74}" srcOrd="1" destOrd="0" parTransId="{CE462B70-9001-494C-BE83-F2F22EB0AB90}" sibTransId="{325DB6C7-6149-48D7-AF8E-28A2D9A9C98B}"/>
    <dgm:cxn modelId="{F82F65FB-D4F0-4BDA-AF20-91A49BA1F51B}" type="presOf" srcId="{D546348A-A473-433C-A394-270064083F15}" destId="{119A75C2-44BF-42D5-8592-DAD6B4F8AD00}" srcOrd="0" destOrd="0" presId="urn:microsoft.com/office/officeart/2005/8/layout/cycle6"/>
    <dgm:cxn modelId="{C4E4AB8D-C410-4E1F-9302-86B38DC6231C}" type="presOf" srcId="{20A03C81-E604-44F8-BA07-038BCAF8BC4C}" destId="{42C6D54C-33A3-4CE4-BB30-9A45460E0537}" srcOrd="0" destOrd="2" presId="urn:microsoft.com/office/officeart/2005/8/layout/cycle6"/>
    <dgm:cxn modelId="{CA92DA99-0407-479C-A555-28351206323F}" type="presOf" srcId="{AE623954-48C2-4A37-B229-917593116B74}" destId="{62AE91B6-B156-4A24-ACDA-5E79064732AE}" srcOrd="0" destOrd="3" presId="urn:microsoft.com/office/officeart/2005/8/layout/cycle6"/>
    <dgm:cxn modelId="{58753566-DF30-4D31-9BE5-61ED0CA62D22}" srcId="{4357A854-E2A6-45E4-A711-CF750B4BC646}" destId="{E26E08E0-8434-4AF8-9A89-EC91C7BD1BC7}" srcOrd="2" destOrd="0" parTransId="{2E8996BD-5DDD-4378-9BAD-9422419F6109}" sibTransId="{B845466D-16CE-4E64-BA70-8968D9B3097B}"/>
    <dgm:cxn modelId="{13B8E181-ED79-4012-B92A-64C90D113C4A}" srcId="{D546348A-A473-433C-A394-270064083F15}" destId="{A35DE9B7-ABFF-4755-93EE-308FBAD427D1}" srcOrd="1" destOrd="0" parTransId="{4F786FF7-BD7A-47CD-A2EA-6A00FE2868EA}" sibTransId="{3BC3AB4C-0B2F-4229-8786-59071418EC69}"/>
    <dgm:cxn modelId="{373E7DDE-8875-40AD-8981-1F8AAA93A57B}" srcId="{04BEFB39-875D-442D-B8CE-40F05042B9CD}" destId="{9950D228-DB85-44AD-A81E-CB5BD6C25B35}" srcOrd="1" destOrd="0" parTransId="{544DC9F1-0E6B-42B0-A39C-BC8AE1FF84D5}" sibTransId="{96C034FC-2771-460E-B347-779A3E5D1364}"/>
    <dgm:cxn modelId="{0BAE5719-7500-4591-8766-6F55C5C5794A}" type="presOf" srcId="{8BBF0EEA-6ED9-40D2-80CE-7DF62DA41D80}" destId="{4E8D079F-8CED-4B9B-80D0-99E9A265F0F5}" srcOrd="0" destOrd="0" presId="urn:microsoft.com/office/officeart/2005/8/layout/cycle6"/>
    <dgm:cxn modelId="{B6C5FC7D-54E5-4F44-B111-E544CBD032FD}" srcId="{AE623954-48C2-4A37-B229-917593116B74}" destId="{6012788B-76DF-4BAA-B55E-EF37065FA828}" srcOrd="0" destOrd="0" parTransId="{779A80AE-A5D9-41C3-80C2-AA193781522B}" sibTransId="{FCB9EA47-8706-4617-A6CF-3EAA3F8047E2}"/>
    <dgm:cxn modelId="{4CC1F080-2D20-4C6A-94F1-BCDBB7DC95F7}" srcId="{A750E1F0-5B5A-472F-B592-A0249A82C227}" destId="{20A03C81-E604-44F8-BA07-038BCAF8BC4C}" srcOrd="1" destOrd="0" parTransId="{0AF46C91-DB9A-4749-ADDB-8F8CA1915F4A}" sibTransId="{03469A94-944B-42A4-AC35-F88B20FE0D05}"/>
    <dgm:cxn modelId="{A9EF3743-C609-44CE-8F9E-4296F506A213}" srcId="{E26E08E0-8434-4AF8-9A89-EC91C7BD1BC7}" destId="{0A805261-F07B-43D4-A5B3-5784AA8F1691}" srcOrd="0" destOrd="0" parTransId="{3E67C994-054F-40BB-974C-C4577FD08EAA}" sibTransId="{C9CE02CA-4013-4B34-B4AC-EFFB8E68DDF6}"/>
    <dgm:cxn modelId="{7548A15C-A04E-4C72-8A3E-E859FE93C50D}" type="presOf" srcId="{1646925B-6A2B-4735-AC20-3032AB9C8322}" destId="{62AE91B6-B156-4A24-ACDA-5E79064732AE}" srcOrd="0" destOrd="0" presId="urn:microsoft.com/office/officeart/2005/8/layout/cycle6"/>
    <dgm:cxn modelId="{8986A5D1-D134-4EDF-8A86-8B582E7DD858}" type="presOf" srcId="{B845466D-16CE-4E64-BA70-8968D9B3097B}" destId="{3FABABAC-7184-4F9F-B76A-775CAC810E68}" srcOrd="0" destOrd="0" presId="urn:microsoft.com/office/officeart/2005/8/layout/cycle6"/>
    <dgm:cxn modelId="{56B01BF2-628E-466B-A9F8-1B03D4BC8D9E}" srcId="{4357A854-E2A6-45E4-A711-CF750B4BC646}" destId="{04BEFB39-875D-442D-B8CE-40F05042B9CD}" srcOrd="1" destOrd="0" parTransId="{01456FD4-57C5-4E4C-9611-AA8726C80E6F}" sibTransId="{F970E209-52F9-416D-B678-AFC0242D483F}"/>
    <dgm:cxn modelId="{1F639607-6E3C-4C6F-90E4-D25504DDD55D}" srcId="{E26E08E0-8434-4AF8-9A89-EC91C7BD1BC7}" destId="{544533EE-2BEE-4B39-A8F3-8E9CC46A91B9}" srcOrd="1" destOrd="0" parTransId="{5C665019-1B9E-4D85-9719-967E7A80CCD6}" sibTransId="{F9EEDED9-B3A9-41D3-89C2-DE990F3FA762}"/>
    <dgm:cxn modelId="{5BBC5723-9120-45B0-92A7-07816742D182}" type="presOf" srcId="{FD0CD9D0-3EC0-42B4-9067-7F639BD965A8}" destId="{119A75C2-44BF-42D5-8592-DAD6B4F8AD00}" srcOrd="0" destOrd="3" presId="urn:microsoft.com/office/officeart/2005/8/layout/cycle6"/>
    <dgm:cxn modelId="{111E7949-34E2-480C-8650-9688DAFF663D}" type="presOf" srcId="{998893E2-2827-44B8-94F7-DCF836940A06}" destId="{E560B1FC-1F62-417B-95D6-64EB4D770D9E}" srcOrd="0" destOrd="1" presId="urn:microsoft.com/office/officeart/2005/8/layout/cycle6"/>
    <dgm:cxn modelId="{3ABFDB1C-1188-4F94-A9B0-BD25E4816DA3}" type="presOf" srcId="{6012788B-76DF-4BAA-B55E-EF37065FA828}" destId="{62AE91B6-B156-4A24-ACDA-5E79064732AE}" srcOrd="0" destOrd="4" presId="urn:microsoft.com/office/officeart/2005/8/layout/cycle6"/>
    <dgm:cxn modelId="{00B68676-9BF5-4DFC-849B-85E267A38BB2}" type="presOf" srcId="{A35DE9B7-ABFF-4755-93EE-308FBAD427D1}" destId="{119A75C2-44BF-42D5-8592-DAD6B4F8AD00}" srcOrd="0" destOrd="2" presId="urn:microsoft.com/office/officeart/2005/8/layout/cycle6"/>
    <dgm:cxn modelId="{A66F6169-60EE-41D6-AC80-F8A4B6D2108D}" srcId="{04BEFB39-875D-442D-B8CE-40F05042B9CD}" destId="{998893E2-2827-44B8-94F7-DCF836940A06}" srcOrd="0" destOrd="0" parTransId="{21A507ED-4DFE-48EA-B401-29494187CCE3}" sibTransId="{DA14672E-EB5B-4CBA-B011-2751D5DDF5A0}"/>
    <dgm:cxn modelId="{9F1436DB-D389-4C74-882E-F599ACEC613B}" type="presOf" srcId="{E26E08E0-8434-4AF8-9A89-EC91C7BD1BC7}" destId="{DB19738F-6E41-4DFA-AEA2-01387B35A7BE}" srcOrd="0" destOrd="0" presId="urn:microsoft.com/office/officeart/2005/8/layout/cycle6"/>
    <dgm:cxn modelId="{71D7DEC0-63BD-4496-8C80-4355C7F7DF6E}" type="presOf" srcId="{04BEFB39-875D-442D-B8CE-40F05042B9CD}" destId="{E560B1FC-1F62-417B-95D6-64EB4D770D9E}" srcOrd="0" destOrd="0" presId="urn:microsoft.com/office/officeart/2005/8/layout/cycle6"/>
    <dgm:cxn modelId="{E045DF2A-4F1E-4B87-84BB-575790FC4833}" type="presOf" srcId="{331600BE-FF5E-4C7F-9C74-451BDDF3D1B7}" destId="{30BE74C0-D553-4E76-A632-D197CEE39454}" srcOrd="0" destOrd="0" presId="urn:microsoft.com/office/officeart/2005/8/layout/cycle6"/>
    <dgm:cxn modelId="{8DB7B121-F9D4-4FE7-807C-C81442AD61B2}" srcId="{D546348A-A473-433C-A394-270064083F15}" destId="{8E3D1205-5C12-4961-8604-54276BCE6791}" srcOrd="0" destOrd="0" parTransId="{449EEF35-DD6C-4565-8926-27DF796CBEFF}" sibTransId="{586C8EB3-149F-4EE6-B405-2DD5F94B9FCE}"/>
    <dgm:cxn modelId="{9A9A6C85-D86D-4FEF-823F-EAF4785BE5C2}" srcId="{4357A854-E2A6-45E4-A711-CF750B4BC646}" destId="{D546348A-A473-433C-A394-270064083F15}" srcOrd="0" destOrd="0" parTransId="{741242AE-A216-4FDB-B946-B7CF279FCA9E}" sibTransId="{331600BE-FF5E-4C7F-9C74-451BDDF3D1B7}"/>
    <dgm:cxn modelId="{3534A8A9-8BAC-495F-9EE1-4484DAF241D7}" type="presOf" srcId="{568DEDEB-D6F9-499F-9B86-DED405FF7470}" destId="{C33C1557-1DA7-4EEC-B0AA-4E9873B2E0D4}" srcOrd="0" destOrd="0" presId="urn:microsoft.com/office/officeart/2005/8/layout/cycle6"/>
    <dgm:cxn modelId="{2DEB5ED8-78D3-4594-BD63-D9947C1424FD}" srcId="{1769CC31-E832-4A1B-9023-6ED01B206E00}" destId="{5810B864-C3F9-4304-BE12-4714701EECC2}" srcOrd="0" destOrd="0" parTransId="{23253A18-6834-4882-87B9-8BCC62656264}" sibTransId="{CE2AE941-E455-49B0-8F9B-42744BFBE5BF}"/>
    <dgm:cxn modelId="{0491F4B1-C840-43EB-99A3-E00087765576}" srcId="{4357A854-E2A6-45E4-A711-CF750B4BC646}" destId="{1646925B-6A2B-4735-AC20-3032AB9C8322}" srcOrd="3" destOrd="0" parTransId="{36F52F8E-0FCF-4A20-A9A5-A01452E8B98F}" sibTransId="{568DEDEB-D6F9-499F-9B86-DED405FF7470}"/>
    <dgm:cxn modelId="{2FAF8E3F-0341-4ED3-84DD-D0149ABF0333}" type="presOf" srcId="{9950D228-DB85-44AD-A81E-CB5BD6C25B35}" destId="{E560B1FC-1F62-417B-95D6-64EB4D770D9E}" srcOrd="0" destOrd="2" presId="urn:microsoft.com/office/officeart/2005/8/layout/cycle6"/>
    <dgm:cxn modelId="{0B9659AE-E5AF-49A1-BF51-DA038E0AA852}" type="presOf" srcId="{4357A854-E2A6-45E4-A711-CF750B4BC646}" destId="{D1FAC2CE-2C67-499F-92D3-BF7C2256E3D0}" srcOrd="0" destOrd="0" presId="urn:microsoft.com/office/officeart/2005/8/layout/cycle6"/>
    <dgm:cxn modelId="{B435DA61-C89A-4D37-8ABB-CC117678DA2F}" srcId="{1646925B-6A2B-4735-AC20-3032AB9C8322}" destId="{1769CC31-E832-4A1B-9023-6ED01B206E00}" srcOrd="0" destOrd="0" parTransId="{ED13244E-43A0-4EE9-8E25-259FEC708163}" sibTransId="{5FEB0019-99F1-4239-84C3-1FBE6E172373}"/>
    <dgm:cxn modelId="{461627D2-C585-4501-9123-79CF4E3B1BDC}" type="presOf" srcId="{8E3D1205-5C12-4961-8604-54276BCE6791}" destId="{119A75C2-44BF-42D5-8592-DAD6B4F8AD00}" srcOrd="0" destOrd="1" presId="urn:microsoft.com/office/officeart/2005/8/layout/cycle6"/>
    <dgm:cxn modelId="{5DC82423-4998-4005-B36C-EC621D8DEF5C}" type="presOf" srcId="{5810B864-C3F9-4304-BE12-4714701EECC2}" destId="{62AE91B6-B156-4A24-ACDA-5E79064732AE}" srcOrd="0" destOrd="2" presId="urn:microsoft.com/office/officeart/2005/8/layout/cycle6"/>
    <dgm:cxn modelId="{A6506BD3-DF11-4780-B786-9BDDA3E51CF6}" srcId="{4357A854-E2A6-45E4-A711-CF750B4BC646}" destId="{A750E1F0-5B5A-472F-B592-A0249A82C227}" srcOrd="4" destOrd="0" parTransId="{50524268-7426-4940-B029-C6CEE3D238B9}" sibTransId="{8BBF0EEA-6ED9-40D2-80CE-7DF62DA41D80}"/>
    <dgm:cxn modelId="{1FA2AA38-1C38-499F-99B4-56A6A9F8C5DF}" type="presOf" srcId="{17D640E3-FD6B-4CB7-890E-C81C07DB4578}" destId="{42C6D54C-33A3-4CE4-BB30-9A45460E0537}" srcOrd="0" destOrd="3" presId="urn:microsoft.com/office/officeart/2005/8/layout/cycle6"/>
    <dgm:cxn modelId="{220818A2-8CF3-40E5-8D9C-E6A4939B3BC9}" type="presOf" srcId="{31A1E9BE-0704-44A0-9062-52BE1A9FD2EA}" destId="{42C6D54C-33A3-4CE4-BB30-9A45460E0537}" srcOrd="0" destOrd="1" presId="urn:microsoft.com/office/officeart/2005/8/layout/cycle6"/>
    <dgm:cxn modelId="{41128716-433E-41EA-A290-F97A85908EA1}" srcId="{D546348A-A473-433C-A394-270064083F15}" destId="{FD0CD9D0-3EC0-42B4-9067-7F639BD965A8}" srcOrd="2" destOrd="0" parTransId="{58F5F536-F1E8-4DEE-81A8-BEF8F2D1F8C9}" sibTransId="{F5F28A2F-691F-4553-98E5-1A27BC640405}"/>
    <dgm:cxn modelId="{565D201B-C3A5-4F7A-B619-058776AFAC79}" srcId="{A750E1F0-5B5A-472F-B592-A0249A82C227}" destId="{17D640E3-FD6B-4CB7-890E-C81C07DB4578}" srcOrd="2" destOrd="0" parTransId="{53E54E0B-C12D-4782-A26F-D9638C022E72}" sibTransId="{A8F68CAD-3C2E-41C7-83AC-43B896048923}"/>
    <dgm:cxn modelId="{BE1A05BA-F2D6-4923-84E3-BA400AFBC9B5}" type="presOf" srcId="{544533EE-2BEE-4B39-A8F3-8E9CC46A91B9}" destId="{DB19738F-6E41-4DFA-AEA2-01387B35A7BE}" srcOrd="0" destOrd="2" presId="urn:microsoft.com/office/officeart/2005/8/layout/cycle6"/>
    <dgm:cxn modelId="{3FDBD0E1-8962-47CD-B8FD-9366F669C26B}" type="presParOf" srcId="{D1FAC2CE-2C67-499F-92D3-BF7C2256E3D0}" destId="{119A75C2-44BF-42D5-8592-DAD6B4F8AD00}" srcOrd="0" destOrd="0" presId="urn:microsoft.com/office/officeart/2005/8/layout/cycle6"/>
    <dgm:cxn modelId="{08E4B097-DAAC-4F6E-8A4F-187EEB5E608A}" type="presParOf" srcId="{D1FAC2CE-2C67-499F-92D3-BF7C2256E3D0}" destId="{F9C0215D-9887-4845-B213-58C3C14DE0A4}" srcOrd="1" destOrd="0" presId="urn:microsoft.com/office/officeart/2005/8/layout/cycle6"/>
    <dgm:cxn modelId="{EB019492-035B-49BD-89E7-6596E630C4C5}" type="presParOf" srcId="{D1FAC2CE-2C67-499F-92D3-BF7C2256E3D0}" destId="{30BE74C0-D553-4E76-A632-D197CEE39454}" srcOrd="2" destOrd="0" presId="urn:microsoft.com/office/officeart/2005/8/layout/cycle6"/>
    <dgm:cxn modelId="{58D788F6-8EDA-495B-B401-F9B0FB8FCC43}" type="presParOf" srcId="{D1FAC2CE-2C67-499F-92D3-BF7C2256E3D0}" destId="{E560B1FC-1F62-417B-95D6-64EB4D770D9E}" srcOrd="3" destOrd="0" presId="urn:microsoft.com/office/officeart/2005/8/layout/cycle6"/>
    <dgm:cxn modelId="{7595A81E-7B0E-45D0-802B-66A3C29E483E}" type="presParOf" srcId="{D1FAC2CE-2C67-499F-92D3-BF7C2256E3D0}" destId="{1E29D2BA-B2CC-4DD3-896E-8129C4BC4E8D}" srcOrd="4" destOrd="0" presId="urn:microsoft.com/office/officeart/2005/8/layout/cycle6"/>
    <dgm:cxn modelId="{3ECA5AC4-0333-4C48-82BE-46E1CB771384}" type="presParOf" srcId="{D1FAC2CE-2C67-499F-92D3-BF7C2256E3D0}" destId="{D36C8F96-CE58-4DCB-B3CE-40E73BD2A8CF}" srcOrd="5" destOrd="0" presId="urn:microsoft.com/office/officeart/2005/8/layout/cycle6"/>
    <dgm:cxn modelId="{D5BF122B-4E13-4379-8044-CE8358052318}" type="presParOf" srcId="{D1FAC2CE-2C67-499F-92D3-BF7C2256E3D0}" destId="{DB19738F-6E41-4DFA-AEA2-01387B35A7BE}" srcOrd="6" destOrd="0" presId="urn:microsoft.com/office/officeart/2005/8/layout/cycle6"/>
    <dgm:cxn modelId="{073FBC41-14BA-48D4-93FE-F5D0866BA884}" type="presParOf" srcId="{D1FAC2CE-2C67-499F-92D3-BF7C2256E3D0}" destId="{C2D5B150-8D8C-4936-8F4A-B0B2B6DBF20E}" srcOrd="7" destOrd="0" presId="urn:microsoft.com/office/officeart/2005/8/layout/cycle6"/>
    <dgm:cxn modelId="{5330A462-2CDB-4277-A36C-984E68818717}" type="presParOf" srcId="{D1FAC2CE-2C67-499F-92D3-BF7C2256E3D0}" destId="{3FABABAC-7184-4F9F-B76A-775CAC810E68}" srcOrd="8" destOrd="0" presId="urn:microsoft.com/office/officeart/2005/8/layout/cycle6"/>
    <dgm:cxn modelId="{23AB3C9E-130B-48C2-B628-82C43DE28E89}" type="presParOf" srcId="{D1FAC2CE-2C67-499F-92D3-BF7C2256E3D0}" destId="{62AE91B6-B156-4A24-ACDA-5E79064732AE}" srcOrd="9" destOrd="0" presId="urn:microsoft.com/office/officeart/2005/8/layout/cycle6"/>
    <dgm:cxn modelId="{3EA56118-3B80-46CB-B3DD-C017AA28D527}" type="presParOf" srcId="{D1FAC2CE-2C67-499F-92D3-BF7C2256E3D0}" destId="{3A236DE8-E005-4D00-A687-C60E89BE06AF}" srcOrd="10" destOrd="0" presId="urn:microsoft.com/office/officeart/2005/8/layout/cycle6"/>
    <dgm:cxn modelId="{80EA1D8C-94CE-4FBF-BE51-9C8A10F21AC2}" type="presParOf" srcId="{D1FAC2CE-2C67-499F-92D3-BF7C2256E3D0}" destId="{C33C1557-1DA7-4EEC-B0AA-4E9873B2E0D4}" srcOrd="11" destOrd="0" presId="urn:microsoft.com/office/officeart/2005/8/layout/cycle6"/>
    <dgm:cxn modelId="{7DF79380-8345-43A9-83F8-9C0368BC0B14}" type="presParOf" srcId="{D1FAC2CE-2C67-499F-92D3-BF7C2256E3D0}" destId="{42C6D54C-33A3-4CE4-BB30-9A45460E0537}" srcOrd="12" destOrd="0" presId="urn:microsoft.com/office/officeart/2005/8/layout/cycle6"/>
    <dgm:cxn modelId="{A2BC368D-F5A9-40C7-ACB8-A8614BCB304C}" type="presParOf" srcId="{D1FAC2CE-2C67-499F-92D3-BF7C2256E3D0}" destId="{495FD79A-0E49-4333-AD5C-B35B0E7D4858}" srcOrd="13" destOrd="0" presId="urn:microsoft.com/office/officeart/2005/8/layout/cycle6"/>
    <dgm:cxn modelId="{8F091248-CED0-4DCC-A885-61555D61C936}" type="presParOf" srcId="{D1FAC2CE-2C67-499F-92D3-BF7C2256E3D0}" destId="{4E8D079F-8CED-4B9B-80D0-99E9A265F0F5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946D90A7-3349-451F-A0DF-A3F85F491D3F}" type="doc">
      <dgm:prSet loTypeId="urn:microsoft.com/office/officeart/2005/8/layout/hierarchy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r-FR"/>
        </a:p>
      </dgm:t>
    </dgm:pt>
    <dgm:pt modelId="{2220CF44-03A0-44B4-9EDA-430AD2C28A70}">
      <dgm:prSet phldrT="[Texte]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/>
            <a:t>Avantages</a:t>
          </a:r>
          <a:endParaRPr lang="fr-FR" dirty="0"/>
        </a:p>
      </dgm:t>
    </dgm:pt>
    <dgm:pt modelId="{0676E9C0-48BA-4BF1-925D-58668DEE6855}" type="parTrans" cxnId="{E9A644E2-C785-47EA-A799-276C50872D88}">
      <dgm:prSet/>
      <dgm:spPr/>
      <dgm:t>
        <a:bodyPr/>
        <a:lstStyle/>
        <a:p>
          <a:endParaRPr lang="fr-FR"/>
        </a:p>
      </dgm:t>
    </dgm:pt>
    <dgm:pt modelId="{21B064FD-13D2-446E-AF27-103EE30C4F28}" type="sibTrans" cxnId="{E9A644E2-C785-47EA-A799-276C50872D88}">
      <dgm:prSet/>
      <dgm:spPr/>
      <dgm:t>
        <a:bodyPr/>
        <a:lstStyle/>
        <a:p>
          <a:endParaRPr lang="fr-FR"/>
        </a:p>
      </dgm:t>
    </dgm:pt>
    <dgm:pt modelId="{0EE00EA0-7704-4309-9A16-CFE8733864DD}">
      <dgm:prSet phldrT="[Texte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Diversité</a:t>
          </a:r>
          <a:endParaRPr lang="fr-FR" dirty="0"/>
        </a:p>
      </dgm:t>
    </dgm:pt>
    <dgm:pt modelId="{28164885-8097-47A2-BD09-6462614E3659}" type="parTrans" cxnId="{EA0070CA-8DAD-4AC1-9E8D-B4D11F979840}">
      <dgm:prSet>
        <dgm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58CE4D2F-9D65-4549-A49C-E09F1C39A126}" type="sibTrans" cxnId="{EA0070CA-8DAD-4AC1-9E8D-B4D11F979840}">
      <dgm:prSet/>
      <dgm:spPr/>
      <dgm:t>
        <a:bodyPr/>
        <a:lstStyle/>
        <a:p>
          <a:endParaRPr lang="fr-FR"/>
        </a:p>
      </dgm:t>
    </dgm:pt>
    <dgm:pt modelId="{E782508A-C022-4CD1-8243-CFFFBA3D5343}">
      <dgm:prSet phldrT="[Texte]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Challenge</a:t>
          </a:r>
          <a:endParaRPr lang="fr-FR" dirty="0"/>
        </a:p>
      </dgm:t>
    </dgm:pt>
    <dgm:pt modelId="{CCACBF6D-A6E2-4B43-9E9C-1EE4440B04FD}" type="parTrans" cxnId="{B34E2060-1F29-44EA-A892-8FDBCD2B7658}">
      <dgm:prSet>
        <dgm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343B16C4-F769-4B42-8DCC-9CB7A2CEC7FE}" type="sibTrans" cxnId="{B34E2060-1F29-44EA-A892-8FDBCD2B7658}">
      <dgm:prSet/>
      <dgm:spPr/>
      <dgm:t>
        <a:bodyPr/>
        <a:lstStyle/>
        <a:p>
          <a:endParaRPr lang="fr-FR"/>
        </a:p>
      </dgm:t>
    </dgm:pt>
    <dgm:pt modelId="{9A82C3A2-D6B2-4C30-9EB0-4EC5AA504235}">
      <dgm:prSet phldrT="[Texte]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fr-FR" dirty="0" smtClean="0"/>
            <a:t>Inconvénients</a:t>
          </a:r>
          <a:endParaRPr lang="fr-FR" dirty="0"/>
        </a:p>
      </dgm:t>
    </dgm:pt>
    <dgm:pt modelId="{B18999CA-B25C-4CDA-B472-6284A8508B4C}" type="parTrans" cxnId="{89B50679-3E27-40E8-8F97-1B4754EBA3DD}">
      <dgm:prSet/>
      <dgm:spPr/>
      <dgm:t>
        <a:bodyPr/>
        <a:lstStyle/>
        <a:p>
          <a:endParaRPr lang="fr-FR"/>
        </a:p>
      </dgm:t>
    </dgm:pt>
    <dgm:pt modelId="{2F477437-0356-43A2-BA0C-BEDDD1FDF705}" type="sibTrans" cxnId="{89B50679-3E27-40E8-8F97-1B4754EBA3DD}">
      <dgm:prSet/>
      <dgm:spPr/>
      <dgm:t>
        <a:bodyPr/>
        <a:lstStyle/>
        <a:p>
          <a:endParaRPr lang="fr-FR"/>
        </a:p>
      </dgm:t>
    </dgm:pt>
    <dgm:pt modelId="{24FA8632-169C-41CE-BFC9-7F2267D6E014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Stress</a:t>
          </a:r>
          <a:endParaRPr lang="fr-FR" dirty="0"/>
        </a:p>
      </dgm:t>
    </dgm:pt>
    <dgm:pt modelId="{639FF5B6-C9DB-4947-855A-AE363592C1CC}" type="parTrans" cxnId="{6FD4DDC4-A3D4-4311-8BCA-90B42C0B97D0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FC410C5A-15DE-47A1-A252-0F8139A8ABDF}" type="sibTrans" cxnId="{6FD4DDC4-A3D4-4311-8BCA-90B42C0B97D0}">
      <dgm:prSet/>
      <dgm:spPr/>
      <dgm:t>
        <a:bodyPr/>
        <a:lstStyle/>
        <a:p>
          <a:endParaRPr lang="fr-FR"/>
        </a:p>
      </dgm:t>
    </dgm:pt>
    <dgm:pt modelId="{55E0CB1D-9582-49EC-8BE3-C2F52537BE70}">
      <dgm:prSet phldrT="[Texte]"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Respect des délais</a:t>
          </a:r>
          <a:endParaRPr lang="fr-FR" dirty="0"/>
        </a:p>
      </dgm:t>
    </dgm:pt>
    <dgm:pt modelId="{C895F6DA-3C52-4E70-AD21-4A212078CEB6}" type="parTrans" cxnId="{9A97072E-E3A1-4600-BEB2-FD8299E70F8A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64DB0E30-5CFA-4019-B820-6AA15FD997A4}" type="sibTrans" cxnId="{9A97072E-E3A1-4600-BEB2-FD8299E70F8A}">
      <dgm:prSet/>
      <dgm:spPr/>
      <dgm:t>
        <a:bodyPr/>
        <a:lstStyle/>
        <a:p>
          <a:endParaRPr lang="fr-FR"/>
        </a:p>
      </dgm:t>
    </dgm:pt>
    <dgm:pt modelId="{7EA7252E-C459-4FEC-9278-601DB978DF67}">
      <dgm:prSet>
        <dgm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Horaires</a:t>
          </a:r>
          <a:endParaRPr lang="fr-FR" dirty="0"/>
        </a:p>
      </dgm:t>
    </dgm:pt>
    <dgm:pt modelId="{05E16B6E-5CAA-419C-B992-EF42D67C8BDA}" type="parTrans" cxnId="{41BE744A-CCD1-4864-8DC0-E0EAF61ED884}">
      <dgm:prSet>
        <dgm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46BA671C-93E9-4FDA-9B5F-88D057BE7A66}" type="sibTrans" cxnId="{41BE744A-CCD1-4864-8DC0-E0EAF61ED884}">
      <dgm:prSet/>
      <dgm:spPr/>
      <dgm:t>
        <a:bodyPr/>
        <a:lstStyle/>
        <a:p>
          <a:endParaRPr lang="fr-FR"/>
        </a:p>
      </dgm:t>
    </dgm:pt>
    <dgm:pt modelId="{B4531720-FABB-4495-B5DA-CAA022654F24}">
      <dgm:prSet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dirty="0" smtClean="0"/>
            <a:t>Flexibilité des horaires</a:t>
          </a:r>
          <a:endParaRPr lang="fr-FR" dirty="0"/>
        </a:p>
      </dgm:t>
    </dgm:pt>
    <dgm:pt modelId="{A423B253-5D56-49CF-9B90-CFCF322BE03E}" type="parTrans" cxnId="{1A7EAAB7-D3B2-4048-B38C-8C2E83DCB692}">
      <dgm:prSet>
        <dgm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dgm:style>
      </dgm:prSet>
      <dgm:spPr/>
      <dgm:t>
        <a:bodyPr/>
        <a:lstStyle/>
        <a:p>
          <a:endParaRPr lang="fr-FR"/>
        </a:p>
      </dgm:t>
    </dgm:pt>
    <dgm:pt modelId="{34CE5B20-12B8-45CC-B77D-1A20574B8FF3}" type="sibTrans" cxnId="{1A7EAAB7-D3B2-4048-B38C-8C2E83DCB692}">
      <dgm:prSet/>
      <dgm:spPr/>
      <dgm:t>
        <a:bodyPr/>
        <a:lstStyle/>
        <a:p>
          <a:endParaRPr lang="fr-FR"/>
        </a:p>
      </dgm:t>
    </dgm:pt>
    <dgm:pt modelId="{A72E7403-8F38-4380-BCE1-1974AD599AD3}" type="pres">
      <dgm:prSet presAssocID="{946D90A7-3349-451F-A0DF-A3F85F491D3F}" presName="diagram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fr-FR"/>
        </a:p>
      </dgm:t>
    </dgm:pt>
    <dgm:pt modelId="{CB14229E-3AE9-4483-91A3-5CD62A3C54FC}" type="pres">
      <dgm:prSet presAssocID="{2220CF44-03A0-44B4-9EDA-430AD2C28A70}" presName="root" presStyleCnt="0"/>
      <dgm:spPr/>
    </dgm:pt>
    <dgm:pt modelId="{9461A4F7-DAE7-48A3-BFD6-C6B11BF51C9D}" type="pres">
      <dgm:prSet presAssocID="{2220CF44-03A0-44B4-9EDA-430AD2C28A70}" presName="rootComposite" presStyleCnt="0"/>
      <dgm:spPr/>
    </dgm:pt>
    <dgm:pt modelId="{8C8E496F-8785-4552-87FC-0BE9044D5180}" type="pres">
      <dgm:prSet presAssocID="{2220CF44-03A0-44B4-9EDA-430AD2C28A70}" presName="rootText" presStyleLbl="node1" presStyleIdx="0" presStyleCnt="2"/>
      <dgm:spPr/>
      <dgm:t>
        <a:bodyPr/>
        <a:lstStyle/>
        <a:p>
          <a:endParaRPr lang="fr-FR"/>
        </a:p>
      </dgm:t>
    </dgm:pt>
    <dgm:pt modelId="{69822DCA-E4B1-4F65-8834-D42121BA6980}" type="pres">
      <dgm:prSet presAssocID="{2220CF44-03A0-44B4-9EDA-430AD2C28A70}" presName="rootConnector" presStyleLbl="node1" presStyleIdx="0" presStyleCnt="2"/>
      <dgm:spPr/>
      <dgm:t>
        <a:bodyPr/>
        <a:lstStyle/>
        <a:p>
          <a:endParaRPr lang="fr-FR"/>
        </a:p>
      </dgm:t>
    </dgm:pt>
    <dgm:pt modelId="{774274F6-DC66-41AD-ACBB-61290E5B1A09}" type="pres">
      <dgm:prSet presAssocID="{2220CF44-03A0-44B4-9EDA-430AD2C28A70}" presName="childShape" presStyleCnt="0"/>
      <dgm:spPr/>
    </dgm:pt>
    <dgm:pt modelId="{E47CE6FA-20AB-48C3-A268-1D4BB66AD172}" type="pres">
      <dgm:prSet presAssocID="{28164885-8097-47A2-BD09-6462614E3659}" presName="Name13" presStyleLbl="parChTrans1D2" presStyleIdx="0" presStyleCnt="6"/>
      <dgm:spPr/>
      <dgm:t>
        <a:bodyPr/>
        <a:lstStyle/>
        <a:p>
          <a:endParaRPr lang="fr-FR"/>
        </a:p>
      </dgm:t>
    </dgm:pt>
    <dgm:pt modelId="{264062BD-F4D5-4BCD-B5A2-AF245465333A}" type="pres">
      <dgm:prSet presAssocID="{0EE00EA0-7704-4309-9A16-CFE8733864DD}" presName="childText" presStyleLbl="bgAcc1" presStyleIdx="0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CD64D75C-AF13-4672-8CD5-8C0A5B301602}" type="pres">
      <dgm:prSet presAssocID="{CCACBF6D-A6E2-4B43-9E9C-1EE4440B04FD}" presName="Name13" presStyleLbl="parChTrans1D2" presStyleIdx="1" presStyleCnt="6"/>
      <dgm:spPr/>
      <dgm:t>
        <a:bodyPr/>
        <a:lstStyle/>
        <a:p>
          <a:endParaRPr lang="fr-FR"/>
        </a:p>
      </dgm:t>
    </dgm:pt>
    <dgm:pt modelId="{2C9AC644-1147-4959-908E-D9CF2CC6EF0E}" type="pres">
      <dgm:prSet presAssocID="{E782508A-C022-4CD1-8243-CFFFBA3D5343}" presName="childText" presStyleLbl="bgAcc1" presStyleIdx="1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A174BA67-E1C5-4256-BC0A-830C5AA9062F}" type="pres">
      <dgm:prSet presAssocID="{A423B253-5D56-49CF-9B90-CFCF322BE03E}" presName="Name13" presStyleLbl="parChTrans1D2" presStyleIdx="2" presStyleCnt="6"/>
      <dgm:spPr/>
      <dgm:t>
        <a:bodyPr/>
        <a:lstStyle/>
        <a:p>
          <a:endParaRPr lang="fr-FR"/>
        </a:p>
      </dgm:t>
    </dgm:pt>
    <dgm:pt modelId="{B9E30C99-7470-4BD0-87F4-DB200AB973C6}" type="pres">
      <dgm:prSet presAssocID="{B4531720-FABB-4495-B5DA-CAA022654F24}" presName="childText" presStyleLbl="bgAcc1" presStyleIdx="2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A02B2E7-8CB1-431A-9F18-DE49811054A0}" type="pres">
      <dgm:prSet presAssocID="{9A82C3A2-D6B2-4C30-9EB0-4EC5AA504235}" presName="root" presStyleCnt="0"/>
      <dgm:spPr/>
    </dgm:pt>
    <dgm:pt modelId="{62733017-57F0-4173-B713-6D6298404A27}" type="pres">
      <dgm:prSet presAssocID="{9A82C3A2-D6B2-4C30-9EB0-4EC5AA504235}" presName="rootComposite" presStyleCnt="0"/>
      <dgm:spPr/>
    </dgm:pt>
    <dgm:pt modelId="{04324955-A15B-48B2-A4A8-65C55BE337A5}" type="pres">
      <dgm:prSet presAssocID="{9A82C3A2-D6B2-4C30-9EB0-4EC5AA504235}" presName="rootText" presStyleLbl="node1" presStyleIdx="1" presStyleCnt="2"/>
      <dgm:spPr/>
      <dgm:t>
        <a:bodyPr/>
        <a:lstStyle/>
        <a:p>
          <a:endParaRPr lang="fr-FR"/>
        </a:p>
      </dgm:t>
    </dgm:pt>
    <dgm:pt modelId="{98E1FC12-6923-4D8B-A319-F360E3BA463F}" type="pres">
      <dgm:prSet presAssocID="{9A82C3A2-D6B2-4C30-9EB0-4EC5AA504235}" presName="rootConnector" presStyleLbl="node1" presStyleIdx="1" presStyleCnt="2"/>
      <dgm:spPr/>
      <dgm:t>
        <a:bodyPr/>
        <a:lstStyle/>
        <a:p>
          <a:endParaRPr lang="fr-FR"/>
        </a:p>
      </dgm:t>
    </dgm:pt>
    <dgm:pt modelId="{7F9A6F5A-BB44-4F07-BAB2-E291F497B039}" type="pres">
      <dgm:prSet presAssocID="{9A82C3A2-D6B2-4C30-9EB0-4EC5AA504235}" presName="childShape" presStyleCnt="0"/>
      <dgm:spPr/>
    </dgm:pt>
    <dgm:pt modelId="{96A85952-4EAB-4AD6-BC00-AC28E8B7A8DF}" type="pres">
      <dgm:prSet presAssocID="{639FF5B6-C9DB-4947-855A-AE363592C1CC}" presName="Name13" presStyleLbl="parChTrans1D2" presStyleIdx="3" presStyleCnt="6"/>
      <dgm:spPr/>
      <dgm:t>
        <a:bodyPr/>
        <a:lstStyle/>
        <a:p>
          <a:endParaRPr lang="fr-FR"/>
        </a:p>
      </dgm:t>
    </dgm:pt>
    <dgm:pt modelId="{2C4DCF8E-2126-4AFF-B5EB-9C99B11C17D5}" type="pres">
      <dgm:prSet presAssocID="{24FA8632-169C-41CE-BFC9-7F2267D6E014}" presName="childText" presStyleLbl="bgAcc1" presStyleIdx="3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607A707-F575-4580-A637-49D962BD6081}" type="pres">
      <dgm:prSet presAssocID="{C895F6DA-3C52-4E70-AD21-4A212078CEB6}" presName="Name13" presStyleLbl="parChTrans1D2" presStyleIdx="4" presStyleCnt="6"/>
      <dgm:spPr/>
      <dgm:t>
        <a:bodyPr/>
        <a:lstStyle/>
        <a:p>
          <a:endParaRPr lang="fr-FR"/>
        </a:p>
      </dgm:t>
    </dgm:pt>
    <dgm:pt modelId="{FCB901DE-C617-4EA2-B825-1712B9E4F2D5}" type="pres">
      <dgm:prSet presAssocID="{55E0CB1D-9582-49EC-8BE3-C2F52537BE70}" presName="childText" presStyleLbl="bgAcc1" presStyleIdx="4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E4DCE64D-F233-4E12-9436-38E026B3B0E5}" type="pres">
      <dgm:prSet presAssocID="{05E16B6E-5CAA-419C-B992-EF42D67C8BDA}" presName="Name13" presStyleLbl="parChTrans1D2" presStyleIdx="5" presStyleCnt="6"/>
      <dgm:spPr/>
      <dgm:t>
        <a:bodyPr/>
        <a:lstStyle/>
        <a:p>
          <a:endParaRPr lang="fr-FR"/>
        </a:p>
      </dgm:t>
    </dgm:pt>
    <dgm:pt modelId="{0B1E2736-62BF-4DD5-A744-6A76787E3A67}" type="pres">
      <dgm:prSet presAssocID="{7EA7252E-C459-4FEC-9278-601DB978DF67}" presName="childText" presStyleLbl="bgAcc1" presStyleIdx="5" presStyleCnt="6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987DD03A-8C27-4CA2-B2A3-A66918C79420}" type="presOf" srcId="{946D90A7-3349-451F-A0DF-A3F85F491D3F}" destId="{A72E7403-8F38-4380-BCE1-1974AD599AD3}" srcOrd="0" destOrd="0" presId="urn:microsoft.com/office/officeart/2005/8/layout/hierarchy3"/>
    <dgm:cxn modelId="{EA0070CA-8DAD-4AC1-9E8D-B4D11F979840}" srcId="{2220CF44-03A0-44B4-9EDA-430AD2C28A70}" destId="{0EE00EA0-7704-4309-9A16-CFE8733864DD}" srcOrd="0" destOrd="0" parTransId="{28164885-8097-47A2-BD09-6462614E3659}" sibTransId="{58CE4D2F-9D65-4549-A49C-E09F1C39A126}"/>
    <dgm:cxn modelId="{A0B57CC3-E80D-4D74-B43C-3D35F79800B3}" type="presOf" srcId="{C895F6DA-3C52-4E70-AD21-4A212078CEB6}" destId="{B607A707-F575-4580-A637-49D962BD6081}" srcOrd="0" destOrd="0" presId="urn:microsoft.com/office/officeart/2005/8/layout/hierarchy3"/>
    <dgm:cxn modelId="{6BB75348-AD34-4C4A-AE4C-3C52A746B33D}" type="presOf" srcId="{639FF5B6-C9DB-4947-855A-AE363592C1CC}" destId="{96A85952-4EAB-4AD6-BC00-AC28E8B7A8DF}" srcOrd="0" destOrd="0" presId="urn:microsoft.com/office/officeart/2005/8/layout/hierarchy3"/>
    <dgm:cxn modelId="{FB21B205-50F4-4FBA-A7CB-5C8E96693C6D}" type="presOf" srcId="{CCACBF6D-A6E2-4B43-9E9C-1EE4440B04FD}" destId="{CD64D75C-AF13-4672-8CD5-8C0A5B301602}" srcOrd="0" destOrd="0" presId="urn:microsoft.com/office/officeart/2005/8/layout/hierarchy3"/>
    <dgm:cxn modelId="{4ACC238D-EBAA-4321-8689-0E5FE86D45F5}" type="presOf" srcId="{E782508A-C022-4CD1-8243-CFFFBA3D5343}" destId="{2C9AC644-1147-4959-908E-D9CF2CC6EF0E}" srcOrd="0" destOrd="0" presId="urn:microsoft.com/office/officeart/2005/8/layout/hierarchy3"/>
    <dgm:cxn modelId="{1A7EAAB7-D3B2-4048-B38C-8C2E83DCB692}" srcId="{2220CF44-03A0-44B4-9EDA-430AD2C28A70}" destId="{B4531720-FABB-4495-B5DA-CAA022654F24}" srcOrd="2" destOrd="0" parTransId="{A423B253-5D56-49CF-9B90-CFCF322BE03E}" sibTransId="{34CE5B20-12B8-45CC-B77D-1A20574B8FF3}"/>
    <dgm:cxn modelId="{A1BE1B11-6589-458D-BC8F-FA1B91D84906}" type="presOf" srcId="{55E0CB1D-9582-49EC-8BE3-C2F52537BE70}" destId="{FCB901DE-C617-4EA2-B825-1712B9E4F2D5}" srcOrd="0" destOrd="0" presId="urn:microsoft.com/office/officeart/2005/8/layout/hierarchy3"/>
    <dgm:cxn modelId="{5F0AE25F-EDDF-440C-B9D4-AB12C13C598E}" type="presOf" srcId="{2220CF44-03A0-44B4-9EDA-430AD2C28A70}" destId="{8C8E496F-8785-4552-87FC-0BE9044D5180}" srcOrd="0" destOrd="0" presId="urn:microsoft.com/office/officeart/2005/8/layout/hierarchy3"/>
    <dgm:cxn modelId="{E9A644E2-C785-47EA-A799-276C50872D88}" srcId="{946D90A7-3349-451F-A0DF-A3F85F491D3F}" destId="{2220CF44-03A0-44B4-9EDA-430AD2C28A70}" srcOrd="0" destOrd="0" parTransId="{0676E9C0-48BA-4BF1-925D-58668DEE6855}" sibTransId="{21B064FD-13D2-446E-AF27-103EE30C4F28}"/>
    <dgm:cxn modelId="{EB7CCD11-C09A-48B4-A1B7-01181D05C690}" type="presOf" srcId="{A423B253-5D56-49CF-9B90-CFCF322BE03E}" destId="{A174BA67-E1C5-4256-BC0A-830C5AA9062F}" srcOrd="0" destOrd="0" presId="urn:microsoft.com/office/officeart/2005/8/layout/hierarchy3"/>
    <dgm:cxn modelId="{41BE744A-CCD1-4864-8DC0-E0EAF61ED884}" srcId="{9A82C3A2-D6B2-4C30-9EB0-4EC5AA504235}" destId="{7EA7252E-C459-4FEC-9278-601DB978DF67}" srcOrd="2" destOrd="0" parTransId="{05E16B6E-5CAA-419C-B992-EF42D67C8BDA}" sibTransId="{46BA671C-93E9-4FDA-9B5F-88D057BE7A66}"/>
    <dgm:cxn modelId="{4BBE020D-565B-442A-9A64-82FEF7131454}" type="presOf" srcId="{2220CF44-03A0-44B4-9EDA-430AD2C28A70}" destId="{69822DCA-E4B1-4F65-8834-D42121BA6980}" srcOrd="1" destOrd="0" presId="urn:microsoft.com/office/officeart/2005/8/layout/hierarchy3"/>
    <dgm:cxn modelId="{2E362240-ECDA-4B6E-80BE-3744DBAF4F60}" type="presOf" srcId="{7EA7252E-C459-4FEC-9278-601DB978DF67}" destId="{0B1E2736-62BF-4DD5-A744-6A76787E3A67}" srcOrd="0" destOrd="0" presId="urn:microsoft.com/office/officeart/2005/8/layout/hierarchy3"/>
    <dgm:cxn modelId="{B34E2060-1F29-44EA-A892-8FDBCD2B7658}" srcId="{2220CF44-03A0-44B4-9EDA-430AD2C28A70}" destId="{E782508A-C022-4CD1-8243-CFFFBA3D5343}" srcOrd="1" destOrd="0" parTransId="{CCACBF6D-A6E2-4B43-9E9C-1EE4440B04FD}" sibTransId="{343B16C4-F769-4B42-8DCC-9CB7A2CEC7FE}"/>
    <dgm:cxn modelId="{913975D7-9699-4016-9A17-4FA551CC96A6}" type="presOf" srcId="{9A82C3A2-D6B2-4C30-9EB0-4EC5AA504235}" destId="{98E1FC12-6923-4D8B-A319-F360E3BA463F}" srcOrd="1" destOrd="0" presId="urn:microsoft.com/office/officeart/2005/8/layout/hierarchy3"/>
    <dgm:cxn modelId="{A1D4B192-362C-4C7D-9D1E-977FC01DB2A7}" type="presOf" srcId="{0EE00EA0-7704-4309-9A16-CFE8733864DD}" destId="{264062BD-F4D5-4BCD-B5A2-AF245465333A}" srcOrd="0" destOrd="0" presId="urn:microsoft.com/office/officeart/2005/8/layout/hierarchy3"/>
    <dgm:cxn modelId="{208244EA-5400-4D23-8D1C-E81B37A5BA29}" type="presOf" srcId="{9A82C3A2-D6B2-4C30-9EB0-4EC5AA504235}" destId="{04324955-A15B-48B2-A4A8-65C55BE337A5}" srcOrd="0" destOrd="0" presId="urn:microsoft.com/office/officeart/2005/8/layout/hierarchy3"/>
    <dgm:cxn modelId="{790FBB32-F7C0-443A-A67D-9C3A4C379923}" type="presOf" srcId="{B4531720-FABB-4495-B5DA-CAA022654F24}" destId="{B9E30C99-7470-4BD0-87F4-DB200AB973C6}" srcOrd="0" destOrd="0" presId="urn:microsoft.com/office/officeart/2005/8/layout/hierarchy3"/>
    <dgm:cxn modelId="{6FD4DDC4-A3D4-4311-8BCA-90B42C0B97D0}" srcId="{9A82C3A2-D6B2-4C30-9EB0-4EC5AA504235}" destId="{24FA8632-169C-41CE-BFC9-7F2267D6E014}" srcOrd="0" destOrd="0" parTransId="{639FF5B6-C9DB-4947-855A-AE363592C1CC}" sibTransId="{FC410C5A-15DE-47A1-A252-0F8139A8ABDF}"/>
    <dgm:cxn modelId="{89B50679-3E27-40E8-8F97-1B4754EBA3DD}" srcId="{946D90A7-3349-451F-A0DF-A3F85F491D3F}" destId="{9A82C3A2-D6B2-4C30-9EB0-4EC5AA504235}" srcOrd="1" destOrd="0" parTransId="{B18999CA-B25C-4CDA-B472-6284A8508B4C}" sibTransId="{2F477437-0356-43A2-BA0C-BEDDD1FDF705}"/>
    <dgm:cxn modelId="{4F62E775-0603-4CF0-A1AA-635742162B62}" type="presOf" srcId="{28164885-8097-47A2-BD09-6462614E3659}" destId="{E47CE6FA-20AB-48C3-A268-1D4BB66AD172}" srcOrd="0" destOrd="0" presId="urn:microsoft.com/office/officeart/2005/8/layout/hierarchy3"/>
    <dgm:cxn modelId="{9DC4A25A-C65A-4908-B80E-CA090A079EA2}" type="presOf" srcId="{24FA8632-169C-41CE-BFC9-7F2267D6E014}" destId="{2C4DCF8E-2126-4AFF-B5EB-9C99B11C17D5}" srcOrd="0" destOrd="0" presId="urn:microsoft.com/office/officeart/2005/8/layout/hierarchy3"/>
    <dgm:cxn modelId="{53DFCEA3-CF48-4B05-B74E-0361A8D13ECF}" type="presOf" srcId="{05E16B6E-5CAA-419C-B992-EF42D67C8BDA}" destId="{E4DCE64D-F233-4E12-9436-38E026B3B0E5}" srcOrd="0" destOrd="0" presId="urn:microsoft.com/office/officeart/2005/8/layout/hierarchy3"/>
    <dgm:cxn modelId="{9A97072E-E3A1-4600-BEB2-FD8299E70F8A}" srcId="{9A82C3A2-D6B2-4C30-9EB0-4EC5AA504235}" destId="{55E0CB1D-9582-49EC-8BE3-C2F52537BE70}" srcOrd="1" destOrd="0" parTransId="{C895F6DA-3C52-4E70-AD21-4A212078CEB6}" sibTransId="{64DB0E30-5CFA-4019-B820-6AA15FD997A4}"/>
    <dgm:cxn modelId="{6B21D00F-9AD8-4270-B11A-6D6EEDE634CA}" type="presParOf" srcId="{A72E7403-8F38-4380-BCE1-1974AD599AD3}" destId="{CB14229E-3AE9-4483-91A3-5CD62A3C54FC}" srcOrd="0" destOrd="0" presId="urn:microsoft.com/office/officeart/2005/8/layout/hierarchy3"/>
    <dgm:cxn modelId="{10C344C5-BCAA-4576-BF84-1E4D29255094}" type="presParOf" srcId="{CB14229E-3AE9-4483-91A3-5CD62A3C54FC}" destId="{9461A4F7-DAE7-48A3-BFD6-C6B11BF51C9D}" srcOrd="0" destOrd="0" presId="urn:microsoft.com/office/officeart/2005/8/layout/hierarchy3"/>
    <dgm:cxn modelId="{6E5A0E03-9AC0-4595-B5E2-C0F76F9855B7}" type="presParOf" srcId="{9461A4F7-DAE7-48A3-BFD6-C6B11BF51C9D}" destId="{8C8E496F-8785-4552-87FC-0BE9044D5180}" srcOrd="0" destOrd="0" presId="urn:microsoft.com/office/officeart/2005/8/layout/hierarchy3"/>
    <dgm:cxn modelId="{6BE430C2-A91E-4A62-A2CB-BD25B4DCE105}" type="presParOf" srcId="{9461A4F7-DAE7-48A3-BFD6-C6B11BF51C9D}" destId="{69822DCA-E4B1-4F65-8834-D42121BA6980}" srcOrd="1" destOrd="0" presId="urn:microsoft.com/office/officeart/2005/8/layout/hierarchy3"/>
    <dgm:cxn modelId="{8C25C163-9AD7-497F-8A72-BFB604410FE5}" type="presParOf" srcId="{CB14229E-3AE9-4483-91A3-5CD62A3C54FC}" destId="{774274F6-DC66-41AD-ACBB-61290E5B1A09}" srcOrd="1" destOrd="0" presId="urn:microsoft.com/office/officeart/2005/8/layout/hierarchy3"/>
    <dgm:cxn modelId="{46723B5B-F9A9-41C7-BCD5-6EA908F9EED1}" type="presParOf" srcId="{774274F6-DC66-41AD-ACBB-61290E5B1A09}" destId="{E47CE6FA-20AB-48C3-A268-1D4BB66AD172}" srcOrd="0" destOrd="0" presId="urn:microsoft.com/office/officeart/2005/8/layout/hierarchy3"/>
    <dgm:cxn modelId="{62C64942-C82C-4313-8886-2E9815F7D14B}" type="presParOf" srcId="{774274F6-DC66-41AD-ACBB-61290E5B1A09}" destId="{264062BD-F4D5-4BCD-B5A2-AF245465333A}" srcOrd="1" destOrd="0" presId="urn:microsoft.com/office/officeart/2005/8/layout/hierarchy3"/>
    <dgm:cxn modelId="{1D7D19BC-D4F7-421D-ADFF-3BB7065D1D20}" type="presParOf" srcId="{774274F6-DC66-41AD-ACBB-61290E5B1A09}" destId="{CD64D75C-AF13-4672-8CD5-8C0A5B301602}" srcOrd="2" destOrd="0" presId="urn:microsoft.com/office/officeart/2005/8/layout/hierarchy3"/>
    <dgm:cxn modelId="{A0E80E73-7038-484A-9136-9B32609FEC5A}" type="presParOf" srcId="{774274F6-DC66-41AD-ACBB-61290E5B1A09}" destId="{2C9AC644-1147-4959-908E-D9CF2CC6EF0E}" srcOrd="3" destOrd="0" presId="urn:microsoft.com/office/officeart/2005/8/layout/hierarchy3"/>
    <dgm:cxn modelId="{CBB2FFCA-DDEA-4071-8F60-0AFC08BE72DC}" type="presParOf" srcId="{774274F6-DC66-41AD-ACBB-61290E5B1A09}" destId="{A174BA67-E1C5-4256-BC0A-830C5AA9062F}" srcOrd="4" destOrd="0" presId="urn:microsoft.com/office/officeart/2005/8/layout/hierarchy3"/>
    <dgm:cxn modelId="{ED19DAF7-246B-4CC9-AD28-592605CE14A0}" type="presParOf" srcId="{774274F6-DC66-41AD-ACBB-61290E5B1A09}" destId="{B9E30C99-7470-4BD0-87F4-DB200AB973C6}" srcOrd="5" destOrd="0" presId="urn:microsoft.com/office/officeart/2005/8/layout/hierarchy3"/>
    <dgm:cxn modelId="{F3E2485A-916A-48AF-941C-5C8D0FD61362}" type="presParOf" srcId="{A72E7403-8F38-4380-BCE1-1974AD599AD3}" destId="{BA02B2E7-8CB1-431A-9F18-DE49811054A0}" srcOrd="1" destOrd="0" presId="urn:microsoft.com/office/officeart/2005/8/layout/hierarchy3"/>
    <dgm:cxn modelId="{0A3CA309-7C0F-4525-9F36-1163BE6EC322}" type="presParOf" srcId="{BA02B2E7-8CB1-431A-9F18-DE49811054A0}" destId="{62733017-57F0-4173-B713-6D6298404A27}" srcOrd="0" destOrd="0" presId="urn:microsoft.com/office/officeart/2005/8/layout/hierarchy3"/>
    <dgm:cxn modelId="{103D7D7E-A5D3-4F0E-8424-4DF610CAE9BC}" type="presParOf" srcId="{62733017-57F0-4173-B713-6D6298404A27}" destId="{04324955-A15B-48B2-A4A8-65C55BE337A5}" srcOrd="0" destOrd="0" presId="urn:microsoft.com/office/officeart/2005/8/layout/hierarchy3"/>
    <dgm:cxn modelId="{9B1850F2-18C2-4B81-B12D-CECBACF29B77}" type="presParOf" srcId="{62733017-57F0-4173-B713-6D6298404A27}" destId="{98E1FC12-6923-4D8B-A319-F360E3BA463F}" srcOrd="1" destOrd="0" presId="urn:microsoft.com/office/officeart/2005/8/layout/hierarchy3"/>
    <dgm:cxn modelId="{14986BF4-978A-4DC4-A739-48ECD11F13F3}" type="presParOf" srcId="{BA02B2E7-8CB1-431A-9F18-DE49811054A0}" destId="{7F9A6F5A-BB44-4F07-BAB2-E291F497B039}" srcOrd="1" destOrd="0" presId="urn:microsoft.com/office/officeart/2005/8/layout/hierarchy3"/>
    <dgm:cxn modelId="{2CC9F2BD-C9BB-411D-9FDB-1AEC4FB3838F}" type="presParOf" srcId="{7F9A6F5A-BB44-4F07-BAB2-E291F497B039}" destId="{96A85952-4EAB-4AD6-BC00-AC28E8B7A8DF}" srcOrd="0" destOrd="0" presId="urn:microsoft.com/office/officeart/2005/8/layout/hierarchy3"/>
    <dgm:cxn modelId="{8E472E8F-A335-4800-B817-2D692ECA8937}" type="presParOf" srcId="{7F9A6F5A-BB44-4F07-BAB2-E291F497B039}" destId="{2C4DCF8E-2126-4AFF-B5EB-9C99B11C17D5}" srcOrd="1" destOrd="0" presId="urn:microsoft.com/office/officeart/2005/8/layout/hierarchy3"/>
    <dgm:cxn modelId="{67D948C9-BB0D-448D-AD5E-AAF950061800}" type="presParOf" srcId="{7F9A6F5A-BB44-4F07-BAB2-E291F497B039}" destId="{B607A707-F575-4580-A637-49D962BD6081}" srcOrd="2" destOrd="0" presId="urn:microsoft.com/office/officeart/2005/8/layout/hierarchy3"/>
    <dgm:cxn modelId="{CA9DEE4A-AA43-4A32-8D52-D1FECAF8F9BD}" type="presParOf" srcId="{7F9A6F5A-BB44-4F07-BAB2-E291F497B039}" destId="{FCB901DE-C617-4EA2-B825-1712B9E4F2D5}" srcOrd="3" destOrd="0" presId="urn:microsoft.com/office/officeart/2005/8/layout/hierarchy3"/>
    <dgm:cxn modelId="{063AD2EC-43B7-4A49-8DD7-B95829976607}" type="presParOf" srcId="{7F9A6F5A-BB44-4F07-BAB2-E291F497B039}" destId="{E4DCE64D-F233-4E12-9436-38E026B3B0E5}" srcOrd="4" destOrd="0" presId="urn:microsoft.com/office/officeart/2005/8/layout/hierarchy3"/>
    <dgm:cxn modelId="{20DF4A0C-87C3-4068-9134-5CA78FF5AB7F}" type="presParOf" srcId="{7F9A6F5A-BB44-4F07-BAB2-E291F497B039}" destId="{0B1E2736-62BF-4DD5-A744-6A76787E3A67}" srcOrd="5" destOrd="0" presId="urn:microsoft.com/office/officeart/2005/8/layout/hierarchy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6DACE28F-D589-418D-A613-5B6847B4F0BA}" type="doc">
      <dgm:prSet loTypeId="urn:microsoft.com/office/officeart/2005/8/layout/radial5" loCatId="cycle" qsTypeId="urn:microsoft.com/office/officeart/2005/8/quickstyle/simple1" qsCatId="simple" csTypeId="urn:microsoft.com/office/officeart/2005/8/colors/accent6_3" csCatId="accent6" phldr="1"/>
      <dgm:spPr/>
      <dgm:t>
        <a:bodyPr/>
        <a:lstStyle/>
        <a:p>
          <a:endParaRPr lang="fr-FR"/>
        </a:p>
      </dgm:t>
    </dgm:pt>
    <dgm:pt modelId="{35E03209-C435-40D9-865A-A563A8C1523E}">
      <dgm:prSet phldrT="[Texte]" custT="1">
        <dgm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fr-FR" sz="1400" b="1" dirty="0" smtClean="0"/>
            <a:t>POINTS DIVERGENTS</a:t>
          </a:r>
          <a:endParaRPr lang="fr-FR" sz="1400" b="1" dirty="0"/>
        </a:p>
      </dgm:t>
    </dgm:pt>
    <dgm:pt modelId="{CD057A75-BC47-4729-A5ED-3654E969E116}" type="parTrans" cxnId="{1774DEFB-C8FB-4A56-8EB4-EC9A583AF85B}">
      <dgm:prSet/>
      <dgm:spPr/>
      <dgm:t>
        <a:bodyPr/>
        <a:lstStyle/>
        <a:p>
          <a:endParaRPr lang="fr-FR" sz="1800"/>
        </a:p>
      </dgm:t>
    </dgm:pt>
    <dgm:pt modelId="{D981CF41-8088-4792-A16B-F344426CB4BE}" type="sibTrans" cxnId="{1774DEFB-C8FB-4A56-8EB4-EC9A583AF85B}">
      <dgm:prSet/>
      <dgm:spPr/>
      <dgm:t>
        <a:bodyPr/>
        <a:lstStyle/>
        <a:p>
          <a:endParaRPr lang="fr-FR" sz="1800"/>
        </a:p>
      </dgm:t>
    </dgm:pt>
    <dgm:pt modelId="{A5DF15BA-EF70-4687-8E15-291BA722B165}">
      <dgm:prSet phldrT="[Texte]" custT="1"/>
      <dgm:spPr/>
      <dgm:t>
        <a:bodyPr/>
        <a:lstStyle/>
        <a:p>
          <a:r>
            <a:rPr lang="fr-FR" sz="1200" dirty="0" smtClean="0"/>
            <a:t>Hiérarchie</a:t>
          </a:r>
          <a:endParaRPr lang="fr-FR" sz="1200" dirty="0"/>
        </a:p>
      </dgm:t>
    </dgm:pt>
    <dgm:pt modelId="{4D0B23BD-8450-4F8E-8360-994DC8B9FE25}" type="parTrans" cxnId="{321ECC60-456C-4D86-B03B-8C66DEBBD038}">
      <dgm:prSet custT="1"/>
      <dgm:spPr/>
      <dgm:t>
        <a:bodyPr/>
        <a:lstStyle/>
        <a:p>
          <a:endParaRPr lang="fr-FR" sz="1200"/>
        </a:p>
      </dgm:t>
    </dgm:pt>
    <dgm:pt modelId="{54B1BA02-D5D6-46E7-80CB-C6FD184C8666}" type="sibTrans" cxnId="{321ECC60-456C-4D86-B03B-8C66DEBBD038}">
      <dgm:prSet/>
      <dgm:spPr/>
      <dgm:t>
        <a:bodyPr/>
        <a:lstStyle/>
        <a:p>
          <a:endParaRPr lang="fr-FR" sz="1800"/>
        </a:p>
      </dgm:t>
    </dgm:pt>
    <dgm:pt modelId="{E5B31C59-6DCF-4672-9509-045CE9DC05BB}">
      <dgm:prSet phldrT="[Texte]" custT="1"/>
      <dgm:spPr/>
      <dgm:t>
        <a:bodyPr/>
        <a:lstStyle/>
        <a:p>
          <a:r>
            <a:rPr lang="fr-FR" sz="1200" dirty="0" smtClean="0"/>
            <a:t>Evolution</a:t>
          </a:r>
          <a:endParaRPr lang="fr-FR" sz="1200" dirty="0"/>
        </a:p>
      </dgm:t>
    </dgm:pt>
    <dgm:pt modelId="{7A0230EB-F758-4999-B6E0-E584B5B0AD27}" type="parTrans" cxnId="{0880B0F7-33F0-492B-B4E0-9F9E1B86515B}">
      <dgm:prSet custT="1"/>
      <dgm:spPr/>
      <dgm:t>
        <a:bodyPr/>
        <a:lstStyle/>
        <a:p>
          <a:endParaRPr lang="fr-FR" sz="1200"/>
        </a:p>
      </dgm:t>
    </dgm:pt>
    <dgm:pt modelId="{9E7EC7EB-86AE-47B2-B9E7-A27A8C7EEE6B}" type="sibTrans" cxnId="{0880B0F7-33F0-492B-B4E0-9F9E1B86515B}">
      <dgm:prSet/>
      <dgm:spPr/>
      <dgm:t>
        <a:bodyPr/>
        <a:lstStyle/>
        <a:p>
          <a:endParaRPr lang="fr-FR" sz="1800"/>
        </a:p>
      </dgm:t>
    </dgm:pt>
    <dgm:pt modelId="{E438F082-C978-4295-9386-DD246E93D473}">
      <dgm:prSet phldrT="[Texte]" custT="1"/>
      <dgm:spPr/>
      <dgm:t>
        <a:bodyPr/>
        <a:lstStyle/>
        <a:p>
          <a:r>
            <a:rPr lang="fr-FR" sz="1200" dirty="0" smtClean="0"/>
            <a:t>Horaires variables</a:t>
          </a:r>
          <a:endParaRPr lang="fr-FR" sz="1200" dirty="0"/>
        </a:p>
      </dgm:t>
    </dgm:pt>
    <dgm:pt modelId="{91CDCFC0-2F31-483F-ACAF-442CF7FD822C}" type="parTrans" cxnId="{FBF0386B-5F3F-4A8E-96FA-17C06363F1DA}">
      <dgm:prSet custT="1"/>
      <dgm:spPr/>
      <dgm:t>
        <a:bodyPr/>
        <a:lstStyle/>
        <a:p>
          <a:endParaRPr lang="fr-FR" sz="1200"/>
        </a:p>
      </dgm:t>
    </dgm:pt>
    <dgm:pt modelId="{3DB63EBB-EDFB-4004-8B0C-7F900880884A}" type="sibTrans" cxnId="{FBF0386B-5F3F-4A8E-96FA-17C06363F1DA}">
      <dgm:prSet/>
      <dgm:spPr/>
      <dgm:t>
        <a:bodyPr/>
        <a:lstStyle/>
        <a:p>
          <a:endParaRPr lang="fr-FR" sz="1800"/>
        </a:p>
      </dgm:t>
    </dgm:pt>
    <dgm:pt modelId="{A0F8E0EE-0949-4680-803C-B9DDA64F4BAD}">
      <dgm:prSet phldrT="[Texte]" custT="1"/>
      <dgm:spPr/>
      <dgm:t>
        <a:bodyPr/>
        <a:lstStyle/>
        <a:p>
          <a:r>
            <a:rPr lang="fr-FR" sz="1200" dirty="0" smtClean="0"/>
            <a:t>Importance de l’entreprenariat</a:t>
          </a:r>
          <a:endParaRPr lang="fr-FR" sz="1200" dirty="0"/>
        </a:p>
      </dgm:t>
    </dgm:pt>
    <dgm:pt modelId="{C48FD734-0E34-446F-80E1-BDECE602B947}" type="parTrans" cxnId="{CBF0F437-EE2E-4FE1-B355-7AF887F91C33}">
      <dgm:prSet custT="1"/>
      <dgm:spPr/>
      <dgm:t>
        <a:bodyPr/>
        <a:lstStyle/>
        <a:p>
          <a:endParaRPr lang="fr-FR" sz="1200"/>
        </a:p>
      </dgm:t>
    </dgm:pt>
    <dgm:pt modelId="{9CC295DF-A70D-4F04-A0D9-3E10F1457D87}" type="sibTrans" cxnId="{CBF0F437-EE2E-4FE1-B355-7AF887F91C33}">
      <dgm:prSet/>
      <dgm:spPr/>
      <dgm:t>
        <a:bodyPr/>
        <a:lstStyle/>
        <a:p>
          <a:endParaRPr lang="fr-FR" sz="1800"/>
        </a:p>
      </dgm:t>
    </dgm:pt>
    <dgm:pt modelId="{CC03D338-B28B-4482-A74E-D9094564C0DD}">
      <dgm:prSet phldrT="[Texte]" custT="1"/>
      <dgm:spPr/>
      <dgm:t>
        <a:bodyPr/>
        <a:lstStyle/>
        <a:p>
          <a:r>
            <a:rPr lang="fr-FR" sz="1200" dirty="0" smtClean="0"/>
            <a:t>Présence du stress</a:t>
          </a:r>
          <a:endParaRPr lang="fr-FR" sz="1200" dirty="0"/>
        </a:p>
      </dgm:t>
    </dgm:pt>
    <dgm:pt modelId="{4791C61F-520A-4D52-B35E-7F29F44D32F4}" type="parTrans" cxnId="{56663EE9-A418-4533-B087-4AAE7C2EAA8F}">
      <dgm:prSet custT="1"/>
      <dgm:spPr/>
      <dgm:t>
        <a:bodyPr/>
        <a:lstStyle/>
        <a:p>
          <a:endParaRPr lang="fr-FR" sz="1200"/>
        </a:p>
      </dgm:t>
    </dgm:pt>
    <dgm:pt modelId="{DBAC4181-AB49-48BC-AD75-7DF9D74FD443}" type="sibTrans" cxnId="{56663EE9-A418-4533-B087-4AAE7C2EAA8F}">
      <dgm:prSet/>
      <dgm:spPr/>
      <dgm:t>
        <a:bodyPr/>
        <a:lstStyle/>
        <a:p>
          <a:endParaRPr lang="fr-FR" sz="1800"/>
        </a:p>
      </dgm:t>
    </dgm:pt>
    <dgm:pt modelId="{D49CB560-57C3-4C63-A865-FA3D088E70F9}" type="pres">
      <dgm:prSet presAssocID="{6DACE28F-D589-418D-A613-5B6847B4F0BA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ACE30771-2046-43E5-8974-833A47BA2E23}" type="pres">
      <dgm:prSet presAssocID="{35E03209-C435-40D9-865A-A563A8C1523E}" presName="centerShape" presStyleLbl="node0" presStyleIdx="0" presStyleCnt="1"/>
      <dgm:spPr/>
      <dgm:t>
        <a:bodyPr/>
        <a:lstStyle/>
        <a:p>
          <a:endParaRPr lang="fr-FR"/>
        </a:p>
      </dgm:t>
    </dgm:pt>
    <dgm:pt modelId="{4F52CABF-E7CF-4AFF-AF7A-2D8BBC214F1E}" type="pres">
      <dgm:prSet presAssocID="{4D0B23BD-8450-4F8E-8360-994DC8B9FE25}" presName="parTrans" presStyleLbl="sibTrans2D1" presStyleIdx="0" presStyleCnt="5"/>
      <dgm:spPr/>
      <dgm:t>
        <a:bodyPr/>
        <a:lstStyle/>
        <a:p>
          <a:endParaRPr lang="fr-FR"/>
        </a:p>
      </dgm:t>
    </dgm:pt>
    <dgm:pt modelId="{01633A2D-5E69-4F0F-9189-115238792CA6}" type="pres">
      <dgm:prSet presAssocID="{4D0B23BD-8450-4F8E-8360-994DC8B9FE25}" presName="connectorText" presStyleLbl="sibTrans2D1" presStyleIdx="0" presStyleCnt="5"/>
      <dgm:spPr/>
      <dgm:t>
        <a:bodyPr/>
        <a:lstStyle/>
        <a:p>
          <a:endParaRPr lang="fr-FR"/>
        </a:p>
      </dgm:t>
    </dgm:pt>
    <dgm:pt modelId="{B26BF33B-658B-4793-BB7F-75AB67E16825}" type="pres">
      <dgm:prSet presAssocID="{A5DF15BA-EF70-4687-8E15-291BA722B165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BF1D71B-3A8D-4B8B-A3F0-E41ECF2C5C85}" type="pres">
      <dgm:prSet presAssocID="{7A0230EB-F758-4999-B6E0-E584B5B0AD27}" presName="parTrans" presStyleLbl="sibTrans2D1" presStyleIdx="1" presStyleCnt="5"/>
      <dgm:spPr/>
      <dgm:t>
        <a:bodyPr/>
        <a:lstStyle/>
        <a:p>
          <a:endParaRPr lang="fr-FR"/>
        </a:p>
      </dgm:t>
    </dgm:pt>
    <dgm:pt modelId="{F296D136-DA6B-4B06-90BF-8046C5F28656}" type="pres">
      <dgm:prSet presAssocID="{7A0230EB-F758-4999-B6E0-E584B5B0AD27}" presName="connectorText" presStyleLbl="sibTrans2D1" presStyleIdx="1" presStyleCnt="5"/>
      <dgm:spPr/>
      <dgm:t>
        <a:bodyPr/>
        <a:lstStyle/>
        <a:p>
          <a:endParaRPr lang="fr-FR"/>
        </a:p>
      </dgm:t>
    </dgm:pt>
    <dgm:pt modelId="{B94A1E8B-40CE-411A-BE2F-C1A935781228}" type="pres">
      <dgm:prSet presAssocID="{E5B31C59-6DCF-4672-9509-045CE9DC05B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C44EDF9-D01D-4808-954A-3F875C8DA7EC}" type="pres">
      <dgm:prSet presAssocID="{91CDCFC0-2F31-483F-ACAF-442CF7FD822C}" presName="parTrans" presStyleLbl="sibTrans2D1" presStyleIdx="2" presStyleCnt="5"/>
      <dgm:spPr/>
      <dgm:t>
        <a:bodyPr/>
        <a:lstStyle/>
        <a:p>
          <a:endParaRPr lang="fr-FR"/>
        </a:p>
      </dgm:t>
    </dgm:pt>
    <dgm:pt modelId="{D9387775-1D61-4A22-80F0-5A5F7D8E35EE}" type="pres">
      <dgm:prSet presAssocID="{91CDCFC0-2F31-483F-ACAF-442CF7FD822C}" presName="connectorText" presStyleLbl="sibTrans2D1" presStyleIdx="2" presStyleCnt="5"/>
      <dgm:spPr/>
      <dgm:t>
        <a:bodyPr/>
        <a:lstStyle/>
        <a:p>
          <a:endParaRPr lang="fr-FR"/>
        </a:p>
      </dgm:t>
    </dgm:pt>
    <dgm:pt modelId="{C51A3DC8-1C47-42BB-B02A-82BB656FA99C}" type="pres">
      <dgm:prSet presAssocID="{E438F082-C978-4295-9386-DD246E93D473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32CB580A-47BB-4E65-A637-B3587A08C12E}" type="pres">
      <dgm:prSet presAssocID="{4791C61F-520A-4D52-B35E-7F29F44D32F4}" presName="parTrans" presStyleLbl="sibTrans2D1" presStyleIdx="3" presStyleCnt="5"/>
      <dgm:spPr/>
      <dgm:t>
        <a:bodyPr/>
        <a:lstStyle/>
        <a:p>
          <a:endParaRPr lang="fr-FR"/>
        </a:p>
      </dgm:t>
    </dgm:pt>
    <dgm:pt modelId="{3C791032-C7AC-47DA-963C-B9A587C20D63}" type="pres">
      <dgm:prSet presAssocID="{4791C61F-520A-4D52-B35E-7F29F44D32F4}" presName="connectorText" presStyleLbl="sibTrans2D1" presStyleIdx="3" presStyleCnt="5"/>
      <dgm:spPr/>
      <dgm:t>
        <a:bodyPr/>
        <a:lstStyle/>
        <a:p>
          <a:endParaRPr lang="fr-FR"/>
        </a:p>
      </dgm:t>
    </dgm:pt>
    <dgm:pt modelId="{B868D382-7F3E-4627-80CD-B26F3136C898}" type="pres">
      <dgm:prSet presAssocID="{CC03D338-B28B-4482-A74E-D9094564C0DD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8C469FE-7DD2-4205-ACD3-F66A131134E3}" type="pres">
      <dgm:prSet presAssocID="{C48FD734-0E34-446F-80E1-BDECE602B947}" presName="parTrans" presStyleLbl="sibTrans2D1" presStyleIdx="4" presStyleCnt="5"/>
      <dgm:spPr/>
      <dgm:t>
        <a:bodyPr/>
        <a:lstStyle/>
        <a:p>
          <a:endParaRPr lang="fr-FR"/>
        </a:p>
      </dgm:t>
    </dgm:pt>
    <dgm:pt modelId="{43519E92-DC5F-4BAB-B266-4C9E2652D4B6}" type="pres">
      <dgm:prSet presAssocID="{C48FD734-0E34-446F-80E1-BDECE602B947}" presName="connectorText" presStyleLbl="sibTrans2D1" presStyleIdx="4" presStyleCnt="5"/>
      <dgm:spPr/>
      <dgm:t>
        <a:bodyPr/>
        <a:lstStyle/>
        <a:p>
          <a:endParaRPr lang="fr-FR"/>
        </a:p>
      </dgm:t>
    </dgm:pt>
    <dgm:pt modelId="{718BC656-196E-439C-89FD-30DC8B411CFC}" type="pres">
      <dgm:prSet presAssocID="{A0F8E0EE-0949-4680-803C-B9DDA64F4BAD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E2A47B16-5D19-4019-8AEB-6AE2EDA17B27}" type="presOf" srcId="{7A0230EB-F758-4999-B6E0-E584B5B0AD27}" destId="{8BF1D71B-3A8D-4B8B-A3F0-E41ECF2C5C85}" srcOrd="0" destOrd="0" presId="urn:microsoft.com/office/officeart/2005/8/layout/radial5"/>
    <dgm:cxn modelId="{1774DEFB-C8FB-4A56-8EB4-EC9A583AF85B}" srcId="{6DACE28F-D589-418D-A613-5B6847B4F0BA}" destId="{35E03209-C435-40D9-865A-A563A8C1523E}" srcOrd="0" destOrd="0" parTransId="{CD057A75-BC47-4729-A5ED-3654E969E116}" sibTransId="{D981CF41-8088-4792-A16B-F344426CB4BE}"/>
    <dgm:cxn modelId="{AA4BC070-EB1B-4C5E-96D6-9D47DC169270}" type="presOf" srcId="{E5B31C59-6DCF-4672-9509-045CE9DC05BB}" destId="{B94A1E8B-40CE-411A-BE2F-C1A935781228}" srcOrd="0" destOrd="0" presId="urn:microsoft.com/office/officeart/2005/8/layout/radial5"/>
    <dgm:cxn modelId="{56663EE9-A418-4533-B087-4AAE7C2EAA8F}" srcId="{35E03209-C435-40D9-865A-A563A8C1523E}" destId="{CC03D338-B28B-4482-A74E-D9094564C0DD}" srcOrd="3" destOrd="0" parTransId="{4791C61F-520A-4D52-B35E-7F29F44D32F4}" sibTransId="{DBAC4181-AB49-48BC-AD75-7DF9D74FD443}"/>
    <dgm:cxn modelId="{7FA29518-1E14-437D-A238-1EAACDAA76D1}" type="presOf" srcId="{C48FD734-0E34-446F-80E1-BDECE602B947}" destId="{43519E92-DC5F-4BAB-B266-4C9E2652D4B6}" srcOrd="1" destOrd="0" presId="urn:microsoft.com/office/officeart/2005/8/layout/radial5"/>
    <dgm:cxn modelId="{60403E26-FDC4-4482-90D4-E9B85BDABCFE}" type="presOf" srcId="{7A0230EB-F758-4999-B6E0-E584B5B0AD27}" destId="{F296D136-DA6B-4B06-90BF-8046C5F28656}" srcOrd="1" destOrd="0" presId="urn:microsoft.com/office/officeart/2005/8/layout/radial5"/>
    <dgm:cxn modelId="{26812959-41B5-46F0-A142-1C2C710D5C70}" type="presOf" srcId="{E438F082-C978-4295-9386-DD246E93D473}" destId="{C51A3DC8-1C47-42BB-B02A-82BB656FA99C}" srcOrd="0" destOrd="0" presId="urn:microsoft.com/office/officeart/2005/8/layout/radial5"/>
    <dgm:cxn modelId="{36E9CB28-1F09-4866-B7D9-115D5E27FA37}" type="presOf" srcId="{CC03D338-B28B-4482-A74E-D9094564C0DD}" destId="{B868D382-7F3E-4627-80CD-B26F3136C898}" srcOrd="0" destOrd="0" presId="urn:microsoft.com/office/officeart/2005/8/layout/radial5"/>
    <dgm:cxn modelId="{01FB18DD-7DA9-4965-930F-95CE0DF75B1F}" type="presOf" srcId="{C48FD734-0E34-446F-80E1-BDECE602B947}" destId="{98C469FE-7DD2-4205-ACD3-F66A131134E3}" srcOrd="0" destOrd="0" presId="urn:microsoft.com/office/officeart/2005/8/layout/radial5"/>
    <dgm:cxn modelId="{631C75EC-2872-40F6-B57B-16E49280159F}" type="presOf" srcId="{4791C61F-520A-4D52-B35E-7F29F44D32F4}" destId="{3C791032-C7AC-47DA-963C-B9A587C20D63}" srcOrd="1" destOrd="0" presId="urn:microsoft.com/office/officeart/2005/8/layout/radial5"/>
    <dgm:cxn modelId="{321ECC60-456C-4D86-B03B-8C66DEBBD038}" srcId="{35E03209-C435-40D9-865A-A563A8C1523E}" destId="{A5DF15BA-EF70-4687-8E15-291BA722B165}" srcOrd="0" destOrd="0" parTransId="{4D0B23BD-8450-4F8E-8360-994DC8B9FE25}" sibTransId="{54B1BA02-D5D6-46E7-80CB-C6FD184C8666}"/>
    <dgm:cxn modelId="{5C0239CF-FFFB-4C8F-92F4-64F5284BC3DC}" type="presOf" srcId="{4791C61F-520A-4D52-B35E-7F29F44D32F4}" destId="{32CB580A-47BB-4E65-A637-B3587A08C12E}" srcOrd="0" destOrd="0" presId="urn:microsoft.com/office/officeart/2005/8/layout/radial5"/>
    <dgm:cxn modelId="{51864128-8336-415D-AA07-1C13A867367B}" type="presOf" srcId="{91CDCFC0-2F31-483F-ACAF-442CF7FD822C}" destId="{D9387775-1D61-4A22-80F0-5A5F7D8E35EE}" srcOrd="1" destOrd="0" presId="urn:microsoft.com/office/officeart/2005/8/layout/radial5"/>
    <dgm:cxn modelId="{9C0EACAD-2AA1-48C9-AE9B-19921DD43067}" type="presOf" srcId="{A5DF15BA-EF70-4687-8E15-291BA722B165}" destId="{B26BF33B-658B-4793-BB7F-75AB67E16825}" srcOrd="0" destOrd="0" presId="urn:microsoft.com/office/officeart/2005/8/layout/radial5"/>
    <dgm:cxn modelId="{26B47A96-3E4F-4B7F-8161-6FE903FD99B0}" type="presOf" srcId="{A0F8E0EE-0949-4680-803C-B9DDA64F4BAD}" destId="{718BC656-196E-439C-89FD-30DC8B411CFC}" srcOrd="0" destOrd="0" presId="urn:microsoft.com/office/officeart/2005/8/layout/radial5"/>
    <dgm:cxn modelId="{CBF0F437-EE2E-4FE1-B355-7AF887F91C33}" srcId="{35E03209-C435-40D9-865A-A563A8C1523E}" destId="{A0F8E0EE-0949-4680-803C-B9DDA64F4BAD}" srcOrd="4" destOrd="0" parTransId="{C48FD734-0E34-446F-80E1-BDECE602B947}" sibTransId="{9CC295DF-A70D-4F04-A0D9-3E10F1457D87}"/>
    <dgm:cxn modelId="{FBF0386B-5F3F-4A8E-96FA-17C06363F1DA}" srcId="{35E03209-C435-40D9-865A-A563A8C1523E}" destId="{E438F082-C978-4295-9386-DD246E93D473}" srcOrd="2" destOrd="0" parTransId="{91CDCFC0-2F31-483F-ACAF-442CF7FD822C}" sibTransId="{3DB63EBB-EDFB-4004-8B0C-7F900880884A}"/>
    <dgm:cxn modelId="{3B426B92-11D8-4AD8-9CC9-7B905E9F1361}" type="presOf" srcId="{4D0B23BD-8450-4F8E-8360-994DC8B9FE25}" destId="{01633A2D-5E69-4F0F-9189-115238792CA6}" srcOrd="1" destOrd="0" presId="urn:microsoft.com/office/officeart/2005/8/layout/radial5"/>
    <dgm:cxn modelId="{EA262945-576E-46A2-BC80-D4D8035A981A}" type="presOf" srcId="{91CDCFC0-2F31-483F-ACAF-442CF7FD822C}" destId="{BC44EDF9-D01D-4808-954A-3F875C8DA7EC}" srcOrd="0" destOrd="0" presId="urn:microsoft.com/office/officeart/2005/8/layout/radial5"/>
    <dgm:cxn modelId="{C1E90810-9C59-4F7E-A03C-74CBB6A95B13}" type="presOf" srcId="{35E03209-C435-40D9-865A-A563A8C1523E}" destId="{ACE30771-2046-43E5-8974-833A47BA2E23}" srcOrd="0" destOrd="0" presId="urn:microsoft.com/office/officeart/2005/8/layout/radial5"/>
    <dgm:cxn modelId="{72434907-2C75-4986-9564-0C82DDCEE958}" type="presOf" srcId="{6DACE28F-D589-418D-A613-5B6847B4F0BA}" destId="{D49CB560-57C3-4C63-A865-FA3D088E70F9}" srcOrd="0" destOrd="0" presId="urn:microsoft.com/office/officeart/2005/8/layout/radial5"/>
    <dgm:cxn modelId="{8DEB4644-581E-4FFE-B25E-F2AD7523CB63}" type="presOf" srcId="{4D0B23BD-8450-4F8E-8360-994DC8B9FE25}" destId="{4F52CABF-E7CF-4AFF-AF7A-2D8BBC214F1E}" srcOrd="0" destOrd="0" presId="urn:microsoft.com/office/officeart/2005/8/layout/radial5"/>
    <dgm:cxn modelId="{0880B0F7-33F0-492B-B4E0-9F9E1B86515B}" srcId="{35E03209-C435-40D9-865A-A563A8C1523E}" destId="{E5B31C59-6DCF-4672-9509-045CE9DC05BB}" srcOrd="1" destOrd="0" parTransId="{7A0230EB-F758-4999-B6E0-E584B5B0AD27}" sibTransId="{9E7EC7EB-86AE-47B2-B9E7-A27A8C7EEE6B}"/>
    <dgm:cxn modelId="{F4E2C99E-24E6-40D8-8DF0-7330FA62FD49}" type="presParOf" srcId="{D49CB560-57C3-4C63-A865-FA3D088E70F9}" destId="{ACE30771-2046-43E5-8974-833A47BA2E23}" srcOrd="0" destOrd="0" presId="urn:microsoft.com/office/officeart/2005/8/layout/radial5"/>
    <dgm:cxn modelId="{38F2805F-A9BC-42AF-9BF2-58237F2782E1}" type="presParOf" srcId="{D49CB560-57C3-4C63-A865-FA3D088E70F9}" destId="{4F52CABF-E7CF-4AFF-AF7A-2D8BBC214F1E}" srcOrd="1" destOrd="0" presId="urn:microsoft.com/office/officeart/2005/8/layout/radial5"/>
    <dgm:cxn modelId="{52C53534-B62B-44A7-9A2D-F662DC811F7B}" type="presParOf" srcId="{4F52CABF-E7CF-4AFF-AF7A-2D8BBC214F1E}" destId="{01633A2D-5E69-4F0F-9189-115238792CA6}" srcOrd="0" destOrd="0" presId="urn:microsoft.com/office/officeart/2005/8/layout/radial5"/>
    <dgm:cxn modelId="{E19CFE56-81E0-48F2-83F0-AF3D7492669E}" type="presParOf" srcId="{D49CB560-57C3-4C63-A865-FA3D088E70F9}" destId="{B26BF33B-658B-4793-BB7F-75AB67E16825}" srcOrd="2" destOrd="0" presId="urn:microsoft.com/office/officeart/2005/8/layout/radial5"/>
    <dgm:cxn modelId="{E8069066-BBC2-4CF7-87E9-CF7BEAD26400}" type="presParOf" srcId="{D49CB560-57C3-4C63-A865-FA3D088E70F9}" destId="{8BF1D71B-3A8D-4B8B-A3F0-E41ECF2C5C85}" srcOrd="3" destOrd="0" presId="urn:microsoft.com/office/officeart/2005/8/layout/radial5"/>
    <dgm:cxn modelId="{EF0CF937-8885-4B8C-AA46-65F99D3FD4B0}" type="presParOf" srcId="{8BF1D71B-3A8D-4B8B-A3F0-E41ECF2C5C85}" destId="{F296D136-DA6B-4B06-90BF-8046C5F28656}" srcOrd="0" destOrd="0" presId="urn:microsoft.com/office/officeart/2005/8/layout/radial5"/>
    <dgm:cxn modelId="{0DD169CD-D843-476F-A768-D13469A1038A}" type="presParOf" srcId="{D49CB560-57C3-4C63-A865-FA3D088E70F9}" destId="{B94A1E8B-40CE-411A-BE2F-C1A935781228}" srcOrd="4" destOrd="0" presId="urn:microsoft.com/office/officeart/2005/8/layout/radial5"/>
    <dgm:cxn modelId="{C27A78D2-9274-41B9-B2F3-B48275F3B5EA}" type="presParOf" srcId="{D49CB560-57C3-4C63-A865-FA3D088E70F9}" destId="{BC44EDF9-D01D-4808-954A-3F875C8DA7EC}" srcOrd="5" destOrd="0" presId="urn:microsoft.com/office/officeart/2005/8/layout/radial5"/>
    <dgm:cxn modelId="{1B7DCC1F-B11E-47CB-8518-70B1C97B30E2}" type="presParOf" srcId="{BC44EDF9-D01D-4808-954A-3F875C8DA7EC}" destId="{D9387775-1D61-4A22-80F0-5A5F7D8E35EE}" srcOrd="0" destOrd="0" presId="urn:microsoft.com/office/officeart/2005/8/layout/radial5"/>
    <dgm:cxn modelId="{8C7F2C8B-B917-4083-A7B2-EE45677199E8}" type="presParOf" srcId="{D49CB560-57C3-4C63-A865-FA3D088E70F9}" destId="{C51A3DC8-1C47-42BB-B02A-82BB656FA99C}" srcOrd="6" destOrd="0" presId="urn:microsoft.com/office/officeart/2005/8/layout/radial5"/>
    <dgm:cxn modelId="{C483E309-45FF-4C94-BA98-B5BD6B55A2DF}" type="presParOf" srcId="{D49CB560-57C3-4C63-A865-FA3D088E70F9}" destId="{32CB580A-47BB-4E65-A637-B3587A08C12E}" srcOrd="7" destOrd="0" presId="urn:microsoft.com/office/officeart/2005/8/layout/radial5"/>
    <dgm:cxn modelId="{1D7C9DAD-CF23-4E1A-AFA0-4CCC8BE5C6A5}" type="presParOf" srcId="{32CB580A-47BB-4E65-A637-B3587A08C12E}" destId="{3C791032-C7AC-47DA-963C-B9A587C20D63}" srcOrd="0" destOrd="0" presId="urn:microsoft.com/office/officeart/2005/8/layout/radial5"/>
    <dgm:cxn modelId="{07A8BEA8-4A68-46A7-BCE0-2B41909D959B}" type="presParOf" srcId="{D49CB560-57C3-4C63-A865-FA3D088E70F9}" destId="{B868D382-7F3E-4627-80CD-B26F3136C898}" srcOrd="8" destOrd="0" presId="urn:microsoft.com/office/officeart/2005/8/layout/radial5"/>
    <dgm:cxn modelId="{ADCBE07C-8FFB-4DF0-8658-0F21B2E59985}" type="presParOf" srcId="{D49CB560-57C3-4C63-A865-FA3D088E70F9}" destId="{98C469FE-7DD2-4205-ACD3-F66A131134E3}" srcOrd="9" destOrd="0" presId="urn:microsoft.com/office/officeart/2005/8/layout/radial5"/>
    <dgm:cxn modelId="{E16F9867-5403-4149-AB6A-9E3B647EFC31}" type="presParOf" srcId="{98C469FE-7DD2-4205-ACD3-F66A131134E3}" destId="{43519E92-DC5F-4BAB-B266-4C9E2652D4B6}" srcOrd="0" destOrd="0" presId="urn:microsoft.com/office/officeart/2005/8/layout/radial5"/>
    <dgm:cxn modelId="{EC06D3C5-EE05-4ABB-965F-62D908BD515C}" type="presParOf" srcId="{D49CB560-57C3-4C63-A865-FA3D088E70F9}" destId="{718BC656-196E-439C-89FD-30DC8B411CFC}" srcOrd="10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EFD6AC5E-9EDB-4BF8-B937-A52BF032957D}" type="doc">
      <dgm:prSet loTypeId="urn:microsoft.com/office/officeart/2005/8/layout/chevron2" loCatId="list" qsTypeId="urn:microsoft.com/office/officeart/2005/8/quickstyle/simple1" qsCatId="simple" csTypeId="urn:microsoft.com/office/officeart/2005/8/colors/accent5_4" csCatId="accent5" phldr="1"/>
      <dgm:spPr/>
      <dgm:t>
        <a:bodyPr/>
        <a:lstStyle/>
        <a:p>
          <a:endParaRPr lang="fr-FR"/>
        </a:p>
      </dgm:t>
    </dgm:pt>
    <dgm:pt modelId="{EA973810-EDE2-487E-81FB-4D8A955BDE17}">
      <dgm:prSet phldrT="[Texte]"/>
      <dgm:spPr/>
      <dgm:t>
        <a:bodyPr/>
        <a:lstStyle/>
        <a:p>
          <a:r>
            <a:rPr lang="fr-FR" dirty="0" smtClean="0"/>
            <a:t>Choix de formation</a:t>
          </a:r>
          <a:endParaRPr lang="fr-FR" dirty="0"/>
        </a:p>
      </dgm:t>
    </dgm:pt>
    <dgm:pt modelId="{2099C718-3C81-4A25-B191-B7CE3E344FB0}" type="parTrans" cxnId="{69FEB48C-28B8-4878-90D6-E861A3D106B7}">
      <dgm:prSet/>
      <dgm:spPr/>
      <dgm:t>
        <a:bodyPr/>
        <a:lstStyle/>
        <a:p>
          <a:endParaRPr lang="fr-FR"/>
        </a:p>
      </dgm:t>
    </dgm:pt>
    <dgm:pt modelId="{7BD06AC1-6680-4A56-99E2-2A4B6068142C}" type="sibTrans" cxnId="{69FEB48C-28B8-4878-90D6-E861A3D106B7}">
      <dgm:prSet/>
      <dgm:spPr/>
      <dgm:t>
        <a:bodyPr/>
        <a:lstStyle/>
        <a:p>
          <a:endParaRPr lang="fr-FR"/>
        </a:p>
      </dgm:t>
    </dgm:pt>
    <dgm:pt modelId="{4C15847E-34A0-4F00-8485-B6FBEE2CA1E1}">
      <dgm:prSet phldrT="[Texte]"/>
      <dgm:spPr/>
      <dgm:t>
        <a:bodyPr/>
        <a:lstStyle/>
        <a:p>
          <a:r>
            <a:rPr lang="fr-FR" dirty="0" smtClean="0"/>
            <a:t>Licence Sciences de Gestion à l’ISEM</a:t>
          </a:r>
          <a:endParaRPr lang="fr-FR" dirty="0"/>
        </a:p>
      </dgm:t>
    </dgm:pt>
    <dgm:pt modelId="{11E14F5B-1C39-4815-BA94-C72213D8E0DD}" type="parTrans" cxnId="{55EE4E6B-5C78-4739-9963-581EED2F4744}">
      <dgm:prSet/>
      <dgm:spPr/>
      <dgm:t>
        <a:bodyPr/>
        <a:lstStyle/>
        <a:p>
          <a:endParaRPr lang="fr-FR"/>
        </a:p>
      </dgm:t>
    </dgm:pt>
    <dgm:pt modelId="{364299A3-9ECB-486B-9A9F-CBDDB00373AB}" type="sibTrans" cxnId="{55EE4E6B-5C78-4739-9963-581EED2F4744}">
      <dgm:prSet/>
      <dgm:spPr/>
      <dgm:t>
        <a:bodyPr/>
        <a:lstStyle/>
        <a:p>
          <a:endParaRPr lang="fr-FR"/>
        </a:p>
      </dgm:t>
    </dgm:pt>
    <dgm:pt modelId="{D69767B9-CDB7-49AB-A58B-BEF4E2FB57F2}">
      <dgm:prSet phldrT="[Texte]"/>
      <dgm:spPr/>
      <dgm:t>
        <a:bodyPr/>
        <a:lstStyle/>
        <a:p>
          <a:r>
            <a:rPr lang="fr-FR" dirty="0" smtClean="0"/>
            <a:t>Master Marketing-Vente</a:t>
          </a:r>
          <a:endParaRPr lang="fr-FR" dirty="0"/>
        </a:p>
      </dgm:t>
    </dgm:pt>
    <dgm:pt modelId="{3000B347-833E-4B5D-AA31-056F6C204255}" type="parTrans" cxnId="{94A79493-4205-4436-A143-D76B01B07E96}">
      <dgm:prSet/>
      <dgm:spPr/>
      <dgm:t>
        <a:bodyPr/>
        <a:lstStyle/>
        <a:p>
          <a:endParaRPr lang="fr-FR"/>
        </a:p>
      </dgm:t>
    </dgm:pt>
    <dgm:pt modelId="{516CFC1E-3068-4D2D-85C0-DAA40BEFBBC4}" type="sibTrans" cxnId="{94A79493-4205-4436-A143-D76B01B07E96}">
      <dgm:prSet/>
      <dgm:spPr/>
      <dgm:t>
        <a:bodyPr/>
        <a:lstStyle/>
        <a:p>
          <a:endParaRPr lang="fr-FR"/>
        </a:p>
      </dgm:t>
    </dgm:pt>
    <dgm:pt modelId="{C5CB1997-6DE4-4238-B8FB-AE37E9A28BC5}">
      <dgm:prSet phldrT="[Texte]"/>
      <dgm:spPr/>
      <dgm:t>
        <a:bodyPr/>
        <a:lstStyle/>
        <a:p>
          <a:r>
            <a:rPr lang="fr-FR" dirty="0" smtClean="0"/>
            <a:t>Choix de stages</a:t>
          </a:r>
          <a:endParaRPr lang="fr-FR" dirty="0"/>
        </a:p>
      </dgm:t>
    </dgm:pt>
    <dgm:pt modelId="{BBF39018-D2F7-46C6-8572-96ED3D50DCD7}" type="parTrans" cxnId="{7B00EBCF-DEAE-44D7-B006-E249E32E8DBB}">
      <dgm:prSet/>
      <dgm:spPr/>
      <dgm:t>
        <a:bodyPr/>
        <a:lstStyle/>
        <a:p>
          <a:endParaRPr lang="fr-FR"/>
        </a:p>
      </dgm:t>
    </dgm:pt>
    <dgm:pt modelId="{13397445-6C65-4EBE-A488-7551ACBC3FE8}" type="sibTrans" cxnId="{7B00EBCF-DEAE-44D7-B006-E249E32E8DBB}">
      <dgm:prSet/>
      <dgm:spPr/>
      <dgm:t>
        <a:bodyPr/>
        <a:lstStyle/>
        <a:p>
          <a:endParaRPr lang="fr-FR"/>
        </a:p>
      </dgm:t>
    </dgm:pt>
    <dgm:pt modelId="{1D60C04E-80C1-460A-B35B-815F2613309C}">
      <dgm:prSet phldrT="[Texte]"/>
      <dgm:spPr/>
      <dgm:t>
        <a:bodyPr/>
        <a:lstStyle/>
        <a:p>
          <a:r>
            <a:rPr lang="fr-FR" dirty="0" smtClean="0"/>
            <a:t>En agence ou en entreprise privée</a:t>
          </a:r>
          <a:endParaRPr lang="fr-FR" dirty="0"/>
        </a:p>
      </dgm:t>
    </dgm:pt>
    <dgm:pt modelId="{7B462DC8-4853-4FD8-BD45-7C7D7F9BBC67}" type="parTrans" cxnId="{2C6322BD-1933-450C-924F-C147F9F49A40}">
      <dgm:prSet/>
      <dgm:spPr/>
      <dgm:t>
        <a:bodyPr/>
        <a:lstStyle/>
        <a:p>
          <a:endParaRPr lang="fr-FR"/>
        </a:p>
      </dgm:t>
    </dgm:pt>
    <dgm:pt modelId="{C9EBF1E6-8B67-45DC-9C90-49AFAF47B523}" type="sibTrans" cxnId="{2C6322BD-1933-450C-924F-C147F9F49A40}">
      <dgm:prSet/>
      <dgm:spPr/>
      <dgm:t>
        <a:bodyPr/>
        <a:lstStyle/>
        <a:p>
          <a:endParaRPr lang="fr-FR"/>
        </a:p>
      </dgm:t>
    </dgm:pt>
    <dgm:pt modelId="{B50B4B78-D669-45AD-AE27-D156B710506D}">
      <dgm:prSet phldrT="[Texte]"/>
      <dgm:spPr/>
      <dgm:t>
        <a:bodyPr/>
        <a:lstStyle/>
        <a:p>
          <a:r>
            <a:rPr lang="fr-FR" dirty="0" smtClean="0"/>
            <a:t>Points positifs</a:t>
          </a:r>
          <a:endParaRPr lang="fr-FR" dirty="0"/>
        </a:p>
      </dgm:t>
    </dgm:pt>
    <dgm:pt modelId="{E772CC48-DBDE-4413-95BC-5A009FF1EC0E}" type="parTrans" cxnId="{724D3C8E-56AE-4D92-AA81-7EEA50C74C10}">
      <dgm:prSet/>
      <dgm:spPr/>
      <dgm:t>
        <a:bodyPr/>
        <a:lstStyle/>
        <a:p>
          <a:endParaRPr lang="fr-FR"/>
        </a:p>
      </dgm:t>
    </dgm:pt>
    <dgm:pt modelId="{8BF4D4BA-256F-4AAB-98B1-EF71EE6199F1}" type="sibTrans" cxnId="{724D3C8E-56AE-4D92-AA81-7EEA50C74C10}">
      <dgm:prSet/>
      <dgm:spPr/>
      <dgm:t>
        <a:bodyPr/>
        <a:lstStyle/>
        <a:p>
          <a:endParaRPr lang="fr-FR"/>
        </a:p>
      </dgm:t>
    </dgm:pt>
    <dgm:pt modelId="{0C333BED-70A6-4300-89B0-42E42BCF94DC}">
      <dgm:prSet phldrT="[Texte]"/>
      <dgm:spPr/>
      <dgm:t>
        <a:bodyPr/>
        <a:lstStyle/>
        <a:p>
          <a:r>
            <a:rPr lang="fr-FR" dirty="0" smtClean="0"/>
            <a:t>Confronter idées et réalité</a:t>
          </a:r>
          <a:endParaRPr lang="fr-FR" dirty="0"/>
        </a:p>
      </dgm:t>
    </dgm:pt>
    <dgm:pt modelId="{F96B2565-1EC9-4B0A-A4B8-19EC98E681D9}" type="parTrans" cxnId="{3EB97AE7-882F-4F0C-A6A0-BB7FA31A740B}">
      <dgm:prSet/>
      <dgm:spPr/>
      <dgm:t>
        <a:bodyPr/>
        <a:lstStyle/>
        <a:p>
          <a:endParaRPr lang="fr-FR"/>
        </a:p>
      </dgm:t>
    </dgm:pt>
    <dgm:pt modelId="{BF396466-EBD0-464F-B490-D1B74D196CD7}" type="sibTrans" cxnId="{3EB97AE7-882F-4F0C-A6A0-BB7FA31A740B}">
      <dgm:prSet/>
      <dgm:spPr/>
      <dgm:t>
        <a:bodyPr/>
        <a:lstStyle/>
        <a:p>
          <a:endParaRPr lang="fr-FR"/>
        </a:p>
      </dgm:t>
    </dgm:pt>
    <dgm:pt modelId="{F729B3B1-C641-472B-9F93-A0C590C62663}">
      <dgm:prSet phldrT="[Texte]"/>
      <dgm:spPr/>
      <dgm:t>
        <a:bodyPr/>
        <a:lstStyle/>
        <a:p>
          <a:r>
            <a:rPr lang="fr-FR" dirty="0" smtClean="0"/>
            <a:t>Travail d’équipe</a:t>
          </a:r>
          <a:endParaRPr lang="fr-FR" dirty="0"/>
        </a:p>
      </dgm:t>
    </dgm:pt>
    <dgm:pt modelId="{4106F08D-4804-41D7-AE5F-1570BBA1C8D3}" type="parTrans" cxnId="{4DAEADB5-99C3-4D08-AC52-95DAFDACAC50}">
      <dgm:prSet/>
      <dgm:spPr/>
      <dgm:t>
        <a:bodyPr/>
        <a:lstStyle/>
        <a:p>
          <a:endParaRPr lang="fr-FR"/>
        </a:p>
      </dgm:t>
    </dgm:pt>
    <dgm:pt modelId="{E9895EBC-A955-4E73-BA5A-55C33D36644F}" type="sibTrans" cxnId="{4DAEADB5-99C3-4D08-AC52-95DAFDACAC50}">
      <dgm:prSet/>
      <dgm:spPr/>
      <dgm:t>
        <a:bodyPr/>
        <a:lstStyle/>
        <a:p>
          <a:endParaRPr lang="fr-FR"/>
        </a:p>
      </dgm:t>
    </dgm:pt>
    <dgm:pt modelId="{B6C0549D-E400-41BD-A77A-12777EB004B3}">
      <dgm:prSet phldrT="[Texte]"/>
      <dgm:spPr/>
      <dgm:t>
        <a:bodyPr/>
        <a:lstStyle/>
        <a:p>
          <a:r>
            <a:rPr lang="fr-FR" dirty="0" smtClean="0"/>
            <a:t>Rencontrer des professionnels</a:t>
          </a:r>
          <a:endParaRPr lang="fr-FR" dirty="0"/>
        </a:p>
      </dgm:t>
    </dgm:pt>
    <dgm:pt modelId="{386B438A-DEE3-4A35-B21C-080402F63BFD}" type="parTrans" cxnId="{048699D8-F673-40C5-BA92-6C646F296411}">
      <dgm:prSet/>
      <dgm:spPr/>
      <dgm:t>
        <a:bodyPr/>
        <a:lstStyle/>
        <a:p>
          <a:endParaRPr lang="fr-FR"/>
        </a:p>
      </dgm:t>
    </dgm:pt>
    <dgm:pt modelId="{ACD9DB13-ED15-467C-9E13-5C9A366B006A}" type="sibTrans" cxnId="{048699D8-F673-40C5-BA92-6C646F296411}">
      <dgm:prSet/>
      <dgm:spPr/>
      <dgm:t>
        <a:bodyPr/>
        <a:lstStyle/>
        <a:p>
          <a:endParaRPr lang="fr-FR"/>
        </a:p>
      </dgm:t>
    </dgm:pt>
    <dgm:pt modelId="{59F9B85B-A790-4B61-85C9-3E44D200DBEA}">
      <dgm:prSet phldrT="[Texte]"/>
      <dgm:spPr/>
      <dgm:t>
        <a:bodyPr/>
        <a:lstStyle/>
        <a:p>
          <a:r>
            <a:rPr lang="fr-FR" dirty="0" smtClean="0"/>
            <a:t>En petites ou grandes structures</a:t>
          </a:r>
          <a:endParaRPr lang="fr-FR" dirty="0"/>
        </a:p>
      </dgm:t>
    </dgm:pt>
    <dgm:pt modelId="{1BD3BE66-7624-4937-9F84-1897D8046DD5}" type="parTrans" cxnId="{47A86457-9F55-4000-9F2A-CE79AFD6B5B9}">
      <dgm:prSet/>
      <dgm:spPr/>
      <dgm:t>
        <a:bodyPr/>
        <a:lstStyle/>
        <a:p>
          <a:endParaRPr lang="fr-FR"/>
        </a:p>
      </dgm:t>
    </dgm:pt>
    <dgm:pt modelId="{15AEF76F-1F1C-478B-83CC-09A81AEF0580}" type="sibTrans" cxnId="{47A86457-9F55-4000-9F2A-CE79AFD6B5B9}">
      <dgm:prSet/>
      <dgm:spPr/>
      <dgm:t>
        <a:bodyPr/>
        <a:lstStyle/>
        <a:p>
          <a:endParaRPr lang="fr-FR"/>
        </a:p>
      </dgm:t>
    </dgm:pt>
    <dgm:pt modelId="{56CA50E5-61BC-4255-AAD1-6D6D62002D44}">
      <dgm:prSet phldrT="[Texte]"/>
      <dgm:spPr/>
      <dgm:t>
        <a:bodyPr/>
        <a:lstStyle/>
        <a:p>
          <a:r>
            <a:rPr lang="fr-FR" dirty="0" smtClean="0"/>
            <a:t>Spécialisation Marketing-Communication et Etudes</a:t>
          </a:r>
          <a:endParaRPr lang="fr-FR" dirty="0"/>
        </a:p>
      </dgm:t>
    </dgm:pt>
    <dgm:pt modelId="{63C1E837-76BF-4061-A329-CAAC955ED85D}" type="parTrans" cxnId="{407FBBA0-E334-4429-8291-26F4DDA99C11}">
      <dgm:prSet/>
      <dgm:spPr/>
      <dgm:t>
        <a:bodyPr/>
        <a:lstStyle/>
        <a:p>
          <a:endParaRPr lang="fr-FR"/>
        </a:p>
      </dgm:t>
    </dgm:pt>
    <dgm:pt modelId="{400DFEC8-DFD8-47C0-BE8B-907D6D1DBDC1}" type="sibTrans" cxnId="{407FBBA0-E334-4429-8291-26F4DDA99C11}">
      <dgm:prSet/>
      <dgm:spPr/>
      <dgm:t>
        <a:bodyPr/>
        <a:lstStyle/>
        <a:p>
          <a:endParaRPr lang="fr-FR"/>
        </a:p>
      </dgm:t>
    </dgm:pt>
    <dgm:pt modelId="{E397968B-2E8B-466A-945E-6EF2F3DCC214}" type="pres">
      <dgm:prSet presAssocID="{EFD6AC5E-9EDB-4BF8-B937-A52BF032957D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fr-FR"/>
        </a:p>
      </dgm:t>
    </dgm:pt>
    <dgm:pt modelId="{BC99B71E-5D4F-46AA-ACF5-8A1CF4C6D59A}" type="pres">
      <dgm:prSet presAssocID="{EA973810-EDE2-487E-81FB-4D8A955BDE17}" presName="composite" presStyleCnt="0"/>
      <dgm:spPr/>
      <dgm:t>
        <a:bodyPr/>
        <a:lstStyle/>
        <a:p>
          <a:endParaRPr lang="fr-FR"/>
        </a:p>
      </dgm:t>
    </dgm:pt>
    <dgm:pt modelId="{5C384AF4-7F65-4EAA-9F84-C61B6E943A41}" type="pres">
      <dgm:prSet presAssocID="{EA973810-EDE2-487E-81FB-4D8A955BDE17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B1E5449A-5281-42A3-8E2D-97B7C5DA9CA6}" type="pres">
      <dgm:prSet presAssocID="{EA973810-EDE2-487E-81FB-4D8A955BDE17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91C2366F-CC78-44EB-9281-56C34A752386}" type="pres">
      <dgm:prSet presAssocID="{7BD06AC1-6680-4A56-99E2-2A4B6068142C}" presName="sp" presStyleCnt="0"/>
      <dgm:spPr/>
      <dgm:t>
        <a:bodyPr/>
        <a:lstStyle/>
        <a:p>
          <a:endParaRPr lang="fr-FR"/>
        </a:p>
      </dgm:t>
    </dgm:pt>
    <dgm:pt modelId="{8082725B-7C8B-44EE-822B-68FD1F4CBBD2}" type="pres">
      <dgm:prSet presAssocID="{C5CB1997-6DE4-4238-B8FB-AE37E9A28BC5}" presName="composite" presStyleCnt="0"/>
      <dgm:spPr/>
      <dgm:t>
        <a:bodyPr/>
        <a:lstStyle/>
        <a:p>
          <a:endParaRPr lang="fr-FR"/>
        </a:p>
      </dgm:t>
    </dgm:pt>
    <dgm:pt modelId="{39168518-AA25-488C-B65E-A8A02F8F678C}" type="pres">
      <dgm:prSet presAssocID="{C5CB1997-6DE4-4238-B8FB-AE37E9A28BC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6843A752-81E7-4566-BE59-D41DEA6C9335}" type="pres">
      <dgm:prSet presAssocID="{C5CB1997-6DE4-4238-B8FB-AE37E9A28BC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8E9F68D1-2057-44B7-81EC-822E28E9D6B0}" type="pres">
      <dgm:prSet presAssocID="{13397445-6C65-4EBE-A488-7551ACBC3FE8}" presName="sp" presStyleCnt="0"/>
      <dgm:spPr/>
      <dgm:t>
        <a:bodyPr/>
        <a:lstStyle/>
        <a:p>
          <a:endParaRPr lang="fr-FR"/>
        </a:p>
      </dgm:t>
    </dgm:pt>
    <dgm:pt modelId="{7D17D53A-F066-4F47-9C3E-397A68CD993F}" type="pres">
      <dgm:prSet presAssocID="{B50B4B78-D669-45AD-AE27-D156B710506D}" presName="composite" presStyleCnt="0"/>
      <dgm:spPr/>
      <dgm:t>
        <a:bodyPr/>
        <a:lstStyle/>
        <a:p>
          <a:endParaRPr lang="fr-FR"/>
        </a:p>
      </dgm:t>
    </dgm:pt>
    <dgm:pt modelId="{1A70EA1C-EB8E-43FE-832A-7E2E244FB8E7}" type="pres">
      <dgm:prSet presAssocID="{B50B4B78-D669-45AD-AE27-D156B710506D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fr-FR"/>
        </a:p>
      </dgm:t>
    </dgm:pt>
    <dgm:pt modelId="{5F481552-E6AA-4F3F-A5AB-A86099FC3BFD}" type="pres">
      <dgm:prSet presAssocID="{B50B4B78-D669-45AD-AE27-D156B710506D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fr-FR"/>
        </a:p>
      </dgm:t>
    </dgm:pt>
  </dgm:ptLst>
  <dgm:cxnLst>
    <dgm:cxn modelId="{69FEB48C-28B8-4878-90D6-E861A3D106B7}" srcId="{EFD6AC5E-9EDB-4BF8-B937-A52BF032957D}" destId="{EA973810-EDE2-487E-81FB-4D8A955BDE17}" srcOrd="0" destOrd="0" parTransId="{2099C718-3C81-4A25-B191-B7CE3E344FB0}" sibTransId="{7BD06AC1-6680-4A56-99E2-2A4B6068142C}"/>
    <dgm:cxn modelId="{407FBBA0-E334-4429-8291-26F4DDA99C11}" srcId="{EA973810-EDE2-487E-81FB-4D8A955BDE17}" destId="{56CA50E5-61BC-4255-AAD1-6D6D62002D44}" srcOrd="2" destOrd="0" parTransId="{63C1E837-76BF-4061-A329-CAAC955ED85D}" sibTransId="{400DFEC8-DFD8-47C0-BE8B-907D6D1DBDC1}"/>
    <dgm:cxn modelId="{2979ED12-D124-46B6-8D13-251A189CB12A}" type="presOf" srcId="{B6C0549D-E400-41BD-A77A-12777EB004B3}" destId="{5F481552-E6AA-4F3F-A5AB-A86099FC3BFD}" srcOrd="0" destOrd="2" presId="urn:microsoft.com/office/officeart/2005/8/layout/chevron2"/>
    <dgm:cxn modelId="{979A8682-C043-45D2-BAC1-883EC67F2D0E}" type="presOf" srcId="{59F9B85B-A790-4B61-85C9-3E44D200DBEA}" destId="{6843A752-81E7-4566-BE59-D41DEA6C9335}" srcOrd="0" destOrd="1" presId="urn:microsoft.com/office/officeart/2005/8/layout/chevron2"/>
    <dgm:cxn modelId="{B6B1F5BC-7377-41C6-83D2-736B4F8163D7}" type="presOf" srcId="{C5CB1997-6DE4-4238-B8FB-AE37E9A28BC5}" destId="{39168518-AA25-488C-B65E-A8A02F8F678C}" srcOrd="0" destOrd="0" presId="urn:microsoft.com/office/officeart/2005/8/layout/chevron2"/>
    <dgm:cxn modelId="{724D3C8E-56AE-4D92-AA81-7EEA50C74C10}" srcId="{EFD6AC5E-9EDB-4BF8-B937-A52BF032957D}" destId="{B50B4B78-D669-45AD-AE27-D156B710506D}" srcOrd="2" destOrd="0" parTransId="{E772CC48-DBDE-4413-95BC-5A009FF1EC0E}" sibTransId="{8BF4D4BA-256F-4AAB-98B1-EF71EE6199F1}"/>
    <dgm:cxn modelId="{4F6F9306-59D8-49F4-9F7C-C9C8B7E0F386}" type="presOf" srcId="{1D60C04E-80C1-460A-B35B-815F2613309C}" destId="{6843A752-81E7-4566-BE59-D41DEA6C9335}" srcOrd="0" destOrd="0" presId="urn:microsoft.com/office/officeart/2005/8/layout/chevron2"/>
    <dgm:cxn modelId="{94A79493-4205-4436-A143-D76B01B07E96}" srcId="{EA973810-EDE2-487E-81FB-4D8A955BDE17}" destId="{D69767B9-CDB7-49AB-A58B-BEF4E2FB57F2}" srcOrd="1" destOrd="0" parTransId="{3000B347-833E-4B5D-AA31-056F6C204255}" sibTransId="{516CFC1E-3068-4D2D-85C0-DAA40BEFBBC4}"/>
    <dgm:cxn modelId="{7B00EBCF-DEAE-44D7-B006-E249E32E8DBB}" srcId="{EFD6AC5E-9EDB-4BF8-B937-A52BF032957D}" destId="{C5CB1997-6DE4-4238-B8FB-AE37E9A28BC5}" srcOrd="1" destOrd="0" parTransId="{BBF39018-D2F7-46C6-8572-96ED3D50DCD7}" sibTransId="{13397445-6C65-4EBE-A488-7551ACBC3FE8}"/>
    <dgm:cxn modelId="{FA427350-4B2E-41B9-B9EE-2CE59D7B1421}" type="presOf" srcId="{D69767B9-CDB7-49AB-A58B-BEF4E2FB57F2}" destId="{B1E5449A-5281-42A3-8E2D-97B7C5DA9CA6}" srcOrd="0" destOrd="1" presId="urn:microsoft.com/office/officeart/2005/8/layout/chevron2"/>
    <dgm:cxn modelId="{8B327CC9-7029-46F1-A05B-0ADEB8B754E5}" type="presOf" srcId="{F729B3B1-C641-472B-9F93-A0C590C62663}" destId="{5F481552-E6AA-4F3F-A5AB-A86099FC3BFD}" srcOrd="0" destOrd="1" presId="urn:microsoft.com/office/officeart/2005/8/layout/chevron2"/>
    <dgm:cxn modelId="{55EE4E6B-5C78-4739-9963-581EED2F4744}" srcId="{EA973810-EDE2-487E-81FB-4D8A955BDE17}" destId="{4C15847E-34A0-4F00-8485-B6FBEE2CA1E1}" srcOrd="0" destOrd="0" parTransId="{11E14F5B-1C39-4815-BA94-C72213D8E0DD}" sibTransId="{364299A3-9ECB-486B-9A9F-CBDDB00373AB}"/>
    <dgm:cxn modelId="{9CD86541-14AF-45F7-A353-E85038388E5E}" type="presOf" srcId="{B50B4B78-D669-45AD-AE27-D156B710506D}" destId="{1A70EA1C-EB8E-43FE-832A-7E2E244FB8E7}" srcOrd="0" destOrd="0" presId="urn:microsoft.com/office/officeart/2005/8/layout/chevron2"/>
    <dgm:cxn modelId="{020F1FE9-FDAE-4C5D-842E-8A4D18B3B53B}" type="presOf" srcId="{EA973810-EDE2-487E-81FB-4D8A955BDE17}" destId="{5C384AF4-7F65-4EAA-9F84-C61B6E943A41}" srcOrd="0" destOrd="0" presId="urn:microsoft.com/office/officeart/2005/8/layout/chevron2"/>
    <dgm:cxn modelId="{3EB97AE7-882F-4F0C-A6A0-BB7FA31A740B}" srcId="{B50B4B78-D669-45AD-AE27-D156B710506D}" destId="{0C333BED-70A6-4300-89B0-42E42BCF94DC}" srcOrd="0" destOrd="0" parTransId="{F96B2565-1EC9-4B0A-A4B8-19EC98E681D9}" sibTransId="{BF396466-EBD0-464F-B490-D1B74D196CD7}"/>
    <dgm:cxn modelId="{668770E5-4CD8-4392-BFC4-5FF67B4D3C69}" type="presOf" srcId="{56CA50E5-61BC-4255-AAD1-6D6D62002D44}" destId="{B1E5449A-5281-42A3-8E2D-97B7C5DA9CA6}" srcOrd="0" destOrd="2" presId="urn:microsoft.com/office/officeart/2005/8/layout/chevron2"/>
    <dgm:cxn modelId="{14735371-CE6A-408A-AF6B-998CEA6FEE70}" type="presOf" srcId="{EFD6AC5E-9EDB-4BF8-B937-A52BF032957D}" destId="{E397968B-2E8B-466A-945E-6EF2F3DCC214}" srcOrd="0" destOrd="0" presId="urn:microsoft.com/office/officeart/2005/8/layout/chevron2"/>
    <dgm:cxn modelId="{47A86457-9F55-4000-9F2A-CE79AFD6B5B9}" srcId="{C5CB1997-6DE4-4238-B8FB-AE37E9A28BC5}" destId="{59F9B85B-A790-4B61-85C9-3E44D200DBEA}" srcOrd="1" destOrd="0" parTransId="{1BD3BE66-7624-4937-9F84-1897D8046DD5}" sibTransId="{15AEF76F-1F1C-478B-83CC-09A81AEF0580}"/>
    <dgm:cxn modelId="{4DAEADB5-99C3-4D08-AC52-95DAFDACAC50}" srcId="{B50B4B78-D669-45AD-AE27-D156B710506D}" destId="{F729B3B1-C641-472B-9F93-A0C590C62663}" srcOrd="1" destOrd="0" parTransId="{4106F08D-4804-41D7-AE5F-1570BBA1C8D3}" sibTransId="{E9895EBC-A955-4E73-BA5A-55C33D36644F}"/>
    <dgm:cxn modelId="{048699D8-F673-40C5-BA92-6C646F296411}" srcId="{B50B4B78-D669-45AD-AE27-D156B710506D}" destId="{B6C0549D-E400-41BD-A77A-12777EB004B3}" srcOrd="2" destOrd="0" parTransId="{386B438A-DEE3-4A35-B21C-080402F63BFD}" sibTransId="{ACD9DB13-ED15-467C-9E13-5C9A366B006A}"/>
    <dgm:cxn modelId="{2C6322BD-1933-450C-924F-C147F9F49A40}" srcId="{C5CB1997-6DE4-4238-B8FB-AE37E9A28BC5}" destId="{1D60C04E-80C1-460A-B35B-815F2613309C}" srcOrd="0" destOrd="0" parTransId="{7B462DC8-4853-4FD8-BD45-7C7D7F9BBC67}" sibTransId="{C9EBF1E6-8B67-45DC-9C90-49AFAF47B523}"/>
    <dgm:cxn modelId="{4A01D96D-C0D6-4104-9681-C4562EB709FC}" type="presOf" srcId="{0C333BED-70A6-4300-89B0-42E42BCF94DC}" destId="{5F481552-E6AA-4F3F-A5AB-A86099FC3BFD}" srcOrd="0" destOrd="0" presId="urn:microsoft.com/office/officeart/2005/8/layout/chevron2"/>
    <dgm:cxn modelId="{E00FA538-04A3-4EC6-BE55-0CBBDE2E6370}" type="presOf" srcId="{4C15847E-34A0-4F00-8485-B6FBEE2CA1E1}" destId="{B1E5449A-5281-42A3-8E2D-97B7C5DA9CA6}" srcOrd="0" destOrd="0" presId="urn:microsoft.com/office/officeart/2005/8/layout/chevron2"/>
    <dgm:cxn modelId="{ACF9C4B8-A0D2-4AD0-ACE3-CAECECBF6F40}" type="presParOf" srcId="{E397968B-2E8B-466A-945E-6EF2F3DCC214}" destId="{BC99B71E-5D4F-46AA-ACF5-8A1CF4C6D59A}" srcOrd="0" destOrd="0" presId="urn:microsoft.com/office/officeart/2005/8/layout/chevron2"/>
    <dgm:cxn modelId="{ED8A9E2C-D864-4FCC-957A-8348AB35E789}" type="presParOf" srcId="{BC99B71E-5D4F-46AA-ACF5-8A1CF4C6D59A}" destId="{5C384AF4-7F65-4EAA-9F84-C61B6E943A41}" srcOrd="0" destOrd="0" presId="urn:microsoft.com/office/officeart/2005/8/layout/chevron2"/>
    <dgm:cxn modelId="{3AAF375A-2EC0-4A4A-A6DE-58F9A66A2665}" type="presParOf" srcId="{BC99B71E-5D4F-46AA-ACF5-8A1CF4C6D59A}" destId="{B1E5449A-5281-42A3-8E2D-97B7C5DA9CA6}" srcOrd="1" destOrd="0" presId="urn:microsoft.com/office/officeart/2005/8/layout/chevron2"/>
    <dgm:cxn modelId="{6F524255-B0EE-4871-9DAD-0A76D5300C4A}" type="presParOf" srcId="{E397968B-2E8B-466A-945E-6EF2F3DCC214}" destId="{91C2366F-CC78-44EB-9281-56C34A752386}" srcOrd="1" destOrd="0" presId="urn:microsoft.com/office/officeart/2005/8/layout/chevron2"/>
    <dgm:cxn modelId="{C7A74328-C483-4430-BA42-1B09A21D254E}" type="presParOf" srcId="{E397968B-2E8B-466A-945E-6EF2F3DCC214}" destId="{8082725B-7C8B-44EE-822B-68FD1F4CBBD2}" srcOrd="2" destOrd="0" presId="urn:microsoft.com/office/officeart/2005/8/layout/chevron2"/>
    <dgm:cxn modelId="{DA531231-E824-4528-BAA4-B89BB6EA88F2}" type="presParOf" srcId="{8082725B-7C8B-44EE-822B-68FD1F4CBBD2}" destId="{39168518-AA25-488C-B65E-A8A02F8F678C}" srcOrd="0" destOrd="0" presId="urn:microsoft.com/office/officeart/2005/8/layout/chevron2"/>
    <dgm:cxn modelId="{5594C8EA-78E0-4EAD-967A-507C4CACFED6}" type="presParOf" srcId="{8082725B-7C8B-44EE-822B-68FD1F4CBBD2}" destId="{6843A752-81E7-4566-BE59-D41DEA6C9335}" srcOrd="1" destOrd="0" presId="urn:microsoft.com/office/officeart/2005/8/layout/chevron2"/>
    <dgm:cxn modelId="{67EA8CFF-DC5A-438B-A359-E817492B4769}" type="presParOf" srcId="{E397968B-2E8B-466A-945E-6EF2F3DCC214}" destId="{8E9F68D1-2057-44B7-81EC-822E28E9D6B0}" srcOrd="3" destOrd="0" presId="urn:microsoft.com/office/officeart/2005/8/layout/chevron2"/>
    <dgm:cxn modelId="{D70187F5-3C7C-4090-BFDE-EB6F07750864}" type="presParOf" srcId="{E397968B-2E8B-466A-945E-6EF2F3DCC214}" destId="{7D17D53A-F066-4F47-9C3E-397A68CD993F}" srcOrd="4" destOrd="0" presId="urn:microsoft.com/office/officeart/2005/8/layout/chevron2"/>
    <dgm:cxn modelId="{8A089725-8171-43BC-9B40-E71A8667D355}" type="presParOf" srcId="{7D17D53A-F066-4F47-9C3E-397A68CD993F}" destId="{1A70EA1C-EB8E-43FE-832A-7E2E244FB8E7}" srcOrd="0" destOrd="0" presId="urn:microsoft.com/office/officeart/2005/8/layout/chevron2"/>
    <dgm:cxn modelId="{1354A7C3-D022-4417-B004-22327D7C790D}" type="presParOf" srcId="{7D17D53A-F066-4F47-9C3E-397A68CD993F}" destId="{5F481552-E6AA-4F3F-A5AB-A86099FC3BFD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CE7B96A-0498-4BD1-BF31-C734EA9613DC}">
      <dsp:nvSpPr>
        <dsp:cNvPr id="0" name=""/>
        <dsp:cNvSpPr/>
      </dsp:nvSpPr>
      <dsp:spPr>
        <a:xfrm rot="16200000">
          <a:off x="-1395221" y="1396180"/>
          <a:ext cx="5286412" cy="2494051"/>
        </a:xfrm>
        <a:prstGeom prst="flowChartManualOperation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8394" bIns="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FONCTIONS ET ACTIVITES</a:t>
          </a:r>
          <a:endParaRPr lang="en-US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Fonction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commerciale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Analyse</a:t>
          </a:r>
          <a:r>
            <a:rPr lang="en-US" sz="1800" kern="1200" dirty="0" smtClean="0"/>
            <a:t> de la </a:t>
          </a:r>
          <a:r>
            <a:rPr lang="en-US" sz="1800" kern="1200" dirty="0" err="1" smtClean="0"/>
            <a:t>demande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Elaboration du </a:t>
          </a:r>
          <a:r>
            <a:rPr lang="en-US" sz="1800" kern="1200" dirty="0" err="1" smtClean="0"/>
            <a:t>projet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Orientation des </a:t>
          </a:r>
          <a:r>
            <a:rPr lang="en-US" sz="1800" kern="1200" dirty="0" err="1" smtClean="0"/>
            <a:t>créatifs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en-US" sz="1800" kern="1200" dirty="0"/>
        </a:p>
      </dsp:txBody>
      <dsp:txXfrm rot="5400000">
        <a:off x="959" y="1057282"/>
        <a:ext cx="2494051" cy="3171848"/>
      </dsp:txXfrm>
    </dsp:sp>
    <dsp:sp modelId="{D97C6B47-A370-457C-9114-7342DA077E0C}">
      <dsp:nvSpPr>
        <dsp:cNvPr id="0" name=""/>
        <dsp:cNvSpPr/>
      </dsp:nvSpPr>
      <dsp:spPr>
        <a:xfrm rot="16200000">
          <a:off x="1285883" y="1396180"/>
          <a:ext cx="5286412" cy="2494051"/>
        </a:xfrm>
        <a:prstGeom prst="flowChartManualOperation">
          <a:avLst/>
        </a:prstGeom>
        <a:solidFill>
          <a:schemeClr val="accent2">
            <a:shade val="80000"/>
            <a:hueOff val="-11590"/>
            <a:satOff val="2111"/>
            <a:lumOff val="976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0" tIns="0" rIns="88900" bIns="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600" kern="1200" dirty="0" smtClean="0"/>
            <a:t>COMPETENCES</a:t>
          </a:r>
          <a:endParaRPr lang="en-US" sz="16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u="sng" kern="1200" noProof="0" dirty="0" err="1" smtClean="0"/>
            <a:t>Savoirs-faire</a:t>
          </a:r>
          <a:r>
            <a:rPr lang="en-US" sz="1400" u="none" kern="1200" dirty="0" smtClean="0"/>
            <a:t> :</a:t>
          </a:r>
          <a:endParaRPr lang="en-US" sz="1400" u="none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Aisance</a:t>
          </a:r>
          <a:r>
            <a:rPr lang="en-US" sz="1400" kern="1200" dirty="0" smtClean="0"/>
            <a:t> à </a:t>
          </a:r>
          <a:r>
            <a:rPr lang="en-US" sz="1400" kern="1200" dirty="0" err="1" smtClean="0"/>
            <a:t>l’écrit</a:t>
          </a:r>
          <a:r>
            <a:rPr lang="en-US" sz="1400" kern="1200" dirty="0" smtClean="0"/>
            <a:t> et </a:t>
          </a:r>
          <a:r>
            <a:rPr lang="en-US" sz="1400" kern="1200" dirty="0" err="1" smtClean="0"/>
            <a:t>l’oral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Habillité</a:t>
          </a:r>
          <a:r>
            <a:rPr lang="en-US" sz="1400" kern="1200" dirty="0" smtClean="0"/>
            <a:t> au </a:t>
          </a:r>
          <a:r>
            <a:rPr lang="en-US" sz="1400" kern="1200" dirty="0" err="1" smtClean="0"/>
            <a:t>mangement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Sens</a:t>
          </a:r>
          <a:r>
            <a:rPr lang="en-US" sz="1400" kern="1200" dirty="0" smtClean="0"/>
            <a:t> commercial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u="sng" kern="1200" dirty="0" smtClean="0"/>
            <a:t>Savoir-</a:t>
          </a:r>
          <a:r>
            <a:rPr lang="en-US" sz="1400" u="sng" kern="1200" dirty="0" err="1" smtClean="0"/>
            <a:t>être</a:t>
          </a:r>
          <a:r>
            <a:rPr lang="en-US" sz="1400" kern="1200" dirty="0" smtClean="0"/>
            <a:t> :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Ouverture</a:t>
          </a:r>
          <a:r>
            <a:rPr lang="en-US" sz="1400" kern="1200" dirty="0" smtClean="0"/>
            <a:t> </a:t>
          </a:r>
          <a:r>
            <a:rPr lang="en-US" sz="1400" kern="1200" dirty="0" err="1" smtClean="0"/>
            <a:t>d’esprit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Sens</a:t>
          </a:r>
          <a:r>
            <a:rPr lang="en-US" sz="1400" kern="1200" dirty="0" smtClean="0"/>
            <a:t> de </a:t>
          </a:r>
          <a:r>
            <a:rPr lang="en-US" sz="1400" kern="1200" dirty="0" err="1" smtClean="0"/>
            <a:t>l’organisation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Polyvalence</a:t>
          </a:r>
          <a:endParaRPr lang="en-US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Connaissances</a:t>
          </a:r>
          <a:r>
            <a:rPr lang="en-US" sz="1400" kern="1200" dirty="0" smtClean="0"/>
            <a:t> :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smtClean="0"/>
            <a:t>Culture </a:t>
          </a:r>
          <a:r>
            <a:rPr lang="en-US" sz="1400" kern="1200" dirty="0" err="1" smtClean="0"/>
            <a:t>générale</a:t>
          </a:r>
          <a:r>
            <a:rPr lang="en-US" sz="1400" kern="1200" dirty="0" smtClean="0"/>
            <a:t> </a:t>
          </a:r>
          <a:endParaRPr lang="en-US" sz="1400" kern="1200" dirty="0"/>
        </a:p>
        <a:p>
          <a:pPr marL="228600" lvl="2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400" kern="1200" dirty="0" err="1" smtClean="0"/>
            <a:t>Maîtriser</a:t>
          </a:r>
          <a:r>
            <a:rPr lang="en-US" sz="1400" kern="1200" dirty="0" smtClean="0"/>
            <a:t> des </a:t>
          </a:r>
          <a:r>
            <a:rPr lang="en-US" sz="1400" kern="1200" dirty="0" err="1" smtClean="0"/>
            <a:t>logiciels</a:t>
          </a:r>
          <a:endParaRPr lang="en-US" sz="1400" kern="1200" dirty="0"/>
        </a:p>
      </dsp:txBody>
      <dsp:txXfrm rot="5400000">
        <a:off x="2682063" y="1057282"/>
        <a:ext cx="2494051" cy="3171848"/>
      </dsp:txXfrm>
    </dsp:sp>
    <dsp:sp modelId="{69D9DB57-4D64-4ECE-9CC9-7729663CC08F}">
      <dsp:nvSpPr>
        <dsp:cNvPr id="0" name=""/>
        <dsp:cNvSpPr/>
      </dsp:nvSpPr>
      <dsp:spPr>
        <a:xfrm rot="16200000">
          <a:off x="3951570" y="1396180"/>
          <a:ext cx="5286412" cy="2494051"/>
        </a:xfrm>
        <a:prstGeom prst="flowChartManualOperation">
          <a:avLst/>
        </a:prstGeom>
        <a:solidFill>
          <a:schemeClr val="accent2">
            <a:shade val="80000"/>
            <a:hueOff val="-23179"/>
            <a:satOff val="4223"/>
            <a:lumOff val="19529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46050" tIns="0" rIns="148394" bIns="0" numCol="1" spcCol="1270" anchor="t" anchorCtr="0">
          <a:noAutofit/>
        </a:bodyPr>
        <a:lstStyle/>
        <a:p>
          <a:pPr lvl="0" algn="l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2300" kern="1200" dirty="0" smtClean="0"/>
            <a:t>CONDITIONS DE TRAVAIL</a:t>
          </a:r>
          <a:endParaRPr lang="en-US" sz="23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 Evolution du </a:t>
          </a:r>
          <a:r>
            <a:rPr lang="en-US" sz="1800" kern="1200" dirty="0" err="1" smtClean="0"/>
            <a:t>salaire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Bureau open space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err="1" smtClean="0"/>
            <a:t>Horaires</a:t>
          </a:r>
          <a:endParaRPr lang="en-US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US" sz="1800" kern="1200" dirty="0" smtClean="0"/>
            <a:t>Collaboration avec </a:t>
          </a:r>
          <a:r>
            <a:rPr lang="en-US" sz="1800" kern="1200" dirty="0" err="1" smtClean="0"/>
            <a:t>différentes</a:t>
          </a:r>
          <a:r>
            <a:rPr lang="en-US" sz="1800" kern="1200" dirty="0" smtClean="0"/>
            <a:t> structures</a:t>
          </a:r>
          <a:endParaRPr lang="en-US" sz="1800" kern="1200" dirty="0"/>
        </a:p>
      </dsp:txBody>
      <dsp:txXfrm rot="5400000">
        <a:off x="5347750" y="1057282"/>
        <a:ext cx="2494051" cy="317184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19A75C2-44BF-42D5-8592-DAD6B4F8AD00}">
      <dsp:nvSpPr>
        <dsp:cNvPr id="0" name=""/>
        <dsp:cNvSpPr/>
      </dsp:nvSpPr>
      <dsp:spPr>
        <a:xfrm>
          <a:off x="2629062" y="-94916"/>
          <a:ext cx="2507837" cy="1488337"/>
        </a:xfrm>
        <a:prstGeom prst="roundRect">
          <a:avLst/>
        </a:prstGeom>
        <a:solidFill>
          <a:schemeClr val="accent4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COMPETENCES IDENTIFIEES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Maîtriser l’anglais</a:t>
          </a:r>
          <a:endParaRPr lang="fr-FR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Suivre l’actualité</a:t>
          </a:r>
          <a:endParaRPr lang="fr-FR" sz="12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Faire des veilles de marchés concurrentiels </a:t>
          </a:r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fr-FR" sz="1200" kern="1200" dirty="0"/>
        </a:p>
      </dsp:txBody>
      <dsp:txXfrm>
        <a:off x="2701717" y="-22261"/>
        <a:ext cx="2362527" cy="1343027"/>
      </dsp:txXfrm>
    </dsp:sp>
    <dsp:sp modelId="{30BE74C0-D553-4E76-A632-D197CEE39454}">
      <dsp:nvSpPr>
        <dsp:cNvPr id="0" name=""/>
        <dsp:cNvSpPr/>
      </dsp:nvSpPr>
      <dsp:spPr>
        <a:xfrm>
          <a:off x="1352582" y="649252"/>
          <a:ext cx="5060796" cy="5060796"/>
        </a:xfrm>
        <a:custGeom>
          <a:avLst/>
          <a:gdLst/>
          <a:ahLst/>
          <a:cxnLst/>
          <a:rect l="0" t="0" r="0" b="0"/>
          <a:pathLst>
            <a:path>
              <a:moveTo>
                <a:pt x="3792994" y="337508"/>
              </a:moveTo>
              <a:arcTo wR="2530398" hR="2530398" stAng="17995919" swAng="1340761"/>
            </a:path>
          </a:pathLst>
        </a:custGeom>
        <a:noFill/>
        <a:ln w="12700" cap="rnd" cmpd="sng" algn="ctr">
          <a:solidFill>
            <a:schemeClr val="accent4">
              <a:shade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560B1FC-1F62-417B-95D6-64EB4D770D9E}">
      <dsp:nvSpPr>
        <dsp:cNvPr id="0" name=""/>
        <dsp:cNvSpPr/>
      </dsp:nvSpPr>
      <dsp:spPr>
        <a:xfrm>
          <a:off x="5144744" y="1639399"/>
          <a:ext cx="2289574" cy="1516630"/>
        </a:xfrm>
        <a:prstGeom prst="roundRect">
          <a:avLst/>
        </a:prstGeom>
        <a:solidFill>
          <a:schemeClr val="accent4">
            <a:shade val="80000"/>
            <a:hueOff val="39334"/>
            <a:satOff val="-109"/>
            <a:lumOff val="5892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FORMATION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Bac +5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Formation en communication, marketing ou commerciale</a:t>
          </a:r>
          <a:endParaRPr lang="fr-FR" sz="1400" kern="1200" dirty="0"/>
        </a:p>
      </dsp:txBody>
      <dsp:txXfrm>
        <a:off x="5218780" y="1713435"/>
        <a:ext cx="2141502" cy="1368558"/>
      </dsp:txXfrm>
    </dsp:sp>
    <dsp:sp modelId="{D36C8F96-CE58-4DCB-B3CE-40E73BD2A8CF}">
      <dsp:nvSpPr>
        <dsp:cNvPr id="0" name=""/>
        <dsp:cNvSpPr/>
      </dsp:nvSpPr>
      <dsp:spPr>
        <a:xfrm>
          <a:off x="1352582" y="649252"/>
          <a:ext cx="5060796" cy="5060796"/>
        </a:xfrm>
        <a:custGeom>
          <a:avLst/>
          <a:gdLst/>
          <a:ahLst/>
          <a:cxnLst/>
          <a:rect l="0" t="0" r="0" b="0"/>
          <a:pathLst>
            <a:path>
              <a:moveTo>
                <a:pt x="5060776" y="2520382"/>
              </a:moveTo>
              <a:arcTo wR="2530398" hR="2530398" stAng="21586393" swAng="1834472"/>
            </a:path>
          </a:pathLst>
        </a:custGeom>
        <a:noFill/>
        <a:ln w="12700" cap="rnd" cmpd="sng" algn="ctr">
          <a:solidFill>
            <a:schemeClr val="accent4">
              <a:shade val="90000"/>
              <a:hueOff val="39318"/>
              <a:satOff val="-684"/>
              <a:lumOff val="52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B19738F-6E41-4DFA-AEA2-01387B35A7BE}">
      <dsp:nvSpPr>
        <dsp:cNvPr id="0" name=""/>
        <dsp:cNvSpPr/>
      </dsp:nvSpPr>
      <dsp:spPr>
        <a:xfrm>
          <a:off x="4206514" y="4469849"/>
          <a:ext cx="2327593" cy="1513872"/>
        </a:xfrm>
        <a:prstGeom prst="roundRect">
          <a:avLst/>
        </a:prstGeom>
        <a:solidFill>
          <a:schemeClr val="accent4">
            <a:shade val="80000"/>
            <a:hueOff val="78667"/>
            <a:satOff val="-219"/>
            <a:lumOff val="1178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EXPERIENCES ANTERIEURES</a:t>
          </a:r>
          <a:endParaRPr lang="fr-FR" sz="14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Importance des stages</a:t>
          </a:r>
          <a:endParaRPr lang="fr-FR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600" kern="1200" dirty="0" smtClean="0"/>
            <a:t>Poste précédent : assistant chef de publicité</a:t>
          </a:r>
          <a:endParaRPr lang="fr-FR" sz="1600" kern="1200" dirty="0"/>
        </a:p>
      </dsp:txBody>
      <dsp:txXfrm>
        <a:off x="4280415" y="4543750"/>
        <a:ext cx="2179791" cy="1366070"/>
      </dsp:txXfrm>
    </dsp:sp>
    <dsp:sp modelId="{3FABABAC-7184-4F9F-B76A-775CAC810E68}">
      <dsp:nvSpPr>
        <dsp:cNvPr id="0" name=""/>
        <dsp:cNvSpPr/>
      </dsp:nvSpPr>
      <dsp:spPr>
        <a:xfrm>
          <a:off x="1352582" y="649252"/>
          <a:ext cx="5060796" cy="5060796"/>
        </a:xfrm>
        <a:custGeom>
          <a:avLst/>
          <a:gdLst/>
          <a:ahLst/>
          <a:cxnLst/>
          <a:rect l="0" t="0" r="0" b="0"/>
          <a:pathLst>
            <a:path>
              <a:moveTo>
                <a:pt x="2848112" y="5040771"/>
              </a:moveTo>
              <a:arcTo wR="2530398" hR="2530398" stAng="4967218" swAng="782940"/>
            </a:path>
          </a:pathLst>
        </a:custGeom>
        <a:noFill/>
        <a:ln w="12700" cap="rnd" cmpd="sng" algn="ctr">
          <a:solidFill>
            <a:schemeClr val="accent4">
              <a:shade val="90000"/>
              <a:hueOff val="78636"/>
              <a:satOff val="-1368"/>
              <a:lumOff val="1040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AE91B6-B156-4A24-ACDA-5E79064732AE}">
      <dsp:nvSpPr>
        <dsp:cNvPr id="0" name=""/>
        <dsp:cNvSpPr/>
      </dsp:nvSpPr>
      <dsp:spPr>
        <a:xfrm>
          <a:off x="1171447" y="4429301"/>
          <a:ext cx="2448404" cy="1594968"/>
        </a:xfrm>
        <a:prstGeom prst="roundRect">
          <a:avLst/>
        </a:prstGeom>
        <a:solidFill>
          <a:schemeClr val="accent4">
            <a:shade val="80000"/>
            <a:hueOff val="118001"/>
            <a:satOff val="-328"/>
            <a:lumOff val="17675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t" anchorCtr="0">
          <a:noAutofit/>
        </a:bodyPr>
        <a:lstStyle/>
        <a:p>
          <a:pPr lvl="0" algn="l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kern="1200" dirty="0" smtClean="0"/>
            <a:t>CAPACITES RELATIONNELLES</a:t>
          </a:r>
          <a:endParaRPr lang="fr-FR" sz="14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Interne :</a:t>
          </a:r>
          <a:endParaRPr lang="fr-F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Gestion des créatifs</a:t>
          </a:r>
          <a:endParaRPr lang="fr-FR" sz="1300" kern="1200" dirty="0"/>
        </a:p>
        <a:p>
          <a:pPr marL="114300" lvl="1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Externe :</a:t>
          </a:r>
          <a:endParaRPr lang="fr-F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Image de l’agence</a:t>
          </a:r>
          <a:endParaRPr lang="fr-FR" sz="1300" kern="1200" dirty="0"/>
        </a:p>
        <a:p>
          <a:pPr marL="228600" lvl="2" indent="-114300" algn="l" defTabSz="5778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300" kern="1200" dirty="0" smtClean="0"/>
            <a:t>Interactivité avec les clients</a:t>
          </a:r>
          <a:endParaRPr lang="fr-FR" sz="1300" kern="1200" dirty="0"/>
        </a:p>
      </dsp:txBody>
      <dsp:txXfrm>
        <a:off x="1249307" y="4507161"/>
        <a:ext cx="2292684" cy="1439248"/>
      </dsp:txXfrm>
    </dsp:sp>
    <dsp:sp modelId="{C33C1557-1DA7-4EEC-B0AA-4E9873B2E0D4}">
      <dsp:nvSpPr>
        <dsp:cNvPr id="0" name=""/>
        <dsp:cNvSpPr/>
      </dsp:nvSpPr>
      <dsp:spPr>
        <a:xfrm>
          <a:off x="1352582" y="649252"/>
          <a:ext cx="5060796" cy="5060796"/>
        </a:xfrm>
        <a:custGeom>
          <a:avLst/>
          <a:gdLst/>
          <a:ahLst/>
          <a:cxnLst/>
          <a:rect l="0" t="0" r="0" b="0"/>
          <a:pathLst>
            <a:path>
              <a:moveTo>
                <a:pt x="323917" y="3769089"/>
              </a:moveTo>
              <a:arcTo wR="2530398" hR="2530398" stAng="9041440" swAng="1693828"/>
            </a:path>
          </a:pathLst>
        </a:custGeom>
        <a:noFill/>
        <a:ln w="12700" cap="rnd" cmpd="sng" algn="ctr">
          <a:solidFill>
            <a:schemeClr val="accent4">
              <a:shade val="90000"/>
              <a:hueOff val="117955"/>
              <a:satOff val="-2051"/>
              <a:lumOff val="155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C6D54C-33A3-4CE4-BB30-9A45460E0537}">
      <dsp:nvSpPr>
        <dsp:cNvPr id="0" name=""/>
        <dsp:cNvSpPr/>
      </dsp:nvSpPr>
      <dsp:spPr>
        <a:xfrm>
          <a:off x="352422" y="1580719"/>
          <a:ext cx="2248012" cy="1633991"/>
        </a:xfrm>
        <a:prstGeom prst="roundRect">
          <a:avLst/>
        </a:prstGeom>
        <a:solidFill>
          <a:schemeClr val="accent4">
            <a:shade val="80000"/>
            <a:hueOff val="157334"/>
            <a:satOff val="-437"/>
            <a:lumOff val="2356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600" kern="1200" dirty="0" smtClean="0"/>
            <a:t>MOBILITE PROFESSIONNELLE</a:t>
          </a:r>
          <a:endParaRPr lang="fr-FR" sz="16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Mobilité entre agences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Evolution de carrière</a:t>
          </a:r>
          <a:endParaRPr lang="fr-FR" sz="1400" kern="1200" dirty="0"/>
        </a:p>
        <a:p>
          <a:pPr marL="114300" lvl="1" indent="-114300" algn="l" defTabSz="6223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1400" kern="1200" dirty="0" smtClean="0"/>
            <a:t>Déplacements professionnels</a:t>
          </a:r>
          <a:endParaRPr lang="fr-FR" sz="1400" kern="1200" dirty="0"/>
        </a:p>
      </dsp:txBody>
      <dsp:txXfrm>
        <a:off x="432187" y="1660484"/>
        <a:ext cx="2088482" cy="1474461"/>
      </dsp:txXfrm>
    </dsp:sp>
    <dsp:sp modelId="{4E8D079F-8CED-4B9B-80D0-99E9A265F0F5}">
      <dsp:nvSpPr>
        <dsp:cNvPr id="0" name=""/>
        <dsp:cNvSpPr/>
      </dsp:nvSpPr>
      <dsp:spPr>
        <a:xfrm>
          <a:off x="1352582" y="649252"/>
          <a:ext cx="5060796" cy="5060796"/>
        </a:xfrm>
        <a:custGeom>
          <a:avLst/>
          <a:gdLst/>
          <a:ahLst/>
          <a:cxnLst/>
          <a:rect l="0" t="0" r="0" b="0"/>
          <a:pathLst>
            <a:path>
              <a:moveTo>
                <a:pt x="575060" y="924293"/>
              </a:moveTo>
              <a:arcTo wR="2530398" hR="2530398" stAng="13163971" swAng="1241108"/>
            </a:path>
          </a:pathLst>
        </a:custGeom>
        <a:noFill/>
        <a:ln w="12700" cap="rnd" cmpd="sng" algn="ctr">
          <a:solidFill>
            <a:schemeClr val="accent4">
              <a:shade val="90000"/>
              <a:hueOff val="157273"/>
              <a:satOff val="-2735"/>
              <a:lumOff val="20799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C8E496F-8785-4552-87FC-0BE9044D5180}">
      <dsp:nvSpPr>
        <dsp:cNvPr id="0" name=""/>
        <dsp:cNvSpPr/>
      </dsp:nvSpPr>
      <dsp:spPr>
        <a:xfrm>
          <a:off x="1336406" y="818"/>
          <a:ext cx="1633600" cy="8168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96000"/>
                <a:lumMod val="100000"/>
              </a:schemeClr>
            </a:gs>
            <a:gs pos="78000">
              <a:schemeClr val="accent3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3"/>
        </a:lnRef>
        <a:fillRef idx="3">
          <a:schemeClr val="accent3"/>
        </a:fillRef>
        <a:effectRef idx="2">
          <a:schemeClr val="accent3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Avantages</a:t>
          </a:r>
          <a:endParaRPr lang="fr-FR" sz="1900" kern="1200" dirty="0"/>
        </a:p>
      </dsp:txBody>
      <dsp:txXfrm>
        <a:off x="1360329" y="24741"/>
        <a:ext cx="1585754" cy="768954"/>
      </dsp:txXfrm>
    </dsp:sp>
    <dsp:sp modelId="{E47CE6FA-20AB-48C3-A268-1D4BB66AD172}">
      <dsp:nvSpPr>
        <dsp:cNvPr id="0" name=""/>
        <dsp:cNvSpPr/>
      </dsp:nvSpPr>
      <dsp:spPr>
        <a:xfrm>
          <a:off x="1499766" y="817618"/>
          <a:ext cx="163360" cy="612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2600"/>
              </a:lnTo>
              <a:lnTo>
                <a:pt x="163360" y="612600"/>
              </a:lnTo>
            </a:path>
          </a:pathLst>
        </a:custGeom>
        <a:noFill/>
        <a:ln w="25400" cap="rnd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3">
          <a:schemeClr val="accent3"/>
        </a:lnRef>
        <a:fillRef idx="0">
          <a:schemeClr val="accent3"/>
        </a:fillRef>
        <a:effectRef idx="2">
          <a:schemeClr val="accent3"/>
        </a:effectRef>
        <a:fontRef idx="minor">
          <a:schemeClr val="tx1"/>
        </a:fontRef>
      </dsp:style>
    </dsp:sp>
    <dsp:sp modelId="{264062BD-F4D5-4BCD-B5A2-AF245465333A}">
      <dsp:nvSpPr>
        <dsp:cNvPr id="0" name=""/>
        <dsp:cNvSpPr/>
      </dsp:nvSpPr>
      <dsp:spPr>
        <a:xfrm>
          <a:off x="1663126" y="1021818"/>
          <a:ext cx="1306880" cy="8168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lumMod val="110000"/>
              </a:schemeClr>
            </a:gs>
            <a:gs pos="88000">
              <a:schemeClr val="accent3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Diversité</a:t>
          </a:r>
          <a:endParaRPr lang="fr-FR" sz="1800" kern="1200" dirty="0"/>
        </a:p>
      </dsp:txBody>
      <dsp:txXfrm>
        <a:off x="1687049" y="1045741"/>
        <a:ext cx="1259034" cy="768954"/>
      </dsp:txXfrm>
    </dsp:sp>
    <dsp:sp modelId="{CD64D75C-AF13-4672-8CD5-8C0A5B301602}">
      <dsp:nvSpPr>
        <dsp:cNvPr id="0" name=""/>
        <dsp:cNvSpPr/>
      </dsp:nvSpPr>
      <dsp:spPr>
        <a:xfrm>
          <a:off x="1499766" y="817618"/>
          <a:ext cx="163360" cy="1633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3600"/>
              </a:lnTo>
              <a:lnTo>
                <a:pt x="163360" y="1633600"/>
              </a:lnTo>
            </a:path>
          </a:pathLst>
        </a:custGeom>
        <a:noFill/>
        <a:ln w="25400" cap="rnd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3">
          <a:schemeClr val="accent3"/>
        </a:lnRef>
        <a:fillRef idx="0">
          <a:schemeClr val="accent3"/>
        </a:fillRef>
        <a:effectRef idx="2">
          <a:schemeClr val="accent3"/>
        </a:effectRef>
        <a:fontRef idx="minor">
          <a:schemeClr val="tx1"/>
        </a:fontRef>
      </dsp:style>
    </dsp:sp>
    <dsp:sp modelId="{2C9AC644-1147-4959-908E-D9CF2CC6EF0E}">
      <dsp:nvSpPr>
        <dsp:cNvPr id="0" name=""/>
        <dsp:cNvSpPr/>
      </dsp:nvSpPr>
      <dsp:spPr>
        <a:xfrm>
          <a:off x="1663126" y="2042818"/>
          <a:ext cx="1306880" cy="8168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lumMod val="110000"/>
              </a:schemeClr>
            </a:gs>
            <a:gs pos="88000">
              <a:schemeClr val="accent3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Challenge</a:t>
          </a:r>
          <a:endParaRPr lang="fr-FR" sz="1800" kern="1200" dirty="0"/>
        </a:p>
      </dsp:txBody>
      <dsp:txXfrm>
        <a:off x="1687049" y="2066741"/>
        <a:ext cx="1259034" cy="768954"/>
      </dsp:txXfrm>
    </dsp:sp>
    <dsp:sp modelId="{A174BA67-E1C5-4256-BC0A-830C5AA9062F}">
      <dsp:nvSpPr>
        <dsp:cNvPr id="0" name=""/>
        <dsp:cNvSpPr/>
      </dsp:nvSpPr>
      <dsp:spPr>
        <a:xfrm>
          <a:off x="1499766" y="817618"/>
          <a:ext cx="163360" cy="2654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4600"/>
              </a:lnTo>
              <a:lnTo>
                <a:pt x="163360" y="2654600"/>
              </a:lnTo>
            </a:path>
          </a:pathLst>
        </a:custGeom>
        <a:noFill/>
        <a:ln w="25400" cap="rnd" cmpd="sng" algn="ctr">
          <a:solidFill>
            <a:schemeClr val="accent3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3">
          <a:schemeClr val="accent3"/>
        </a:lnRef>
        <a:fillRef idx="0">
          <a:schemeClr val="accent3"/>
        </a:fillRef>
        <a:effectRef idx="2">
          <a:schemeClr val="accent3"/>
        </a:effectRef>
        <a:fontRef idx="minor">
          <a:schemeClr val="tx1"/>
        </a:fontRef>
      </dsp:style>
    </dsp:sp>
    <dsp:sp modelId="{B9E30C99-7470-4BD0-87F4-DB200AB973C6}">
      <dsp:nvSpPr>
        <dsp:cNvPr id="0" name=""/>
        <dsp:cNvSpPr/>
      </dsp:nvSpPr>
      <dsp:spPr>
        <a:xfrm>
          <a:off x="1663126" y="3063818"/>
          <a:ext cx="1306880" cy="8168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65000"/>
                <a:lumMod val="110000"/>
              </a:schemeClr>
            </a:gs>
            <a:gs pos="88000">
              <a:schemeClr val="accent3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3"/>
          </a:solidFill>
          <a:prstDash val="solid"/>
        </a:ln>
        <a:effectLst/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Flexibilité des horaires</a:t>
          </a:r>
          <a:endParaRPr lang="fr-FR" sz="1800" kern="1200" dirty="0"/>
        </a:p>
      </dsp:txBody>
      <dsp:txXfrm>
        <a:off x="1687049" y="3087741"/>
        <a:ext cx="1259034" cy="768954"/>
      </dsp:txXfrm>
    </dsp:sp>
    <dsp:sp modelId="{04324955-A15B-48B2-A4A8-65C55BE337A5}">
      <dsp:nvSpPr>
        <dsp:cNvPr id="0" name=""/>
        <dsp:cNvSpPr/>
      </dsp:nvSpPr>
      <dsp:spPr>
        <a:xfrm>
          <a:off x="3378406" y="818"/>
          <a:ext cx="1633600" cy="8168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96000"/>
                <a:lumMod val="100000"/>
              </a:schemeClr>
            </a:gs>
            <a:gs pos="78000">
              <a:schemeClr val="accent2">
                <a:shade val="94000"/>
                <a:lumMod val="94000"/>
              </a:schemeClr>
            </a:gs>
          </a:gsLst>
          <a:lin ang="5400000" scaled="0"/>
        </a:gradFill>
        <a:ln w="12700" cap="rnd" cmpd="sng" algn="ctr">
          <a:solidFill>
            <a:schemeClr val="accent2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1">
          <a:schemeClr val="accent2"/>
        </a:lnRef>
        <a:fillRef idx="3">
          <a:schemeClr val="accent2"/>
        </a:fillRef>
        <a:effectRef idx="2">
          <a:schemeClr val="accent2"/>
        </a:effectRef>
        <a:fontRef idx="minor">
          <a:schemeClr val="lt1"/>
        </a:fontRef>
      </dsp:style>
      <dsp:txBody>
        <a:bodyPr spcFirstLastPara="0" vert="horz" wrap="square" lIns="36195" tIns="24130" rIns="36195" bIns="2413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Inconvénients</a:t>
          </a:r>
          <a:endParaRPr lang="fr-FR" sz="1900" kern="1200" dirty="0"/>
        </a:p>
      </dsp:txBody>
      <dsp:txXfrm>
        <a:off x="3402329" y="24741"/>
        <a:ext cx="1585754" cy="768954"/>
      </dsp:txXfrm>
    </dsp:sp>
    <dsp:sp modelId="{96A85952-4EAB-4AD6-BC00-AC28E8B7A8DF}">
      <dsp:nvSpPr>
        <dsp:cNvPr id="0" name=""/>
        <dsp:cNvSpPr/>
      </dsp:nvSpPr>
      <dsp:spPr>
        <a:xfrm>
          <a:off x="3541766" y="817618"/>
          <a:ext cx="163360" cy="612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612600"/>
              </a:lnTo>
              <a:lnTo>
                <a:pt x="163360" y="612600"/>
              </a:lnTo>
            </a:path>
          </a:pathLst>
        </a:custGeom>
        <a:noFill/>
        <a:ln w="25400" cap="rnd" cmpd="sng" algn="ctr">
          <a:solidFill>
            <a:schemeClr val="accent2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2C4DCF8E-2126-4AFF-B5EB-9C99B11C17D5}">
      <dsp:nvSpPr>
        <dsp:cNvPr id="0" name=""/>
        <dsp:cNvSpPr/>
      </dsp:nvSpPr>
      <dsp:spPr>
        <a:xfrm>
          <a:off x="3705126" y="1021818"/>
          <a:ext cx="1306880" cy="8168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65000"/>
                <a:lumMod val="110000"/>
              </a:schemeClr>
            </a:gs>
            <a:gs pos="88000">
              <a:schemeClr val="accent2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Stress</a:t>
          </a:r>
          <a:endParaRPr lang="fr-FR" sz="1800" kern="1200" dirty="0"/>
        </a:p>
      </dsp:txBody>
      <dsp:txXfrm>
        <a:off x="3729049" y="1045741"/>
        <a:ext cx="1259034" cy="768954"/>
      </dsp:txXfrm>
    </dsp:sp>
    <dsp:sp modelId="{B607A707-F575-4580-A637-49D962BD6081}">
      <dsp:nvSpPr>
        <dsp:cNvPr id="0" name=""/>
        <dsp:cNvSpPr/>
      </dsp:nvSpPr>
      <dsp:spPr>
        <a:xfrm>
          <a:off x="3541766" y="817618"/>
          <a:ext cx="163360" cy="1633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33600"/>
              </a:lnTo>
              <a:lnTo>
                <a:pt x="163360" y="1633600"/>
              </a:lnTo>
            </a:path>
          </a:pathLst>
        </a:custGeom>
        <a:noFill/>
        <a:ln w="25400" cap="rnd" cmpd="sng" algn="ctr">
          <a:solidFill>
            <a:schemeClr val="accent2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FCB901DE-C617-4EA2-B825-1712B9E4F2D5}">
      <dsp:nvSpPr>
        <dsp:cNvPr id="0" name=""/>
        <dsp:cNvSpPr/>
      </dsp:nvSpPr>
      <dsp:spPr>
        <a:xfrm>
          <a:off x="3705126" y="2042818"/>
          <a:ext cx="1306880" cy="8168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65000"/>
                <a:lumMod val="110000"/>
              </a:schemeClr>
            </a:gs>
            <a:gs pos="88000">
              <a:schemeClr val="accent2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Respect des délais</a:t>
          </a:r>
          <a:endParaRPr lang="fr-FR" sz="1800" kern="1200" dirty="0"/>
        </a:p>
      </dsp:txBody>
      <dsp:txXfrm>
        <a:off x="3729049" y="2066741"/>
        <a:ext cx="1259034" cy="768954"/>
      </dsp:txXfrm>
    </dsp:sp>
    <dsp:sp modelId="{E4DCE64D-F233-4E12-9436-38E026B3B0E5}">
      <dsp:nvSpPr>
        <dsp:cNvPr id="0" name=""/>
        <dsp:cNvSpPr/>
      </dsp:nvSpPr>
      <dsp:spPr>
        <a:xfrm>
          <a:off x="3541766" y="817618"/>
          <a:ext cx="163360" cy="2654600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2654600"/>
              </a:lnTo>
              <a:lnTo>
                <a:pt x="163360" y="2654600"/>
              </a:lnTo>
            </a:path>
          </a:pathLst>
        </a:custGeom>
        <a:noFill/>
        <a:ln w="25400" cap="rnd" cmpd="sng" algn="ctr">
          <a:solidFill>
            <a:schemeClr val="accent2"/>
          </a:solidFill>
          <a:prstDash val="solid"/>
        </a:ln>
        <a:effectLst>
          <a:outerShdw blurRad="38100" dist="25400" dir="5400000" rotWithShape="0">
            <a:srgbClr val="000000">
              <a:alpha val="35000"/>
            </a:srgbClr>
          </a:outerShdw>
        </a:effectLst>
      </dsp:spPr>
      <dsp:style>
        <a:lnRef idx="3">
          <a:schemeClr val="accent2"/>
        </a:lnRef>
        <a:fillRef idx="0">
          <a:schemeClr val="accent2"/>
        </a:fillRef>
        <a:effectRef idx="2">
          <a:schemeClr val="accent2"/>
        </a:effectRef>
        <a:fontRef idx="minor">
          <a:schemeClr val="tx1"/>
        </a:fontRef>
      </dsp:style>
    </dsp:sp>
    <dsp:sp modelId="{0B1E2736-62BF-4DD5-A744-6A76787E3A67}">
      <dsp:nvSpPr>
        <dsp:cNvPr id="0" name=""/>
        <dsp:cNvSpPr/>
      </dsp:nvSpPr>
      <dsp:spPr>
        <a:xfrm>
          <a:off x="3705126" y="3063818"/>
          <a:ext cx="1306880" cy="816800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2">
                <a:tint val="65000"/>
                <a:lumMod val="110000"/>
              </a:schemeClr>
            </a:gs>
            <a:gs pos="88000">
              <a:schemeClr val="accent2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2"/>
          </a:solidFill>
          <a:prstDash val="solid"/>
        </a:ln>
        <a:effectLst/>
      </dsp:spPr>
      <dsp:style>
        <a:lnRef idx="1">
          <a:schemeClr val="accent2"/>
        </a:lnRef>
        <a:fillRef idx="2">
          <a:schemeClr val="accent2"/>
        </a:fillRef>
        <a:effectRef idx="1">
          <a:schemeClr val="accent2"/>
        </a:effectRef>
        <a:fontRef idx="minor">
          <a:schemeClr val="dk1"/>
        </a:fontRef>
      </dsp:style>
      <dsp:txBody>
        <a:bodyPr spcFirstLastPara="0" vert="horz" wrap="square" lIns="34290" tIns="22860" rIns="3429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800" kern="1200" dirty="0" smtClean="0"/>
            <a:t>Horaires</a:t>
          </a:r>
          <a:endParaRPr lang="fr-FR" sz="1800" kern="1200" dirty="0"/>
        </a:p>
      </dsp:txBody>
      <dsp:txXfrm>
        <a:off x="3729049" y="3087741"/>
        <a:ext cx="1259034" cy="768954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CE30771-2046-43E5-8974-833A47BA2E23}">
      <dsp:nvSpPr>
        <dsp:cNvPr id="0" name=""/>
        <dsp:cNvSpPr/>
      </dsp:nvSpPr>
      <dsp:spPr>
        <a:xfrm>
          <a:off x="3574690" y="1994840"/>
          <a:ext cx="1423178" cy="1423178"/>
        </a:xfrm>
        <a:prstGeom prst="ellipse">
          <a:avLst/>
        </a:prstGeom>
        <a:gradFill rotWithShape="1">
          <a:gsLst>
            <a:gs pos="0">
              <a:schemeClr val="accent6">
                <a:tint val="65000"/>
                <a:lumMod val="110000"/>
              </a:schemeClr>
            </a:gs>
            <a:gs pos="88000">
              <a:schemeClr val="accent6">
                <a:tint val="90000"/>
              </a:schemeClr>
            </a:gs>
          </a:gsLst>
          <a:lin ang="5400000" scaled="0"/>
        </a:gradFill>
        <a:ln w="12700" cap="rnd" cmpd="sng" algn="ctr">
          <a:solidFill>
            <a:schemeClr val="accent6"/>
          </a:solidFill>
          <a:prstDash val="solid"/>
        </a:ln>
        <a:effectLst/>
      </dsp:spPr>
      <dsp:style>
        <a:lnRef idx="1">
          <a:schemeClr val="accent6"/>
        </a:lnRef>
        <a:fillRef idx="2">
          <a:schemeClr val="accent6"/>
        </a:fillRef>
        <a:effectRef idx="1">
          <a:schemeClr val="accent6"/>
        </a:effectRef>
        <a:fontRef idx="minor">
          <a:schemeClr val="dk1"/>
        </a:fontRef>
      </dsp:style>
      <dsp:txBody>
        <a:bodyPr spcFirstLastPara="0" vert="horz" wrap="square" lIns="17780" tIns="17780" rIns="17780" bIns="1778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400" b="1" kern="1200" dirty="0" smtClean="0"/>
            <a:t>POINTS DIVERGENTS</a:t>
          </a:r>
          <a:endParaRPr lang="fr-FR" sz="1400" b="1" kern="1200" dirty="0"/>
        </a:p>
      </dsp:txBody>
      <dsp:txXfrm>
        <a:off x="3783110" y="2203260"/>
        <a:ext cx="1006338" cy="1006338"/>
      </dsp:txXfrm>
    </dsp:sp>
    <dsp:sp modelId="{4F52CABF-E7CF-4AFF-AF7A-2D8BBC214F1E}">
      <dsp:nvSpPr>
        <dsp:cNvPr id="0" name=""/>
        <dsp:cNvSpPr/>
      </dsp:nvSpPr>
      <dsp:spPr>
        <a:xfrm rot="16200000">
          <a:off x="4135506" y="1476956"/>
          <a:ext cx="301547" cy="4838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4180738" y="1618964"/>
        <a:ext cx="211083" cy="290328"/>
      </dsp:txXfrm>
    </dsp:sp>
    <dsp:sp modelId="{B26BF33B-658B-4793-BB7F-75AB67E16825}">
      <dsp:nvSpPr>
        <dsp:cNvPr id="0" name=""/>
        <dsp:cNvSpPr/>
      </dsp:nvSpPr>
      <dsp:spPr>
        <a:xfrm>
          <a:off x="3574690" y="2704"/>
          <a:ext cx="1423178" cy="1423178"/>
        </a:xfrm>
        <a:prstGeom prst="ellipse">
          <a:avLst/>
        </a:prstGeom>
        <a:solidFill>
          <a:schemeClr val="accent6">
            <a:shade val="8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Hiérarchie</a:t>
          </a:r>
          <a:endParaRPr lang="fr-FR" sz="1200" kern="1200" dirty="0"/>
        </a:p>
      </dsp:txBody>
      <dsp:txXfrm>
        <a:off x="3783110" y="211124"/>
        <a:ext cx="1006338" cy="1006338"/>
      </dsp:txXfrm>
    </dsp:sp>
    <dsp:sp modelId="{8BF1D71B-3A8D-4B8B-A3F0-E41ECF2C5C85}">
      <dsp:nvSpPr>
        <dsp:cNvPr id="0" name=""/>
        <dsp:cNvSpPr/>
      </dsp:nvSpPr>
      <dsp:spPr>
        <a:xfrm rot="20520000">
          <a:off x="5074706" y="2159324"/>
          <a:ext cx="301547" cy="4838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5834"/>
            <a:satOff val="-703"/>
            <a:lumOff val="597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5076920" y="2270077"/>
        <a:ext cx="211083" cy="290328"/>
      </dsp:txXfrm>
    </dsp:sp>
    <dsp:sp modelId="{B94A1E8B-40CE-411A-BE2F-C1A935781228}">
      <dsp:nvSpPr>
        <dsp:cNvPr id="0" name=""/>
        <dsp:cNvSpPr/>
      </dsp:nvSpPr>
      <dsp:spPr>
        <a:xfrm>
          <a:off x="5469324" y="1379236"/>
          <a:ext cx="1423178" cy="1423178"/>
        </a:xfrm>
        <a:prstGeom prst="ellipse">
          <a:avLst/>
        </a:prstGeom>
        <a:solidFill>
          <a:schemeClr val="accent6">
            <a:shade val="80000"/>
            <a:hueOff val="5631"/>
            <a:satOff val="-716"/>
            <a:lumOff val="6577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Evolution</a:t>
          </a:r>
          <a:endParaRPr lang="fr-FR" sz="1200" kern="1200" dirty="0"/>
        </a:p>
      </dsp:txBody>
      <dsp:txXfrm>
        <a:off x="5677744" y="1587656"/>
        <a:ext cx="1006338" cy="1006338"/>
      </dsp:txXfrm>
    </dsp:sp>
    <dsp:sp modelId="{BC44EDF9-D01D-4808-954A-3F875C8DA7EC}">
      <dsp:nvSpPr>
        <dsp:cNvPr id="0" name=""/>
        <dsp:cNvSpPr/>
      </dsp:nvSpPr>
      <dsp:spPr>
        <a:xfrm rot="3240000">
          <a:off x="4715964" y="3263420"/>
          <a:ext cx="301547" cy="4838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11669"/>
            <a:satOff val="-1406"/>
            <a:lumOff val="11941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>
        <a:off x="4734609" y="3323603"/>
        <a:ext cx="211083" cy="290328"/>
      </dsp:txXfrm>
    </dsp:sp>
    <dsp:sp modelId="{C51A3DC8-1C47-42BB-B02A-82BB656FA99C}">
      <dsp:nvSpPr>
        <dsp:cNvPr id="0" name=""/>
        <dsp:cNvSpPr/>
      </dsp:nvSpPr>
      <dsp:spPr>
        <a:xfrm>
          <a:off x="4745638" y="3606512"/>
          <a:ext cx="1423178" cy="1423178"/>
        </a:xfrm>
        <a:prstGeom prst="ellipse">
          <a:avLst/>
        </a:prstGeom>
        <a:solidFill>
          <a:schemeClr val="accent6">
            <a:shade val="80000"/>
            <a:hueOff val="11263"/>
            <a:satOff val="-1431"/>
            <a:lumOff val="13154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Horaires variables</a:t>
          </a:r>
          <a:endParaRPr lang="fr-FR" sz="1200" kern="1200" dirty="0"/>
        </a:p>
      </dsp:txBody>
      <dsp:txXfrm>
        <a:off x="4954058" y="3814932"/>
        <a:ext cx="1006338" cy="1006338"/>
      </dsp:txXfrm>
    </dsp:sp>
    <dsp:sp modelId="{32CB580A-47BB-4E65-A637-B3587A08C12E}">
      <dsp:nvSpPr>
        <dsp:cNvPr id="0" name=""/>
        <dsp:cNvSpPr/>
      </dsp:nvSpPr>
      <dsp:spPr>
        <a:xfrm rot="7560000">
          <a:off x="3555048" y="3263420"/>
          <a:ext cx="301547" cy="4838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17503"/>
            <a:satOff val="-2108"/>
            <a:lumOff val="179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3626867" y="3323603"/>
        <a:ext cx="211083" cy="290328"/>
      </dsp:txXfrm>
    </dsp:sp>
    <dsp:sp modelId="{B868D382-7F3E-4627-80CD-B26F3136C898}">
      <dsp:nvSpPr>
        <dsp:cNvPr id="0" name=""/>
        <dsp:cNvSpPr/>
      </dsp:nvSpPr>
      <dsp:spPr>
        <a:xfrm>
          <a:off x="2403742" y="3606512"/>
          <a:ext cx="1423178" cy="1423178"/>
        </a:xfrm>
        <a:prstGeom prst="ellipse">
          <a:avLst/>
        </a:prstGeom>
        <a:solidFill>
          <a:schemeClr val="accent6">
            <a:shade val="80000"/>
            <a:hueOff val="16894"/>
            <a:satOff val="-2146"/>
            <a:lumOff val="19731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Présence du stress</a:t>
          </a:r>
          <a:endParaRPr lang="fr-FR" sz="1200" kern="1200" dirty="0"/>
        </a:p>
      </dsp:txBody>
      <dsp:txXfrm>
        <a:off x="2612162" y="3814932"/>
        <a:ext cx="1006338" cy="1006338"/>
      </dsp:txXfrm>
    </dsp:sp>
    <dsp:sp modelId="{98C469FE-7DD2-4205-ACD3-F66A131134E3}">
      <dsp:nvSpPr>
        <dsp:cNvPr id="0" name=""/>
        <dsp:cNvSpPr/>
      </dsp:nvSpPr>
      <dsp:spPr>
        <a:xfrm rot="11880000">
          <a:off x="3196306" y="2159324"/>
          <a:ext cx="301547" cy="483880"/>
        </a:xfrm>
        <a:prstGeom prst="rightArrow">
          <a:avLst>
            <a:gd name="adj1" fmla="val 60000"/>
            <a:gd name="adj2" fmla="val 50000"/>
          </a:avLst>
        </a:prstGeom>
        <a:solidFill>
          <a:schemeClr val="accent6">
            <a:shade val="90000"/>
            <a:hueOff val="23338"/>
            <a:satOff val="-2811"/>
            <a:lumOff val="2388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fr-FR" sz="1200" kern="1200"/>
        </a:p>
      </dsp:txBody>
      <dsp:txXfrm rot="10800000">
        <a:off x="3284556" y="2270077"/>
        <a:ext cx="211083" cy="290328"/>
      </dsp:txXfrm>
    </dsp:sp>
    <dsp:sp modelId="{718BC656-196E-439C-89FD-30DC8B411CFC}">
      <dsp:nvSpPr>
        <dsp:cNvPr id="0" name=""/>
        <dsp:cNvSpPr/>
      </dsp:nvSpPr>
      <dsp:spPr>
        <a:xfrm>
          <a:off x="1680056" y="1379236"/>
          <a:ext cx="1423178" cy="1423178"/>
        </a:xfrm>
        <a:prstGeom prst="ellipse">
          <a:avLst/>
        </a:prstGeom>
        <a:solidFill>
          <a:schemeClr val="accent6">
            <a:shade val="80000"/>
            <a:hueOff val="22526"/>
            <a:satOff val="-2862"/>
            <a:lumOff val="26308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240" tIns="15240" rIns="15240" bIns="15240" numCol="1" spcCol="1270" anchor="ctr" anchorCtr="0">
          <a:noAutofit/>
        </a:bodyPr>
        <a:lstStyle/>
        <a:p>
          <a:pPr lvl="0" algn="ctr" defTabSz="533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200" kern="1200" dirty="0" smtClean="0"/>
            <a:t>Importance de l’entreprenariat</a:t>
          </a:r>
          <a:endParaRPr lang="fr-FR" sz="1200" kern="1200" dirty="0"/>
        </a:p>
      </dsp:txBody>
      <dsp:txXfrm>
        <a:off x="1888476" y="1587656"/>
        <a:ext cx="1006338" cy="100633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C384AF4-7F65-4EAA-9F84-C61B6E943A41}">
      <dsp:nvSpPr>
        <dsp:cNvPr id="0" name=""/>
        <dsp:cNvSpPr/>
      </dsp:nvSpPr>
      <dsp:spPr>
        <a:xfrm rot="5400000">
          <a:off x="-272674" y="273962"/>
          <a:ext cx="1817831" cy="1272482"/>
        </a:xfrm>
        <a:prstGeom prst="chevron">
          <a:avLst/>
        </a:prstGeom>
        <a:solidFill>
          <a:schemeClr val="accent5">
            <a:shade val="5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Choix de formation</a:t>
          </a:r>
          <a:endParaRPr lang="fr-FR" sz="1900" kern="1200" dirty="0"/>
        </a:p>
      </dsp:txBody>
      <dsp:txXfrm rot="-5400000">
        <a:off x="1" y="637528"/>
        <a:ext cx="1272482" cy="545349"/>
      </dsp:txXfrm>
    </dsp:sp>
    <dsp:sp modelId="{B1E5449A-5281-42A3-8E2D-97B7C5DA9CA6}">
      <dsp:nvSpPr>
        <dsp:cNvPr id="0" name=""/>
        <dsp:cNvSpPr/>
      </dsp:nvSpPr>
      <dsp:spPr>
        <a:xfrm rot="5400000">
          <a:off x="4296006" y="-3022236"/>
          <a:ext cx="1181590" cy="722863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Licence Sciences de Gestion à l’ISEM</a:t>
          </a:r>
          <a:endParaRPr lang="fr-F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Master Marketing-Vente</a:t>
          </a:r>
          <a:endParaRPr lang="fr-F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Spécialisation Marketing-Communication et Etudes</a:t>
          </a:r>
          <a:endParaRPr lang="fr-FR" sz="2300" kern="1200" dirty="0"/>
        </a:p>
      </dsp:txBody>
      <dsp:txXfrm rot="-5400000">
        <a:off x="1272482" y="58968"/>
        <a:ext cx="7170959" cy="1066230"/>
      </dsp:txXfrm>
    </dsp:sp>
    <dsp:sp modelId="{39168518-AA25-488C-B65E-A8A02F8F678C}">
      <dsp:nvSpPr>
        <dsp:cNvPr id="0" name=""/>
        <dsp:cNvSpPr/>
      </dsp:nvSpPr>
      <dsp:spPr>
        <a:xfrm rot="5400000">
          <a:off x="-272674" y="1899807"/>
          <a:ext cx="1817831" cy="1272482"/>
        </a:xfrm>
        <a:prstGeom prst="chevron">
          <a:avLst/>
        </a:prstGeom>
        <a:solidFill>
          <a:schemeClr val="accent5">
            <a:shade val="50000"/>
            <a:hueOff val="54526"/>
            <a:satOff val="2904"/>
            <a:lumOff val="24908"/>
            <a:alphaOff val="0"/>
          </a:schemeClr>
        </a:solidFill>
        <a:ln w="19050" cap="rnd" cmpd="sng" algn="ctr">
          <a:solidFill>
            <a:schemeClr val="accent5">
              <a:shade val="50000"/>
              <a:hueOff val="54526"/>
              <a:satOff val="2904"/>
              <a:lumOff val="249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Choix de stages</a:t>
          </a:r>
          <a:endParaRPr lang="fr-FR" sz="1900" kern="1200" dirty="0"/>
        </a:p>
      </dsp:txBody>
      <dsp:txXfrm rot="-5400000">
        <a:off x="1" y="2263373"/>
        <a:ext cx="1272482" cy="545349"/>
      </dsp:txXfrm>
    </dsp:sp>
    <dsp:sp modelId="{6843A752-81E7-4566-BE59-D41DEA6C9335}">
      <dsp:nvSpPr>
        <dsp:cNvPr id="0" name=""/>
        <dsp:cNvSpPr/>
      </dsp:nvSpPr>
      <dsp:spPr>
        <a:xfrm rot="5400000">
          <a:off x="4296006" y="-1396391"/>
          <a:ext cx="1181590" cy="722863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50000"/>
              <a:hueOff val="54526"/>
              <a:satOff val="2904"/>
              <a:lumOff val="249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En agence ou en entreprise privée</a:t>
          </a:r>
          <a:endParaRPr lang="fr-F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En petites ou grandes structures</a:t>
          </a:r>
          <a:endParaRPr lang="fr-FR" sz="2300" kern="1200" dirty="0"/>
        </a:p>
      </dsp:txBody>
      <dsp:txXfrm rot="-5400000">
        <a:off x="1272482" y="1684813"/>
        <a:ext cx="7170959" cy="1066230"/>
      </dsp:txXfrm>
    </dsp:sp>
    <dsp:sp modelId="{1A70EA1C-EB8E-43FE-832A-7E2E244FB8E7}">
      <dsp:nvSpPr>
        <dsp:cNvPr id="0" name=""/>
        <dsp:cNvSpPr/>
      </dsp:nvSpPr>
      <dsp:spPr>
        <a:xfrm rot="5400000">
          <a:off x="-272674" y="3525652"/>
          <a:ext cx="1817831" cy="1272482"/>
        </a:xfrm>
        <a:prstGeom prst="chevron">
          <a:avLst/>
        </a:prstGeom>
        <a:solidFill>
          <a:schemeClr val="accent5">
            <a:shade val="50000"/>
            <a:hueOff val="54526"/>
            <a:satOff val="2904"/>
            <a:lumOff val="24908"/>
            <a:alphaOff val="0"/>
          </a:schemeClr>
        </a:solidFill>
        <a:ln w="19050" cap="rnd" cmpd="sng" algn="ctr">
          <a:solidFill>
            <a:schemeClr val="accent5">
              <a:shade val="50000"/>
              <a:hueOff val="54526"/>
              <a:satOff val="2904"/>
              <a:lumOff val="249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r-FR" sz="1900" kern="1200" dirty="0" smtClean="0"/>
            <a:t>Points positifs</a:t>
          </a:r>
          <a:endParaRPr lang="fr-FR" sz="1900" kern="1200" dirty="0"/>
        </a:p>
      </dsp:txBody>
      <dsp:txXfrm rot="-5400000">
        <a:off x="1" y="3889218"/>
        <a:ext cx="1272482" cy="545349"/>
      </dsp:txXfrm>
    </dsp:sp>
    <dsp:sp modelId="{5F481552-E6AA-4F3F-A5AB-A86099FC3BFD}">
      <dsp:nvSpPr>
        <dsp:cNvPr id="0" name=""/>
        <dsp:cNvSpPr/>
      </dsp:nvSpPr>
      <dsp:spPr>
        <a:xfrm rot="5400000">
          <a:off x="4296006" y="229453"/>
          <a:ext cx="1181590" cy="722863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shade val="50000"/>
              <a:hueOff val="54526"/>
              <a:satOff val="2904"/>
              <a:lumOff val="2490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Confronter idées et réalité</a:t>
          </a:r>
          <a:endParaRPr lang="fr-F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Travail d’équipe</a:t>
          </a:r>
          <a:endParaRPr lang="fr-FR" sz="2300" kern="1200" dirty="0"/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fr-FR" sz="2300" kern="1200" dirty="0" smtClean="0"/>
            <a:t>Rencontrer des professionnels</a:t>
          </a:r>
          <a:endParaRPr lang="fr-FR" sz="2300" kern="1200" dirty="0"/>
        </a:p>
      </dsp:txBody>
      <dsp:txXfrm rot="-5400000">
        <a:off x="1272482" y="3310657"/>
        <a:ext cx="7170959" cy="106623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6">
  <dgm:title val=""/>
  <dgm:desc val=""/>
  <dgm:catLst>
    <dgm:cat type="list" pri="1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ptType="node" refType="h"/>
      <dgm:constr type="w" for="ch" ptType="node" refType="w"/>
      <dgm:constr type="primFontSz" for="ch" ptType="node" op="equ"/>
      <dgm:constr type="w" for="ch" forName="sibTrans" refType="w" fact="0.075"/>
    </dgm:constrLst>
    <dgm:ruleLst/>
    <dgm:forEach name="nodesForEach" axis="ch" ptType="node">
      <dgm:layoutNode name="node">
        <dgm:varLst>
          <dgm:bulletEnabled val="1"/>
        </dgm:varLst>
        <dgm:alg type="tx"/>
        <dgm:choose name="Name4">
          <dgm:if name="Name5" func="var" arg="dir" op="equ" val="norm">
            <dgm:shape xmlns:r="http://schemas.openxmlformats.org/officeDocument/2006/relationships" rot="-90" type="flowChartManualOperation" r:blip="">
              <dgm:adjLst/>
            </dgm:shape>
          </dgm:if>
          <dgm:else name="Name6">
            <dgm:shape xmlns:r="http://schemas.openxmlformats.org/officeDocument/2006/relationships" rot="90" type="flowChartManualOperation" r:blip="">
              <dgm:adjLst/>
            </dgm:shape>
          </dgm:else>
        </dgm:choose>
        <dgm:presOf axis="desOrSelf" ptType="node"/>
        <dgm:constrLst>
          <dgm:constr type="primFontSz" val="65"/>
          <dgm:constr type="tMarg"/>
          <dgm:constr type="bMarg"/>
          <dgm:constr type="lMarg" refType="primFontSz" fact="0.5"/>
          <dgm:constr type="rMarg" refType="lMarg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3">
  <dgm:title val=""/>
  <dgm:desc val=""/>
  <dgm:catLst>
    <dgm:cat type="hierarchy" pri="7000"/>
    <dgm:cat type="list" pri="23000"/>
    <dgm:cat type="relationship" pri="15000"/>
    <dgm:cat type="convert" pri="7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4" srcId="0" destId="1" srcOrd="0" destOrd="0"/>
        <dgm:cxn modelId="5" srcId="1" destId="11" srcOrd="0" destOrd="0"/>
        <dgm:cxn modelId="6" srcId="1" destId="12" srcOrd="1" destOrd="0"/>
        <dgm:cxn modelId="7" srcId="0" destId="2" srcOrd="1" destOrd="0"/>
        <dgm:cxn modelId="8" srcId="2" destId="21" srcOrd="0" destOrd="0"/>
        <dgm:cxn modelId="9" srcId="2" destId="2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forName="rootText" op="equ" val="65"/>
      <dgm:constr type="primFontSz" for="des" forName="childText" op="equ" val="65"/>
      <dgm:constr type="w" for="des" forName="rootComposite" refType="w"/>
      <dgm:constr type="h" for="des" forName="rootComposite" refType="w" fact="0.5"/>
      <dgm:constr type="w" for="des" forName="childText" refType="w" refFor="des" refForName="rootComposite" fact="0.8"/>
      <dgm:constr type="h" for="des" forName="childText" refType="h" refFor="des" refForName="rootComposite"/>
      <dgm:constr type="sibSp" refType="w" refFor="des" refForName="rootComposite" fact="0.25"/>
      <dgm:constr type="sibSp" for="des" forName="childShape" refType="h" refFor="des" refForName="childText" fact="0.25"/>
      <dgm:constr type="sp" for="des" forName="root" refType="h" refFor="des" refForName="childText" fact="0.25"/>
    </dgm:constrLst>
    <dgm:ruleLst/>
    <dgm:forEach name="Name3" axis="ch">
      <dgm:forEach name="Name4" axis="self" ptType="node" cnt="1">
        <dgm:layoutNode name="root">
          <dgm:choose name="Name5">
            <dgm:if name="Name6" func="var" arg="dir" op="equ" val="norm">
              <dgm:alg type="hierRoot">
                <dgm:param type="hierAlign" val="tL"/>
              </dgm:alg>
            </dgm:if>
            <dgm:else name="Name7">
              <dgm:alg type="hierRoot">
                <dgm:param type="hierAlign" val="t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alignOff" val="0.2"/>
          </dgm:constrLst>
          <dgm:ruleLst/>
          <dgm:layoutNode name="rootComposite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8">
              <dgm:if name="Name9" func="var" arg="dir" op="equ" val="norm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l" for="ch" forName="rootConnector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if>
              <dgm:else name="Name10">
                <dgm:constrLst>
                  <dgm:constr type="l" for="ch" forName="rootText"/>
                  <dgm:constr type="t" for="ch" forName="rootText"/>
                  <dgm:constr type="w" for="ch" forName="rootText" refType="w"/>
                  <dgm:constr type="h" for="ch" forName="rootText" refType="h"/>
                  <dgm:constr type="r" for="ch" forName="rootConnector" refType="w"/>
                  <dgm:constr type="t" for="ch" forName="rootConnector"/>
                  <dgm:constr type="w" for="ch" forName="rootConnector" refType="w" refFor="ch" refForName="rootText" fact="0.2"/>
                  <dgm:constr type="h" for="ch" forName="rootConnector" refType="h" refFor="ch" refForName="rootText"/>
                </dgm:constrLst>
              </dgm:else>
            </dgm:choose>
            <dgm:ruleLst/>
            <dgm:layoutNode name="rootText" styleLbl="node1"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 ptType="node" cnt="1"/>
              <dgm:constrLst>
                <dgm:constr type="tMarg" refType="primFontSz" fact="0.1"/>
                <dgm:constr type="bMarg" refType="primFontSz" fact="0.1"/>
                <dgm:constr type="lMarg" refType="primFontSz" fact="0.15"/>
                <dgm:constr type="rMarg" refType="primFontSz" fact="0.15"/>
              </dgm:constrLst>
              <dgm:ruleLst>
                <dgm:rule type="primFontSz" val="5" fact="NaN" max="NaN"/>
              </dgm:ruleLst>
            </dgm:layoutNode>
            <dgm:layoutNode name="rootConnector" moveWith="rootText">
              <dgm:alg type="sp"/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self" ptType="node" cnt="1"/>
              <dgm:constrLst/>
              <dgm:ruleLst/>
            </dgm:layoutNode>
          </dgm:layoutNode>
          <dgm:layoutNode name="childShape">
            <dgm:alg type="hierChild">
              <dgm:param type="chAlign" val="l"/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11" axis="ch">
              <dgm:forEach name="Name12" axis="self" ptType="parTrans" cnt="1">
                <dgm:layoutNode name="Name13">
                  <dgm:choose name="Name14">
                    <dgm:if name="Name15" func="var" arg="dir" op="equ" val="norm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L"/>
                      </dgm:alg>
                    </dgm:if>
                    <dgm:else name="Name16">
                      <dgm:alg type="conn">
                        <dgm:param type="dim" val="1D"/>
                        <dgm:param type="endSty" val="noArr"/>
                        <dgm:param type="connRout" val="bend"/>
                        <dgm:param type="srcNode" val="rootConnector"/>
                        <dgm:param type="begPts" val="bCtr"/>
                        <dgm:param type="endPts" val="mid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7" axis="self" ptType="node">
                <dgm:layoutNode name="childText" styleLbl="bgAcc1">
                  <dgm:varLst>
                    <dgm:bulletEnabled val="1"/>
                  </dgm:varLst>
                  <dgm:alg type="tx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self desOrSelf" ptType="node node" st="1 1" cnt="1 0"/>
                  <dgm:constrLst>
                    <dgm:constr type="tMarg" refType="primFontSz" fact="0.1"/>
                    <dgm:constr type="bMarg" refType="primFontSz" fact="0.1"/>
                    <dgm:constr type="lMarg" refType="primFontSz" fact="0.15"/>
                    <dgm:constr type="rMarg" refType="primFontSz" fact="0.15"/>
                  </dgm:constrLst>
                  <dgm:ruleLst>
                    <dgm:rule type="primFontSz" val="5" fact="NaN" max="NaN"/>
                  </dgm:ruleLst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4B6A2E9-564F-413A-9566-0A190F1CC7F0}" type="datetimeFigureOut">
              <a:rPr lang="fr-FR" smtClean="0"/>
              <a:pPr/>
              <a:t>07/04/2014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557C24-6499-401F-92E1-A1594448EED8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55877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43D0D0-D876-422B-82DC-69AD904E3538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5088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et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CA4F-9726-467F-94B3-332AEE642488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0427628"/>
      </p:ext>
    </p:extLst>
  </p:cSld>
  <p:clrMapOvr>
    <a:masterClrMapping/>
  </p:clrMapOvr>
  <p:hf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ion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CA4F-9726-467F-94B3-332AEE642488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009590091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CA4F-9726-467F-94B3-332AEE642488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018223"/>
      </p:ext>
    </p:extLst>
  </p:cSld>
  <p:clrMapOvr>
    <a:masterClrMapping/>
  </p:clrMapOvr>
  <p:hf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arte nom cita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CA4F-9726-467F-94B3-332AEE642488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1743530"/>
      </p:ext>
    </p:extLst>
  </p:cSld>
  <p:clrMapOvr>
    <a:masterClrMapping/>
  </p:clrMapOvr>
  <p:hf hdr="0" ft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rai ou fau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AACA4F-9726-467F-94B3-332AEE642488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9754299"/>
      </p:ext>
    </p:extLst>
  </p:cSld>
  <p:clrMapOvr>
    <a:masterClrMapping/>
  </p:clrMapOvr>
  <p:hf hdr="0" ft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248E4F-11BD-4131-84AF-6DD10A7F6ACA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50361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318075-B010-40FD-97C4-BCD619D7DF59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8354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851AE-F0C9-4ED1-8C82-A62C356814B2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4563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AA384D-D812-44B9-90FC-5663A156336F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7628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D3209C-E3F2-4F21-AB42-49EDBE900157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953689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1BF1B6-B962-463E-86C6-20F95CF20D70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263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19CE8-F907-4230-B3A2-88C9F3818998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4068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E0BEBE-4D87-400A-B670-30DF09227A34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3769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739961-DFB8-4DD5-807D-4DC018E49AC0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6982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fr-FR" smtClean="0"/>
              <a:t>Cliquez sur l'icône pour ajouter une image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E73E17-E426-4822-B7F8-85623EFB9ECA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3792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34000"/>
            <a:lum/>
          </a:blip>
          <a:srcRect/>
          <a:stretch>
            <a:fillRect t="-10000" b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fr-FR" smtClean="0"/>
              <a:t>Modifiez le style du titre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AACA4F-9726-467F-94B3-332AEE642488}" type="datetime1">
              <a:rPr lang="fr-FR" smtClean="0"/>
              <a:pPr/>
              <a:t>07/04/2014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EEDBD929-5FC5-4C74-8F26-A8762E0C7F22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27920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" name="Image 9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>
                <a:latin typeface="Monotype Corsiva" pitchFamily="66" charset="0"/>
              </a:rPr>
              <a:t>W</a:t>
            </a:r>
            <a:r>
              <a:rPr lang="fr-FR" dirty="0" smtClean="0">
                <a:latin typeface="Monotype Corsiva" pitchFamily="66" charset="0"/>
              </a:rPr>
              <a:t>ebographie</a:t>
            </a:r>
            <a:endParaRPr lang="fr-FR" dirty="0">
              <a:latin typeface="Monotype Corsiva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Monotype Corsiva" pitchFamily="66" charset="0"/>
              </a:rPr>
              <a:t>Sommaire</a:t>
            </a:r>
            <a:endParaRPr lang="fr-FR" dirty="0">
              <a:latin typeface="Monotype Corsiva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Monotype Corsiva" pitchFamily="66" charset="0"/>
              </a:rPr>
              <a:t>Introduction</a:t>
            </a:r>
            <a:r>
              <a:rPr lang="fr-FR" u="dotDash" dirty="0" smtClean="0">
                <a:latin typeface="Monotype Corsiva" pitchFamily="66" charset="0"/>
              </a:rPr>
              <a:t>						</a:t>
            </a:r>
            <a:r>
              <a:rPr lang="fr-FR" dirty="0" smtClean="0">
                <a:latin typeface="Monotype Corsiva" pitchFamily="66" charset="0"/>
              </a:rPr>
              <a:t>3</a:t>
            </a:r>
          </a:p>
          <a:p>
            <a:r>
              <a:rPr lang="fr-FR" dirty="0" smtClean="0">
                <a:latin typeface="Monotype Corsiva" pitchFamily="66" charset="0"/>
              </a:rPr>
              <a:t>Présentation du métier </a:t>
            </a:r>
            <a:r>
              <a:rPr lang="fr-FR" u="dotDash" dirty="0" smtClean="0">
                <a:latin typeface="Monotype Corsiva" pitchFamily="66" charset="0"/>
              </a:rPr>
              <a:t>         				</a:t>
            </a:r>
            <a:r>
              <a:rPr lang="fr-FR" dirty="0" smtClean="0">
                <a:latin typeface="Monotype Corsiva" pitchFamily="66" charset="0"/>
              </a:rPr>
              <a:t>4</a:t>
            </a:r>
          </a:p>
          <a:p>
            <a:r>
              <a:rPr lang="fr-FR" dirty="0" smtClean="0">
                <a:latin typeface="Monotype Corsiva" pitchFamily="66" charset="0"/>
              </a:rPr>
              <a:t>Comment exercer le métier ?</a:t>
            </a:r>
            <a:r>
              <a:rPr lang="fr-FR" u="dotDash" dirty="0" smtClean="0">
                <a:latin typeface="Monotype Corsiva" pitchFamily="66" charset="0"/>
              </a:rPr>
              <a:t>				</a:t>
            </a:r>
            <a:r>
              <a:rPr lang="fr-FR" dirty="0" smtClean="0">
                <a:latin typeface="Monotype Corsiva" pitchFamily="66" charset="0"/>
              </a:rPr>
              <a:t>5</a:t>
            </a:r>
          </a:p>
          <a:p>
            <a:r>
              <a:rPr lang="fr-FR" dirty="0" smtClean="0">
                <a:latin typeface="Monotype Corsiva" pitchFamily="66" charset="0"/>
              </a:rPr>
              <a:t>Caractéristiques propres à la profession</a:t>
            </a:r>
            <a:r>
              <a:rPr lang="fr-FR" u="dotDash" dirty="0" smtClean="0">
                <a:latin typeface="Monotype Corsiva" pitchFamily="66" charset="0"/>
              </a:rPr>
              <a:t>		</a:t>
            </a:r>
            <a:r>
              <a:rPr lang="fr-FR" dirty="0" smtClean="0">
                <a:latin typeface="Monotype Corsiva" pitchFamily="66" charset="0"/>
              </a:rPr>
              <a:t>6</a:t>
            </a:r>
          </a:p>
          <a:p>
            <a:r>
              <a:rPr lang="fr-FR" dirty="0" smtClean="0">
                <a:latin typeface="Monotype Corsiva" pitchFamily="66" charset="0"/>
              </a:rPr>
              <a:t>Confrontation théorie/réalité	</a:t>
            </a:r>
            <a:r>
              <a:rPr lang="fr-FR" u="dotDash" dirty="0" smtClean="0">
                <a:latin typeface="Monotype Corsiva" pitchFamily="66" charset="0"/>
              </a:rPr>
              <a:t>			</a:t>
            </a:r>
            <a:r>
              <a:rPr lang="fr-FR" dirty="0" smtClean="0">
                <a:latin typeface="Monotype Corsiva" pitchFamily="66" charset="0"/>
              </a:rPr>
              <a:t>7</a:t>
            </a:r>
          </a:p>
          <a:p>
            <a:r>
              <a:rPr lang="fr-FR" dirty="0" smtClean="0">
                <a:latin typeface="Monotype Corsiva" pitchFamily="66" charset="0"/>
              </a:rPr>
              <a:t>Bilan</a:t>
            </a:r>
            <a:r>
              <a:rPr lang="fr-FR" u="dotDash" dirty="0" smtClean="0">
                <a:latin typeface="Monotype Corsiva" pitchFamily="66" charset="0"/>
              </a:rPr>
              <a:t>							</a:t>
            </a:r>
            <a:r>
              <a:rPr lang="fr-FR" dirty="0" smtClean="0">
                <a:latin typeface="Monotype Corsiva" pitchFamily="66" charset="0"/>
              </a:rPr>
              <a:t>8</a:t>
            </a:r>
          </a:p>
          <a:p>
            <a:r>
              <a:rPr lang="fr-FR" dirty="0" smtClean="0">
                <a:latin typeface="Monotype Corsiva" pitchFamily="66" charset="0"/>
              </a:rPr>
              <a:t>Conclusion</a:t>
            </a:r>
            <a:r>
              <a:rPr lang="fr-FR" u="dotDash" dirty="0" smtClean="0">
                <a:latin typeface="Monotype Corsiva" pitchFamily="66" charset="0"/>
              </a:rPr>
              <a:t>						</a:t>
            </a:r>
            <a:r>
              <a:rPr lang="fr-FR" dirty="0" smtClean="0">
                <a:latin typeface="Monotype Corsiva" pitchFamily="66" charset="0"/>
              </a:rPr>
              <a:t>9</a:t>
            </a:r>
          </a:p>
          <a:p>
            <a:endParaRPr lang="fr-FR" dirty="0" smtClean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Monotype Corsiva" pitchFamily="66" charset="0"/>
              </a:rPr>
              <a:t>Introduction</a:t>
            </a:r>
            <a:endParaRPr lang="fr-FR" dirty="0">
              <a:latin typeface="Monotype Corsiva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Qu’est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ce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que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le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projet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professionnel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personnalisé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pour nous ?</a:t>
            </a:r>
          </a:p>
          <a:p>
            <a:pPr algn="just">
              <a:buNone/>
            </a:pPr>
            <a:endParaRPr lang="en-US" sz="2800" dirty="0" smtClean="0">
              <a:latin typeface="Monotype Corsiva" pitchFamily="66" charset="0"/>
              <a:cs typeface="Mongolian Baiti" pitchFamily="66" charset="0"/>
            </a:endParaRPr>
          </a:p>
          <a:p>
            <a:pPr algn="just"/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Pourquoi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avoir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choisi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la profession chef de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publicité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?</a:t>
            </a:r>
          </a:p>
          <a:p>
            <a:pPr algn="just">
              <a:buNone/>
            </a:pPr>
            <a:endParaRPr lang="en-US" sz="2800" dirty="0" smtClean="0">
              <a:latin typeface="Monotype Corsiva" pitchFamily="66" charset="0"/>
              <a:cs typeface="Mongolian Baiti" pitchFamily="66" charset="0"/>
            </a:endParaRPr>
          </a:p>
          <a:p>
            <a:pPr algn="just"/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Définition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générale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du métier (source </a:t>
            </a:r>
            <a:r>
              <a:rPr lang="en-US" sz="2800" dirty="0" err="1" smtClean="0">
                <a:latin typeface="Monotype Corsiva" pitchFamily="66" charset="0"/>
                <a:cs typeface="Mongolian Baiti" pitchFamily="66" charset="0"/>
              </a:rPr>
              <a:t>définitions</a:t>
            </a: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-marketing) :</a:t>
            </a:r>
          </a:p>
          <a:p>
            <a:pPr algn="just">
              <a:buNone/>
            </a:pPr>
            <a:r>
              <a:rPr lang="en-US" sz="2800" dirty="0" smtClean="0">
                <a:latin typeface="Monotype Corsiva" pitchFamily="66" charset="0"/>
                <a:cs typeface="Mongolian Baiti" pitchFamily="66" charset="0"/>
              </a:rPr>
              <a:t>    L</a:t>
            </a:r>
            <a:r>
              <a:rPr lang="fr-FR" sz="2800" dirty="0" smtClean="0">
                <a:latin typeface="Monotype Corsiva" pitchFamily="66" charset="0"/>
                <a:cs typeface="Mongolian Baiti" pitchFamily="66" charset="0"/>
              </a:rPr>
              <a:t>e chef de publicité en agence de communication sert d’interface commerciale et relationnelle entre les équipes en charge d’une campagne publicitaire et l’annonceur.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71631" y="683"/>
            <a:ext cx="7704667" cy="1981200"/>
          </a:xfrm>
        </p:spPr>
        <p:txBody>
          <a:bodyPr>
            <a:normAutofit/>
          </a:bodyPr>
          <a:lstStyle/>
          <a:p>
            <a:r>
              <a:rPr lang="en-US" sz="4800" dirty="0" smtClean="0">
                <a:latin typeface="Monotype Corsiva" pitchFamily="66" charset="0"/>
              </a:rPr>
              <a:t>Présentation du métier</a:t>
            </a:r>
            <a:endParaRPr lang="en-US" sz="4800" dirty="0">
              <a:latin typeface="Monotype Corsiva" pitchFamily="66" charset="0"/>
            </a:endParaRPr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4</a:t>
            </a:fld>
            <a:endParaRPr lang="en-US"/>
          </a:p>
        </p:txBody>
      </p:sp>
      <p:graphicFrame>
        <p:nvGraphicFramePr>
          <p:cNvPr id="4" name="Diagramme 3"/>
          <p:cNvGraphicFramePr/>
          <p:nvPr/>
        </p:nvGraphicFramePr>
        <p:xfrm>
          <a:off x="642910" y="1428736"/>
          <a:ext cx="7858180" cy="528641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CE7B96A-0498-4BD1-BF31-C734EA9613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0CE7B96A-0498-4BD1-BF31-C734EA9613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0CE7B96A-0498-4BD1-BF31-C734EA9613D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4">
                                            <p:graphicEl>
                                              <a:dgm id="{0CE7B96A-0498-4BD1-BF31-C734EA9613D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D97C6B47-A370-457C-9114-7342DA077E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D97C6B47-A370-457C-9114-7342DA077E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graphicEl>
                                              <a:dgm id="{D97C6B47-A370-457C-9114-7342DA077E0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4">
                                            <p:graphicEl>
                                              <a:dgm id="{D97C6B47-A370-457C-9114-7342DA077E0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9D9DB57-4D64-4ECE-9CC9-7729663CC0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4">
                                            <p:graphicEl>
                                              <a:dgm id="{69D9DB57-4D64-4ECE-9CC9-7729663CC0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graphicEl>
                                              <a:dgm id="{69D9DB57-4D64-4ECE-9CC9-7729663CC08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4">
                                            <p:graphicEl>
                                              <a:dgm id="{69D9DB57-4D64-4ECE-9CC9-7729663CC08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Diagramme 7"/>
          <p:cNvGraphicFramePr/>
          <p:nvPr/>
        </p:nvGraphicFramePr>
        <p:xfrm>
          <a:off x="714348" y="500042"/>
          <a:ext cx="7786742" cy="592935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ZoneTexte 9"/>
          <p:cNvSpPr txBox="1"/>
          <p:nvPr/>
        </p:nvSpPr>
        <p:spPr>
          <a:xfrm>
            <a:off x="3786182" y="2714620"/>
            <a:ext cx="171451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600" dirty="0" smtClean="0">
                <a:latin typeface="Monotype Corsiva" pitchFamily="66" charset="0"/>
              </a:rPr>
              <a:t>Comment exercer le métier ?</a:t>
            </a:r>
            <a:endParaRPr lang="fr-FR" sz="3600" dirty="0">
              <a:latin typeface="Monotype Corsiva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119A75C2-44BF-42D5-8592-DAD6B4F8AD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graphicEl>
                                              <a:dgm id="{119A75C2-44BF-42D5-8592-DAD6B4F8AD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graphicEl>
                                              <a:dgm id="{119A75C2-44BF-42D5-8592-DAD6B4F8AD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>
                                            <p:graphicEl>
                                              <a:dgm id="{119A75C2-44BF-42D5-8592-DAD6B4F8AD0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8">
                                            <p:graphicEl>
                                              <a:dgm id="{119A75C2-44BF-42D5-8592-DAD6B4F8AD0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0BE74C0-D553-4E76-A632-D197CEE394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8">
                                            <p:graphicEl>
                                              <a:dgm id="{30BE74C0-D553-4E76-A632-D197CEE394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">
                                            <p:graphicEl>
                                              <a:dgm id="{30BE74C0-D553-4E76-A632-D197CEE394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">
                                            <p:graphicEl>
                                              <a:dgm id="{30BE74C0-D553-4E76-A632-D197CEE3945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8">
                                            <p:graphicEl>
                                              <a:dgm id="{30BE74C0-D553-4E76-A632-D197CEE3945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E560B1FC-1F62-417B-95D6-64EB4D770D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>
                                            <p:graphicEl>
                                              <a:dgm id="{E560B1FC-1F62-417B-95D6-64EB4D770D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>
                                            <p:graphicEl>
                                              <a:dgm id="{E560B1FC-1F62-417B-95D6-64EB4D770D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>
                                            <p:graphicEl>
                                              <a:dgm id="{E560B1FC-1F62-417B-95D6-64EB4D770D9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>
                                            <p:graphicEl>
                                              <a:dgm id="{E560B1FC-1F62-417B-95D6-64EB4D770D9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36C8F96-CE58-4DCB-B3CE-40E73BD2A8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8">
                                            <p:graphicEl>
                                              <a:dgm id="{D36C8F96-CE58-4DCB-B3CE-40E73BD2A8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8">
                                            <p:graphicEl>
                                              <a:dgm id="{D36C8F96-CE58-4DCB-B3CE-40E73BD2A8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8">
                                            <p:graphicEl>
                                              <a:dgm id="{D36C8F96-CE58-4DCB-B3CE-40E73BD2A8C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>
                                            <p:graphicEl>
                                              <a:dgm id="{D36C8F96-CE58-4DCB-B3CE-40E73BD2A8C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DB19738F-6E41-4DFA-AEA2-01387B35A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8">
                                            <p:graphicEl>
                                              <a:dgm id="{DB19738F-6E41-4DFA-AEA2-01387B35A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8">
                                            <p:graphicEl>
                                              <a:dgm id="{DB19738F-6E41-4DFA-AEA2-01387B35A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8">
                                            <p:graphicEl>
                                              <a:dgm id="{DB19738F-6E41-4DFA-AEA2-01387B35A7B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8">
                                            <p:graphicEl>
                                              <a:dgm id="{DB19738F-6E41-4DFA-AEA2-01387B35A7B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3FABABAC-7184-4F9F-B76A-775CAC810E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8">
                                            <p:graphicEl>
                                              <a:dgm id="{3FABABAC-7184-4F9F-B76A-775CAC810E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8">
                                            <p:graphicEl>
                                              <a:dgm id="{3FABABAC-7184-4F9F-B76A-775CAC810E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8">
                                            <p:graphicEl>
                                              <a:dgm id="{3FABABAC-7184-4F9F-B76A-775CAC810E6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1000"/>
                                        <p:tgtEl>
                                          <p:spTgt spid="8">
                                            <p:graphicEl>
                                              <a:dgm id="{3FABABAC-7184-4F9F-B76A-775CAC810E6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62AE91B6-B156-4A24-ACDA-5E79064732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8">
                                            <p:graphicEl>
                                              <a:dgm id="{62AE91B6-B156-4A24-ACDA-5E79064732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8">
                                            <p:graphicEl>
                                              <a:dgm id="{62AE91B6-B156-4A24-ACDA-5E79064732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8">
                                            <p:graphicEl>
                                              <a:dgm id="{62AE91B6-B156-4A24-ACDA-5E79064732A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8">
                                            <p:graphicEl>
                                              <a:dgm id="{62AE91B6-B156-4A24-ACDA-5E79064732A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C33C1557-1DA7-4EEC-B0AA-4E9873B2E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4" dur="1000" fill="hold"/>
                                        <p:tgtEl>
                                          <p:spTgt spid="8">
                                            <p:graphicEl>
                                              <a:dgm id="{C33C1557-1DA7-4EEC-B0AA-4E9873B2E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8">
                                            <p:graphicEl>
                                              <a:dgm id="{C33C1557-1DA7-4EEC-B0AA-4E9873B2E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8">
                                            <p:graphicEl>
                                              <a:dgm id="{C33C1557-1DA7-4EEC-B0AA-4E9873B2E0D4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8">
                                            <p:graphicEl>
                                              <a:dgm id="{C33C1557-1DA7-4EEC-B0AA-4E9873B2E0D4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8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2C6D54C-33A3-4CE4-BB30-9A45460E0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8">
                                            <p:graphicEl>
                                              <a:dgm id="{42C6D54C-33A3-4CE4-BB30-9A45460E0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1000" fill="hold"/>
                                        <p:tgtEl>
                                          <p:spTgt spid="8">
                                            <p:graphicEl>
                                              <a:dgm id="{42C6D54C-33A3-4CE4-BB30-9A45460E0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8">
                                            <p:graphicEl>
                                              <a:dgm id="{42C6D54C-33A3-4CE4-BB30-9A45460E053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3" dur="1000"/>
                                        <p:tgtEl>
                                          <p:spTgt spid="8">
                                            <p:graphicEl>
                                              <a:dgm id="{42C6D54C-33A3-4CE4-BB30-9A45460E053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4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graphicEl>
                                              <a:dgm id="{4E8D079F-8CED-4B9B-80D0-99E9A265F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6" dur="1000" fill="hold"/>
                                        <p:tgtEl>
                                          <p:spTgt spid="8">
                                            <p:graphicEl>
                                              <a:dgm id="{4E8D079F-8CED-4B9B-80D0-99E9A265F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1000" fill="hold"/>
                                        <p:tgtEl>
                                          <p:spTgt spid="8">
                                            <p:graphicEl>
                                              <a:dgm id="{4E8D079F-8CED-4B9B-80D0-99E9A265F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1000" fill="hold"/>
                                        <p:tgtEl>
                                          <p:spTgt spid="8">
                                            <p:graphicEl>
                                              <a:dgm id="{4E8D079F-8CED-4B9B-80D0-99E9A265F0F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1000"/>
                                        <p:tgtEl>
                                          <p:spTgt spid="8">
                                            <p:graphicEl>
                                              <a:dgm id="{4E8D079F-8CED-4B9B-80D0-99E9A265F0F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8" grpId="0">
        <p:bldSub>
          <a:bldDgm bld="one"/>
        </p:bldSub>
      </p:bldGraphic>
      <p:bldP spid="1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fr-FR" dirty="0" smtClean="0">
                <a:latin typeface="Monotype Corsiva" pitchFamily="66" charset="0"/>
              </a:rPr>
              <a:t>Caractéristiques propres à la profession</a:t>
            </a:r>
            <a:endParaRPr lang="fr-FR" dirty="0">
              <a:latin typeface="Monotype Corsiva" pitchFamily="66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609600" y="2160588"/>
          <a:ext cx="6348413" cy="388143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8C8E496F-8785-4552-87FC-0BE9044D5180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graphicEl>
                                              <a:dgm id="{8C8E496F-8785-4552-87FC-0BE9044D5180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7CE6FA-20AB-48C3-A268-1D4BB66AD17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graphicEl>
                                              <a:dgm id="{E47CE6FA-20AB-48C3-A268-1D4BB66AD17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64062BD-F4D5-4BCD-B5A2-AF245465333A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4">
                                            <p:graphicEl>
                                              <a:dgm id="{264062BD-F4D5-4BCD-B5A2-AF245465333A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CD64D75C-AF13-4672-8CD5-8C0A5B301602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4">
                                            <p:graphicEl>
                                              <a:dgm id="{CD64D75C-AF13-4672-8CD5-8C0A5B301602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9AC644-1147-4959-908E-D9CF2CC6EF0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4">
                                            <p:graphicEl>
                                              <a:dgm id="{2C9AC644-1147-4959-908E-D9CF2CC6EF0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A174BA67-E1C5-4256-BC0A-830C5AA9062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graphicEl>
                                              <a:dgm id="{A174BA67-E1C5-4256-BC0A-830C5AA9062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9E30C99-7470-4BD0-87F4-DB200AB973C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4">
                                            <p:graphicEl>
                                              <a:dgm id="{B9E30C99-7470-4BD0-87F4-DB200AB973C6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4324955-A15B-48B2-A4A8-65C55BE337A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graphicEl>
                                              <a:dgm id="{04324955-A15B-48B2-A4A8-65C55BE337A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96A85952-4EAB-4AD6-BC00-AC28E8B7A8DF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1000"/>
                                        <p:tgtEl>
                                          <p:spTgt spid="4">
                                            <p:graphicEl>
                                              <a:dgm id="{96A85952-4EAB-4AD6-BC00-AC28E8B7A8DF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2C4DCF8E-2126-4AFF-B5EB-9C99B11C17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1000"/>
                                        <p:tgtEl>
                                          <p:spTgt spid="4">
                                            <p:graphicEl>
                                              <a:dgm id="{2C4DCF8E-2126-4AFF-B5EB-9C99B11C17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607A707-F575-4580-A637-49D962BD608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graphicEl>
                                              <a:dgm id="{B607A707-F575-4580-A637-49D962BD6081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FCB901DE-C617-4EA2-B825-1712B9E4F2D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4">
                                            <p:graphicEl>
                                              <a:dgm id="{FCB901DE-C617-4EA2-B825-1712B9E4F2D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E4DCE64D-F233-4E12-9436-38E026B3B0E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4">
                                            <p:graphicEl>
                                              <a:dgm id="{E4DCE64D-F233-4E12-9436-38E026B3B0E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0B1E2736-62BF-4DD5-A744-6A76787E3A6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1000"/>
                                        <p:tgtEl>
                                          <p:spTgt spid="4">
                                            <p:graphicEl>
                                              <a:dgm id="{0B1E2736-62BF-4DD5-A744-6A76787E3A67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Monotype Corsiva" pitchFamily="66" charset="0"/>
              </a:rPr>
              <a:t>Confrontation théorie/réalité</a:t>
            </a:r>
            <a:endParaRPr lang="fr-FR" dirty="0">
              <a:latin typeface="Monotype Corsiva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7</a:t>
            </a:fld>
            <a:endParaRPr lang="en-US"/>
          </a:p>
        </p:txBody>
      </p:sp>
      <p:graphicFrame>
        <p:nvGraphicFramePr>
          <p:cNvPr id="7" name="Diagramme 6"/>
          <p:cNvGraphicFramePr/>
          <p:nvPr>
            <p:extLst>
              <p:ext uri="{D42A27DB-BD31-4B8C-83A1-F6EECF244321}">
                <p14:modId xmlns:p14="http://schemas.microsoft.com/office/powerpoint/2010/main" val="582526952"/>
              </p:ext>
            </p:extLst>
          </p:nvPr>
        </p:nvGraphicFramePr>
        <p:xfrm>
          <a:off x="214282" y="1397000"/>
          <a:ext cx="8572560" cy="50323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ACE30771-2046-43E5-8974-833A47BA2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7">
                                            <p:graphicEl>
                                              <a:dgm id="{ACE30771-2046-43E5-8974-833A47BA2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">
                                            <p:graphicEl>
                                              <a:dgm id="{ACE30771-2046-43E5-8974-833A47BA2E2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7">
                                            <p:graphicEl>
                                              <a:dgm id="{ACE30771-2046-43E5-8974-833A47BA2E2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4F52CABF-E7CF-4AFF-AF7A-2D8BBC214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>
                                            <p:graphicEl>
                                              <a:dgm id="{4F52CABF-E7CF-4AFF-AF7A-2D8BBC214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>
                                            <p:graphicEl>
                                              <a:dgm id="{4F52CABF-E7CF-4AFF-AF7A-2D8BBC214F1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>
                                            <p:graphicEl>
                                              <a:dgm id="{4F52CABF-E7CF-4AFF-AF7A-2D8BBC214F1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26BF33B-658B-4793-BB7F-75AB67E16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7">
                                            <p:graphicEl>
                                              <a:dgm id="{B26BF33B-658B-4793-BB7F-75AB67E16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7">
                                            <p:graphicEl>
                                              <a:dgm id="{B26BF33B-658B-4793-BB7F-75AB67E1682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">
                                            <p:graphicEl>
                                              <a:dgm id="{B26BF33B-658B-4793-BB7F-75AB67E1682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8BF1D71B-3A8D-4B8B-A3F0-E41ECF2C5C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7">
                                            <p:graphicEl>
                                              <a:dgm id="{8BF1D71B-3A8D-4B8B-A3F0-E41ECF2C5C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>
                                            <p:graphicEl>
                                              <a:dgm id="{8BF1D71B-3A8D-4B8B-A3F0-E41ECF2C5C8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7">
                                            <p:graphicEl>
                                              <a:dgm id="{8BF1D71B-3A8D-4B8B-A3F0-E41ECF2C5C85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94A1E8B-40CE-411A-BE2F-C1A9357812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>
                                            <p:graphicEl>
                                              <a:dgm id="{B94A1E8B-40CE-411A-BE2F-C1A9357812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7">
                                            <p:graphicEl>
                                              <a:dgm id="{B94A1E8B-40CE-411A-BE2F-C1A93578122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7">
                                            <p:graphicEl>
                                              <a:dgm id="{B94A1E8B-40CE-411A-BE2F-C1A93578122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C44EDF9-D01D-4808-954A-3F875C8DA7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7">
                                            <p:graphicEl>
                                              <a:dgm id="{BC44EDF9-D01D-4808-954A-3F875C8DA7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7">
                                            <p:graphicEl>
                                              <a:dgm id="{BC44EDF9-D01D-4808-954A-3F875C8DA7E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7">
                                            <p:graphicEl>
                                              <a:dgm id="{BC44EDF9-D01D-4808-954A-3F875C8DA7E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C51A3DC8-1C47-42BB-B02A-82BB656FA9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7">
                                            <p:graphicEl>
                                              <a:dgm id="{C51A3DC8-1C47-42BB-B02A-82BB656FA9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7">
                                            <p:graphicEl>
                                              <a:dgm id="{C51A3DC8-1C47-42BB-B02A-82BB656FA99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7">
                                            <p:graphicEl>
                                              <a:dgm id="{C51A3DC8-1C47-42BB-B02A-82BB656FA99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32CB580A-47BB-4E65-A637-B3587A08C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7">
                                            <p:graphicEl>
                                              <a:dgm id="{32CB580A-47BB-4E65-A637-B3587A08C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7">
                                            <p:graphicEl>
                                              <a:dgm id="{32CB580A-47BB-4E65-A637-B3587A08C12E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7">
                                            <p:graphicEl>
                                              <a:dgm id="{32CB580A-47BB-4E65-A637-B3587A08C12E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B868D382-7F3E-4627-80CD-B26F3136C8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2" dur="1000" fill="hold"/>
                                        <p:tgtEl>
                                          <p:spTgt spid="7">
                                            <p:graphicEl>
                                              <a:dgm id="{B868D382-7F3E-4627-80CD-B26F3136C8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1000" fill="hold"/>
                                        <p:tgtEl>
                                          <p:spTgt spid="7">
                                            <p:graphicEl>
                                              <a:dgm id="{B868D382-7F3E-4627-80CD-B26F3136C898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7">
                                            <p:graphicEl>
                                              <a:dgm id="{B868D382-7F3E-4627-80CD-B26F3136C898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98C469FE-7DD2-4205-ACD3-F66A13113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9" dur="1000" fill="hold"/>
                                        <p:tgtEl>
                                          <p:spTgt spid="7">
                                            <p:graphicEl>
                                              <a:dgm id="{98C469FE-7DD2-4205-ACD3-F66A13113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0" dur="1000" fill="hold"/>
                                        <p:tgtEl>
                                          <p:spTgt spid="7">
                                            <p:graphicEl>
                                              <a:dgm id="{98C469FE-7DD2-4205-ACD3-F66A131134E3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1" dur="1000"/>
                                        <p:tgtEl>
                                          <p:spTgt spid="7">
                                            <p:graphicEl>
                                              <a:dgm id="{98C469FE-7DD2-4205-ACD3-F66A131134E3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2" presetID="53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graphicEl>
                                              <a:dgm id="{718BC656-196E-439C-89FD-30DC8B411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4" dur="1000" fill="hold"/>
                                        <p:tgtEl>
                                          <p:spTgt spid="7">
                                            <p:graphicEl>
                                              <a:dgm id="{718BC656-196E-439C-89FD-30DC8B411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1000" fill="hold"/>
                                        <p:tgtEl>
                                          <p:spTgt spid="7">
                                            <p:graphicEl>
                                              <a:dgm id="{718BC656-196E-439C-89FD-30DC8B411CF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6" dur="1000"/>
                                        <p:tgtEl>
                                          <p:spTgt spid="7">
                                            <p:graphicEl>
                                              <a:dgm id="{718BC656-196E-439C-89FD-30DC8B411CFC}"/>
                                            </p:graphic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7" grpId="0">
        <p:bldSub>
          <a:bldDgm bld="one"/>
        </p:bldSub>
      </p:bldGraphic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z="5400" dirty="0" smtClean="0">
                <a:latin typeface="Monotype Corsiva" pitchFamily="66" charset="0"/>
              </a:rPr>
              <a:t>Bilan</a:t>
            </a:r>
            <a:endParaRPr lang="fr-FR" dirty="0">
              <a:latin typeface="Monotype Corsiva" pitchFamily="66" charset="0"/>
            </a:endParaRPr>
          </a:p>
        </p:txBody>
      </p:sp>
      <p:graphicFrame>
        <p:nvGraphicFramePr>
          <p:cNvPr id="4" name="Espace réservé du contenu 3"/>
          <p:cNvGraphicFramePr>
            <a:graphicFrameLocks noGrp="1"/>
          </p:cNvGraphicFramePr>
          <p:nvPr>
            <p:ph idx="1"/>
          </p:nvPr>
        </p:nvGraphicFramePr>
        <p:xfrm>
          <a:off x="285720" y="1428736"/>
          <a:ext cx="8501122" cy="50720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C384AF4-7F65-4EAA-9F84-C61B6E943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1000" fill="hold"/>
                                        <p:tgtEl>
                                          <p:spTgt spid="4">
                                            <p:graphicEl>
                                              <a:dgm id="{5C384AF4-7F65-4EAA-9F84-C61B6E943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1000" fill="hold"/>
                                        <p:tgtEl>
                                          <p:spTgt spid="4">
                                            <p:graphicEl>
                                              <a:dgm id="{5C384AF4-7F65-4EAA-9F84-C61B6E943A41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B1E5449A-5281-42A3-8E2D-97B7C5DA9C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4">
                                            <p:graphicEl>
                                              <a:dgm id="{B1E5449A-5281-42A3-8E2D-97B7C5DA9C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4">
                                            <p:graphicEl>
                                              <a:dgm id="{B1E5449A-5281-42A3-8E2D-97B7C5DA9CA6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39168518-AA25-488C-B65E-A8A02F8F67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1000" fill="hold"/>
                                        <p:tgtEl>
                                          <p:spTgt spid="4">
                                            <p:graphicEl>
                                              <a:dgm id="{39168518-AA25-488C-B65E-A8A02F8F67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4">
                                            <p:graphicEl>
                                              <a:dgm id="{39168518-AA25-488C-B65E-A8A02F8F678C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6843A752-81E7-4566-BE59-D41DEA6C93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4">
                                            <p:graphicEl>
                                              <a:dgm id="{6843A752-81E7-4566-BE59-D41DEA6C93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1000" fill="hold"/>
                                        <p:tgtEl>
                                          <p:spTgt spid="4">
                                            <p:graphicEl>
                                              <a:dgm id="{6843A752-81E7-4566-BE59-D41DEA6C9335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1A70EA1C-EB8E-43FE-832A-7E2E244FB8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4">
                                            <p:graphicEl>
                                              <a:dgm id="{1A70EA1C-EB8E-43FE-832A-7E2E244FB8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1000" fill="hold"/>
                                        <p:tgtEl>
                                          <p:spTgt spid="4">
                                            <p:graphicEl>
                                              <a:dgm id="{1A70EA1C-EB8E-43FE-832A-7E2E244FB8E7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graphicEl>
                                              <a:dgm id="{5F481552-E6AA-4F3F-A5AB-A86099FC3B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1000" fill="hold"/>
                                        <p:tgtEl>
                                          <p:spTgt spid="4">
                                            <p:graphicEl>
                                              <a:dgm id="{5F481552-E6AA-4F3F-A5AB-A86099FC3B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1000" fill="hold"/>
                                        <p:tgtEl>
                                          <p:spTgt spid="4">
                                            <p:graphicEl>
                                              <a:dgm id="{5F481552-E6AA-4F3F-A5AB-A86099FC3BFD}"/>
                                            </p:graphic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Graphic spid="4" grpId="0">
        <p:bldSub>
          <a:bldDgm bld="one"/>
        </p:bldSub>
      </p:bldGraphic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>
                <a:latin typeface="Monotype Corsiva" pitchFamily="66" charset="0"/>
              </a:rPr>
              <a:t>Remerciements</a:t>
            </a:r>
            <a:endParaRPr lang="fr-FR" dirty="0">
              <a:latin typeface="Monotype Corsiva" pitchFamily="66" charset="0"/>
            </a:endParaRP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r-FR" dirty="0" smtClean="0">
                <a:latin typeface="Monotype Corsiva" pitchFamily="66" charset="0"/>
              </a:rPr>
              <a:t>Nous tenons tout d’abord à remercier les professionnels qui nous ont accordé de leurs temps : Bastien Faure, Cyril </a:t>
            </a:r>
            <a:r>
              <a:rPr lang="fr-FR" dirty="0" err="1" smtClean="0">
                <a:latin typeface="Monotype Corsiva" pitchFamily="66" charset="0"/>
              </a:rPr>
              <a:t>Champaud</a:t>
            </a:r>
            <a:r>
              <a:rPr lang="fr-FR" dirty="0" smtClean="0">
                <a:latin typeface="Monotype Corsiva" pitchFamily="66" charset="0"/>
              </a:rPr>
              <a:t>, Christian Michel et Sandy Bruch.</a:t>
            </a:r>
          </a:p>
          <a:p>
            <a:r>
              <a:rPr lang="fr-FR" dirty="0" smtClean="0">
                <a:latin typeface="Monotype Corsiva" pitchFamily="66" charset="0"/>
              </a:rPr>
              <a:t>Nous souhaitons également remercier nos professeurs Madame </a:t>
            </a:r>
            <a:r>
              <a:rPr lang="fr-FR" dirty="0" err="1" smtClean="0">
                <a:latin typeface="Monotype Corsiva" pitchFamily="66" charset="0"/>
              </a:rPr>
              <a:t>Mussol</a:t>
            </a:r>
            <a:r>
              <a:rPr lang="fr-FR" dirty="0" smtClean="0">
                <a:latin typeface="Monotype Corsiva" pitchFamily="66" charset="0"/>
              </a:rPr>
              <a:t> et Monsieur </a:t>
            </a:r>
            <a:r>
              <a:rPr lang="fr-FR" dirty="0" err="1" smtClean="0">
                <a:latin typeface="Monotype Corsiva" pitchFamily="66" charset="0"/>
              </a:rPr>
              <a:t>Nemeh</a:t>
            </a:r>
            <a:r>
              <a:rPr lang="fr-FR" dirty="0" smtClean="0">
                <a:latin typeface="Monotype Corsiva" pitchFamily="66" charset="0"/>
              </a:rPr>
              <a:t> qui nous ont soutenu et aidé tout au long du projet.</a:t>
            </a:r>
          </a:p>
          <a:p>
            <a:r>
              <a:rPr lang="fr-FR" dirty="0" smtClean="0">
                <a:latin typeface="Monotype Corsiva" pitchFamily="66" charset="0"/>
              </a:rPr>
              <a:t>Enfin, nous vous remercions de votre attention.</a:t>
            </a:r>
            <a:endParaRPr lang="fr-FR" dirty="0">
              <a:latin typeface="Monotype Corsiva" pitchFamily="66" charset="0"/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DBD929-5FC5-4C74-8F26-A8762E0C7F2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theme/theme1.xml><?xml version="1.0" encoding="utf-8"?>
<a:theme xmlns:a="http://schemas.openxmlformats.org/drawingml/2006/main" name="Facette">
  <a:themeElements>
    <a:clrScheme name="Viole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Facette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te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0</TotalTime>
  <Words>328</Words>
  <Application>Microsoft Office PowerPoint</Application>
  <PresentationFormat>Affichage à l'écran (4:3)</PresentationFormat>
  <Paragraphs>102</Paragraphs>
  <Slides>10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10</vt:i4>
      </vt:variant>
    </vt:vector>
  </HeadingPairs>
  <TitlesOfParts>
    <vt:vector size="17" baseType="lpstr">
      <vt:lpstr>Arial</vt:lpstr>
      <vt:lpstr>Calibri</vt:lpstr>
      <vt:lpstr>Mongolian Baiti</vt:lpstr>
      <vt:lpstr>Monotype Corsiva</vt:lpstr>
      <vt:lpstr>Trebuchet MS</vt:lpstr>
      <vt:lpstr>Wingdings 3</vt:lpstr>
      <vt:lpstr>Facette</vt:lpstr>
      <vt:lpstr>Présentation PowerPoint</vt:lpstr>
      <vt:lpstr>Sommaire</vt:lpstr>
      <vt:lpstr>Introduction</vt:lpstr>
      <vt:lpstr>Présentation du métier</vt:lpstr>
      <vt:lpstr>Présentation PowerPoint</vt:lpstr>
      <vt:lpstr>Caractéristiques propres à la profession</vt:lpstr>
      <vt:lpstr>Confrontation théorie/réalité</vt:lpstr>
      <vt:lpstr>Bilan</vt:lpstr>
      <vt:lpstr>Remerciements</vt:lpstr>
      <vt:lpstr>Webographie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Chef de publicité</dc:title>
  <dc:creator>Jillian</dc:creator>
  <cp:lastModifiedBy>Mélanie Amphonesinh</cp:lastModifiedBy>
  <cp:revision>45</cp:revision>
  <dcterms:created xsi:type="dcterms:W3CDTF">2014-03-31T07:14:32Z</dcterms:created>
  <dcterms:modified xsi:type="dcterms:W3CDTF">2014-04-07T22:10:46Z</dcterms:modified>
</cp:coreProperties>
</file>