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5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B4541-7BA5-46AE-A986-D34A1F0E112F}" type="datetimeFigureOut">
              <a:rPr lang="fr-FR" smtClean="0"/>
              <a:pPr/>
              <a:t>06/04/2014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3F973-1B9F-4B93-A6EE-61DA3987087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christian\Music\pps\Ren&#233;%20Coll%20et%20son%20Orchestre%20-%2012%20-%20Les%20Magiciens%20du%20R&#234;ve%20-%20Fournols_L&#233;og&#233;_Colombies.wav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OCL%20orchestre%20dessin%20Duperre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196752"/>
            <a:ext cx="7236297" cy="54272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47664" y="260648"/>
            <a:ext cx="6048672" cy="8513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54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les magiciens du </a:t>
            </a:r>
            <a:r>
              <a:rPr lang="fr-FR" sz="54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rêve</a:t>
            </a:r>
            <a:endParaRPr lang="fr-FR" sz="5400" b="1" i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8" name="René Coll et son Orchestre - 12 - Les Magiciens du Rêve - Fournols_Léogé_Colombies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christian 47</dc:creator>
  <cp:lastModifiedBy>christian 47</cp:lastModifiedBy>
  <cp:revision>2</cp:revision>
  <dcterms:created xsi:type="dcterms:W3CDTF">2014-04-06T13:02:26Z</dcterms:created>
  <dcterms:modified xsi:type="dcterms:W3CDTF">2014-04-06T13:53:58Z</dcterms:modified>
</cp:coreProperties>
</file>