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58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3741B-96D4-41AB-B58F-E26359F0D137}" type="datetimeFigureOut">
              <a:rPr lang="fr-FR" smtClean="0"/>
              <a:pPr/>
              <a:t>04/11/2013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A2A1B-2243-4412-8B65-FBE927020E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e 68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67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6" name="Image 5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66" name="Image 65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8" name="Image 67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7" name="Ellipse 6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Spawn Team 1</a:t>
            </a:r>
          </a:p>
        </p:txBody>
      </p:sp>
      <p:cxnSp>
        <p:nvCxnSpPr>
          <p:cNvPr id="11" name="Connecteur droit avec flèche 10"/>
          <p:cNvCxnSpPr>
            <a:stCxn id="9" idx="2"/>
            <a:endCxn id="8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9" idx="2"/>
            <a:endCxn id="7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Spawn Team 2</a:t>
            </a:r>
          </a:p>
        </p:txBody>
      </p:sp>
      <p:cxnSp>
        <p:nvCxnSpPr>
          <p:cNvPr id="20" name="Connecteur droit avec flèche 19"/>
          <p:cNvCxnSpPr>
            <a:stCxn id="18" idx="2"/>
            <a:endCxn id="17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8" idx="2"/>
            <a:endCxn id="16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72000" y="2132856"/>
            <a:ext cx="36004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4572000" y="2924944"/>
            <a:ext cx="36004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4572000" y="1340768"/>
            <a:ext cx="770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Tour 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026053" y="3501008"/>
            <a:ext cx="770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Tour 1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53" name="Connecteur droit avec flèche 52"/>
          <p:cNvCxnSpPr>
            <a:stCxn id="46" idx="2"/>
            <a:endCxn id="44" idx="0"/>
          </p:cNvCxnSpPr>
          <p:nvPr/>
        </p:nvCxnSpPr>
        <p:spPr>
          <a:xfrm flipH="1">
            <a:off x="4752020" y="1710100"/>
            <a:ext cx="205022" cy="42275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47" idx="1"/>
            <a:endCxn id="45" idx="2"/>
          </p:cNvCxnSpPr>
          <p:nvPr/>
        </p:nvCxnSpPr>
        <p:spPr>
          <a:xfrm flipH="1" flipV="1">
            <a:off x="4752020" y="3356992"/>
            <a:ext cx="274033" cy="32868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1541421" y="2078019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2563785" y="2297097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2198655" y="2114532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417733" y="2004993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2308194" y="2370123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2563785" y="2114532"/>
            <a:ext cx="328617" cy="29210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33" idx="6"/>
          </p:cNvCxnSpPr>
          <p:nvPr/>
        </p:nvCxnSpPr>
        <p:spPr>
          <a:xfrm flipV="1">
            <a:off x="2451070" y="2406636"/>
            <a:ext cx="806462" cy="3492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30" idx="7"/>
          </p:cNvCxnSpPr>
          <p:nvPr/>
        </p:nvCxnSpPr>
        <p:spPr>
          <a:xfrm rot="16200000" flipH="1">
            <a:off x="2854301" y="2149457"/>
            <a:ext cx="52102" cy="389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31" idx="6"/>
          </p:cNvCxnSpPr>
          <p:nvPr/>
        </p:nvCxnSpPr>
        <p:spPr>
          <a:xfrm flipV="1">
            <a:off x="2341531" y="2114532"/>
            <a:ext cx="660410" cy="71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4018355" y="394219"/>
            <a:ext cx="1115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A</a:t>
            </a:r>
            <a:endParaRPr lang="fr-FR" dirty="0"/>
          </a:p>
        </p:txBody>
      </p:sp>
      <p:sp>
        <p:nvSpPr>
          <p:cNvPr id="67" name="ZoneTexte 66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1" name="ZoneTexte 40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2" name="Ellipse 4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52" name="Ellipse 51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3403584" y="394018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4" name="Connecteur droit avec flèche 73"/>
          <p:cNvCxnSpPr>
            <a:stCxn id="73" idx="0"/>
          </p:cNvCxnSpPr>
          <p:nvPr/>
        </p:nvCxnSpPr>
        <p:spPr>
          <a:xfrm rot="5400000" flipH="1" flipV="1">
            <a:off x="3457560" y="3336924"/>
            <a:ext cx="620721" cy="58579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1650960" y="2041506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3147993" y="2333610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184506" y="2151045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3841740" y="233361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3111480" y="24431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>
            <a:stCxn id="22" idx="6"/>
          </p:cNvCxnSpPr>
          <p:nvPr/>
        </p:nvCxnSpPr>
        <p:spPr>
          <a:xfrm>
            <a:off x="3984616" y="2405048"/>
            <a:ext cx="404819" cy="4032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23" idx="6"/>
          </p:cNvCxnSpPr>
          <p:nvPr/>
        </p:nvCxnSpPr>
        <p:spPr>
          <a:xfrm flipV="1">
            <a:off x="3254356" y="2260584"/>
            <a:ext cx="769949" cy="25400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20" idx="7"/>
          </p:cNvCxnSpPr>
          <p:nvPr/>
        </p:nvCxnSpPr>
        <p:spPr>
          <a:xfrm rot="16200000" flipH="1">
            <a:off x="3456765" y="2167713"/>
            <a:ext cx="15589" cy="389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21" idx="5"/>
          </p:cNvCxnSpPr>
          <p:nvPr/>
        </p:nvCxnSpPr>
        <p:spPr>
          <a:xfrm rot="16200000" flipH="1">
            <a:off x="3653331" y="1926123"/>
            <a:ext cx="97128" cy="79087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3303320" y="394219"/>
            <a:ext cx="253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Position posée Attaque </a:t>
            </a:r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802222" y="649609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1" name="Ellipse 30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39" name="Ellipse 38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403584" y="394018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1" name="Connecteur droit avec flèche 40"/>
          <p:cNvCxnSpPr>
            <a:stCxn id="40" idx="0"/>
          </p:cNvCxnSpPr>
          <p:nvPr/>
        </p:nvCxnSpPr>
        <p:spPr>
          <a:xfrm rot="5400000" flipH="1" flipV="1">
            <a:off x="3457560" y="3336924"/>
            <a:ext cx="620721" cy="58579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19" idx="6"/>
          </p:cNvCxnSpPr>
          <p:nvPr/>
        </p:nvCxnSpPr>
        <p:spPr>
          <a:xfrm flipV="1">
            <a:off x="1793836" y="2078019"/>
            <a:ext cx="2120930" cy="3492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7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9" name="Image 8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10" name="Image 9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8" name="Image 7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11" name="Ellipse 10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4" name="Connecteur droit avec flèche 13"/>
          <p:cNvCxnSpPr>
            <a:stCxn id="13" idx="2"/>
            <a:endCxn id="12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3" idx="2"/>
            <a:endCxn id="11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9" name="Connecteur droit avec flèche 18"/>
          <p:cNvCxnSpPr>
            <a:stCxn id="18" idx="2"/>
            <a:endCxn id="17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8" idx="2"/>
            <a:endCxn id="16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4018355" y="394219"/>
            <a:ext cx="110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B</a:t>
            </a:r>
            <a:endParaRPr lang="fr-FR" dirty="0"/>
          </a:p>
        </p:txBody>
      </p:sp>
      <p:sp>
        <p:nvSpPr>
          <p:cNvPr id="34" name="Ellipse 33"/>
          <p:cNvSpPr/>
          <p:nvPr/>
        </p:nvSpPr>
        <p:spPr>
          <a:xfrm>
            <a:off x="1357290" y="371475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3214678" y="314324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3403584" y="394018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3428992" y="350043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3184506" y="3319461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droit avec flèche 41"/>
          <p:cNvCxnSpPr>
            <a:stCxn id="43" idx="7"/>
          </p:cNvCxnSpPr>
          <p:nvPr/>
        </p:nvCxnSpPr>
        <p:spPr>
          <a:xfrm rot="5400000" flipH="1" flipV="1">
            <a:off x="3344559" y="3646491"/>
            <a:ext cx="130463" cy="49876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39" idx="2"/>
          </p:cNvCxnSpPr>
          <p:nvPr/>
        </p:nvCxnSpPr>
        <p:spPr>
          <a:xfrm rot="10800000" flipV="1">
            <a:off x="2198656" y="3390899"/>
            <a:ext cx="985851" cy="15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38" idx="7"/>
          </p:cNvCxnSpPr>
          <p:nvPr/>
        </p:nvCxnSpPr>
        <p:spPr>
          <a:xfrm rot="5400000" flipH="1" flipV="1">
            <a:off x="3729539" y="3250405"/>
            <a:ext cx="92362" cy="4495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37" idx="7"/>
          </p:cNvCxnSpPr>
          <p:nvPr/>
        </p:nvCxnSpPr>
        <p:spPr>
          <a:xfrm rot="5400000" flipH="1" flipV="1">
            <a:off x="3490611" y="3463925"/>
            <a:ext cx="532106" cy="4622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35" idx="4"/>
          </p:cNvCxnSpPr>
          <p:nvPr/>
        </p:nvCxnSpPr>
        <p:spPr>
          <a:xfrm rot="16200000" flipH="1">
            <a:off x="3071802" y="3500438"/>
            <a:ext cx="571504" cy="14287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1" name="Ellipse 40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3038454" y="394018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4019157" y="398421"/>
            <a:ext cx="110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C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4060818" y="2662227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5521338" y="328294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5886468" y="28447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5338773" y="313689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5156208" y="328294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avec flèche 35"/>
          <p:cNvCxnSpPr>
            <a:stCxn id="30" idx="7"/>
          </p:cNvCxnSpPr>
          <p:nvPr/>
        </p:nvCxnSpPr>
        <p:spPr>
          <a:xfrm rot="5400000" flipH="1" flipV="1">
            <a:off x="5845700" y="3044026"/>
            <a:ext cx="57437" cy="4622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32" idx="7"/>
          </p:cNvCxnSpPr>
          <p:nvPr/>
        </p:nvCxnSpPr>
        <p:spPr>
          <a:xfrm rot="16200000" flipH="1">
            <a:off x="6085702" y="2788433"/>
            <a:ext cx="234667" cy="38923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34" idx="0"/>
          </p:cNvCxnSpPr>
          <p:nvPr/>
        </p:nvCxnSpPr>
        <p:spPr>
          <a:xfrm rot="16200000" flipV="1">
            <a:off x="4918082" y="2973384"/>
            <a:ext cx="401641" cy="2174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33" idx="6"/>
          </p:cNvCxnSpPr>
          <p:nvPr/>
        </p:nvCxnSpPr>
        <p:spPr>
          <a:xfrm flipV="1">
            <a:off x="5481649" y="3173409"/>
            <a:ext cx="331793" cy="3492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52" idx="7"/>
          </p:cNvCxnSpPr>
          <p:nvPr/>
        </p:nvCxnSpPr>
        <p:spPr>
          <a:xfrm rot="5400000" flipH="1" flipV="1">
            <a:off x="6137804" y="2897974"/>
            <a:ext cx="203489" cy="1701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2" name="ZoneTexte 41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3" name="Ellipse 42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51" name="Ellipse 50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6032520" y="306387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3317490" y="398421"/>
            <a:ext cx="250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Position posée attaque </a:t>
            </a:r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5448312" y="28447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6251598" y="2735253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5996007" y="3027357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6470676" y="306387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6397650" y="233361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0" name="Connecteur droit avec flèche 79"/>
          <p:cNvCxnSpPr>
            <a:stCxn id="30" idx="6"/>
          </p:cNvCxnSpPr>
          <p:nvPr/>
        </p:nvCxnSpPr>
        <p:spPr>
          <a:xfrm>
            <a:off x="6394474" y="2806691"/>
            <a:ext cx="441332" cy="15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stCxn id="32" idx="7"/>
          </p:cNvCxnSpPr>
          <p:nvPr/>
        </p:nvCxnSpPr>
        <p:spPr>
          <a:xfrm rot="16200000" flipH="1">
            <a:off x="6742936" y="2934485"/>
            <a:ext cx="15589" cy="3162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>
            <a:stCxn id="50" idx="5"/>
          </p:cNvCxnSpPr>
          <p:nvPr/>
        </p:nvCxnSpPr>
        <p:spPr>
          <a:xfrm rot="16200000" flipH="1">
            <a:off x="6391806" y="2254741"/>
            <a:ext cx="60615" cy="60830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>
            <a:stCxn id="33" idx="5"/>
          </p:cNvCxnSpPr>
          <p:nvPr/>
        </p:nvCxnSpPr>
        <p:spPr>
          <a:xfrm rot="16200000" flipH="1">
            <a:off x="6483088" y="2492075"/>
            <a:ext cx="279693" cy="20666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avec flèche 97"/>
          <p:cNvCxnSpPr>
            <a:stCxn id="31" idx="7"/>
          </p:cNvCxnSpPr>
          <p:nvPr/>
        </p:nvCxnSpPr>
        <p:spPr>
          <a:xfrm rot="5400000" flipH="1" flipV="1">
            <a:off x="6375139" y="2697151"/>
            <a:ext cx="93950" cy="60831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ZoneTexte 101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1" name="Ellipse 40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49" name="Ellipse 48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5996007" y="240663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2714612" y="564357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2714612" y="5857892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3897681" y="398421"/>
            <a:ext cx="1348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Défense A/B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3951279" y="3757617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3914766" y="2041506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3111480" y="2333610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746350" y="394018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3001941" y="211453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3184506" y="3246435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/>
          <p:cNvCxnSpPr>
            <a:stCxn id="30" idx="1"/>
          </p:cNvCxnSpPr>
          <p:nvPr/>
        </p:nvCxnSpPr>
        <p:spPr>
          <a:xfrm rot="16200000" flipH="1" flipV="1">
            <a:off x="3095891" y="1238219"/>
            <a:ext cx="15589" cy="166400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33" idx="3"/>
          </p:cNvCxnSpPr>
          <p:nvPr/>
        </p:nvCxnSpPr>
        <p:spPr>
          <a:xfrm rot="5400000">
            <a:off x="2598711" y="1945968"/>
            <a:ext cx="133638" cy="71467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31" idx="2"/>
          </p:cNvCxnSpPr>
          <p:nvPr/>
        </p:nvCxnSpPr>
        <p:spPr>
          <a:xfrm rot="10800000" flipV="1">
            <a:off x="2636812" y="2405047"/>
            <a:ext cx="474669" cy="11112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stCxn id="34" idx="2"/>
          </p:cNvCxnSpPr>
          <p:nvPr/>
        </p:nvCxnSpPr>
        <p:spPr>
          <a:xfrm rot="10800000" flipV="1">
            <a:off x="2162142" y="3317872"/>
            <a:ext cx="1022364" cy="11112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32" idx="1"/>
          </p:cNvCxnSpPr>
          <p:nvPr/>
        </p:nvCxnSpPr>
        <p:spPr>
          <a:xfrm rot="16200000" flipV="1">
            <a:off x="2362965" y="3556797"/>
            <a:ext cx="203489" cy="6051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stCxn id="29" idx="2"/>
          </p:cNvCxnSpPr>
          <p:nvPr/>
        </p:nvCxnSpPr>
        <p:spPr>
          <a:xfrm rot="10800000" flipV="1">
            <a:off x="2490759" y="3829055"/>
            <a:ext cx="1460520" cy="15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1" name="ZoneTexte 40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4878" y="1124744"/>
            <a:ext cx="9054244" cy="4250010"/>
            <a:chOff x="44878" y="1124744"/>
            <a:chExt cx="9054244" cy="4250010"/>
          </a:xfrm>
        </p:grpSpPr>
        <p:grpSp>
          <p:nvGrpSpPr>
            <p:cNvPr id="5" name="Groupe 66"/>
            <p:cNvGrpSpPr/>
            <p:nvPr/>
          </p:nvGrpSpPr>
          <p:grpSpPr>
            <a:xfrm>
              <a:off x="44878" y="1124744"/>
              <a:ext cx="9054244" cy="4250010"/>
              <a:chOff x="44878" y="1124744"/>
              <a:chExt cx="9054244" cy="4250010"/>
            </a:xfrm>
          </p:grpSpPr>
          <p:pic>
            <p:nvPicPr>
              <p:cNvPr id="7" name="Image 6" descr="Captur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3752" y="1124744"/>
                <a:ext cx="9036496" cy="3262232"/>
              </a:xfrm>
              <a:prstGeom prst="rect">
                <a:avLst/>
              </a:prstGeom>
            </p:spPr>
          </p:pic>
          <p:pic>
            <p:nvPicPr>
              <p:cNvPr id="8" name="Image 7" descr="Capture3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4878" y="4365104"/>
                <a:ext cx="9054244" cy="1009650"/>
              </a:xfrm>
              <a:prstGeom prst="rect">
                <a:avLst/>
              </a:prstGeom>
            </p:spPr>
          </p:pic>
        </p:grpSp>
        <p:pic>
          <p:nvPicPr>
            <p:cNvPr id="6" name="Image 5" descr="Capture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168" y="2564904"/>
              <a:ext cx="432048" cy="450565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467544" y="3068960"/>
            <a:ext cx="288032" cy="3600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347864" y="1628800"/>
            <a:ext cx="216024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115616" y="404664"/>
            <a:ext cx="153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Spawn Team 1</a:t>
            </a:r>
          </a:p>
        </p:txBody>
      </p:sp>
      <p:cxnSp>
        <p:nvCxnSpPr>
          <p:cNvPr id="12" name="Connecteur droit avec flèche 11"/>
          <p:cNvCxnSpPr>
            <a:stCxn id="11" idx="2"/>
            <a:endCxn id="10" idx="2"/>
          </p:cNvCxnSpPr>
          <p:nvPr/>
        </p:nvCxnSpPr>
        <p:spPr>
          <a:xfrm>
            <a:off x="1882172" y="773996"/>
            <a:ext cx="1465692" cy="99882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11" idx="2"/>
            <a:endCxn id="9" idx="0"/>
          </p:cNvCxnSpPr>
          <p:nvPr/>
        </p:nvCxnSpPr>
        <p:spPr>
          <a:xfrm flipH="1">
            <a:off x="611560" y="773996"/>
            <a:ext cx="1270612" cy="229496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644008" y="2996952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956376" y="2708920"/>
            <a:ext cx="216024" cy="2160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012160" y="404664"/>
            <a:ext cx="153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6"/>
                </a:solidFill>
              </a:rPr>
              <a:t>Spawn Team 2</a:t>
            </a:r>
          </a:p>
        </p:txBody>
      </p:sp>
      <p:cxnSp>
        <p:nvCxnSpPr>
          <p:cNvPr id="17" name="Connecteur droit avec flèche 16"/>
          <p:cNvCxnSpPr>
            <a:stCxn id="16" idx="2"/>
            <a:endCxn id="15" idx="0"/>
          </p:cNvCxnSpPr>
          <p:nvPr/>
        </p:nvCxnSpPr>
        <p:spPr>
          <a:xfrm>
            <a:off x="6778716" y="773996"/>
            <a:ext cx="1285672" cy="1934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16" idx="2"/>
            <a:endCxn id="14" idx="0"/>
          </p:cNvCxnSpPr>
          <p:nvPr/>
        </p:nvCxnSpPr>
        <p:spPr>
          <a:xfrm flipH="1">
            <a:off x="4752020" y="773996"/>
            <a:ext cx="2026696" cy="22229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2714612" y="564357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2714612" y="5857892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4009891" y="394219"/>
            <a:ext cx="1124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Défense C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5886468" y="291781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6945345" y="247966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6251598" y="2698740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5265747" y="2589201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5448312" y="2954331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6434163" y="3063870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avec flèche 34"/>
          <p:cNvCxnSpPr>
            <a:stCxn id="32" idx="1"/>
          </p:cNvCxnSpPr>
          <p:nvPr/>
        </p:nvCxnSpPr>
        <p:spPr>
          <a:xfrm rot="16200000" flipV="1">
            <a:off x="5101439" y="2424893"/>
            <a:ext cx="203489" cy="16697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33" idx="4"/>
          </p:cNvCxnSpPr>
          <p:nvPr/>
        </p:nvCxnSpPr>
        <p:spPr>
          <a:xfrm rot="5400000">
            <a:off x="5299878" y="3026563"/>
            <a:ext cx="149228" cy="2905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34" idx="3"/>
          </p:cNvCxnSpPr>
          <p:nvPr/>
        </p:nvCxnSpPr>
        <p:spPr>
          <a:xfrm rot="5400000">
            <a:off x="6085702" y="2840537"/>
            <a:ext cx="24100" cy="71467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31" idx="1"/>
          </p:cNvCxnSpPr>
          <p:nvPr/>
        </p:nvCxnSpPr>
        <p:spPr>
          <a:xfrm rot="16200000" flipV="1">
            <a:off x="5740416" y="2187558"/>
            <a:ext cx="166976" cy="89723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30" idx="2"/>
          </p:cNvCxnSpPr>
          <p:nvPr/>
        </p:nvCxnSpPr>
        <p:spPr>
          <a:xfrm rot="10800000">
            <a:off x="5265747" y="2479662"/>
            <a:ext cx="1679598" cy="71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29" idx="3"/>
          </p:cNvCxnSpPr>
          <p:nvPr/>
        </p:nvCxnSpPr>
        <p:spPr>
          <a:xfrm rot="5400000">
            <a:off x="5519750" y="2895306"/>
            <a:ext cx="243178" cy="5321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3794800" y="0"/>
            <a:ext cx="15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Tours </a:t>
            </a:r>
            <a:r>
              <a:rPr lang="fr-FR" dirty="0" err="1" smtClean="0"/>
              <a:t>Korolyov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155</Words>
  <Application>Microsoft Office PowerPoint</Application>
  <PresentationFormat>Affichage à l'écran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22</cp:revision>
  <dcterms:created xsi:type="dcterms:W3CDTF">2013-05-17T15:36:45Z</dcterms:created>
  <dcterms:modified xsi:type="dcterms:W3CDTF">2013-11-04T19:14:13Z</dcterms:modified>
</cp:coreProperties>
</file>