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58" r:id="rId6"/>
    <p:sldId id="264" r:id="rId7"/>
    <p:sldId id="265" r:id="rId8"/>
    <p:sldId id="259" r:id="rId9"/>
    <p:sldId id="260" r:id="rId10"/>
    <p:sldId id="266" r:id="rId11"/>
  </p:sldIdLst>
  <p:sldSz cx="39604950" cy="14401800"/>
  <p:notesSz cx="6858000" cy="9144000"/>
  <p:defaultTextStyle>
    <a:defPPr>
      <a:defRPr lang="fr-FR"/>
    </a:defPPr>
    <a:lvl1pPr marL="0" algn="l" defTabSz="109715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579" algn="l" defTabSz="109715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7158" algn="l" defTabSz="109715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5735" algn="l" defTabSz="109715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4314" algn="l" defTabSz="109715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2893" algn="l" defTabSz="109715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91472" algn="l" defTabSz="109715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40050" algn="l" defTabSz="109715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8628" algn="l" defTabSz="1097158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4F81BD"/>
    <a:srgbClr val="663300"/>
    <a:srgbClr val="FF66FF"/>
    <a:srgbClr val="92D050"/>
    <a:srgbClr val="FFFF00"/>
    <a:srgbClr val="558ED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432" autoAdjust="0"/>
  </p:normalViewPr>
  <p:slideViewPr>
    <p:cSldViewPr>
      <p:cViewPr varScale="1">
        <p:scale>
          <a:sx n="37" d="100"/>
          <a:sy n="37" d="100"/>
        </p:scale>
        <p:origin x="-114" y="-792"/>
      </p:cViewPr>
      <p:guideLst>
        <p:guide orient="horz" pos="4536"/>
        <p:guide pos="1247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70373" y="4473904"/>
            <a:ext cx="33664208" cy="308705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940747" y="8161019"/>
            <a:ext cx="27723465" cy="368046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2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8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8713594" y="576751"/>
            <a:ext cx="8911114" cy="1228820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980249" y="576751"/>
            <a:ext cx="26073259" cy="1228820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28520" y="9254503"/>
            <a:ext cx="33664208" cy="2860357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128520" y="6104110"/>
            <a:ext cx="33664208" cy="3150392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57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15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7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3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289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47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0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86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80247" y="3360430"/>
            <a:ext cx="17492187" cy="950452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0132520" y="3360430"/>
            <a:ext cx="17492187" cy="950452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980248" y="3223738"/>
            <a:ext cx="17499064" cy="1343501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579" indent="0">
              <a:buNone/>
              <a:defRPr sz="2400" b="1"/>
            </a:lvl2pPr>
            <a:lvl3pPr marL="1097158" indent="0">
              <a:buNone/>
              <a:defRPr sz="2200" b="1"/>
            </a:lvl3pPr>
            <a:lvl4pPr marL="1645735" indent="0">
              <a:buNone/>
              <a:defRPr sz="1900" b="1"/>
            </a:lvl4pPr>
            <a:lvl5pPr marL="2194314" indent="0">
              <a:buNone/>
              <a:defRPr sz="1900" b="1"/>
            </a:lvl5pPr>
            <a:lvl6pPr marL="2742893" indent="0">
              <a:buNone/>
              <a:defRPr sz="1900" b="1"/>
            </a:lvl6pPr>
            <a:lvl7pPr marL="3291472" indent="0">
              <a:buNone/>
              <a:defRPr sz="1900" b="1"/>
            </a:lvl7pPr>
            <a:lvl8pPr marL="3840050" indent="0">
              <a:buNone/>
              <a:defRPr sz="1900" b="1"/>
            </a:lvl8pPr>
            <a:lvl9pPr marL="4388628" indent="0">
              <a:buNone/>
              <a:defRPr sz="19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980248" y="4567238"/>
            <a:ext cx="17499064" cy="8297706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0118774" y="3223738"/>
            <a:ext cx="17505938" cy="1343501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579" indent="0">
              <a:buNone/>
              <a:defRPr sz="2400" b="1"/>
            </a:lvl2pPr>
            <a:lvl3pPr marL="1097158" indent="0">
              <a:buNone/>
              <a:defRPr sz="2200" b="1"/>
            </a:lvl3pPr>
            <a:lvl4pPr marL="1645735" indent="0">
              <a:buNone/>
              <a:defRPr sz="1900" b="1"/>
            </a:lvl4pPr>
            <a:lvl5pPr marL="2194314" indent="0">
              <a:buNone/>
              <a:defRPr sz="1900" b="1"/>
            </a:lvl5pPr>
            <a:lvl6pPr marL="2742893" indent="0">
              <a:buNone/>
              <a:defRPr sz="1900" b="1"/>
            </a:lvl6pPr>
            <a:lvl7pPr marL="3291472" indent="0">
              <a:buNone/>
              <a:defRPr sz="1900" b="1"/>
            </a:lvl7pPr>
            <a:lvl8pPr marL="3840050" indent="0">
              <a:buNone/>
              <a:defRPr sz="1900" b="1"/>
            </a:lvl8pPr>
            <a:lvl9pPr marL="4388628" indent="0">
              <a:buNone/>
              <a:defRPr sz="19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118774" y="4567238"/>
            <a:ext cx="17505938" cy="8297706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0256" y="573405"/>
            <a:ext cx="13029756" cy="244030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484436" y="573417"/>
            <a:ext cx="22140268" cy="12291538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80256" y="3013717"/>
            <a:ext cx="13029756" cy="9851232"/>
          </a:xfrm>
        </p:spPr>
        <p:txBody>
          <a:bodyPr/>
          <a:lstStyle>
            <a:lvl1pPr marL="0" indent="0">
              <a:buNone/>
              <a:defRPr sz="1700"/>
            </a:lvl1pPr>
            <a:lvl2pPr marL="548579" indent="0">
              <a:buNone/>
              <a:defRPr sz="1400"/>
            </a:lvl2pPr>
            <a:lvl3pPr marL="1097158" indent="0">
              <a:buNone/>
              <a:defRPr sz="1200"/>
            </a:lvl3pPr>
            <a:lvl4pPr marL="1645735" indent="0">
              <a:buNone/>
              <a:defRPr sz="1100"/>
            </a:lvl4pPr>
            <a:lvl5pPr marL="2194314" indent="0">
              <a:buNone/>
              <a:defRPr sz="1100"/>
            </a:lvl5pPr>
            <a:lvl6pPr marL="2742893" indent="0">
              <a:buNone/>
              <a:defRPr sz="1100"/>
            </a:lvl6pPr>
            <a:lvl7pPr marL="3291472" indent="0">
              <a:buNone/>
              <a:defRPr sz="1100"/>
            </a:lvl7pPr>
            <a:lvl8pPr marL="3840050" indent="0">
              <a:buNone/>
              <a:defRPr sz="1100"/>
            </a:lvl8pPr>
            <a:lvl9pPr marL="4388628" indent="0">
              <a:buNone/>
              <a:defRPr sz="1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762847" y="10081259"/>
            <a:ext cx="23762970" cy="119015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7762847" y="1286828"/>
            <a:ext cx="23762970" cy="8641080"/>
          </a:xfrm>
        </p:spPr>
        <p:txBody>
          <a:bodyPr/>
          <a:lstStyle>
            <a:lvl1pPr marL="0" indent="0">
              <a:buNone/>
              <a:defRPr sz="3800"/>
            </a:lvl1pPr>
            <a:lvl2pPr marL="548579" indent="0">
              <a:buNone/>
              <a:defRPr sz="3400"/>
            </a:lvl2pPr>
            <a:lvl3pPr marL="1097158" indent="0">
              <a:buNone/>
              <a:defRPr sz="2900"/>
            </a:lvl3pPr>
            <a:lvl4pPr marL="1645735" indent="0">
              <a:buNone/>
              <a:defRPr sz="2400"/>
            </a:lvl4pPr>
            <a:lvl5pPr marL="2194314" indent="0">
              <a:buNone/>
              <a:defRPr sz="2400"/>
            </a:lvl5pPr>
            <a:lvl6pPr marL="2742893" indent="0">
              <a:buNone/>
              <a:defRPr sz="2400"/>
            </a:lvl6pPr>
            <a:lvl7pPr marL="3291472" indent="0">
              <a:buNone/>
              <a:defRPr sz="2400"/>
            </a:lvl7pPr>
            <a:lvl8pPr marL="3840050" indent="0">
              <a:buNone/>
              <a:defRPr sz="2400"/>
            </a:lvl8pPr>
            <a:lvl9pPr marL="4388628" indent="0">
              <a:buNone/>
              <a:defRPr sz="24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762847" y="11271413"/>
            <a:ext cx="23762970" cy="1690210"/>
          </a:xfrm>
        </p:spPr>
        <p:txBody>
          <a:bodyPr/>
          <a:lstStyle>
            <a:lvl1pPr marL="0" indent="0">
              <a:buNone/>
              <a:defRPr sz="1700"/>
            </a:lvl1pPr>
            <a:lvl2pPr marL="548579" indent="0">
              <a:buNone/>
              <a:defRPr sz="1400"/>
            </a:lvl2pPr>
            <a:lvl3pPr marL="1097158" indent="0">
              <a:buNone/>
              <a:defRPr sz="1200"/>
            </a:lvl3pPr>
            <a:lvl4pPr marL="1645735" indent="0">
              <a:buNone/>
              <a:defRPr sz="1100"/>
            </a:lvl4pPr>
            <a:lvl5pPr marL="2194314" indent="0">
              <a:buNone/>
              <a:defRPr sz="1100"/>
            </a:lvl5pPr>
            <a:lvl6pPr marL="2742893" indent="0">
              <a:buNone/>
              <a:defRPr sz="1100"/>
            </a:lvl6pPr>
            <a:lvl7pPr marL="3291472" indent="0">
              <a:buNone/>
              <a:defRPr sz="1100"/>
            </a:lvl7pPr>
            <a:lvl8pPr marL="3840050" indent="0">
              <a:buNone/>
              <a:defRPr sz="1100"/>
            </a:lvl8pPr>
            <a:lvl9pPr marL="4388628" indent="0">
              <a:buNone/>
              <a:defRPr sz="1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980252" y="576739"/>
            <a:ext cx="35644455" cy="2400301"/>
          </a:xfrm>
          <a:prstGeom prst="rect">
            <a:avLst/>
          </a:prstGeom>
        </p:spPr>
        <p:txBody>
          <a:bodyPr vert="horz" lIns="109716" tIns="54857" rIns="109716" bIns="54857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980252" y="3360430"/>
            <a:ext cx="35644455" cy="9504522"/>
          </a:xfrm>
          <a:prstGeom prst="rect">
            <a:avLst/>
          </a:prstGeom>
        </p:spPr>
        <p:txBody>
          <a:bodyPr vert="horz" lIns="109716" tIns="54857" rIns="109716" bIns="54857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980248" y="13348345"/>
            <a:ext cx="9241155" cy="766763"/>
          </a:xfrm>
          <a:prstGeom prst="rect">
            <a:avLst/>
          </a:prstGeom>
        </p:spPr>
        <p:txBody>
          <a:bodyPr vert="horz" lIns="109716" tIns="54857" rIns="109716" bIns="54857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CB3EE-D859-433B-BDCF-9A3E753F38E4}" type="datetimeFigureOut">
              <a:rPr lang="fr-FR" smtClean="0"/>
              <a:pPr/>
              <a:t>19/09/2013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3531697" y="13348345"/>
            <a:ext cx="12541568" cy="766763"/>
          </a:xfrm>
          <a:prstGeom prst="rect">
            <a:avLst/>
          </a:prstGeom>
        </p:spPr>
        <p:txBody>
          <a:bodyPr vert="horz" lIns="109716" tIns="54857" rIns="109716" bIns="54857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8383548" y="13348345"/>
            <a:ext cx="9241155" cy="766763"/>
          </a:xfrm>
          <a:prstGeom prst="rect">
            <a:avLst/>
          </a:prstGeom>
        </p:spPr>
        <p:txBody>
          <a:bodyPr vert="horz" lIns="109716" tIns="54857" rIns="109716" bIns="54857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46D2F-9FFB-4C4E-AE6D-B8CF33F6EC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97158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34" indent="-411434" algn="l" defTabSz="1097158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440" indent="-342862" algn="l" defTabSz="1097158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46" indent="-274289" algn="l" defTabSz="1097158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025" indent="-274289" algn="l" defTabSz="1097158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604" indent="-274289" algn="l" defTabSz="1097158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182" indent="-274289" algn="l" defTabSz="109715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5760" indent="-274289" algn="l" defTabSz="109715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339" indent="-274289" algn="l" defTabSz="109715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2918" indent="-274289" algn="l" defTabSz="109715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9715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579" algn="l" defTabSz="109715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158" algn="l" defTabSz="109715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735" algn="l" defTabSz="109715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314" algn="l" defTabSz="109715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2893" algn="l" defTabSz="109715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472" algn="l" defTabSz="109715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050" algn="l" defTabSz="109715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8628" algn="l" defTabSz="1097158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e 40"/>
          <p:cNvGrpSpPr/>
          <p:nvPr/>
        </p:nvGrpSpPr>
        <p:grpSpPr>
          <a:xfrm>
            <a:off x="1800475" y="3636504"/>
            <a:ext cx="36004500" cy="7210552"/>
            <a:chOff x="360290" y="1480960"/>
            <a:chExt cx="36004500" cy="7210552"/>
          </a:xfrm>
        </p:grpSpPr>
        <p:grpSp>
          <p:nvGrpSpPr>
            <p:cNvPr id="42" name="Groupe 29"/>
            <p:cNvGrpSpPr/>
            <p:nvPr/>
          </p:nvGrpSpPr>
          <p:grpSpPr>
            <a:xfrm>
              <a:off x="1052875" y="1480960"/>
              <a:ext cx="34079435" cy="6025936"/>
              <a:chOff x="-12997287" y="427400"/>
              <a:chExt cx="34079435" cy="6025936"/>
            </a:xfrm>
          </p:grpSpPr>
          <p:pic>
            <p:nvPicPr>
              <p:cNvPr id="44" name="Image 43" descr="E.JP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-12997287" y="1484784"/>
                <a:ext cx="8848725" cy="4076700"/>
              </a:xfrm>
              <a:prstGeom prst="rect">
                <a:avLst/>
              </a:prstGeom>
            </p:spPr>
          </p:pic>
          <p:grpSp>
            <p:nvGrpSpPr>
              <p:cNvPr id="45" name="Groupe 11"/>
              <p:cNvGrpSpPr/>
              <p:nvPr/>
            </p:nvGrpSpPr>
            <p:grpSpPr>
              <a:xfrm>
                <a:off x="-5348973" y="427400"/>
                <a:ext cx="26431121" cy="6025936"/>
                <a:chOff x="-5348973" y="427400"/>
                <a:chExt cx="26431121" cy="6025936"/>
              </a:xfrm>
            </p:grpSpPr>
            <p:pic>
              <p:nvPicPr>
                <p:cNvPr id="46" name="Image 45" descr="C.JPG"/>
                <p:cNvPicPr>
                  <a:picLocks noChangeAspect="1"/>
                </p:cNvPicPr>
                <p:nvPr/>
              </p:nvPicPr>
              <p:blipFill>
                <a:blip r:embed="rId3" cstate="print"/>
                <a:stretch>
                  <a:fillRect/>
                </a:stretch>
              </p:blipFill>
              <p:spPr>
                <a:xfrm>
                  <a:off x="0" y="476672"/>
                  <a:ext cx="8086725" cy="5953125"/>
                </a:xfrm>
                <a:prstGeom prst="rect">
                  <a:avLst/>
                </a:prstGeom>
              </p:spPr>
            </p:pic>
            <p:grpSp>
              <p:nvGrpSpPr>
                <p:cNvPr id="47" name="Groupe 9"/>
                <p:cNvGrpSpPr/>
                <p:nvPr/>
              </p:nvGrpSpPr>
              <p:grpSpPr>
                <a:xfrm>
                  <a:off x="7164288" y="728811"/>
                  <a:ext cx="13917860" cy="5724525"/>
                  <a:chOff x="11844808" y="44624"/>
                  <a:chExt cx="13917860" cy="5724525"/>
                </a:xfrm>
              </p:grpSpPr>
              <p:pic>
                <p:nvPicPr>
                  <p:cNvPr id="49" name="Image 3" descr="A.JPG"/>
                  <p:cNvPicPr>
                    <a:picLocks noChangeAspect="1"/>
                  </p:cNvPicPr>
                  <p:nvPr/>
                </p:nvPicPr>
                <p:blipFill>
                  <a:blip r:embed="rId4" cstate="print"/>
                  <a:stretch>
                    <a:fillRect/>
                  </a:stretch>
                </p:blipFill>
                <p:spPr>
                  <a:xfrm>
                    <a:off x="16885368" y="692696"/>
                    <a:ext cx="8877300" cy="4048125"/>
                  </a:xfrm>
                  <a:prstGeom prst="rect">
                    <a:avLst/>
                  </a:prstGeom>
                </p:spPr>
              </p:pic>
              <p:pic>
                <p:nvPicPr>
                  <p:cNvPr id="50" name="Image 49" descr="B.JPG"/>
                  <p:cNvPicPr>
                    <a:picLocks noChangeAspect="1"/>
                  </p:cNvPicPr>
                  <p:nvPr/>
                </p:nvPicPr>
                <p:blipFill>
                  <a:blip r:embed="rId5" cstate="print"/>
                  <a:stretch>
                    <a:fillRect/>
                  </a:stretch>
                </p:blipFill>
                <p:spPr>
                  <a:xfrm>
                    <a:off x="11844808" y="44624"/>
                    <a:ext cx="6248400" cy="5724525"/>
                  </a:xfrm>
                  <a:prstGeom prst="rect">
                    <a:avLst/>
                  </a:prstGeom>
                </p:spPr>
              </p:pic>
            </p:grpSp>
            <p:pic>
              <p:nvPicPr>
                <p:cNvPr id="48" name="Image 47" descr="D.JPG"/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-5348973" y="427400"/>
                  <a:ext cx="6276975" cy="5772150"/>
                </a:xfrm>
                <a:prstGeom prst="rect">
                  <a:avLst/>
                </a:prstGeom>
              </p:spPr>
            </p:pic>
          </p:grpSp>
        </p:grpSp>
        <p:pic>
          <p:nvPicPr>
            <p:cNvPr id="43" name="Image 42" descr="points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0290" y="7560902"/>
              <a:ext cx="36004500" cy="1130610"/>
            </a:xfrm>
            <a:prstGeom prst="rect">
              <a:avLst/>
            </a:prstGeom>
          </p:spPr>
        </p:pic>
      </p:grpSp>
      <p:sp>
        <p:nvSpPr>
          <p:cNvPr id="76" name="Forme libre 75"/>
          <p:cNvSpPr/>
          <p:nvPr/>
        </p:nvSpPr>
        <p:spPr>
          <a:xfrm>
            <a:off x="6134752" y="6270718"/>
            <a:ext cx="1534375" cy="908416"/>
          </a:xfrm>
          <a:custGeom>
            <a:avLst/>
            <a:gdLst>
              <a:gd name="connsiteX0" fmla="*/ 170180 w 1534375"/>
              <a:gd name="connsiteY0" fmla="*/ 38642 h 908416"/>
              <a:gd name="connsiteX1" fmla="*/ 1191260 w 1534375"/>
              <a:gd name="connsiteY1" fmla="*/ 46262 h 908416"/>
              <a:gd name="connsiteX2" fmla="*/ 1427480 w 1534375"/>
              <a:gd name="connsiteY2" fmla="*/ 53882 h 908416"/>
              <a:gd name="connsiteX3" fmla="*/ 1435100 w 1534375"/>
              <a:gd name="connsiteY3" fmla="*/ 274862 h 908416"/>
              <a:gd name="connsiteX4" fmla="*/ 764540 w 1534375"/>
              <a:gd name="connsiteY4" fmla="*/ 602522 h 908416"/>
              <a:gd name="connsiteX5" fmla="*/ 734060 w 1534375"/>
              <a:gd name="connsiteY5" fmla="*/ 610142 h 908416"/>
              <a:gd name="connsiteX6" fmla="*/ 734060 w 1534375"/>
              <a:gd name="connsiteY6" fmla="*/ 907322 h 908416"/>
              <a:gd name="connsiteX7" fmla="*/ 170180 w 1534375"/>
              <a:gd name="connsiteY7" fmla="*/ 892082 h 908416"/>
              <a:gd name="connsiteX8" fmla="*/ 162560 w 1534375"/>
              <a:gd name="connsiteY8" fmla="*/ 366302 h 908416"/>
              <a:gd name="connsiteX9" fmla="*/ 154940 w 1534375"/>
              <a:gd name="connsiteY9" fmla="*/ 312962 h 908416"/>
              <a:gd name="connsiteX10" fmla="*/ 170180 w 1534375"/>
              <a:gd name="connsiteY10" fmla="*/ 206282 h 908416"/>
              <a:gd name="connsiteX11" fmla="*/ 177800 w 1534375"/>
              <a:gd name="connsiteY11" fmla="*/ 160562 h 908416"/>
              <a:gd name="connsiteX12" fmla="*/ 170180 w 1534375"/>
              <a:gd name="connsiteY12" fmla="*/ 61502 h 908416"/>
              <a:gd name="connsiteX13" fmla="*/ 170180 w 1534375"/>
              <a:gd name="connsiteY13" fmla="*/ 38642 h 908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4375" h="908416">
                <a:moveTo>
                  <a:pt x="170180" y="38642"/>
                </a:moveTo>
                <a:lnTo>
                  <a:pt x="1191260" y="46262"/>
                </a:lnTo>
                <a:cubicBezTo>
                  <a:pt x="1270035" y="47217"/>
                  <a:pt x="1370006" y="0"/>
                  <a:pt x="1427480" y="53882"/>
                </a:cubicBezTo>
                <a:cubicBezTo>
                  <a:pt x="1481250" y="104291"/>
                  <a:pt x="1432560" y="201202"/>
                  <a:pt x="1435100" y="274862"/>
                </a:cubicBezTo>
                <a:cubicBezTo>
                  <a:pt x="1422127" y="819732"/>
                  <a:pt x="1534375" y="585603"/>
                  <a:pt x="764540" y="602522"/>
                </a:cubicBezTo>
                <a:cubicBezTo>
                  <a:pt x="754070" y="602752"/>
                  <a:pt x="744220" y="607602"/>
                  <a:pt x="734060" y="610142"/>
                </a:cubicBezTo>
                <a:cubicBezTo>
                  <a:pt x="751793" y="698808"/>
                  <a:pt x="787627" y="863129"/>
                  <a:pt x="734060" y="907322"/>
                </a:cubicBezTo>
                <a:cubicBezTo>
                  <a:pt x="732735" y="908416"/>
                  <a:pt x="190606" y="892666"/>
                  <a:pt x="170180" y="892082"/>
                </a:cubicBezTo>
                <a:cubicBezTo>
                  <a:pt x="167640" y="716822"/>
                  <a:pt x="167171" y="541520"/>
                  <a:pt x="162560" y="366302"/>
                </a:cubicBezTo>
                <a:cubicBezTo>
                  <a:pt x="162088" y="348348"/>
                  <a:pt x="154940" y="330923"/>
                  <a:pt x="154940" y="312962"/>
                </a:cubicBezTo>
                <a:cubicBezTo>
                  <a:pt x="154940" y="270515"/>
                  <a:pt x="163145" y="244973"/>
                  <a:pt x="170180" y="206282"/>
                </a:cubicBezTo>
                <a:cubicBezTo>
                  <a:pt x="172944" y="191081"/>
                  <a:pt x="175260" y="175802"/>
                  <a:pt x="177800" y="160562"/>
                </a:cubicBezTo>
                <a:cubicBezTo>
                  <a:pt x="175260" y="127542"/>
                  <a:pt x="174288" y="94364"/>
                  <a:pt x="170180" y="61502"/>
                </a:cubicBezTo>
                <a:cubicBezTo>
                  <a:pt x="169184" y="53532"/>
                  <a:pt x="0" y="41182"/>
                  <a:pt x="170180" y="38642"/>
                </a:cubicBezTo>
                <a:close/>
              </a:path>
            </a:pathLst>
          </a:custGeom>
          <a:solidFill>
            <a:srgbClr val="558ED5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Forme libre 77"/>
          <p:cNvSpPr/>
          <p:nvPr/>
        </p:nvSpPr>
        <p:spPr>
          <a:xfrm>
            <a:off x="11264988" y="5803900"/>
            <a:ext cx="2632831" cy="2095500"/>
          </a:xfrm>
          <a:custGeom>
            <a:avLst/>
            <a:gdLst>
              <a:gd name="connsiteX0" fmla="*/ 0 w 2632831"/>
              <a:gd name="connsiteY0" fmla="*/ 0 h 2095500"/>
              <a:gd name="connsiteX1" fmla="*/ 774700 w 2632831"/>
              <a:gd name="connsiteY1" fmla="*/ 12700 h 2095500"/>
              <a:gd name="connsiteX2" fmla="*/ 2349500 w 2632831"/>
              <a:gd name="connsiteY2" fmla="*/ 38100 h 2095500"/>
              <a:gd name="connsiteX3" fmla="*/ 2336800 w 2632831"/>
              <a:gd name="connsiteY3" fmla="*/ 482600 h 2095500"/>
              <a:gd name="connsiteX4" fmla="*/ 2349500 w 2632831"/>
              <a:gd name="connsiteY4" fmla="*/ 1193800 h 2095500"/>
              <a:gd name="connsiteX5" fmla="*/ 2400300 w 2632831"/>
              <a:gd name="connsiteY5" fmla="*/ 1219200 h 2095500"/>
              <a:gd name="connsiteX6" fmla="*/ 2565400 w 2632831"/>
              <a:gd name="connsiteY6" fmla="*/ 1231900 h 2095500"/>
              <a:gd name="connsiteX7" fmla="*/ 2603500 w 2632831"/>
              <a:gd name="connsiteY7" fmla="*/ 1244600 h 2095500"/>
              <a:gd name="connsiteX8" fmla="*/ 2628900 w 2632831"/>
              <a:gd name="connsiteY8" fmla="*/ 1282700 h 2095500"/>
              <a:gd name="connsiteX9" fmla="*/ 2616200 w 2632831"/>
              <a:gd name="connsiteY9" fmla="*/ 1778000 h 2095500"/>
              <a:gd name="connsiteX10" fmla="*/ 2578100 w 2632831"/>
              <a:gd name="connsiteY10" fmla="*/ 1790700 h 2095500"/>
              <a:gd name="connsiteX11" fmla="*/ 2413000 w 2632831"/>
              <a:gd name="connsiteY11" fmla="*/ 1816100 h 2095500"/>
              <a:gd name="connsiteX12" fmla="*/ 2286000 w 2632831"/>
              <a:gd name="connsiteY12" fmla="*/ 1841500 h 2095500"/>
              <a:gd name="connsiteX13" fmla="*/ 2209800 w 2632831"/>
              <a:gd name="connsiteY13" fmla="*/ 1866900 h 2095500"/>
              <a:gd name="connsiteX14" fmla="*/ 2171700 w 2632831"/>
              <a:gd name="connsiteY14" fmla="*/ 1879600 h 2095500"/>
              <a:gd name="connsiteX15" fmla="*/ 1346200 w 2632831"/>
              <a:gd name="connsiteY15" fmla="*/ 1866900 h 2095500"/>
              <a:gd name="connsiteX16" fmla="*/ 1308100 w 2632831"/>
              <a:gd name="connsiteY16" fmla="*/ 1854200 h 2095500"/>
              <a:gd name="connsiteX17" fmla="*/ 1257300 w 2632831"/>
              <a:gd name="connsiteY17" fmla="*/ 1803400 h 2095500"/>
              <a:gd name="connsiteX18" fmla="*/ 1181100 w 2632831"/>
              <a:gd name="connsiteY18" fmla="*/ 1841500 h 2095500"/>
              <a:gd name="connsiteX19" fmla="*/ 1130300 w 2632831"/>
              <a:gd name="connsiteY19" fmla="*/ 1892300 h 2095500"/>
              <a:gd name="connsiteX20" fmla="*/ 1104900 w 2632831"/>
              <a:gd name="connsiteY20" fmla="*/ 1968500 h 2095500"/>
              <a:gd name="connsiteX21" fmla="*/ 1092200 w 2632831"/>
              <a:gd name="connsiteY21" fmla="*/ 2057400 h 2095500"/>
              <a:gd name="connsiteX22" fmla="*/ 1003300 w 2632831"/>
              <a:gd name="connsiteY22" fmla="*/ 2095500 h 2095500"/>
              <a:gd name="connsiteX23" fmla="*/ 139700 w 2632831"/>
              <a:gd name="connsiteY23" fmla="*/ 2082800 h 2095500"/>
              <a:gd name="connsiteX24" fmla="*/ 76200 w 2632831"/>
              <a:gd name="connsiteY24" fmla="*/ 2032000 h 2095500"/>
              <a:gd name="connsiteX25" fmla="*/ 76200 w 2632831"/>
              <a:gd name="connsiteY25" fmla="*/ 800100 h 2095500"/>
              <a:gd name="connsiteX26" fmla="*/ 88900 w 2632831"/>
              <a:gd name="connsiteY26" fmla="*/ 749300 h 2095500"/>
              <a:gd name="connsiteX27" fmla="*/ 101600 w 2632831"/>
              <a:gd name="connsiteY27" fmla="*/ 622300 h 2095500"/>
              <a:gd name="connsiteX28" fmla="*/ 114300 w 2632831"/>
              <a:gd name="connsiteY28" fmla="*/ 584200 h 2095500"/>
              <a:gd name="connsiteX29" fmla="*/ 127000 w 2632831"/>
              <a:gd name="connsiteY29" fmla="*/ 482600 h 2095500"/>
              <a:gd name="connsiteX30" fmla="*/ 114300 w 2632831"/>
              <a:gd name="connsiteY30" fmla="*/ 279400 h 2095500"/>
              <a:gd name="connsiteX31" fmla="*/ 88900 w 2632831"/>
              <a:gd name="connsiteY31" fmla="*/ 203200 h 2095500"/>
              <a:gd name="connsiteX32" fmla="*/ 50800 w 2632831"/>
              <a:gd name="connsiteY32" fmla="*/ 76200 h 2095500"/>
              <a:gd name="connsiteX33" fmla="*/ 0 w 2632831"/>
              <a:gd name="connsiteY33" fmla="*/ 0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32831" h="2095500">
                <a:moveTo>
                  <a:pt x="0" y="0"/>
                </a:moveTo>
                <a:lnTo>
                  <a:pt x="774700" y="12700"/>
                </a:lnTo>
                <a:lnTo>
                  <a:pt x="2349500" y="38100"/>
                </a:lnTo>
                <a:cubicBezTo>
                  <a:pt x="2345267" y="186267"/>
                  <a:pt x="2336800" y="334373"/>
                  <a:pt x="2336800" y="482600"/>
                </a:cubicBezTo>
                <a:cubicBezTo>
                  <a:pt x="2336800" y="719704"/>
                  <a:pt x="2329135" y="957572"/>
                  <a:pt x="2349500" y="1193800"/>
                </a:cubicBezTo>
                <a:cubicBezTo>
                  <a:pt x="2351126" y="1212662"/>
                  <a:pt x="2381656" y="1215910"/>
                  <a:pt x="2400300" y="1219200"/>
                </a:cubicBezTo>
                <a:cubicBezTo>
                  <a:pt x="2454656" y="1228792"/>
                  <a:pt x="2510367" y="1227667"/>
                  <a:pt x="2565400" y="1231900"/>
                </a:cubicBezTo>
                <a:cubicBezTo>
                  <a:pt x="2578100" y="1236133"/>
                  <a:pt x="2593047" y="1236237"/>
                  <a:pt x="2603500" y="1244600"/>
                </a:cubicBezTo>
                <a:cubicBezTo>
                  <a:pt x="2615419" y="1254135"/>
                  <a:pt x="2628537" y="1267441"/>
                  <a:pt x="2628900" y="1282700"/>
                </a:cubicBezTo>
                <a:cubicBezTo>
                  <a:pt x="2632831" y="1447807"/>
                  <a:pt x="2632633" y="1613665"/>
                  <a:pt x="2616200" y="1778000"/>
                </a:cubicBezTo>
                <a:cubicBezTo>
                  <a:pt x="2614868" y="1791321"/>
                  <a:pt x="2591087" y="1787453"/>
                  <a:pt x="2578100" y="1790700"/>
                </a:cubicBezTo>
                <a:cubicBezTo>
                  <a:pt x="2513417" y="1806871"/>
                  <a:pt x="2484973" y="1805818"/>
                  <a:pt x="2413000" y="1816100"/>
                </a:cubicBezTo>
                <a:cubicBezTo>
                  <a:pt x="2369310" y="1822341"/>
                  <a:pt x="2328075" y="1828877"/>
                  <a:pt x="2286000" y="1841500"/>
                </a:cubicBezTo>
                <a:cubicBezTo>
                  <a:pt x="2260355" y="1849193"/>
                  <a:pt x="2235200" y="1858433"/>
                  <a:pt x="2209800" y="1866900"/>
                </a:cubicBezTo>
                <a:lnTo>
                  <a:pt x="2171700" y="1879600"/>
                </a:lnTo>
                <a:lnTo>
                  <a:pt x="1346200" y="1866900"/>
                </a:lnTo>
                <a:cubicBezTo>
                  <a:pt x="1332819" y="1866506"/>
                  <a:pt x="1317566" y="1863666"/>
                  <a:pt x="1308100" y="1854200"/>
                </a:cubicBezTo>
                <a:cubicBezTo>
                  <a:pt x="1240367" y="1786467"/>
                  <a:pt x="1358900" y="1837267"/>
                  <a:pt x="1257300" y="1803400"/>
                </a:cubicBezTo>
                <a:cubicBezTo>
                  <a:pt x="1232201" y="1811766"/>
                  <a:pt x="1199005" y="1819119"/>
                  <a:pt x="1181100" y="1841500"/>
                </a:cubicBezTo>
                <a:cubicBezTo>
                  <a:pt x="1131839" y="1903076"/>
                  <a:pt x="1213427" y="1864591"/>
                  <a:pt x="1130300" y="1892300"/>
                </a:cubicBezTo>
                <a:cubicBezTo>
                  <a:pt x="1121833" y="1917700"/>
                  <a:pt x="1108686" y="1941995"/>
                  <a:pt x="1104900" y="1968500"/>
                </a:cubicBezTo>
                <a:cubicBezTo>
                  <a:pt x="1100667" y="1998133"/>
                  <a:pt x="1104357" y="2030046"/>
                  <a:pt x="1092200" y="2057400"/>
                </a:cubicBezTo>
                <a:cubicBezTo>
                  <a:pt x="1081237" y="2082067"/>
                  <a:pt x="1021268" y="2091008"/>
                  <a:pt x="1003300" y="2095500"/>
                </a:cubicBezTo>
                <a:lnTo>
                  <a:pt x="139700" y="2082800"/>
                </a:lnTo>
                <a:cubicBezTo>
                  <a:pt x="98022" y="2081626"/>
                  <a:pt x="96596" y="2062594"/>
                  <a:pt x="76200" y="2032000"/>
                </a:cubicBezTo>
                <a:cubicBezTo>
                  <a:pt x="71703" y="1694732"/>
                  <a:pt x="46308" y="1188692"/>
                  <a:pt x="76200" y="800100"/>
                </a:cubicBezTo>
                <a:cubicBezTo>
                  <a:pt x="77539" y="782697"/>
                  <a:pt x="84667" y="766233"/>
                  <a:pt x="88900" y="749300"/>
                </a:cubicBezTo>
                <a:cubicBezTo>
                  <a:pt x="93133" y="706967"/>
                  <a:pt x="95131" y="664350"/>
                  <a:pt x="101600" y="622300"/>
                </a:cubicBezTo>
                <a:cubicBezTo>
                  <a:pt x="103636" y="609069"/>
                  <a:pt x="111905" y="597371"/>
                  <a:pt x="114300" y="584200"/>
                </a:cubicBezTo>
                <a:cubicBezTo>
                  <a:pt x="120405" y="550620"/>
                  <a:pt x="122767" y="516467"/>
                  <a:pt x="127000" y="482600"/>
                </a:cubicBezTo>
                <a:cubicBezTo>
                  <a:pt x="122767" y="414867"/>
                  <a:pt x="123470" y="346643"/>
                  <a:pt x="114300" y="279400"/>
                </a:cubicBezTo>
                <a:cubicBezTo>
                  <a:pt x="110682" y="252872"/>
                  <a:pt x="95394" y="229175"/>
                  <a:pt x="88900" y="203200"/>
                </a:cubicBezTo>
                <a:cubicBezTo>
                  <a:pt x="81801" y="174803"/>
                  <a:pt x="63168" y="94752"/>
                  <a:pt x="50800" y="76200"/>
                </a:cubicBezTo>
                <a:cubicBezTo>
                  <a:pt x="20149" y="30224"/>
                  <a:pt x="32226" y="51752"/>
                  <a:pt x="0" y="0"/>
                </a:cubicBezTo>
                <a:close/>
              </a:path>
            </a:pathLst>
          </a:custGeom>
          <a:solidFill>
            <a:srgbClr val="4F81BD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Forme libre 78"/>
          <p:cNvSpPr/>
          <p:nvPr/>
        </p:nvSpPr>
        <p:spPr>
          <a:xfrm>
            <a:off x="17896417" y="3875617"/>
            <a:ext cx="3113037" cy="5358606"/>
          </a:xfrm>
          <a:custGeom>
            <a:avLst/>
            <a:gdLst>
              <a:gd name="connsiteX0" fmla="*/ 74083 w 3113037"/>
              <a:gd name="connsiteY0" fmla="*/ 86783 h 5358606"/>
              <a:gd name="connsiteX1" fmla="*/ 505883 w 3113037"/>
              <a:gd name="connsiteY1" fmla="*/ 112183 h 5358606"/>
              <a:gd name="connsiteX2" fmla="*/ 543983 w 3113037"/>
              <a:gd name="connsiteY2" fmla="*/ 124883 h 5358606"/>
              <a:gd name="connsiteX3" fmla="*/ 582083 w 3113037"/>
              <a:gd name="connsiteY3" fmla="*/ 150283 h 5358606"/>
              <a:gd name="connsiteX4" fmla="*/ 569383 w 3113037"/>
              <a:gd name="connsiteY4" fmla="*/ 289983 h 5358606"/>
              <a:gd name="connsiteX5" fmla="*/ 556683 w 3113037"/>
              <a:gd name="connsiteY5" fmla="*/ 340783 h 5358606"/>
              <a:gd name="connsiteX6" fmla="*/ 569383 w 3113037"/>
              <a:gd name="connsiteY6" fmla="*/ 747183 h 5358606"/>
              <a:gd name="connsiteX7" fmla="*/ 607483 w 3113037"/>
              <a:gd name="connsiteY7" fmla="*/ 823383 h 5358606"/>
              <a:gd name="connsiteX8" fmla="*/ 645583 w 3113037"/>
              <a:gd name="connsiteY8" fmla="*/ 836083 h 5358606"/>
              <a:gd name="connsiteX9" fmla="*/ 734483 w 3113037"/>
              <a:gd name="connsiteY9" fmla="*/ 823383 h 5358606"/>
              <a:gd name="connsiteX10" fmla="*/ 810683 w 3113037"/>
              <a:gd name="connsiteY10" fmla="*/ 797983 h 5358606"/>
              <a:gd name="connsiteX11" fmla="*/ 848783 w 3113037"/>
              <a:gd name="connsiteY11" fmla="*/ 823383 h 5358606"/>
              <a:gd name="connsiteX12" fmla="*/ 899583 w 3113037"/>
              <a:gd name="connsiteY12" fmla="*/ 937683 h 5358606"/>
              <a:gd name="connsiteX13" fmla="*/ 1026583 w 3113037"/>
              <a:gd name="connsiteY13" fmla="*/ 1001183 h 5358606"/>
              <a:gd name="connsiteX14" fmla="*/ 1725083 w 3113037"/>
              <a:gd name="connsiteY14" fmla="*/ 1013883 h 5358606"/>
              <a:gd name="connsiteX15" fmla="*/ 1750483 w 3113037"/>
              <a:gd name="connsiteY15" fmla="*/ 1051983 h 5358606"/>
              <a:gd name="connsiteX16" fmla="*/ 1826683 w 3113037"/>
              <a:gd name="connsiteY16" fmla="*/ 1090083 h 5358606"/>
              <a:gd name="connsiteX17" fmla="*/ 1940983 w 3113037"/>
              <a:gd name="connsiteY17" fmla="*/ 1115483 h 5358606"/>
              <a:gd name="connsiteX18" fmla="*/ 2080683 w 3113037"/>
              <a:gd name="connsiteY18" fmla="*/ 1128183 h 5358606"/>
              <a:gd name="connsiteX19" fmla="*/ 2156883 w 3113037"/>
              <a:gd name="connsiteY19" fmla="*/ 1153583 h 5358606"/>
              <a:gd name="connsiteX20" fmla="*/ 2194983 w 3113037"/>
              <a:gd name="connsiteY20" fmla="*/ 1166283 h 5358606"/>
              <a:gd name="connsiteX21" fmla="*/ 2423583 w 3113037"/>
              <a:gd name="connsiteY21" fmla="*/ 1153583 h 5358606"/>
              <a:gd name="connsiteX22" fmla="*/ 2461683 w 3113037"/>
              <a:gd name="connsiteY22" fmla="*/ 1140883 h 5358606"/>
              <a:gd name="connsiteX23" fmla="*/ 2537883 w 3113037"/>
              <a:gd name="connsiteY23" fmla="*/ 1090083 h 5358606"/>
              <a:gd name="connsiteX24" fmla="*/ 2728383 w 3113037"/>
              <a:gd name="connsiteY24" fmla="*/ 1102783 h 5358606"/>
              <a:gd name="connsiteX25" fmla="*/ 2779183 w 3113037"/>
              <a:gd name="connsiteY25" fmla="*/ 1178983 h 5358606"/>
              <a:gd name="connsiteX26" fmla="*/ 2804583 w 3113037"/>
              <a:gd name="connsiteY26" fmla="*/ 1255183 h 5358606"/>
              <a:gd name="connsiteX27" fmla="*/ 2779183 w 3113037"/>
              <a:gd name="connsiteY27" fmla="*/ 1356783 h 5358606"/>
              <a:gd name="connsiteX28" fmla="*/ 2753783 w 3113037"/>
              <a:gd name="connsiteY28" fmla="*/ 1394883 h 5358606"/>
              <a:gd name="connsiteX29" fmla="*/ 2715683 w 3113037"/>
              <a:gd name="connsiteY29" fmla="*/ 1432983 h 5358606"/>
              <a:gd name="connsiteX30" fmla="*/ 2677583 w 3113037"/>
              <a:gd name="connsiteY30" fmla="*/ 1559983 h 5358606"/>
              <a:gd name="connsiteX31" fmla="*/ 2690283 w 3113037"/>
              <a:gd name="connsiteY31" fmla="*/ 1839383 h 5358606"/>
              <a:gd name="connsiteX32" fmla="*/ 2702983 w 3113037"/>
              <a:gd name="connsiteY32" fmla="*/ 1877483 h 5358606"/>
              <a:gd name="connsiteX33" fmla="*/ 2741083 w 3113037"/>
              <a:gd name="connsiteY33" fmla="*/ 1902883 h 5358606"/>
              <a:gd name="connsiteX34" fmla="*/ 2766483 w 3113037"/>
              <a:gd name="connsiteY34" fmla="*/ 1979083 h 5358606"/>
              <a:gd name="connsiteX35" fmla="*/ 2779183 w 3113037"/>
              <a:gd name="connsiteY35" fmla="*/ 2017183 h 5358606"/>
              <a:gd name="connsiteX36" fmla="*/ 2791883 w 3113037"/>
              <a:gd name="connsiteY36" fmla="*/ 2080683 h 5358606"/>
              <a:gd name="connsiteX37" fmla="*/ 2804583 w 3113037"/>
              <a:gd name="connsiteY37" fmla="*/ 2423583 h 5358606"/>
              <a:gd name="connsiteX38" fmla="*/ 2817283 w 3113037"/>
              <a:gd name="connsiteY38" fmla="*/ 2461683 h 5358606"/>
              <a:gd name="connsiteX39" fmla="*/ 2791883 w 3113037"/>
              <a:gd name="connsiteY39" fmla="*/ 2652183 h 5358606"/>
              <a:gd name="connsiteX40" fmla="*/ 2779183 w 3113037"/>
              <a:gd name="connsiteY40" fmla="*/ 2791883 h 5358606"/>
              <a:gd name="connsiteX41" fmla="*/ 2753783 w 3113037"/>
              <a:gd name="connsiteY41" fmla="*/ 2868083 h 5358606"/>
              <a:gd name="connsiteX42" fmla="*/ 2741083 w 3113037"/>
              <a:gd name="connsiteY42" fmla="*/ 2906183 h 5358606"/>
              <a:gd name="connsiteX43" fmla="*/ 2715683 w 3113037"/>
              <a:gd name="connsiteY43" fmla="*/ 2982383 h 5358606"/>
              <a:gd name="connsiteX44" fmla="*/ 2702983 w 3113037"/>
              <a:gd name="connsiteY44" fmla="*/ 3020483 h 5358606"/>
              <a:gd name="connsiteX45" fmla="*/ 2741083 w 3113037"/>
              <a:gd name="connsiteY45" fmla="*/ 3210983 h 5358606"/>
              <a:gd name="connsiteX46" fmla="*/ 2817283 w 3113037"/>
              <a:gd name="connsiteY46" fmla="*/ 3236383 h 5358606"/>
              <a:gd name="connsiteX47" fmla="*/ 2855383 w 3113037"/>
              <a:gd name="connsiteY47" fmla="*/ 3249083 h 5358606"/>
              <a:gd name="connsiteX48" fmla="*/ 2918883 w 3113037"/>
              <a:gd name="connsiteY48" fmla="*/ 3033183 h 5358606"/>
              <a:gd name="connsiteX49" fmla="*/ 2995083 w 3113037"/>
              <a:gd name="connsiteY49" fmla="*/ 3007783 h 5358606"/>
              <a:gd name="connsiteX50" fmla="*/ 3083983 w 3113037"/>
              <a:gd name="connsiteY50" fmla="*/ 3020483 h 5358606"/>
              <a:gd name="connsiteX51" fmla="*/ 3096683 w 3113037"/>
              <a:gd name="connsiteY51" fmla="*/ 3058583 h 5358606"/>
              <a:gd name="connsiteX52" fmla="*/ 3071283 w 3113037"/>
              <a:gd name="connsiteY52" fmla="*/ 3287183 h 5358606"/>
              <a:gd name="connsiteX53" fmla="*/ 3083983 w 3113037"/>
              <a:gd name="connsiteY53" fmla="*/ 3401483 h 5358606"/>
              <a:gd name="connsiteX54" fmla="*/ 3096683 w 3113037"/>
              <a:gd name="connsiteY54" fmla="*/ 3439583 h 5358606"/>
              <a:gd name="connsiteX55" fmla="*/ 3083983 w 3113037"/>
              <a:gd name="connsiteY55" fmla="*/ 3515783 h 5358606"/>
              <a:gd name="connsiteX56" fmla="*/ 3071283 w 3113037"/>
              <a:gd name="connsiteY56" fmla="*/ 3668183 h 5358606"/>
              <a:gd name="connsiteX57" fmla="*/ 3083983 w 3113037"/>
              <a:gd name="connsiteY57" fmla="*/ 3820583 h 5358606"/>
              <a:gd name="connsiteX58" fmla="*/ 3096683 w 3113037"/>
              <a:gd name="connsiteY58" fmla="*/ 3922183 h 5358606"/>
              <a:gd name="connsiteX59" fmla="*/ 3083983 w 3113037"/>
              <a:gd name="connsiteY59" fmla="*/ 5331883 h 5358606"/>
              <a:gd name="connsiteX60" fmla="*/ 3007783 w 3113037"/>
              <a:gd name="connsiteY60" fmla="*/ 5357283 h 5358606"/>
              <a:gd name="connsiteX61" fmla="*/ 2753783 w 3113037"/>
              <a:gd name="connsiteY61" fmla="*/ 5344583 h 5358606"/>
              <a:gd name="connsiteX62" fmla="*/ 2715683 w 3113037"/>
              <a:gd name="connsiteY62" fmla="*/ 5331883 h 5358606"/>
              <a:gd name="connsiteX63" fmla="*/ 2690283 w 3113037"/>
              <a:gd name="connsiteY63" fmla="*/ 5293783 h 5358606"/>
              <a:gd name="connsiteX64" fmla="*/ 2652183 w 3113037"/>
              <a:gd name="connsiteY64" fmla="*/ 5268383 h 5358606"/>
              <a:gd name="connsiteX65" fmla="*/ 2639483 w 3113037"/>
              <a:gd name="connsiteY65" fmla="*/ 5230283 h 5358606"/>
              <a:gd name="connsiteX66" fmla="*/ 2652183 w 3113037"/>
              <a:gd name="connsiteY66" fmla="*/ 5128683 h 5358606"/>
              <a:gd name="connsiteX67" fmla="*/ 2690283 w 3113037"/>
              <a:gd name="connsiteY67" fmla="*/ 5103283 h 5358606"/>
              <a:gd name="connsiteX68" fmla="*/ 2804583 w 3113037"/>
              <a:gd name="connsiteY68" fmla="*/ 5090583 h 5358606"/>
              <a:gd name="connsiteX69" fmla="*/ 2829983 w 3113037"/>
              <a:gd name="connsiteY69" fmla="*/ 5052483 h 5358606"/>
              <a:gd name="connsiteX70" fmla="*/ 2842683 w 3113037"/>
              <a:gd name="connsiteY70" fmla="*/ 5014383 h 5358606"/>
              <a:gd name="connsiteX71" fmla="*/ 2868083 w 3113037"/>
              <a:gd name="connsiteY71" fmla="*/ 4861983 h 5358606"/>
              <a:gd name="connsiteX72" fmla="*/ 2880783 w 3113037"/>
              <a:gd name="connsiteY72" fmla="*/ 4823883 h 5358606"/>
              <a:gd name="connsiteX73" fmla="*/ 2868083 w 3113037"/>
              <a:gd name="connsiteY73" fmla="*/ 4696883 h 5358606"/>
              <a:gd name="connsiteX74" fmla="*/ 2829983 w 3113037"/>
              <a:gd name="connsiteY74" fmla="*/ 4684183 h 5358606"/>
              <a:gd name="connsiteX75" fmla="*/ 2690283 w 3113037"/>
              <a:gd name="connsiteY75" fmla="*/ 4696883 h 5358606"/>
              <a:gd name="connsiteX76" fmla="*/ 2614083 w 3113037"/>
              <a:gd name="connsiteY76" fmla="*/ 4684183 h 5358606"/>
              <a:gd name="connsiteX77" fmla="*/ 2601383 w 3113037"/>
              <a:gd name="connsiteY77" fmla="*/ 4646083 h 5358606"/>
              <a:gd name="connsiteX78" fmla="*/ 2588683 w 3113037"/>
              <a:gd name="connsiteY78" fmla="*/ 4569883 h 5358606"/>
              <a:gd name="connsiteX79" fmla="*/ 2550583 w 3113037"/>
              <a:gd name="connsiteY79" fmla="*/ 4544483 h 5358606"/>
              <a:gd name="connsiteX80" fmla="*/ 2461683 w 3113037"/>
              <a:gd name="connsiteY80" fmla="*/ 4519083 h 5358606"/>
              <a:gd name="connsiteX81" fmla="*/ 2296583 w 3113037"/>
              <a:gd name="connsiteY81" fmla="*/ 4506383 h 5358606"/>
              <a:gd name="connsiteX82" fmla="*/ 1420283 w 3113037"/>
              <a:gd name="connsiteY82" fmla="*/ 4480983 h 5358606"/>
              <a:gd name="connsiteX83" fmla="*/ 1369483 w 3113037"/>
              <a:gd name="connsiteY83" fmla="*/ 4404783 h 5358606"/>
              <a:gd name="connsiteX84" fmla="*/ 1331383 w 3113037"/>
              <a:gd name="connsiteY84" fmla="*/ 4379383 h 5358606"/>
              <a:gd name="connsiteX85" fmla="*/ 1280583 w 3113037"/>
              <a:gd name="connsiteY85" fmla="*/ 4366683 h 5358606"/>
              <a:gd name="connsiteX86" fmla="*/ 1090083 w 3113037"/>
              <a:gd name="connsiteY86" fmla="*/ 4341283 h 5358606"/>
              <a:gd name="connsiteX87" fmla="*/ 975783 w 3113037"/>
              <a:gd name="connsiteY87" fmla="*/ 4290483 h 5358606"/>
              <a:gd name="connsiteX88" fmla="*/ 937683 w 3113037"/>
              <a:gd name="connsiteY88" fmla="*/ 4277783 h 5358606"/>
              <a:gd name="connsiteX89" fmla="*/ 899583 w 3113037"/>
              <a:gd name="connsiteY89" fmla="*/ 4265083 h 5358606"/>
              <a:gd name="connsiteX90" fmla="*/ 797983 w 3113037"/>
              <a:gd name="connsiteY90" fmla="*/ 4277783 h 5358606"/>
              <a:gd name="connsiteX91" fmla="*/ 772583 w 3113037"/>
              <a:gd name="connsiteY91" fmla="*/ 4353983 h 5358606"/>
              <a:gd name="connsiteX92" fmla="*/ 645583 w 3113037"/>
              <a:gd name="connsiteY92" fmla="*/ 4392083 h 5358606"/>
              <a:gd name="connsiteX93" fmla="*/ 416983 w 3113037"/>
              <a:gd name="connsiteY93" fmla="*/ 4366683 h 5358606"/>
              <a:gd name="connsiteX94" fmla="*/ 378883 w 3113037"/>
              <a:gd name="connsiteY94" fmla="*/ 4341283 h 5358606"/>
              <a:gd name="connsiteX95" fmla="*/ 366183 w 3113037"/>
              <a:gd name="connsiteY95" fmla="*/ 4176183 h 5358606"/>
              <a:gd name="connsiteX96" fmla="*/ 378883 w 3113037"/>
              <a:gd name="connsiteY96" fmla="*/ 4138083 h 5358606"/>
              <a:gd name="connsiteX97" fmla="*/ 416983 w 3113037"/>
              <a:gd name="connsiteY97" fmla="*/ 4125383 h 5358606"/>
              <a:gd name="connsiteX98" fmla="*/ 442383 w 3113037"/>
              <a:gd name="connsiteY98" fmla="*/ 4087283 h 5358606"/>
              <a:gd name="connsiteX99" fmla="*/ 480483 w 3113037"/>
              <a:gd name="connsiteY99" fmla="*/ 4049183 h 5358606"/>
              <a:gd name="connsiteX100" fmla="*/ 493183 w 3113037"/>
              <a:gd name="connsiteY100" fmla="*/ 4011083 h 5358606"/>
              <a:gd name="connsiteX101" fmla="*/ 518583 w 3113037"/>
              <a:gd name="connsiteY101" fmla="*/ 3960283 h 5358606"/>
              <a:gd name="connsiteX102" fmla="*/ 543983 w 3113037"/>
              <a:gd name="connsiteY102" fmla="*/ 3884083 h 5358606"/>
              <a:gd name="connsiteX103" fmla="*/ 531283 w 3113037"/>
              <a:gd name="connsiteY103" fmla="*/ 3604683 h 5358606"/>
              <a:gd name="connsiteX104" fmla="*/ 493183 w 3113037"/>
              <a:gd name="connsiteY104" fmla="*/ 3566583 h 5358606"/>
              <a:gd name="connsiteX105" fmla="*/ 429683 w 3113037"/>
              <a:gd name="connsiteY105" fmla="*/ 3452283 h 5358606"/>
              <a:gd name="connsiteX106" fmla="*/ 416983 w 3113037"/>
              <a:gd name="connsiteY106" fmla="*/ 3388783 h 5358606"/>
              <a:gd name="connsiteX107" fmla="*/ 404283 w 3113037"/>
              <a:gd name="connsiteY107" fmla="*/ 2652183 h 5358606"/>
              <a:gd name="connsiteX108" fmla="*/ 416983 w 3113037"/>
              <a:gd name="connsiteY108" fmla="*/ 2614083 h 5358606"/>
              <a:gd name="connsiteX109" fmla="*/ 493183 w 3113037"/>
              <a:gd name="connsiteY109" fmla="*/ 2575983 h 5358606"/>
              <a:gd name="connsiteX110" fmla="*/ 531283 w 3113037"/>
              <a:gd name="connsiteY110" fmla="*/ 2550583 h 5358606"/>
              <a:gd name="connsiteX111" fmla="*/ 543983 w 3113037"/>
              <a:gd name="connsiteY111" fmla="*/ 2512483 h 5358606"/>
              <a:gd name="connsiteX112" fmla="*/ 569383 w 3113037"/>
              <a:gd name="connsiteY112" fmla="*/ 2474383 h 5358606"/>
              <a:gd name="connsiteX113" fmla="*/ 582083 w 3113037"/>
              <a:gd name="connsiteY113" fmla="*/ 2410883 h 5358606"/>
              <a:gd name="connsiteX114" fmla="*/ 569383 w 3113037"/>
              <a:gd name="connsiteY114" fmla="*/ 2309283 h 5358606"/>
              <a:gd name="connsiteX115" fmla="*/ 556683 w 3113037"/>
              <a:gd name="connsiteY115" fmla="*/ 2271183 h 5358606"/>
              <a:gd name="connsiteX116" fmla="*/ 480483 w 3113037"/>
              <a:gd name="connsiteY116" fmla="*/ 2245783 h 5358606"/>
              <a:gd name="connsiteX117" fmla="*/ 404283 w 3113037"/>
              <a:gd name="connsiteY117" fmla="*/ 2207683 h 5358606"/>
              <a:gd name="connsiteX118" fmla="*/ 302683 w 3113037"/>
              <a:gd name="connsiteY118" fmla="*/ 2220383 h 5358606"/>
              <a:gd name="connsiteX119" fmla="*/ 277283 w 3113037"/>
              <a:gd name="connsiteY119" fmla="*/ 2258483 h 5358606"/>
              <a:gd name="connsiteX120" fmla="*/ 289983 w 3113037"/>
              <a:gd name="connsiteY120" fmla="*/ 2436283 h 5358606"/>
              <a:gd name="connsiteX121" fmla="*/ 277283 w 3113037"/>
              <a:gd name="connsiteY121" fmla="*/ 2487083 h 5358606"/>
              <a:gd name="connsiteX122" fmla="*/ 239183 w 3113037"/>
              <a:gd name="connsiteY122" fmla="*/ 2499783 h 5358606"/>
              <a:gd name="connsiteX123" fmla="*/ 137583 w 3113037"/>
              <a:gd name="connsiteY123" fmla="*/ 2487083 h 5358606"/>
              <a:gd name="connsiteX124" fmla="*/ 99483 w 3113037"/>
              <a:gd name="connsiteY124" fmla="*/ 2410883 h 5358606"/>
              <a:gd name="connsiteX125" fmla="*/ 112183 w 3113037"/>
              <a:gd name="connsiteY125" fmla="*/ 1140883 h 5358606"/>
              <a:gd name="connsiteX126" fmla="*/ 99483 w 3113037"/>
              <a:gd name="connsiteY126" fmla="*/ 861483 h 5358606"/>
              <a:gd name="connsiteX127" fmla="*/ 86783 w 3113037"/>
              <a:gd name="connsiteY127" fmla="*/ 810683 h 5358606"/>
              <a:gd name="connsiteX128" fmla="*/ 61383 w 3113037"/>
              <a:gd name="connsiteY128" fmla="*/ 632883 h 5358606"/>
              <a:gd name="connsiteX129" fmla="*/ 74083 w 3113037"/>
              <a:gd name="connsiteY129" fmla="*/ 86783 h 5358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3113037" h="5358606">
                <a:moveTo>
                  <a:pt x="74083" y="86783"/>
                </a:moveTo>
                <a:cubicBezTo>
                  <a:pt x="148166" y="0"/>
                  <a:pt x="356440" y="69485"/>
                  <a:pt x="505883" y="112183"/>
                </a:cubicBezTo>
                <a:cubicBezTo>
                  <a:pt x="518755" y="115861"/>
                  <a:pt x="532009" y="118896"/>
                  <a:pt x="543983" y="124883"/>
                </a:cubicBezTo>
                <a:cubicBezTo>
                  <a:pt x="557635" y="131709"/>
                  <a:pt x="569383" y="141816"/>
                  <a:pt x="582083" y="150283"/>
                </a:cubicBezTo>
                <a:cubicBezTo>
                  <a:pt x="577850" y="196850"/>
                  <a:pt x="575563" y="243634"/>
                  <a:pt x="569383" y="289983"/>
                </a:cubicBezTo>
                <a:cubicBezTo>
                  <a:pt x="567076" y="307284"/>
                  <a:pt x="556683" y="323329"/>
                  <a:pt x="556683" y="340783"/>
                </a:cubicBezTo>
                <a:cubicBezTo>
                  <a:pt x="556683" y="476316"/>
                  <a:pt x="561651" y="611871"/>
                  <a:pt x="569383" y="747183"/>
                </a:cubicBezTo>
                <a:cubicBezTo>
                  <a:pt x="570485" y="766470"/>
                  <a:pt x="593384" y="812104"/>
                  <a:pt x="607483" y="823383"/>
                </a:cubicBezTo>
                <a:cubicBezTo>
                  <a:pt x="617936" y="831746"/>
                  <a:pt x="632883" y="831850"/>
                  <a:pt x="645583" y="836083"/>
                </a:cubicBezTo>
                <a:cubicBezTo>
                  <a:pt x="675216" y="831850"/>
                  <a:pt x="705315" y="830114"/>
                  <a:pt x="734483" y="823383"/>
                </a:cubicBezTo>
                <a:cubicBezTo>
                  <a:pt x="760571" y="817363"/>
                  <a:pt x="810683" y="797983"/>
                  <a:pt x="810683" y="797983"/>
                </a:cubicBezTo>
                <a:cubicBezTo>
                  <a:pt x="823383" y="806450"/>
                  <a:pt x="840693" y="810440"/>
                  <a:pt x="848783" y="823383"/>
                </a:cubicBezTo>
                <a:cubicBezTo>
                  <a:pt x="876512" y="867749"/>
                  <a:pt x="860756" y="903709"/>
                  <a:pt x="899583" y="937683"/>
                </a:cubicBezTo>
                <a:cubicBezTo>
                  <a:pt x="931700" y="965785"/>
                  <a:pt x="979677" y="999593"/>
                  <a:pt x="1026583" y="1001183"/>
                </a:cubicBezTo>
                <a:cubicBezTo>
                  <a:pt x="1259321" y="1009072"/>
                  <a:pt x="1492250" y="1009650"/>
                  <a:pt x="1725083" y="1013883"/>
                </a:cubicBezTo>
                <a:cubicBezTo>
                  <a:pt x="1733550" y="1026583"/>
                  <a:pt x="1739690" y="1041190"/>
                  <a:pt x="1750483" y="1051983"/>
                </a:cubicBezTo>
                <a:cubicBezTo>
                  <a:pt x="1772747" y="1074247"/>
                  <a:pt x="1797761" y="1081820"/>
                  <a:pt x="1826683" y="1090083"/>
                </a:cubicBezTo>
                <a:cubicBezTo>
                  <a:pt x="1852062" y="1097334"/>
                  <a:pt x="1917704" y="1112573"/>
                  <a:pt x="1940983" y="1115483"/>
                </a:cubicBezTo>
                <a:cubicBezTo>
                  <a:pt x="1987381" y="1121283"/>
                  <a:pt x="2034116" y="1123950"/>
                  <a:pt x="2080683" y="1128183"/>
                </a:cubicBezTo>
                <a:lnTo>
                  <a:pt x="2156883" y="1153583"/>
                </a:lnTo>
                <a:lnTo>
                  <a:pt x="2194983" y="1166283"/>
                </a:lnTo>
                <a:cubicBezTo>
                  <a:pt x="2271183" y="1162050"/>
                  <a:pt x="2347609" y="1160819"/>
                  <a:pt x="2423583" y="1153583"/>
                </a:cubicBezTo>
                <a:cubicBezTo>
                  <a:pt x="2436910" y="1152314"/>
                  <a:pt x="2449981" y="1147384"/>
                  <a:pt x="2461683" y="1140883"/>
                </a:cubicBezTo>
                <a:cubicBezTo>
                  <a:pt x="2488368" y="1126058"/>
                  <a:pt x="2537883" y="1090083"/>
                  <a:pt x="2537883" y="1090083"/>
                </a:cubicBezTo>
                <a:lnTo>
                  <a:pt x="2728383" y="1102783"/>
                </a:lnTo>
                <a:cubicBezTo>
                  <a:pt x="2757028" y="1113336"/>
                  <a:pt x="2769530" y="1150023"/>
                  <a:pt x="2779183" y="1178983"/>
                </a:cubicBezTo>
                <a:lnTo>
                  <a:pt x="2804583" y="1255183"/>
                </a:lnTo>
                <a:cubicBezTo>
                  <a:pt x="2799753" y="1279335"/>
                  <a:pt x="2792200" y="1330748"/>
                  <a:pt x="2779183" y="1356783"/>
                </a:cubicBezTo>
                <a:cubicBezTo>
                  <a:pt x="2772357" y="1370435"/>
                  <a:pt x="2763554" y="1383157"/>
                  <a:pt x="2753783" y="1394883"/>
                </a:cubicBezTo>
                <a:cubicBezTo>
                  <a:pt x="2742285" y="1408681"/>
                  <a:pt x="2728383" y="1420283"/>
                  <a:pt x="2715683" y="1432983"/>
                </a:cubicBezTo>
                <a:cubicBezTo>
                  <a:pt x="2684763" y="1525742"/>
                  <a:pt x="2696777" y="1483208"/>
                  <a:pt x="2677583" y="1559983"/>
                </a:cubicBezTo>
                <a:cubicBezTo>
                  <a:pt x="2681816" y="1653116"/>
                  <a:pt x="2682848" y="1746450"/>
                  <a:pt x="2690283" y="1839383"/>
                </a:cubicBezTo>
                <a:cubicBezTo>
                  <a:pt x="2691351" y="1852727"/>
                  <a:pt x="2694620" y="1867030"/>
                  <a:pt x="2702983" y="1877483"/>
                </a:cubicBezTo>
                <a:cubicBezTo>
                  <a:pt x="2712518" y="1889402"/>
                  <a:pt x="2728383" y="1894416"/>
                  <a:pt x="2741083" y="1902883"/>
                </a:cubicBezTo>
                <a:lnTo>
                  <a:pt x="2766483" y="1979083"/>
                </a:lnTo>
                <a:cubicBezTo>
                  <a:pt x="2770716" y="1991783"/>
                  <a:pt x="2776558" y="2004056"/>
                  <a:pt x="2779183" y="2017183"/>
                </a:cubicBezTo>
                <a:lnTo>
                  <a:pt x="2791883" y="2080683"/>
                </a:lnTo>
                <a:cubicBezTo>
                  <a:pt x="2796116" y="2194983"/>
                  <a:pt x="2796975" y="2309458"/>
                  <a:pt x="2804583" y="2423583"/>
                </a:cubicBezTo>
                <a:cubicBezTo>
                  <a:pt x="2805473" y="2436940"/>
                  <a:pt x="2817283" y="2448296"/>
                  <a:pt x="2817283" y="2461683"/>
                </a:cubicBezTo>
                <a:cubicBezTo>
                  <a:pt x="2817283" y="2535922"/>
                  <a:pt x="2805393" y="2584632"/>
                  <a:pt x="2791883" y="2652183"/>
                </a:cubicBezTo>
                <a:cubicBezTo>
                  <a:pt x="2787650" y="2698750"/>
                  <a:pt x="2787309" y="2745836"/>
                  <a:pt x="2779183" y="2791883"/>
                </a:cubicBezTo>
                <a:cubicBezTo>
                  <a:pt x="2774530" y="2818250"/>
                  <a:pt x="2762250" y="2842683"/>
                  <a:pt x="2753783" y="2868083"/>
                </a:cubicBezTo>
                <a:lnTo>
                  <a:pt x="2741083" y="2906183"/>
                </a:lnTo>
                <a:lnTo>
                  <a:pt x="2715683" y="2982383"/>
                </a:lnTo>
                <a:lnTo>
                  <a:pt x="2702983" y="3020483"/>
                </a:lnTo>
                <a:cubicBezTo>
                  <a:pt x="2703161" y="3022618"/>
                  <a:pt x="2691536" y="3180016"/>
                  <a:pt x="2741083" y="3210983"/>
                </a:cubicBezTo>
                <a:cubicBezTo>
                  <a:pt x="2763787" y="3225173"/>
                  <a:pt x="2791883" y="3227916"/>
                  <a:pt x="2817283" y="3236383"/>
                </a:cubicBezTo>
                <a:lnTo>
                  <a:pt x="2855383" y="3249083"/>
                </a:lnTo>
                <a:cubicBezTo>
                  <a:pt x="2992537" y="3214795"/>
                  <a:pt x="2825331" y="3273744"/>
                  <a:pt x="2918883" y="3033183"/>
                </a:cubicBezTo>
                <a:cubicBezTo>
                  <a:pt x="2928587" y="3008230"/>
                  <a:pt x="2995083" y="3007783"/>
                  <a:pt x="2995083" y="3007783"/>
                </a:cubicBezTo>
                <a:cubicBezTo>
                  <a:pt x="3024716" y="3012016"/>
                  <a:pt x="3057209" y="3007096"/>
                  <a:pt x="3083983" y="3020483"/>
                </a:cubicBezTo>
                <a:cubicBezTo>
                  <a:pt x="3095957" y="3026470"/>
                  <a:pt x="3096683" y="3045196"/>
                  <a:pt x="3096683" y="3058583"/>
                </a:cubicBezTo>
                <a:cubicBezTo>
                  <a:pt x="3096683" y="3173427"/>
                  <a:pt x="3089194" y="3197630"/>
                  <a:pt x="3071283" y="3287183"/>
                </a:cubicBezTo>
                <a:cubicBezTo>
                  <a:pt x="3075516" y="3325283"/>
                  <a:pt x="3077681" y="3363670"/>
                  <a:pt x="3083983" y="3401483"/>
                </a:cubicBezTo>
                <a:cubicBezTo>
                  <a:pt x="3086184" y="3414688"/>
                  <a:pt x="3096683" y="3426196"/>
                  <a:pt x="3096683" y="3439583"/>
                </a:cubicBezTo>
                <a:cubicBezTo>
                  <a:pt x="3096683" y="3465333"/>
                  <a:pt x="3086827" y="3490190"/>
                  <a:pt x="3083983" y="3515783"/>
                </a:cubicBezTo>
                <a:cubicBezTo>
                  <a:pt x="3078354" y="3566447"/>
                  <a:pt x="3075516" y="3617383"/>
                  <a:pt x="3071283" y="3668183"/>
                </a:cubicBezTo>
                <a:cubicBezTo>
                  <a:pt x="3075516" y="3718983"/>
                  <a:pt x="3078911" y="3769860"/>
                  <a:pt x="3083983" y="3820583"/>
                </a:cubicBezTo>
                <a:cubicBezTo>
                  <a:pt x="3087379" y="3854544"/>
                  <a:pt x="3096683" y="3888053"/>
                  <a:pt x="3096683" y="3922183"/>
                </a:cubicBezTo>
                <a:cubicBezTo>
                  <a:pt x="3096683" y="4392102"/>
                  <a:pt x="3113037" y="4862863"/>
                  <a:pt x="3083983" y="5331883"/>
                </a:cubicBezTo>
                <a:cubicBezTo>
                  <a:pt x="3082328" y="5358606"/>
                  <a:pt x="3007783" y="5357283"/>
                  <a:pt x="3007783" y="5357283"/>
                </a:cubicBezTo>
                <a:cubicBezTo>
                  <a:pt x="2923116" y="5353050"/>
                  <a:pt x="2838237" y="5351927"/>
                  <a:pt x="2753783" y="5344583"/>
                </a:cubicBezTo>
                <a:cubicBezTo>
                  <a:pt x="2740446" y="5343423"/>
                  <a:pt x="2726136" y="5340246"/>
                  <a:pt x="2715683" y="5331883"/>
                </a:cubicBezTo>
                <a:cubicBezTo>
                  <a:pt x="2703764" y="5322348"/>
                  <a:pt x="2701076" y="5304576"/>
                  <a:pt x="2690283" y="5293783"/>
                </a:cubicBezTo>
                <a:cubicBezTo>
                  <a:pt x="2679490" y="5282990"/>
                  <a:pt x="2664883" y="5276850"/>
                  <a:pt x="2652183" y="5268383"/>
                </a:cubicBezTo>
                <a:cubicBezTo>
                  <a:pt x="2647950" y="5255683"/>
                  <a:pt x="2639483" y="5243670"/>
                  <a:pt x="2639483" y="5230283"/>
                </a:cubicBezTo>
                <a:cubicBezTo>
                  <a:pt x="2639483" y="5196153"/>
                  <a:pt x="2639507" y="5160372"/>
                  <a:pt x="2652183" y="5128683"/>
                </a:cubicBezTo>
                <a:cubicBezTo>
                  <a:pt x="2657852" y="5114511"/>
                  <a:pt x="2675475" y="5106985"/>
                  <a:pt x="2690283" y="5103283"/>
                </a:cubicBezTo>
                <a:cubicBezTo>
                  <a:pt x="2727473" y="5093986"/>
                  <a:pt x="2766483" y="5094816"/>
                  <a:pt x="2804583" y="5090583"/>
                </a:cubicBezTo>
                <a:cubicBezTo>
                  <a:pt x="2813050" y="5077883"/>
                  <a:pt x="2823157" y="5066135"/>
                  <a:pt x="2829983" y="5052483"/>
                </a:cubicBezTo>
                <a:cubicBezTo>
                  <a:pt x="2835970" y="5040509"/>
                  <a:pt x="2840058" y="5027510"/>
                  <a:pt x="2842683" y="5014383"/>
                </a:cubicBezTo>
                <a:cubicBezTo>
                  <a:pt x="2852783" y="4963882"/>
                  <a:pt x="2851797" y="4910841"/>
                  <a:pt x="2868083" y="4861983"/>
                </a:cubicBezTo>
                <a:lnTo>
                  <a:pt x="2880783" y="4823883"/>
                </a:lnTo>
                <a:cubicBezTo>
                  <a:pt x="2876550" y="4781550"/>
                  <a:pt x="2882622" y="4736866"/>
                  <a:pt x="2868083" y="4696883"/>
                </a:cubicBezTo>
                <a:cubicBezTo>
                  <a:pt x="2863508" y="4684302"/>
                  <a:pt x="2843370" y="4684183"/>
                  <a:pt x="2829983" y="4684183"/>
                </a:cubicBezTo>
                <a:cubicBezTo>
                  <a:pt x="2783224" y="4684183"/>
                  <a:pt x="2736850" y="4692650"/>
                  <a:pt x="2690283" y="4696883"/>
                </a:cubicBezTo>
                <a:cubicBezTo>
                  <a:pt x="2664883" y="4692650"/>
                  <a:pt x="2636441" y="4696959"/>
                  <a:pt x="2614083" y="4684183"/>
                </a:cubicBezTo>
                <a:cubicBezTo>
                  <a:pt x="2602460" y="4677541"/>
                  <a:pt x="2604287" y="4659151"/>
                  <a:pt x="2601383" y="4646083"/>
                </a:cubicBezTo>
                <a:cubicBezTo>
                  <a:pt x="2595797" y="4620946"/>
                  <a:pt x="2600199" y="4592915"/>
                  <a:pt x="2588683" y="4569883"/>
                </a:cubicBezTo>
                <a:cubicBezTo>
                  <a:pt x="2581857" y="4556231"/>
                  <a:pt x="2564235" y="4551309"/>
                  <a:pt x="2550583" y="4544483"/>
                </a:cubicBezTo>
                <a:cubicBezTo>
                  <a:pt x="2536685" y="4537534"/>
                  <a:pt x="2472325" y="4520335"/>
                  <a:pt x="2461683" y="4519083"/>
                </a:cubicBezTo>
                <a:cubicBezTo>
                  <a:pt x="2406865" y="4512634"/>
                  <a:pt x="2351648" y="4510181"/>
                  <a:pt x="2296583" y="4506383"/>
                </a:cubicBezTo>
                <a:cubicBezTo>
                  <a:pt x="1924543" y="4480725"/>
                  <a:pt x="1978942" y="4491524"/>
                  <a:pt x="1420283" y="4480983"/>
                </a:cubicBezTo>
                <a:cubicBezTo>
                  <a:pt x="1403350" y="4455583"/>
                  <a:pt x="1394883" y="4421716"/>
                  <a:pt x="1369483" y="4404783"/>
                </a:cubicBezTo>
                <a:cubicBezTo>
                  <a:pt x="1356783" y="4396316"/>
                  <a:pt x="1345412" y="4385396"/>
                  <a:pt x="1331383" y="4379383"/>
                </a:cubicBezTo>
                <a:cubicBezTo>
                  <a:pt x="1315340" y="4372507"/>
                  <a:pt x="1297699" y="4370106"/>
                  <a:pt x="1280583" y="4366683"/>
                </a:cubicBezTo>
                <a:cubicBezTo>
                  <a:pt x="1209325" y="4352431"/>
                  <a:pt x="1166327" y="4349755"/>
                  <a:pt x="1090083" y="4341283"/>
                </a:cubicBezTo>
                <a:cubicBezTo>
                  <a:pt x="1029706" y="4301031"/>
                  <a:pt x="1066463" y="4320710"/>
                  <a:pt x="975783" y="4290483"/>
                </a:cubicBezTo>
                <a:lnTo>
                  <a:pt x="937683" y="4277783"/>
                </a:lnTo>
                <a:lnTo>
                  <a:pt x="899583" y="4265083"/>
                </a:lnTo>
                <a:cubicBezTo>
                  <a:pt x="865716" y="4269316"/>
                  <a:pt x="825944" y="4258211"/>
                  <a:pt x="797983" y="4277783"/>
                </a:cubicBezTo>
                <a:cubicBezTo>
                  <a:pt x="776049" y="4293137"/>
                  <a:pt x="797983" y="4345516"/>
                  <a:pt x="772583" y="4353983"/>
                </a:cubicBezTo>
                <a:cubicBezTo>
                  <a:pt x="679824" y="4384903"/>
                  <a:pt x="722358" y="4372889"/>
                  <a:pt x="645583" y="4392083"/>
                </a:cubicBezTo>
                <a:cubicBezTo>
                  <a:pt x="634952" y="4391324"/>
                  <a:pt x="471205" y="4389921"/>
                  <a:pt x="416983" y="4366683"/>
                </a:cubicBezTo>
                <a:cubicBezTo>
                  <a:pt x="402954" y="4360670"/>
                  <a:pt x="391583" y="4349750"/>
                  <a:pt x="378883" y="4341283"/>
                </a:cubicBezTo>
                <a:cubicBezTo>
                  <a:pt x="347703" y="4247744"/>
                  <a:pt x="345575" y="4279223"/>
                  <a:pt x="366183" y="4176183"/>
                </a:cubicBezTo>
                <a:cubicBezTo>
                  <a:pt x="368808" y="4163056"/>
                  <a:pt x="369417" y="4147549"/>
                  <a:pt x="378883" y="4138083"/>
                </a:cubicBezTo>
                <a:cubicBezTo>
                  <a:pt x="388349" y="4128617"/>
                  <a:pt x="404283" y="4129616"/>
                  <a:pt x="416983" y="4125383"/>
                </a:cubicBezTo>
                <a:cubicBezTo>
                  <a:pt x="425450" y="4112683"/>
                  <a:pt x="432612" y="4099009"/>
                  <a:pt x="442383" y="4087283"/>
                </a:cubicBezTo>
                <a:cubicBezTo>
                  <a:pt x="453881" y="4073485"/>
                  <a:pt x="470520" y="4064127"/>
                  <a:pt x="480483" y="4049183"/>
                </a:cubicBezTo>
                <a:cubicBezTo>
                  <a:pt x="487909" y="4038044"/>
                  <a:pt x="487910" y="4023388"/>
                  <a:pt x="493183" y="4011083"/>
                </a:cubicBezTo>
                <a:cubicBezTo>
                  <a:pt x="500641" y="3993682"/>
                  <a:pt x="511552" y="3977861"/>
                  <a:pt x="518583" y="3960283"/>
                </a:cubicBezTo>
                <a:cubicBezTo>
                  <a:pt x="528527" y="3935424"/>
                  <a:pt x="543983" y="3884083"/>
                  <a:pt x="543983" y="3884083"/>
                </a:cubicBezTo>
                <a:cubicBezTo>
                  <a:pt x="539750" y="3790950"/>
                  <a:pt x="546012" y="3696742"/>
                  <a:pt x="531283" y="3604683"/>
                </a:cubicBezTo>
                <a:cubicBezTo>
                  <a:pt x="528445" y="3586948"/>
                  <a:pt x="504210" y="3580760"/>
                  <a:pt x="493183" y="3566583"/>
                </a:cubicBezTo>
                <a:cubicBezTo>
                  <a:pt x="458334" y="3521777"/>
                  <a:pt x="441785" y="3500692"/>
                  <a:pt x="429683" y="3452283"/>
                </a:cubicBezTo>
                <a:cubicBezTo>
                  <a:pt x="424448" y="3431342"/>
                  <a:pt x="421216" y="3409950"/>
                  <a:pt x="416983" y="3388783"/>
                </a:cubicBezTo>
                <a:cubicBezTo>
                  <a:pt x="412750" y="3143250"/>
                  <a:pt x="404283" y="2897753"/>
                  <a:pt x="404283" y="2652183"/>
                </a:cubicBezTo>
                <a:cubicBezTo>
                  <a:pt x="404283" y="2638796"/>
                  <a:pt x="408620" y="2624536"/>
                  <a:pt x="416983" y="2614083"/>
                </a:cubicBezTo>
                <a:cubicBezTo>
                  <a:pt x="441247" y="2583753"/>
                  <a:pt x="462507" y="2591321"/>
                  <a:pt x="493183" y="2575983"/>
                </a:cubicBezTo>
                <a:cubicBezTo>
                  <a:pt x="506835" y="2569157"/>
                  <a:pt x="518583" y="2559050"/>
                  <a:pt x="531283" y="2550583"/>
                </a:cubicBezTo>
                <a:cubicBezTo>
                  <a:pt x="535516" y="2537883"/>
                  <a:pt x="537996" y="2524457"/>
                  <a:pt x="543983" y="2512483"/>
                </a:cubicBezTo>
                <a:cubicBezTo>
                  <a:pt x="550809" y="2498831"/>
                  <a:pt x="564024" y="2488675"/>
                  <a:pt x="569383" y="2474383"/>
                </a:cubicBezTo>
                <a:cubicBezTo>
                  <a:pt x="576962" y="2454172"/>
                  <a:pt x="577850" y="2432050"/>
                  <a:pt x="582083" y="2410883"/>
                </a:cubicBezTo>
                <a:cubicBezTo>
                  <a:pt x="577850" y="2377016"/>
                  <a:pt x="575488" y="2342863"/>
                  <a:pt x="569383" y="2309283"/>
                </a:cubicBezTo>
                <a:cubicBezTo>
                  <a:pt x="566988" y="2296112"/>
                  <a:pt x="567576" y="2278964"/>
                  <a:pt x="556683" y="2271183"/>
                </a:cubicBezTo>
                <a:cubicBezTo>
                  <a:pt x="534896" y="2255621"/>
                  <a:pt x="502760" y="2260635"/>
                  <a:pt x="480483" y="2245783"/>
                </a:cubicBezTo>
                <a:cubicBezTo>
                  <a:pt x="431244" y="2212957"/>
                  <a:pt x="456863" y="2225210"/>
                  <a:pt x="404283" y="2207683"/>
                </a:cubicBezTo>
                <a:cubicBezTo>
                  <a:pt x="370416" y="2211916"/>
                  <a:pt x="334372" y="2207707"/>
                  <a:pt x="302683" y="2220383"/>
                </a:cubicBezTo>
                <a:cubicBezTo>
                  <a:pt x="288511" y="2226052"/>
                  <a:pt x="278179" y="2243246"/>
                  <a:pt x="277283" y="2258483"/>
                </a:cubicBezTo>
                <a:cubicBezTo>
                  <a:pt x="273794" y="2317798"/>
                  <a:pt x="285750" y="2377016"/>
                  <a:pt x="289983" y="2436283"/>
                </a:cubicBezTo>
                <a:cubicBezTo>
                  <a:pt x="285750" y="2453216"/>
                  <a:pt x="288187" y="2473453"/>
                  <a:pt x="277283" y="2487083"/>
                </a:cubicBezTo>
                <a:cubicBezTo>
                  <a:pt x="268920" y="2497536"/>
                  <a:pt x="252570" y="2499783"/>
                  <a:pt x="239183" y="2499783"/>
                </a:cubicBezTo>
                <a:cubicBezTo>
                  <a:pt x="205053" y="2499783"/>
                  <a:pt x="171450" y="2491316"/>
                  <a:pt x="137583" y="2487083"/>
                </a:cubicBezTo>
                <a:cubicBezTo>
                  <a:pt x="124741" y="2467820"/>
                  <a:pt x="99483" y="2437173"/>
                  <a:pt x="99483" y="2410883"/>
                </a:cubicBezTo>
                <a:cubicBezTo>
                  <a:pt x="99483" y="1987529"/>
                  <a:pt x="107950" y="1564216"/>
                  <a:pt x="112183" y="1140883"/>
                </a:cubicBezTo>
                <a:cubicBezTo>
                  <a:pt x="107950" y="1047750"/>
                  <a:pt x="106633" y="954438"/>
                  <a:pt x="99483" y="861483"/>
                </a:cubicBezTo>
                <a:cubicBezTo>
                  <a:pt x="98144" y="844080"/>
                  <a:pt x="90206" y="827799"/>
                  <a:pt x="86783" y="810683"/>
                </a:cubicBezTo>
                <a:cubicBezTo>
                  <a:pt x="80080" y="777166"/>
                  <a:pt x="61892" y="658840"/>
                  <a:pt x="61383" y="632883"/>
                </a:cubicBezTo>
                <a:cubicBezTo>
                  <a:pt x="57814" y="450885"/>
                  <a:pt x="0" y="173566"/>
                  <a:pt x="74083" y="86783"/>
                </a:cubicBezTo>
                <a:close/>
              </a:path>
            </a:pathLst>
          </a:custGeom>
          <a:solidFill>
            <a:srgbClr val="4F81BD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Forme libre 79"/>
          <p:cNvSpPr/>
          <p:nvPr/>
        </p:nvSpPr>
        <p:spPr>
          <a:xfrm rot="10800000">
            <a:off x="25126528" y="5328692"/>
            <a:ext cx="2632831" cy="2095500"/>
          </a:xfrm>
          <a:custGeom>
            <a:avLst/>
            <a:gdLst>
              <a:gd name="connsiteX0" fmla="*/ 0 w 2632831"/>
              <a:gd name="connsiteY0" fmla="*/ 0 h 2095500"/>
              <a:gd name="connsiteX1" fmla="*/ 774700 w 2632831"/>
              <a:gd name="connsiteY1" fmla="*/ 12700 h 2095500"/>
              <a:gd name="connsiteX2" fmla="*/ 2349500 w 2632831"/>
              <a:gd name="connsiteY2" fmla="*/ 38100 h 2095500"/>
              <a:gd name="connsiteX3" fmla="*/ 2336800 w 2632831"/>
              <a:gd name="connsiteY3" fmla="*/ 482600 h 2095500"/>
              <a:gd name="connsiteX4" fmla="*/ 2349500 w 2632831"/>
              <a:gd name="connsiteY4" fmla="*/ 1193800 h 2095500"/>
              <a:gd name="connsiteX5" fmla="*/ 2400300 w 2632831"/>
              <a:gd name="connsiteY5" fmla="*/ 1219200 h 2095500"/>
              <a:gd name="connsiteX6" fmla="*/ 2565400 w 2632831"/>
              <a:gd name="connsiteY6" fmla="*/ 1231900 h 2095500"/>
              <a:gd name="connsiteX7" fmla="*/ 2603500 w 2632831"/>
              <a:gd name="connsiteY7" fmla="*/ 1244600 h 2095500"/>
              <a:gd name="connsiteX8" fmla="*/ 2628900 w 2632831"/>
              <a:gd name="connsiteY8" fmla="*/ 1282700 h 2095500"/>
              <a:gd name="connsiteX9" fmla="*/ 2616200 w 2632831"/>
              <a:gd name="connsiteY9" fmla="*/ 1778000 h 2095500"/>
              <a:gd name="connsiteX10" fmla="*/ 2578100 w 2632831"/>
              <a:gd name="connsiteY10" fmla="*/ 1790700 h 2095500"/>
              <a:gd name="connsiteX11" fmla="*/ 2413000 w 2632831"/>
              <a:gd name="connsiteY11" fmla="*/ 1816100 h 2095500"/>
              <a:gd name="connsiteX12" fmla="*/ 2286000 w 2632831"/>
              <a:gd name="connsiteY12" fmla="*/ 1841500 h 2095500"/>
              <a:gd name="connsiteX13" fmla="*/ 2209800 w 2632831"/>
              <a:gd name="connsiteY13" fmla="*/ 1866900 h 2095500"/>
              <a:gd name="connsiteX14" fmla="*/ 2171700 w 2632831"/>
              <a:gd name="connsiteY14" fmla="*/ 1879600 h 2095500"/>
              <a:gd name="connsiteX15" fmla="*/ 1346200 w 2632831"/>
              <a:gd name="connsiteY15" fmla="*/ 1866900 h 2095500"/>
              <a:gd name="connsiteX16" fmla="*/ 1308100 w 2632831"/>
              <a:gd name="connsiteY16" fmla="*/ 1854200 h 2095500"/>
              <a:gd name="connsiteX17" fmla="*/ 1257300 w 2632831"/>
              <a:gd name="connsiteY17" fmla="*/ 1803400 h 2095500"/>
              <a:gd name="connsiteX18" fmla="*/ 1181100 w 2632831"/>
              <a:gd name="connsiteY18" fmla="*/ 1841500 h 2095500"/>
              <a:gd name="connsiteX19" fmla="*/ 1130300 w 2632831"/>
              <a:gd name="connsiteY19" fmla="*/ 1892300 h 2095500"/>
              <a:gd name="connsiteX20" fmla="*/ 1104900 w 2632831"/>
              <a:gd name="connsiteY20" fmla="*/ 1968500 h 2095500"/>
              <a:gd name="connsiteX21" fmla="*/ 1092200 w 2632831"/>
              <a:gd name="connsiteY21" fmla="*/ 2057400 h 2095500"/>
              <a:gd name="connsiteX22" fmla="*/ 1003300 w 2632831"/>
              <a:gd name="connsiteY22" fmla="*/ 2095500 h 2095500"/>
              <a:gd name="connsiteX23" fmla="*/ 139700 w 2632831"/>
              <a:gd name="connsiteY23" fmla="*/ 2082800 h 2095500"/>
              <a:gd name="connsiteX24" fmla="*/ 76200 w 2632831"/>
              <a:gd name="connsiteY24" fmla="*/ 2032000 h 2095500"/>
              <a:gd name="connsiteX25" fmla="*/ 76200 w 2632831"/>
              <a:gd name="connsiteY25" fmla="*/ 800100 h 2095500"/>
              <a:gd name="connsiteX26" fmla="*/ 88900 w 2632831"/>
              <a:gd name="connsiteY26" fmla="*/ 749300 h 2095500"/>
              <a:gd name="connsiteX27" fmla="*/ 101600 w 2632831"/>
              <a:gd name="connsiteY27" fmla="*/ 622300 h 2095500"/>
              <a:gd name="connsiteX28" fmla="*/ 114300 w 2632831"/>
              <a:gd name="connsiteY28" fmla="*/ 584200 h 2095500"/>
              <a:gd name="connsiteX29" fmla="*/ 127000 w 2632831"/>
              <a:gd name="connsiteY29" fmla="*/ 482600 h 2095500"/>
              <a:gd name="connsiteX30" fmla="*/ 114300 w 2632831"/>
              <a:gd name="connsiteY30" fmla="*/ 279400 h 2095500"/>
              <a:gd name="connsiteX31" fmla="*/ 88900 w 2632831"/>
              <a:gd name="connsiteY31" fmla="*/ 203200 h 2095500"/>
              <a:gd name="connsiteX32" fmla="*/ 50800 w 2632831"/>
              <a:gd name="connsiteY32" fmla="*/ 76200 h 2095500"/>
              <a:gd name="connsiteX33" fmla="*/ 0 w 2632831"/>
              <a:gd name="connsiteY33" fmla="*/ 0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32831" h="2095500">
                <a:moveTo>
                  <a:pt x="0" y="0"/>
                </a:moveTo>
                <a:lnTo>
                  <a:pt x="774700" y="12700"/>
                </a:lnTo>
                <a:lnTo>
                  <a:pt x="2349500" y="38100"/>
                </a:lnTo>
                <a:cubicBezTo>
                  <a:pt x="2345267" y="186267"/>
                  <a:pt x="2336800" y="334373"/>
                  <a:pt x="2336800" y="482600"/>
                </a:cubicBezTo>
                <a:cubicBezTo>
                  <a:pt x="2336800" y="719704"/>
                  <a:pt x="2329135" y="957572"/>
                  <a:pt x="2349500" y="1193800"/>
                </a:cubicBezTo>
                <a:cubicBezTo>
                  <a:pt x="2351126" y="1212662"/>
                  <a:pt x="2381656" y="1215910"/>
                  <a:pt x="2400300" y="1219200"/>
                </a:cubicBezTo>
                <a:cubicBezTo>
                  <a:pt x="2454656" y="1228792"/>
                  <a:pt x="2510367" y="1227667"/>
                  <a:pt x="2565400" y="1231900"/>
                </a:cubicBezTo>
                <a:cubicBezTo>
                  <a:pt x="2578100" y="1236133"/>
                  <a:pt x="2593047" y="1236237"/>
                  <a:pt x="2603500" y="1244600"/>
                </a:cubicBezTo>
                <a:cubicBezTo>
                  <a:pt x="2615419" y="1254135"/>
                  <a:pt x="2628537" y="1267441"/>
                  <a:pt x="2628900" y="1282700"/>
                </a:cubicBezTo>
                <a:cubicBezTo>
                  <a:pt x="2632831" y="1447807"/>
                  <a:pt x="2632633" y="1613665"/>
                  <a:pt x="2616200" y="1778000"/>
                </a:cubicBezTo>
                <a:cubicBezTo>
                  <a:pt x="2614868" y="1791321"/>
                  <a:pt x="2591087" y="1787453"/>
                  <a:pt x="2578100" y="1790700"/>
                </a:cubicBezTo>
                <a:cubicBezTo>
                  <a:pt x="2513417" y="1806871"/>
                  <a:pt x="2484973" y="1805818"/>
                  <a:pt x="2413000" y="1816100"/>
                </a:cubicBezTo>
                <a:cubicBezTo>
                  <a:pt x="2369310" y="1822341"/>
                  <a:pt x="2328075" y="1828877"/>
                  <a:pt x="2286000" y="1841500"/>
                </a:cubicBezTo>
                <a:cubicBezTo>
                  <a:pt x="2260355" y="1849193"/>
                  <a:pt x="2235200" y="1858433"/>
                  <a:pt x="2209800" y="1866900"/>
                </a:cubicBezTo>
                <a:lnTo>
                  <a:pt x="2171700" y="1879600"/>
                </a:lnTo>
                <a:lnTo>
                  <a:pt x="1346200" y="1866900"/>
                </a:lnTo>
                <a:cubicBezTo>
                  <a:pt x="1332819" y="1866506"/>
                  <a:pt x="1317566" y="1863666"/>
                  <a:pt x="1308100" y="1854200"/>
                </a:cubicBezTo>
                <a:cubicBezTo>
                  <a:pt x="1240367" y="1786467"/>
                  <a:pt x="1358900" y="1837267"/>
                  <a:pt x="1257300" y="1803400"/>
                </a:cubicBezTo>
                <a:cubicBezTo>
                  <a:pt x="1232201" y="1811766"/>
                  <a:pt x="1199005" y="1819119"/>
                  <a:pt x="1181100" y="1841500"/>
                </a:cubicBezTo>
                <a:cubicBezTo>
                  <a:pt x="1131839" y="1903076"/>
                  <a:pt x="1213427" y="1864591"/>
                  <a:pt x="1130300" y="1892300"/>
                </a:cubicBezTo>
                <a:cubicBezTo>
                  <a:pt x="1121833" y="1917700"/>
                  <a:pt x="1108686" y="1941995"/>
                  <a:pt x="1104900" y="1968500"/>
                </a:cubicBezTo>
                <a:cubicBezTo>
                  <a:pt x="1100667" y="1998133"/>
                  <a:pt x="1104357" y="2030046"/>
                  <a:pt x="1092200" y="2057400"/>
                </a:cubicBezTo>
                <a:cubicBezTo>
                  <a:pt x="1081237" y="2082067"/>
                  <a:pt x="1021268" y="2091008"/>
                  <a:pt x="1003300" y="2095500"/>
                </a:cubicBezTo>
                <a:lnTo>
                  <a:pt x="139700" y="2082800"/>
                </a:lnTo>
                <a:cubicBezTo>
                  <a:pt x="98022" y="2081626"/>
                  <a:pt x="96596" y="2062594"/>
                  <a:pt x="76200" y="2032000"/>
                </a:cubicBezTo>
                <a:cubicBezTo>
                  <a:pt x="71703" y="1694732"/>
                  <a:pt x="46308" y="1188692"/>
                  <a:pt x="76200" y="800100"/>
                </a:cubicBezTo>
                <a:cubicBezTo>
                  <a:pt x="77539" y="782697"/>
                  <a:pt x="84667" y="766233"/>
                  <a:pt x="88900" y="749300"/>
                </a:cubicBezTo>
                <a:cubicBezTo>
                  <a:pt x="93133" y="706967"/>
                  <a:pt x="95131" y="664350"/>
                  <a:pt x="101600" y="622300"/>
                </a:cubicBezTo>
                <a:cubicBezTo>
                  <a:pt x="103636" y="609069"/>
                  <a:pt x="111905" y="597371"/>
                  <a:pt x="114300" y="584200"/>
                </a:cubicBezTo>
                <a:cubicBezTo>
                  <a:pt x="120405" y="550620"/>
                  <a:pt x="122767" y="516467"/>
                  <a:pt x="127000" y="482600"/>
                </a:cubicBezTo>
                <a:cubicBezTo>
                  <a:pt x="122767" y="414867"/>
                  <a:pt x="123470" y="346643"/>
                  <a:pt x="114300" y="279400"/>
                </a:cubicBezTo>
                <a:cubicBezTo>
                  <a:pt x="110682" y="252872"/>
                  <a:pt x="95394" y="229175"/>
                  <a:pt x="88900" y="203200"/>
                </a:cubicBezTo>
                <a:cubicBezTo>
                  <a:pt x="81801" y="174803"/>
                  <a:pt x="63168" y="94752"/>
                  <a:pt x="50800" y="76200"/>
                </a:cubicBezTo>
                <a:cubicBezTo>
                  <a:pt x="20149" y="30224"/>
                  <a:pt x="32226" y="51752"/>
                  <a:pt x="0" y="0"/>
                </a:cubicBezTo>
                <a:close/>
              </a:path>
            </a:pathLst>
          </a:custGeom>
          <a:solidFill>
            <a:srgbClr val="4F81BD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Forme libre 80"/>
          <p:cNvSpPr/>
          <p:nvPr/>
        </p:nvSpPr>
        <p:spPr>
          <a:xfrm rot="10800000">
            <a:off x="31359759" y="6084776"/>
            <a:ext cx="1534375" cy="908416"/>
          </a:xfrm>
          <a:custGeom>
            <a:avLst/>
            <a:gdLst>
              <a:gd name="connsiteX0" fmla="*/ 170180 w 1534375"/>
              <a:gd name="connsiteY0" fmla="*/ 38642 h 908416"/>
              <a:gd name="connsiteX1" fmla="*/ 1191260 w 1534375"/>
              <a:gd name="connsiteY1" fmla="*/ 46262 h 908416"/>
              <a:gd name="connsiteX2" fmla="*/ 1427480 w 1534375"/>
              <a:gd name="connsiteY2" fmla="*/ 53882 h 908416"/>
              <a:gd name="connsiteX3" fmla="*/ 1435100 w 1534375"/>
              <a:gd name="connsiteY3" fmla="*/ 274862 h 908416"/>
              <a:gd name="connsiteX4" fmla="*/ 764540 w 1534375"/>
              <a:gd name="connsiteY4" fmla="*/ 602522 h 908416"/>
              <a:gd name="connsiteX5" fmla="*/ 734060 w 1534375"/>
              <a:gd name="connsiteY5" fmla="*/ 610142 h 908416"/>
              <a:gd name="connsiteX6" fmla="*/ 734060 w 1534375"/>
              <a:gd name="connsiteY6" fmla="*/ 907322 h 908416"/>
              <a:gd name="connsiteX7" fmla="*/ 170180 w 1534375"/>
              <a:gd name="connsiteY7" fmla="*/ 892082 h 908416"/>
              <a:gd name="connsiteX8" fmla="*/ 162560 w 1534375"/>
              <a:gd name="connsiteY8" fmla="*/ 366302 h 908416"/>
              <a:gd name="connsiteX9" fmla="*/ 154940 w 1534375"/>
              <a:gd name="connsiteY9" fmla="*/ 312962 h 908416"/>
              <a:gd name="connsiteX10" fmla="*/ 170180 w 1534375"/>
              <a:gd name="connsiteY10" fmla="*/ 206282 h 908416"/>
              <a:gd name="connsiteX11" fmla="*/ 177800 w 1534375"/>
              <a:gd name="connsiteY11" fmla="*/ 160562 h 908416"/>
              <a:gd name="connsiteX12" fmla="*/ 170180 w 1534375"/>
              <a:gd name="connsiteY12" fmla="*/ 61502 h 908416"/>
              <a:gd name="connsiteX13" fmla="*/ 170180 w 1534375"/>
              <a:gd name="connsiteY13" fmla="*/ 38642 h 908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534375" h="908416">
                <a:moveTo>
                  <a:pt x="170180" y="38642"/>
                </a:moveTo>
                <a:lnTo>
                  <a:pt x="1191260" y="46262"/>
                </a:lnTo>
                <a:cubicBezTo>
                  <a:pt x="1270035" y="47217"/>
                  <a:pt x="1370006" y="0"/>
                  <a:pt x="1427480" y="53882"/>
                </a:cubicBezTo>
                <a:cubicBezTo>
                  <a:pt x="1481250" y="104291"/>
                  <a:pt x="1432560" y="201202"/>
                  <a:pt x="1435100" y="274862"/>
                </a:cubicBezTo>
                <a:cubicBezTo>
                  <a:pt x="1422127" y="819732"/>
                  <a:pt x="1534375" y="585603"/>
                  <a:pt x="764540" y="602522"/>
                </a:cubicBezTo>
                <a:cubicBezTo>
                  <a:pt x="754070" y="602752"/>
                  <a:pt x="744220" y="607602"/>
                  <a:pt x="734060" y="610142"/>
                </a:cubicBezTo>
                <a:cubicBezTo>
                  <a:pt x="751793" y="698808"/>
                  <a:pt x="787627" y="863129"/>
                  <a:pt x="734060" y="907322"/>
                </a:cubicBezTo>
                <a:cubicBezTo>
                  <a:pt x="732735" y="908416"/>
                  <a:pt x="190606" y="892666"/>
                  <a:pt x="170180" y="892082"/>
                </a:cubicBezTo>
                <a:cubicBezTo>
                  <a:pt x="167640" y="716822"/>
                  <a:pt x="167171" y="541520"/>
                  <a:pt x="162560" y="366302"/>
                </a:cubicBezTo>
                <a:cubicBezTo>
                  <a:pt x="162088" y="348348"/>
                  <a:pt x="154940" y="330923"/>
                  <a:pt x="154940" y="312962"/>
                </a:cubicBezTo>
                <a:cubicBezTo>
                  <a:pt x="154940" y="270515"/>
                  <a:pt x="163145" y="244973"/>
                  <a:pt x="170180" y="206282"/>
                </a:cubicBezTo>
                <a:cubicBezTo>
                  <a:pt x="172944" y="191081"/>
                  <a:pt x="175260" y="175802"/>
                  <a:pt x="177800" y="160562"/>
                </a:cubicBezTo>
                <a:cubicBezTo>
                  <a:pt x="175260" y="127542"/>
                  <a:pt x="174288" y="94364"/>
                  <a:pt x="170180" y="61502"/>
                </a:cubicBezTo>
                <a:cubicBezTo>
                  <a:pt x="169184" y="53532"/>
                  <a:pt x="0" y="41182"/>
                  <a:pt x="170180" y="38642"/>
                </a:cubicBezTo>
                <a:close/>
              </a:path>
            </a:pathLst>
          </a:custGeom>
          <a:solidFill>
            <a:srgbClr val="558ED5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3" name="Rectangle 82"/>
          <p:cNvSpPr/>
          <p:nvPr/>
        </p:nvSpPr>
        <p:spPr>
          <a:xfrm>
            <a:off x="18362315" y="5220680"/>
            <a:ext cx="864096" cy="5400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C2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9802475" y="7452928"/>
            <a:ext cx="864096" cy="5400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C1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86" name="Forme en L 85"/>
          <p:cNvSpPr/>
          <p:nvPr/>
        </p:nvSpPr>
        <p:spPr>
          <a:xfrm>
            <a:off x="18686351" y="6912868"/>
            <a:ext cx="792088" cy="864096"/>
          </a:xfrm>
          <a:prstGeom prst="corner">
            <a:avLst>
              <a:gd name="adj1" fmla="val 50000"/>
              <a:gd name="adj2" fmla="val 65618"/>
            </a:avLst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C3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87" name="Forme en L 86"/>
          <p:cNvSpPr/>
          <p:nvPr/>
        </p:nvSpPr>
        <p:spPr>
          <a:xfrm rot="10800000">
            <a:off x="19514443" y="5436705"/>
            <a:ext cx="792088" cy="864096"/>
          </a:xfrm>
          <a:prstGeom prst="corner">
            <a:avLst>
              <a:gd name="adj1" fmla="val 50000"/>
              <a:gd name="adj2" fmla="val 65618"/>
            </a:avLst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C4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92" name="Ellipse 91"/>
          <p:cNvSpPr/>
          <p:nvPr/>
        </p:nvSpPr>
        <p:spPr>
          <a:xfrm>
            <a:off x="20810587" y="687686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Ellipse 94"/>
          <p:cNvSpPr/>
          <p:nvPr/>
        </p:nvSpPr>
        <p:spPr>
          <a:xfrm>
            <a:off x="18038279" y="615678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Ellipse 96"/>
          <p:cNvSpPr/>
          <p:nvPr/>
        </p:nvSpPr>
        <p:spPr>
          <a:xfrm>
            <a:off x="18218299" y="7740960"/>
            <a:ext cx="648072" cy="612068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rgbClr val="FFFF00"/>
              </a:solidFill>
            </a:endParaRPr>
          </a:p>
        </p:txBody>
      </p:sp>
      <p:sp>
        <p:nvSpPr>
          <p:cNvPr id="106" name="Ellipse 105"/>
          <p:cNvSpPr/>
          <p:nvPr/>
        </p:nvSpPr>
        <p:spPr>
          <a:xfrm>
            <a:off x="18254303" y="6948872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Ellipse 106"/>
          <p:cNvSpPr/>
          <p:nvPr/>
        </p:nvSpPr>
        <p:spPr>
          <a:xfrm>
            <a:off x="20630567" y="612078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Ellipse 107"/>
          <p:cNvSpPr/>
          <p:nvPr/>
        </p:nvSpPr>
        <p:spPr>
          <a:xfrm>
            <a:off x="20162515" y="4860640"/>
            <a:ext cx="648072" cy="612068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0" name="Connecteur droit avec flèche 109"/>
          <p:cNvCxnSpPr>
            <a:stCxn id="108" idx="0"/>
            <a:endCxn id="114" idx="2"/>
          </p:cNvCxnSpPr>
          <p:nvPr/>
        </p:nvCxnSpPr>
        <p:spPr>
          <a:xfrm flipV="1">
            <a:off x="20486551" y="3383315"/>
            <a:ext cx="54980" cy="14773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ZoneTexte 113"/>
          <p:cNvSpPr txBox="1"/>
          <p:nvPr/>
        </p:nvSpPr>
        <p:spPr>
          <a:xfrm>
            <a:off x="20306531" y="2952428"/>
            <a:ext cx="470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</a:t>
            </a:r>
            <a:r>
              <a:rPr lang="fr-FR" dirty="0" smtClean="0"/>
              <a:t>1</a:t>
            </a:r>
            <a:endParaRPr lang="fr-FR" dirty="0"/>
          </a:p>
        </p:txBody>
      </p:sp>
      <p:cxnSp>
        <p:nvCxnSpPr>
          <p:cNvPr id="118" name="Connecteur droit avec flèche 117"/>
          <p:cNvCxnSpPr>
            <a:stCxn id="97" idx="4"/>
            <a:endCxn id="119" idx="0"/>
          </p:cNvCxnSpPr>
          <p:nvPr/>
        </p:nvCxnSpPr>
        <p:spPr>
          <a:xfrm flipH="1">
            <a:off x="18381291" y="8353028"/>
            <a:ext cx="161044" cy="23042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ZoneTexte 118"/>
          <p:cNvSpPr txBox="1"/>
          <p:nvPr/>
        </p:nvSpPr>
        <p:spPr>
          <a:xfrm>
            <a:off x="18146291" y="10657284"/>
            <a:ext cx="470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31</a:t>
            </a:r>
          </a:p>
        </p:txBody>
      </p:sp>
      <p:cxnSp>
        <p:nvCxnSpPr>
          <p:cNvPr id="123" name="Connecteur droit avec flèche 122"/>
          <p:cNvCxnSpPr>
            <a:stCxn id="106" idx="3"/>
            <a:endCxn id="124" idx="0"/>
          </p:cNvCxnSpPr>
          <p:nvPr/>
        </p:nvCxnSpPr>
        <p:spPr>
          <a:xfrm flipH="1">
            <a:off x="17733219" y="7071797"/>
            <a:ext cx="542175" cy="32254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ZoneTexte 123"/>
          <p:cNvSpPr txBox="1"/>
          <p:nvPr/>
        </p:nvSpPr>
        <p:spPr>
          <a:xfrm>
            <a:off x="17498219" y="10297244"/>
            <a:ext cx="470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32</a:t>
            </a:r>
          </a:p>
        </p:txBody>
      </p:sp>
      <p:cxnSp>
        <p:nvCxnSpPr>
          <p:cNvPr id="126" name="Connecteur droit avec flèche 125"/>
          <p:cNvCxnSpPr>
            <a:stCxn id="107" idx="5"/>
            <a:endCxn id="127" idx="2"/>
          </p:cNvCxnSpPr>
          <p:nvPr/>
        </p:nvCxnSpPr>
        <p:spPr>
          <a:xfrm flipV="1">
            <a:off x="20753492" y="3095283"/>
            <a:ext cx="472115" cy="31484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ZoneTexte 126"/>
          <p:cNvSpPr txBox="1"/>
          <p:nvPr/>
        </p:nvSpPr>
        <p:spPr>
          <a:xfrm>
            <a:off x="20990607" y="2664396"/>
            <a:ext cx="470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4</a:t>
            </a:r>
            <a:r>
              <a:rPr lang="fr-FR" dirty="0"/>
              <a:t>2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18002275" y="5112668"/>
            <a:ext cx="216024" cy="648072"/>
          </a:xfrm>
          <a:prstGeom prst="rect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Rectangle 130"/>
          <p:cNvSpPr/>
          <p:nvPr/>
        </p:nvSpPr>
        <p:spPr>
          <a:xfrm>
            <a:off x="20738579" y="7488932"/>
            <a:ext cx="216024" cy="648072"/>
          </a:xfrm>
          <a:prstGeom prst="rect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2" name="Connecteur droit avec flèche 131"/>
          <p:cNvCxnSpPr>
            <a:stCxn id="130" idx="0"/>
            <a:endCxn id="133" idx="2"/>
          </p:cNvCxnSpPr>
          <p:nvPr/>
        </p:nvCxnSpPr>
        <p:spPr>
          <a:xfrm flipH="1" flipV="1">
            <a:off x="17548061" y="3419319"/>
            <a:ext cx="562226" cy="169334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ZoneTexte 132"/>
          <p:cNvSpPr txBox="1"/>
          <p:nvPr/>
        </p:nvSpPr>
        <p:spPr>
          <a:xfrm>
            <a:off x="16742135" y="2988432"/>
            <a:ext cx="16118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Dble fenêtre</a:t>
            </a:r>
            <a:endParaRPr lang="fr-FR" dirty="0"/>
          </a:p>
        </p:txBody>
      </p:sp>
      <p:cxnSp>
        <p:nvCxnSpPr>
          <p:cNvPr id="135" name="Connecteur droit avec flèche 134"/>
          <p:cNvCxnSpPr>
            <a:stCxn id="131" idx="2"/>
            <a:endCxn id="136" idx="0"/>
          </p:cNvCxnSpPr>
          <p:nvPr/>
        </p:nvCxnSpPr>
        <p:spPr>
          <a:xfrm>
            <a:off x="20846591" y="8137004"/>
            <a:ext cx="769922" cy="25922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ZoneTexte 135"/>
          <p:cNvSpPr txBox="1"/>
          <p:nvPr/>
        </p:nvSpPr>
        <p:spPr>
          <a:xfrm>
            <a:off x="20810587" y="10729292"/>
            <a:ext cx="16118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Dble fenêtre</a:t>
            </a:r>
            <a:endParaRPr lang="fr-FR" dirty="0"/>
          </a:p>
        </p:txBody>
      </p:sp>
      <p:sp>
        <p:nvSpPr>
          <p:cNvPr id="142" name="Ellipse 141"/>
          <p:cNvSpPr/>
          <p:nvPr/>
        </p:nvSpPr>
        <p:spPr>
          <a:xfrm>
            <a:off x="17966271" y="3924536"/>
            <a:ext cx="540060" cy="468052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" name="Ellipse 142"/>
          <p:cNvSpPr/>
          <p:nvPr/>
        </p:nvSpPr>
        <p:spPr>
          <a:xfrm>
            <a:off x="18002275" y="4716624"/>
            <a:ext cx="540060" cy="468052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4" name="Connecteur droit avec flèche 143"/>
          <p:cNvCxnSpPr>
            <a:stCxn id="142" idx="0"/>
            <a:endCxn id="145" idx="2"/>
          </p:cNvCxnSpPr>
          <p:nvPr/>
        </p:nvCxnSpPr>
        <p:spPr>
          <a:xfrm flipV="1">
            <a:off x="18236301" y="2987271"/>
            <a:ext cx="180994" cy="9372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ZoneTexte 144"/>
          <p:cNvSpPr txBox="1"/>
          <p:nvPr/>
        </p:nvSpPr>
        <p:spPr>
          <a:xfrm>
            <a:off x="18182295" y="2556384"/>
            <a:ext cx="470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21</a:t>
            </a:r>
            <a:endParaRPr lang="fr-FR" dirty="0"/>
          </a:p>
        </p:txBody>
      </p:sp>
      <p:cxnSp>
        <p:nvCxnSpPr>
          <p:cNvPr id="147" name="Connecteur droit avec flèche 146"/>
          <p:cNvCxnSpPr>
            <a:stCxn id="143" idx="7"/>
            <a:endCxn id="148" idx="2"/>
          </p:cNvCxnSpPr>
          <p:nvPr/>
        </p:nvCxnSpPr>
        <p:spPr>
          <a:xfrm flipV="1">
            <a:off x="18463245" y="3419319"/>
            <a:ext cx="530114" cy="13658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ZoneTexte 147"/>
          <p:cNvSpPr txBox="1"/>
          <p:nvPr/>
        </p:nvSpPr>
        <p:spPr>
          <a:xfrm>
            <a:off x="18758359" y="2988432"/>
            <a:ext cx="470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22</a:t>
            </a:r>
            <a:endParaRPr lang="fr-FR" dirty="0"/>
          </a:p>
        </p:txBody>
      </p:sp>
      <p:sp>
        <p:nvSpPr>
          <p:cNvPr id="150" name="Ellipse 149"/>
          <p:cNvSpPr/>
          <p:nvPr/>
        </p:nvSpPr>
        <p:spPr>
          <a:xfrm>
            <a:off x="20486551" y="7956984"/>
            <a:ext cx="540060" cy="468052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1" name="Ellipse 150"/>
          <p:cNvSpPr/>
          <p:nvPr/>
        </p:nvSpPr>
        <p:spPr>
          <a:xfrm>
            <a:off x="20522555" y="8785076"/>
            <a:ext cx="540060" cy="468052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2" name="ZoneTexte 151"/>
          <p:cNvSpPr txBox="1"/>
          <p:nvPr/>
        </p:nvSpPr>
        <p:spPr>
          <a:xfrm>
            <a:off x="19910487" y="10657284"/>
            <a:ext cx="470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12</a:t>
            </a:r>
            <a:endParaRPr lang="fr-FR" dirty="0"/>
          </a:p>
        </p:txBody>
      </p:sp>
      <p:cxnSp>
        <p:nvCxnSpPr>
          <p:cNvPr id="153" name="Connecteur droit avec flèche 152"/>
          <p:cNvCxnSpPr>
            <a:stCxn id="151" idx="4"/>
            <a:endCxn id="154" idx="0"/>
          </p:cNvCxnSpPr>
          <p:nvPr/>
        </p:nvCxnSpPr>
        <p:spPr>
          <a:xfrm flipH="1">
            <a:off x="20757555" y="9253128"/>
            <a:ext cx="35030" cy="97210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ZoneTexte 153"/>
          <p:cNvSpPr txBox="1"/>
          <p:nvPr/>
        </p:nvSpPr>
        <p:spPr>
          <a:xfrm>
            <a:off x="20522555" y="10225236"/>
            <a:ext cx="47000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11</a:t>
            </a:r>
            <a:endParaRPr lang="fr-FR" dirty="0"/>
          </a:p>
        </p:txBody>
      </p:sp>
      <p:cxnSp>
        <p:nvCxnSpPr>
          <p:cNvPr id="160" name="Connecteur droit avec flèche 159"/>
          <p:cNvCxnSpPr>
            <a:stCxn id="150" idx="3"/>
            <a:endCxn id="152" idx="0"/>
          </p:cNvCxnSpPr>
          <p:nvPr/>
        </p:nvCxnSpPr>
        <p:spPr>
          <a:xfrm flipH="1">
            <a:off x="20145487" y="8356491"/>
            <a:ext cx="420154" cy="230079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eur droit avec flèche 169"/>
          <p:cNvCxnSpPr>
            <a:stCxn id="95" idx="4"/>
            <a:endCxn id="171" idx="2"/>
          </p:cNvCxnSpPr>
          <p:nvPr/>
        </p:nvCxnSpPr>
        <p:spPr>
          <a:xfrm flipH="1" flipV="1">
            <a:off x="16404242" y="2663235"/>
            <a:ext cx="1706045" cy="36375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ZoneTexte 170"/>
          <p:cNvSpPr txBox="1"/>
          <p:nvPr/>
        </p:nvSpPr>
        <p:spPr>
          <a:xfrm>
            <a:off x="15914043" y="2232348"/>
            <a:ext cx="9803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Tuyaux</a:t>
            </a:r>
          </a:p>
        </p:txBody>
      </p:sp>
      <p:cxnSp>
        <p:nvCxnSpPr>
          <p:cNvPr id="175" name="Connecteur droit avec flèche 174"/>
          <p:cNvCxnSpPr>
            <a:stCxn id="92" idx="4"/>
            <a:endCxn id="176" idx="0"/>
          </p:cNvCxnSpPr>
          <p:nvPr/>
        </p:nvCxnSpPr>
        <p:spPr>
          <a:xfrm>
            <a:off x="20882595" y="7020880"/>
            <a:ext cx="1138271" cy="28083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ZoneTexte 175"/>
          <p:cNvSpPr txBox="1"/>
          <p:nvPr/>
        </p:nvSpPr>
        <p:spPr>
          <a:xfrm>
            <a:off x="21530667" y="9829192"/>
            <a:ext cx="9803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Tuyaux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15013943" y="4356584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3" name="Rectangle 182"/>
          <p:cNvSpPr/>
          <p:nvPr/>
        </p:nvSpPr>
        <p:spPr>
          <a:xfrm>
            <a:off x="15373983" y="4068552"/>
            <a:ext cx="108012" cy="36004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4" name="Rectangle 183"/>
          <p:cNvSpPr/>
          <p:nvPr/>
        </p:nvSpPr>
        <p:spPr>
          <a:xfrm rot="5400000">
            <a:off x="23546891" y="8461040"/>
            <a:ext cx="43204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6" name="Rectangle 185"/>
          <p:cNvSpPr/>
          <p:nvPr/>
        </p:nvSpPr>
        <p:spPr>
          <a:xfrm>
            <a:off x="23366871" y="8785076"/>
            <a:ext cx="108012" cy="36004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9" name="Rectangle 188"/>
          <p:cNvSpPr/>
          <p:nvPr/>
        </p:nvSpPr>
        <p:spPr>
          <a:xfrm>
            <a:off x="15842035" y="4356584"/>
            <a:ext cx="2052228" cy="324036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C2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16130067" y="7200900"/>
            <a:ext cx="2052228" cy="324036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C3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20774583" y="5652728"/>
            <a:ext cx="2052228" cy="324036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C4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21098619" y="8497044"/>
            <a:ext cx="2052228" cy="324036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C1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93" name="Flèche gauche 192"/>
          <p:cNvSpPr/>
          <p:nvPr/>
        </p:nvSpPr>
        <p:spPr>
          <a:xfrm>
            <a:off x="16634123" y="6660840"/>
            <a:ext cx="468052" cy="180020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4" name="Flèche droite 193"/>
          <p:cNvSpPr/>
          <p:nvPr/>
        </p:nvSpPr>
        <p:spPr>
          <a:xfrm>
            <a:off x="21890707" y="6372808"/>
            <a:ext cx="432048" cy="216024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Rectangle 194"/>
          <p:cNvSpPr/>
          <p:nvPr/>
        </p:nvSpPr>
        <p:spPr>
          <a:xfrm>
            <a:off x="22574783" y="6768852"/>
            <a:ext cx="216024" cy="648072"/>
          </a:xfrm>
          <a:prstGeom prst="rect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6" name="Connecteur droit avec flèche 195"/>
          <p:cNvCxnSpPr>
            <a:stCxn id="195" idx="3"/>
            <a:endCxn id="197" idx="0"/>
          </p:cNvCxnSpPr>
          <p:nvPr/>
        </p:nvCxnSpPr>
        <p:spPr>
          <a:xfrm>
            <a:off x="22790807" y="7092888"/>
            <a:ext cx="318065" cy="26642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ZoneTexte 196"/>
          <p:cNvSpPr txBox="1"/>
          <p:nvPr/>
        </p:nvSpPr>
        <p:spPr>
          <a:xfrm>
            <a:off x="22574783" y="9757184"/>
            <a:ext cx="1068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Fenêtre</a:t>
            </a:r>
            <a:endParaRPr lang="fr-FR" dirty="0"/>
          </a:p>
        </p:txBody>
      </p:sp>
      <p:sp>
        <p:nvSpPr>
          <p:cNvPr id="202" name="Rectangle 201"/>
          <p:cNvSpPr/>
          <p:nvPr/>
        </p:nvSpPr>
        <p:spPr>
          <a:xfrm>
            <a:off x="26607231" y="7488932"/>
            <a:ext cx="144016" cy="432048"/>
          </a:xfrm>
          <a:prstGeom prst="rect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3" name="Connecteur droit avec flèche 202"/>
          <p:cNvCxnSpPr>
            <a:stCxn id="202" idx="3"/>
            <a:endCxn id="204" idx="0"/>
          </p:cNvCxnSpPr>
          <p:nvPr/>
        </p:nvCxnSpPr>
        <p:spPr>
          <a:xfrm>
            <a:off x="26751247" y="7704956"/>
            <a:ext cx="1062118" cy="29163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ZoneTexte 203"/>
          <p:cNvSpPr txBox="1"/>
          <p:nvPr/>
        </p:nvSpPr>
        <p:spPr>
          <a:xfrm>
            <a:off x="27327311" y="10621280"/>
            <a:ext cx="9721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Balcon</a:t>
            </a:r>
            <a:endParaRPr lang="fr-FR" dirty="0"/>
          </a:p>
        </p:txBody>
      </p:sp>
      <p:sp>
        <p:nvSpPr>
          <p:cNvPr id="207" name="Rectangle 206"/>
          <p:cNvSpPr/>
          <p:nvPr/>
        </p:nvSpPr>
        <p:spPr>
          <a:xfrm rot="5400000">
            <a:off x="22142735" y="5040660"/>
            <a:ext cx="864096" cy="144016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8" name="ZoneTexte 207"/>
          <p:cNvSpPr txBox="1"/>
          <p:nvPr/>
        </p:nvSpPr>
        <p:spPr>
          <a:xfrm>
            <a:off x="18609232" y="828192"/>
            <a:ext cx="2386487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4400" b="1" dirty="0" smtClean="0"/>
              <a:t>Tomsk - 9</a:t>
            </a:r>
            <a:endParaRPr lang="fr-FR" sz="4400" b="1" dirty="0"/>
          </a:p>
        </p:txBody>
      </p:sp>
      <p:sp>
        <p:nvSpPr>
          <p:cNvPr id="209" name="Rectangle 208"/>
          <p:cNvSpPr/>
          <p:nvPr/>
        </p:nvSpPr>
        <p:spPr>
          <a:xfrm rot="5400000">
            <a:off x="15986051" y="8028992"/>
            <a:ext cx="864096" cy="144016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210" name="Connecteur droit avec flèche 209"/>
          <p:cNvCxnSpPr>
            <a:stCxn id="207" idx="1"/>
            <a:endCxn id="211" idx="2"/>
          </p:cNvCxnSpPr>
          <p:nvPr/>
        </p:nvCxnSpPr>
        <p:spPr>
          <a:xfrm flipV="1">
            <a:off x="22574783" y="3419319"/>
            <a:ext cx="100787" cy="12613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ZoneTexte 210"/>
          <p:cNvSpPr txBox="1"/>
          <p:nvPr/>
        </p:nvSpPr>
        <p:spPr>
          <a:xfrm>
            <a:off x="21890707" y="2988432"/>
            <a:ext cx="15697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Petit couloir</a:t>
            </a:r>
            <a:endParaRPr lang="fr-FR" dirty="0"/>
          </a:p>
        </p:txBody>
      </p:sp>
      <p:cxnSp>
        <p:nvCxnSpPr>
          <p:cNvPr id="215" name="Connecteur droit avec flèche 214"/>
          <p:cNvCxnSpPr>
            <a:stCxn id="209" idx="3"/>
            <a:endCxn id="216" idx="0"/>
          </p:cNvCxnSpPr>
          <p:nvPr/>
        </p:nvCxnSpPr>
        <p:spPr>
          <a:xfrm flipH="1">
            <a:off x="16086838" y="8533048"/>
            <a:ext cx="331261" cy="11161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ZoneTexte 215"/>
          <p:cNvSpPr txBox="1"/>
          <p:nvPr/>
        </p:nvSpPr>
        <p:spPr>
          <a:xfrm>
            <a:off x="15301975" y="9649172"/>
            <a:ext cx="15697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Petit couloir</a:t>
            </a:r>
            <a:endParaRPr lang="fr-FR" dirty="0"/>
          </a:p>
        </p:txBody>
      </p:sp>
      <p:sp>
        <p:nvSpPr>
          <p:cNvPr id="219" name="Rectangle 218"/>
          <p:cNvSpPr/>
          <p:nvPr/>
        </p:nvSpPr>
        <p:spPr>
          <a:xfrm>
            <a:off x="12313643" y="5256684"/>
            <a:ext cx="144016" cy="432048"/>
          </a:xfrm>
          <a:prstGeom prst="rect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0" name="Connecteur droit avec flèche 219"/>
          <p:cNvCxnSpPr>
            <a:stCxn id="219" idx="3"/>
            <a:endCxn id="221" idx="2"/>
          </p:cNvCxnSpPr>
          <p:nvPr/>
        </p:nvCxnSpPr>
        <p:spPr>
          <a:xfrm flipV="1">
            <a:off x="12457659" y="2951267"/>
            <a:ext cx="378042" cy="25214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ZoneTexte 220"/>
          <p:cNvSpPr txBox="1"/>
          <p:nvPr/>
        </p:nvSpPr>
        <p:spPr>
          <a:xfrm>
            <a:off x="12349647" y="2520380"/>
            <a:ext cx="9721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Balcon</a:t>
            </a:r>
            <a:endParaRPr lang="fr-FR" dirty="0"/>
          </a:p>
        </p:txBody>
      </p:sp>
      <p:sp>
        <p:nvSpPr>
          <p:cNvPr id="225" name="Ellipse 224"/>
          <p:cNvSpPr/>
          <p:nvPr/>
        </p:nvSpPr>
        <p:spPr>
          <a:xfrm>
            <a:off x="14545891" y="8353028"/>
            <a:ext cx="648072" cy="612068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rgbClr val="FFFF00"/>
              </a:solidFill>
            </a:endParaRPr>
          </a:p>
        </p:txBody>
      </p:sp>
      <p:cxnSp>
        <p:nvCxnSpPr>
          <p:cNvPr id="226" name="Connecteur droit avec flèche 225"/>
          <p:cNvCxnSpPr>
            <a:stCxn id="225" idx="4"/>
            <a:endCxn id="227" idx="0"/>
          </p:cNvCxnSpPr>
          <p:nvPr/>
        </p:nvCxnSpPr>
        <p:spPr>
          <a:xfrm flipH="1">
            <a:off x="14848345" y="8965096"/>
            <a:ext cx="21582" cy="97210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ZoneTexte 226"/>
          <p:cNvSpPr txBox="1"/>
          <p:nvPr/>
        </p:nvSpPr>
        <p:spPr>
          <a:xfrm>
            <a:off x="14473883" y="9937204"/>
            <a:ext cx="748923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Grue</a:t>
            </a:r>
          </a:p>
        </p:txBody>
      </p:sp>
      <p:sp>
        <p:nvSpPr>
          <p:cNvPr id="228" name="Ellipse 227"/>
          <p:cNvSpPr/>
          <p:nvPr/>
        </p:nvSpPr>
        <p:spPr>
          <a:xfrm>
            <a:off x="23798919" y="4212568"/>
            <a:ext cx="648072" cy="612068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9" name="Connecteur droit avec flèche 228"/>
          <p:cNvCxnSpPr>
            <a:stCxn id="228" idx="0"/>
            <a:endCxn id="230" idx="2"/>
          </p:cNvCxnSpPr>
          <p:nvPr/>
        </p:nvCxnSpPr>
        <p:spPr>
          <a:xfrm flipH="1" flipV="1">
            <a:off x="23849345" y="3599339"/>
            <a:ext cx="273610" cy="61322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ZoneTexte 229"/>
          <p:cNvSpPr txBox="1"/>
          <p:nvPr/>
        </p:nvSpPr>
        <p:spPr>
          <a:xfrm>
            <a:off x="23474883" y="3168452"/>
            <a:ext cx="7489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Grue</a:t>
            </a:r>
            <a:endParaRPr lang="fr-FR" dirty="0"/>
          </a:p>
        </p:txBody>
      </p:sp>
      <p:sp>
        <p:nvSpPr>
          <p:cNvPr id="231" name="Rectangle 230"/>
          <p:cNvSpPr/>
          <p:nvPr/>
        </p:nvSpPr>
        <p:spPr>
          <a:xfrm>
            <a:off x="16166071" y="5904756"/>
            <a:ext cx="216024" cy="648072"/>
          </a:xfrm>
          <a:prstGeom prst="rect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2" name="Connecteur droit avec flèche 231"/>
          <p:cNvCxnSpPr>
            <a:stCxn id="231" idx="3"/>
            <a:endCxn id="233" idx="2"/>
          </p:cNvCxnSpPr>
          <p:nvPr/>
        </p:nvCxnSpPr>
        <p:spPr>
          <a:xfrm flipH="1" flipV="1">
            <a:off x="15836064" y="3167291"/>
            <a:ext cx="546031" cy="30615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ZoneTexte 232"/>
          <p:cNvSpPr txBox="1"/>
          <p:nvPr/>
        </p:nvSpPr>
        <p:spPr>
          <a:xfrm>
            <a:off x="15301975" y="2736404"/>
            <a:ext cx="10681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Fenêtre</a:t>
            </a:r>
            <a:endParaRPr lang="fr-FR" dirty="0"/>
          </a:p>
        </p:txBody>
      </p:sp>
      <p:sp>
        <p:nvSpPr>
          <p:cNvPr id="236" name="Ellipse 235"/>
          <p:cNvSpPr/>
          <p:nvPr/>
        </p:nvSpPr>
        <p:spPr>
          <a:xfrm>
            <a:off x="24050947" y="6120780"/>
            <a:ext cx="648072" cy="612068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7" name="Connecteur droit avec flèche 236"/>
          <p:cNvCxnSpPr>
            <a:stCxn id="236" idx="0"/>
            <a:endCxn id="238" idx="2"/>
          </p:cNvCxnSpPr>
          <p:nvPr/>
        </p:nvCxnSpPr>
        <p:spPr>
          <a:xfrm flipV="1">
            <a:off x="24374983" y="3779359"/>
            <a:ext cx="459230" cy="234142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ZoneTexte 237"/>
          <p:cNvSpPr txBox="1"/>
          <p:nvPr/>
        </p:nvSpPr>
        <p:spPr>
          <a:xfrm>
            <a:off x="24482995" y="3348472"/>
            <a:ext cx="7024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Silos</a:t>
            </a:r>
            <a:endParaRPr lang="fr-FR" dirty="0"/>
          </a:p>
        </p:txBody>
      </p:sp>
      <p:sp>
        <p:nvSpPr>
          <p:cNvPr id="240" name="Ellipse 239"/>
          <p:cNvSpPr/>
          <p:nvPr/>
        </p:nvSpPr>
        <p:spPr>
          <a:xfrm>
            <a:off x="14401875" y="6516824"/>
            <a:ext cx="648072" cy="612068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>
              <a:solidFill>
                <a:srgbClr val="FFFF00"/>
              </a:solidFill>
            </a:endParaRPr>
          </a:p>
        </p:txBody>
      </p:sp>
      <p:cxnSp>
        <p:nvCxnSpPr>
          <p:cNvPr id="241" name="Connecteur droit avec flèche 240"/>
          <p:cNvCxnSpPr>
            <a:stCxn id="240" idx="4"/>
            <a:endCxn id="242" idx="0"/>
          </p:cNvCxnSpPr>
          <p:nvPr/>
        </p:nvCxnSpPr>
        <p:spPr>
          <a:xfrm flipH="1">
            <a:off x="14285041" y="7128892"/>
            <a:ext cx="440870" cy="22682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ZoneTexte 241"/>
          <p:cNvSpPr txBox="1"/>
          <p:nvPr/>
        </p:nvSpPr>
        <p:spPr>
          <a:xfrm>
            <a:off x="13933823" y="9397144"/>
            <a:ext cx="7024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Silos</a:t>
            </a:r>
          </a:p>
        </p:txBody>
      </p:sp>
      <p:sp>
        <p:nvSpPr>
          <p:cNvPr id="246" name="Ellipse 245"/>
          <p:cNvSpPr/>
          <p:nvPr/>
        </p:nvSpPr>
        <p:spPr>
          <a:xfrm>
            <a:off x="13861815" y="6624836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7" name="Connecteur droit avec flèche 246"/>
          <p:cNvCxnSpPr>
            <a:stCxn id="246" idx="3"/>
            <a:endCxn id="248" idx="0"/>
          </p:cNvCxnSpPr>
          <p:nvPr/>
        </p:nvCxnSpPr>
        <p:spPr>
          <a:xfrm flipH="1">
            <a:off x="13575277" y="6747761"/>
            <a:ext cx="307629" cy="405353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ZoneTexte 247"/>
          <p:cNvSpPr txBox="1"/>
          <p:nvPr/>
        </p:nvSpPr>
        <p:spPr>
          <a:xfrm>
            <a:off x="12745691" y="10801300"/>
            <a:ext cx="16591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Pancarte Silo</a:t>
            </a:r>
          </a:p>
        </p:txBody>
      </p:sp>
      <p:sp>
        <p:nvSpPr>
          <p:cNvPr id="252" name="Ellipse 251"/>
          <p:cNvSpPr/>
          <p:nvPr/>
        </p:nvSpPr>
        <p:spPr>
          <a:xfrm>
            <a:off x="13717799" y="5940760"/>
            <a:ext cx="540060" cy="468052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3" name="Connecteur droit avec flèche 252"/>
          <p:cNvCxnSpPr>
            <a:stCxn id="252" idx="0"/>
            <a:endCxn id="254" idx="2"/>
          </p:cNvCxnSpPr>
          <p:nvPr/>
        </p:nvCxnSpPr>
        <p:spPr>
          <a:xfrm flipH="1" flipV="1">
            <a:off x="13866486" y="3347311"/>
            <a:ext cx="121343" cy="259344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ZoneTexte 253"/>
          <p:cNvSpPr txBox="1"/>
          <p:nvPr/>
        </p:nvSpPr>
        <p:spPr>
          <a:xfrm>
            <a:off x="13213743" y="2916424"/>
            <a:ext cx="13054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Container</a:t>
            </a:r>
            <a:endParaRPr lang="fr-FR" dirty="0"/>
          </a:p>
        </p:txBody>
      </p:sp>
      <p:sp>
        <p:nvSpPr>
          <p:cNvPr id="257" name="Ellipse 256"/>
          <p:cNvSpPr/>
          <p:nvPr/>
        </p:nvSpPr>
        <p:spPr>
          <a:xfrm>
            <a:off x="24807031" y="6804856"/>
            <a:ext cx="540060" cy="468052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8" name="Connecteur droit avec flèche 257"/>
          <p:cNvCxnSpPr>
            <a:stCxn id="257" idx="4"/>
            <a:endCxn id="259" idx="0"/>
          </p:cNvCxnSpPr>
          <p:nvPr/>
        </p:nvCxnSpPr>
        <p:spPr>
          <a:xfrm>
            <a:off x="25077061" y="7272908"/>
            <a:ext cx="202693" cy="31683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ZoneTexte 258"/>
          <p:cNvSpPr txBox="1"/>
          <p:nvPr/>
        </p:nvSpPr>
        <p:spPr>
          <a:xfrm>
            <a:off x="24627011" y="10441260"/>
            <a:ext cx="13054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Container</a:t>
            </a:r>
            <a:endParaRPr lang="fr-FR" dirty="0"/>
          </a:p>
        </p:txBody>
      </p:sp>
      <p:sp>
        <p:nvSpPr>
          <p:cNvPr id="265" name="Ellipse 264"/>
          <p:cNvSpPr/>
          <p:nvPr/>
        </p:nvSpPr>
        <p:spPr>
          <a:xfrm>
            <a:off x="24913549" y="6321891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66" name="Connecteur droit avec flèche 265"/>
          <p:cNvCxnSpPr>
            <a:stCxn id="265" idx="3"/>
            <a:endCxn id="267" idx="2"/>
          </p:cNvCxnSpPr>
          <p:nvPr/>
        </p:nvCxnSpPr>
        <p:spPr>
          <a:xfrm flipV="1">
            <a:off x="24934640" y="2951267"/>
            <a:ext cx="1242037" cy="349354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ZoneTexte 266"/>
          <p:cNvSpPr txBox="1"/>
          <p:nvPr/>
        </p:nvSpPr>
        <p:spPr>
          <a:xfrm>
            <a:off x="25347091" y="2520380"/>
            <a:ext cx="16591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Pancarte Silo</a:t>
            </a:r>
          </a:p>
        </p:txBody>
      </p:sp>
      <p:sp>
        <p:nvSpPr>
          <p:cNvPr id="270" name="Ellipse 269"/>
          <p:cNvSpPr/>
          <p:nvPr/>
        </p:nvSpPr>
        <p:spPr>
          <a:xfrm>
            <a:off x="14401875" y="396054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71" name="Connecteur droit avec flèche 270"/>
          <p:cNvCxnSpPr>
            <a:stCxn id="270" idx="0"/>
            <a:endCxn id="272" idx="2"/>
          </p:cNvCxnSpPr>
          <p:nvPr/>
        </p:nvCxnSpPr>
        <p:spPr>
          <a:xfrm flipV="1">
            <a:off x="14473883" y="2771247"/>
            <a:ext cx="314181" cy="118929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ZoneTexte 271"/>
          <p:cNvSpPr txBox="1"/>
          <p:nvPr/>
        </p:nvSpPr>
        <p:spPr>
          <a:xfrm>
            <a:off x="13933823" y="2340360"/>
            <a:ext cx="170848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Rideau de fer</a:t>
            </a:r>
          </a:p>
        </p:txBody>
      </p:sp>
      <p:sp>
        <p:nvSpPr>
          <p:cNvPr id="278" name="Ellipse 277"/>
          <p:cNvSpPr/>
          <p:nvPr/>
        </p:nvSpPr>
        <p:spPr>
          <a:xfrm>
            <a:off x="24446991" y="9110273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79" name="Connecteur droit avec flèche 278"/>
          <p:cNvCxnSpPr>
            <a:stCxn id="278" idx="0"/>
            <a:endCxn id="280" idx="0"/>
          </p:cNvCxnSpPr>
          <p:nvPr/>
        </p:nvCxnSpPr>
        <p:spPr>
          <a:xfrm flipH="1">
            <a:off x="24401132" y="9110273"/>
            <a:ext cx="117867" cy="18710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ZoneTexte 279"/>
          <p:cNvSpPr txBox="1"/>
          <p:nvPr/>
        </p:nvSpPr>
        <p:spPr>
          <a:xfrm>
            <a:off x="23546891" y="10981320"/>
            <a:ext cx="170848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Rideau de fer</a:t>
            </a:r>
          </a:p>
        </p:txBody>
      </p:sp>
      <p:sp>
        <p:nvSpPr>
          <p:cNvPr id="284" name="Flèche vers le haut 283"/>
          <p:cNvSpPr/>
          <p:nvPr/>
        </p:nvSpPr>
        <p:spPr>
          <a:xfrm>
            <a:off x="11629567" y="5040660"/>
            <a:ext cx="216024" cy="46805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5" name="Flèche vers le bas 284"/>
          <p:cNvSpPr/>
          <p:nvPr/>
        </p:nvSpPr>
        <p:spPr>
          <a:xfrm>
            <a:off x="11305531" y="5004656"/>
            <a:ext cx="216024" cy="504056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6" name="Flèche vers le haut 285"/>
          <p:cNvSpPr/>
          <p:nvPr/>
        </p:nvSpPr>
        <p:spPr>
          <a:xfrm>
            <a:off x="27507331" y="7776964"/>
            <a:ext cx="216024" cy="468052"/>
          </a:xfrm>
          <a:prstGeom prst="up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7" name="Flèche vers le bas 286"/>
          <p:cNvSpPr/>
          <p:nvPr/>
        </p:nvSpPr>
        <p:spPr>
          <a:xfrm>
            <a:off x="27183295" y="7740960"/>
            <a:ext cx="216024" cy="504056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8" name="Rectangle 287"/>
          <p:cNvSpPr/>
          <p:nvPr/>
        </p:nvSpPr>
        <p:spPr>
          <a:xfrm>
            <a:off x="9793363" y="7452928"/>
            <a:ext cx="540060" cy="46805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9" name="Rectangle 288"/>
          <p:cNvSpPr/>
          <p:nvPr/>
        </p:nvSpPr>
        <p:spPr>
          <a:xfrm>
            <a:off x="8353203" y="6516824"/>
            <a:ext cx="288032" cy="32403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1" name="Connecteur droit avec flèche 290"/>
          <p:cNvCxnSpPr>
            <a:stCxn id="289" idx="0"/>
            <a:endCxn id="292" idx="2"/>
          </p:cNvCxnSpPr>
          <p:nvPr/>
        </p:nvCxnSpPr>
        <p:spPr>
          <a:xfrm flipV="1">
            <a:off x="8497219" y="3275303"/>
            <a:ext cx="414046" cy="3241521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ZoneTexte 291"/>
          <p:cNvSpPr txBox="1"/>
          <p:nvPr/>
        </p:nvSpPr>
        <p:spPr>
          <a:xfrm>
            <a:off x="8497219" y="2844416"/>
            <a:ext cx="828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Patio</a:t>
            </a:r>
            <a:endParaRPr lang="fr-FR" dirty="0"/>
          </a:p>
        </p:txBody>
      </p:sp>
      <p:cxnSp>
        <p:nvCxnSpPr>
          <p:cNvPr id="297" name="Connecteur droit avec flèche 296"/>
          <p:cNvCxnSpPr>
            <a:stCxn id="288" idx="2"/>
            <a:endCxn id="298" idx="0"/>
          </p:cNvCxnSpPr>
          <p:nvPr/>
        </p:nvCxnSpPr>
        <p:spPr>
          <a:xfrm flipH="1">
            <a:off x="9955381" y="7920980"/>
            <a:ext cx="108012" cy="2016224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ZoneTexte 297"/>
          <p:cNvSpPr txBox="1"/>
          <p:nvPr/>
        </p:nvSpPr>
        <p:spPr>
          <a:xfrm>
            <a:off x="9145291" y="9937204"/>
            <a:ext cx="16201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Pancarte E1</a:t>
            </a:r>
            <a:endParaRPr lang="fr-FR" dirty="0"/>
          </a:p>
        </p:txBody>
      </p:sp>
      <p:sp>
        <p:nvSpPr>
          <p:cNvPr id="308" name="Rectangle 307"/>
          <p:cNvSpPr/>
          <p:nvPr/>
        </p:nvSpPr>
        <p:spPr>
          <a:xfrm>
            <a:off x="6264971" y="7236904"/>
            <a:ext cx="1332148" cy="111612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9" name="Connecteur droit avec flèche 308"/>
          <p:cNvCxnSpPr>
            <a:stCxn id="308" idx="2"/>
            <a:endCxn id="310" idx="0"/>
          </p:cNvCxnSpPr>
          <p:nvPr/>
        </p:nvCxnSpPr>
        <p:spPr>
          <a:xfrm>
            <a:off x="6931045" y="8353028"/>
            <a:ext cx="900100" cy="612068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ZoneTexte 309"/>
          <p:cNvSpPr txBox="1"/>
          <p:nvPr/>
        </p:nvSpPr>
        <p:spPr>
          <a:xfrm>
            <a:off x="7237079" y="8965096"/>
            <a:ext cx="1188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Terrasse</a:t>
            </a:r>
            <a:endParaRPr lang="fr-FR" dirty="0"/>
          </a:p>
        </p:txBody>
      </p:sp>
      <p:sp>
        <p:nvSpPr>
          <p:cNvPr id="315" name="Ellipse 314"/>
          <p:cNvSpPr/>
          <p:nvPr/>
        </p:nvSpPr>
        <p:spPr>
          <a:xfrm>
            <a:off x="15301975" y="7992989"/>
            <a:ext cx="216024" cy="216024"/>
          </a:xfrm>
          <a:prstGeom prst="ellipse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16" name="Connecteur droit avec flèche 315"/>
          <p:cNvCxnSpPr>
            <a:stCxn id="315" idx="3"/>
            <a:endCxn id="317" idx="0"/>
          </p:cNvCxnSpPr>
          <p:nvPr/>
        </p:nvCxnSpPr>
        <p:spPr>
          <a:xfrm>
            <a:off x="15333611" y="8177377"/>
            <a:ext cx="22371" cy="3704043"/>
          </a:xfrm>
          <a:prstGeom prst="straightConnector1">
            <a:avLst/>
          </a:prstGeom>
          <a:ln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ZoneTexte 316"/>
          <p:cNvSpPr txBox="1"/>
          <p:nvPr/>
        </p:nvSpPr>
        <p:spPr>
          <a:xfrm>
            <a:off x="14509887" y="11881420"/>
            <a:ext cx="16921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Pos. Sniper</a:t>
            </a:r>
          </a:p>
        </p:txBody>
      </p:sp>
      <p:sp>
        <p:nvSpPr>
          <p:cNvPr id="319" name="Ellipse 318"/>
          <p:cNvSpPr/>
          <p:nvPr/>
        </p:nvSpPr>
        <p:spPr>
          <a:xfrm>
            <a:off x="12457659" y="7740960"/>
            <a:ext cx="216024" cy="216024"/>
          </a:xfrm>
          <a:prstGeom prst="ellipse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0" name="Ellipse 319"/>
          <p:cNvSpPr/>
          <p:nvPr/>
        </p:nvSpPr>
        <p:spPr>
          <a:xfrm>
            <a:off x="18722355" y="6984876"/>
            <a:ext cx="216024" cy="216024"/>
          </a:xfrm>
          <a:prstGeom prst="ellipse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1" name="Connecteur droit avec flèche 320"/>
          <p:cNvCxnSpPr>
            <a:stCxn id="320" idx="3"/>
            <a:endCxn id="317" idx="0"/>
          </p:cNvCxnSpPr>
          <p:nvPr/>
        </p:nvCxnSpPr>
        <p:spPr>
          <a:xfrm flipH="1">
            <a:off x="15355982" y="7169264"/>
            <a:ext cx="3398009" cy="4712156"/>
          </a:xfrm>
          <a:prstGeom prst="straightConnector1">
            <a:avLst/>
          </a:prstGeom>
          <a:ln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Connecteur droit avec flèche 323"/>
          <p:cNvCxnSpPr>
            <a:stCxn id="319" idx="4"/>
            <a:endCxn id="317" idx="0"/>
          </p:cNvCxnSpPr>
          <p:nvPr/>
        </p:nvCxnSpPr>
        <p:spPr>
          <a:xfrm>
            <a:off x="12565671" y="7956984"/>
            <a:ext cx="2790311" cy="3924436"/>
          </a:xfrm>
          <a:prstGeom prst="straightConnector1">
            <a:avLst/>
          </a:prstGeom>
          <a:ln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Ellipse 332"/>
          <p:cNvSpPr/>
          <p:nvPr/>
        </p:nvSpPr>
        <p:spPr>
          <a:xfrm>
            <a:off x="15517999" y="612078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34" name="Connecteur droit avec flèche 333"/>
          <p:cNvCxnSpPr>
            <a:stCxn id="333" idx="0"/>
            <a:endCxn id="335" idx="2"/>
          </p:cNvCxnSpPr>
          <p:nvPr/>
        </p:nvCxnSpPr>
        <p:spPr>
          <a:xfrm flipH="1" flipV="1">
            <a:off x="15214924" y="3563335"/>
            <a:ext cx="375083" cy="25574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5" name="ZoneTexte 334"/>
          <p:cNvSpPr txBox="1"/>
          <p:nvPr/>
        </p:nvSpPr>
        <p:spPr>
          <a:xfrm>
            <a:off x="14761915" y="3132448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Milieu</a:t>
            </a:r>
          </a:p>
        </p:txBody>
      </p:sp>
      <p:sp>
        <p:nvSpPr>
          <p:cNvPr id="340" name="Ellipse 339"/>
          <p:cNvSpPr/>
          <p:nvPr/>
        </p:nvSpPr>
        <p:spPr>
          <a:xfrm>
            <a:off x="12601675" y="5832748"/>
            <a:ext cx="1008112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D4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41" name="Ellipse 340"/>
          <p:cNvSpPr/>
          <p:nvPr/>
        </p:nvSpPr>
        <p:spPr>
          <a:xfrm>
            <a:off x="11413543" y="5832748"/>
            <a:ext cx="97210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42" name="Ellipse 341"/>
          <p:cNvSpPr/>
          <p:nvPr/>
        </p:nvSpPr>
        <p:spPr>
          <a:xfrm>
            <a:off x="11413543" y="7272908"/>
            <a:ext cx="97210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D3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43" name="Ellipse 342"/>
          <p:cNvSpPr/>
          <p:nvPr/>
        </p:nvSpPr>
        <p:spPr>
          <a:xfrm>
            <a:off x="12529667" y="7200900"/>
            <a:ext cx="1008112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47" name="Ellipse 346"/>
          <p:cNvSpPr/>
          <p:nvPr/>
        </p:nvSpPr>
        <p:spPr>
          <a:xfrm>
            <a:off x="25455103" y="6948872"/>
            <a:ext cx="1008112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B3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48" name="Ellipse 347"/>
          <p:cNvSpPr/>
          <p:nvPr/>
        </p:nvSpPr>
        <p:spPr>
          <a:xfrm>
            <a:off x="26643235" y="6876864"/>
            <a:ext cx="97210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B1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49" name="Ellipse 348"/>
          <p:cNvSpPr/>
          <p:nvPr/>
        </p:nvSpPr>
        <p:spPr>
          <a:xfrm>
            <a:off x="26679239" y="5400700"/>
            <a:ext cx="972108" cy="4680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B</a:t>
            </a:r>
            <a:r>
              <a:rPr lang="fr-F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50" name="Ellipse 349"/>
          <p:cNvSpPr/>
          <p:nvPr/>
        </p:nvSpPr>
        <p:spPr>
          <a:xfrm>
            <a:off x="25383095" y="5508712"/>
            <a:ext cx="1008112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B2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51" name="Ellipse 350"/>
          <p:cNvSpPr/>
          <p:nvPr/>
        </p:nvSpPr>
        <p:spPr>
          <a:xfrm>
            <a:off x="23474883" y="5112668"/>
            <a:ext cx="216024" cy="216024"/>
          </a:xfrm>
          <a:prstGeom prst="ellipse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52" name="Connecteur droit avec flèche 351"/>
          <p:cNvCxnSpPr>
            <a:stCxn id="351" idx="3"/>
            <a:endCxn id="353" idx="2"/>
          </p:cNvCxnSpPr>
          <p:nvPr/>
        </p:nvCxnSpPr>
        <p:spPr>
          <a:xfrm flipV="1">
            <a:off x="23506519" y="2267191"/>
            <a:ext cx="1138495" cy="3029865"/>
          </a:xfrm>
          <a:prstGeom prst="straightConnector1">
            <a:avLst/>
          </a:prstGeom>
          <a:ln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ZoneTexte 352"/>
          <p:cNvSpPr txBox="1"/>
          <p:nvPr/>
        </p:nvSpPr>
        <p:spPr>
          <a:xfrm>
            <a:off x="23798919" y="1836304"/>
            <a:ext cx="16921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Pos. Sniper</a:t>
            </a:r>
          </a:p>
        </p:txBody>
      </p:sp>
      <p:sp>
        <p:nvSpPr>
          <p:cNvPr id="354" name="Ellipse 353"/>
          <p:cNvSpPr/>
          <p:nvPr/>
        </p:nvSpPr>
        <p:spPr>
          <a:xfrm>
            <a:off x="19946491" y="6048772"/>
            <a:ext cx="216024" cy="216024"/>
          </a:xfrm>
          <a:prstGeom prst="ellipse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5" name="Ellipse 354"/>
          <p:cNvSpPr/>
          <p:nvPr/>
        </p:nvSpPr>
        <p:spPr>
          <a:xfrm>
            <a:off x="26319199" y="5220680"/>
            <a:ext cx="216024" cy="216024"/>
          </a:xfrm>
          <a:prstGeom prst="ellipse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56" name="Connecteur droit avec flèche 355"/>
          <p:cNvCxnSpPr>
            <a:stCxn id="355" idx="1"/>
            <a:endCxn id="353" idx="2"/>
          </p:cNvCxnSpPr>
          <p:nvPr/>
        </p:nvCxnSpPr>
        <p:spPr>
          <a:xfrm flipH="1" flipV="1">
            <a:off x="24645014" y="2267191"/>
            <a:ext cx="1705821" cy="2985125"/>
          </a:xfrm>
          <a:prstGeom prst="straightConnector1">
            <a:avLst/>
          </a:prstGeom>
          <a:ln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Connecteur droit avec flèche 356"/>
          <p:cNvCxnSpPr>
            <a:stCxn id="354" idx="0"/>
            <a:endCxn id="353" idx="2"/>
          </p:cNvCxnSpPr>
          <p:nvPr/>
        </p:nvCxnSpPr>
        <p:spPr>
          <a:xfrm flipV="1">
            <a:off x="20054503" y="2267191"/>
            <a:ext cx="4590511" cy="3781581"/>
          </a:xfrm>
          <a:prstGeom prst="straightConnector1">
            <a:avLst/>
          </a:prstGeom>
          <a:ln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" name="Ellipse 374"/>
          <p:cNvSpPr/>
          <p:nvPr/>
        </p:nvSpPr>
        <p:spPr>
          <a:xfrm>
            <a:off x="23330867" y="684086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6" name="Connecteur droit avec flèche 375"/>
          <p:cNvCxnSpPr>
            <a:stCxn id="375" idx="3"/>
            <a:endCxn id="377" idx="0"/>
          </p:cNvCxnSpPr>
          <p:nvPr/>
        </p:nvCxnSpPr>
        <p:spPr>
          <a:xfrm>
            <a:off x="23351958" y="6963785"/>
            <a:ext cx="539930" cy="340546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" name="ZoneTexte 376"/>
          <p:cNvSpPr txBox="1"/>
          <p:nvPr/>
        </p:nvSpPr>
        <p:spPr>
          <a:xfrm>
            <a:off x="23438879" y="10369252"/>
            <a:ext cx="906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Milieu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16742135" y="6444816"/>
            <a:ext cx="1152128" cy="144016"/>
          </a:xfrm>
          <a:prstGeom prst="rect">
            <a:avLst/>
          </a:prstGeom>
          <a:solidFill>
            <a:srgbClr val="6633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6" name="Rectangle 385"/>
          <p:cNvSpPr/>
          <p:nvPr/>
        </p:nvSpPr>
        <p:spPr>
          <a:xfrm>
            <a:off x="21170627" y="6624836"/>
            <a:ext cx="1152128" cy="144016"/>
          </a:xfrm>
          <a:prstGeom prst="rect">
            <a:avLst/>
          </a:prstGeom>
          <a:solidFill>
            <a:srgbClr val="6633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7" name="Rectangle 386"/>
          <p:cNvSpPr/>
          <p:nvPr/>
        </p:nvSpPr>
        <p:spPr>
          <a:xfrm>
            <a:off x="9361315" y="13429592"/>
            <a:ext cx="1152128" cy="216024"/>
          </a:xfrm>
          <a:prstGeom prst="rect">
            <a:avLst/>
          </a:prstGeom>
          <a:solidFill>
            <a:srgbClr val="6633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8" name="ZoneTexte 387"/>
          <p:cNvSpPr txBox="1"/>
          <p:nvPr/>
        </p:nvSpPr>
        <p:spPr>
          <a:xfrm>
            <a:off x="10657459" y="13321580"/>
            <a:ext cx="13258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Passerelle</a:t>
            </a:r>
            <a:endParaRPr lang="fr-FR" dirty="0"/>
          </a:p>
        </p:txBody>
      </p:sp>
      <p:sp>
        <p:nvSpPr>
          <p:cNvPr id="389" name="Rectangle 388"/>
          <p:cNvSpPr/>
          <p:nvPr/>
        </p:nvSpPr>
        <p:spPr>
          <a:xfrm>
            <a:off x="7633123" y="6768852"/>
            <a:ext cx="2844316" cy="108012"/>
          </a:xfrm>
          <a:prstGeom prst="rect">
            <a:avLst/>
          </a:prstGeom>
          <a:solidFill>
            <a:srgbClr val="6633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0" name="Rectangle 389"/>
          <p:cNvSpPr/>
          <p:nvPr/>
        </p:nvSpPr>
        <p:spPr>
          <a:xfrm>
            <a:off x="28587451" y="6372808"/>
            <a:ext cx="2844316" cy="108012"/>
          </a:xfrm>
          <a:prstGeom prst="rect">
            <a:avLst/>
          </a:prstGeom>
          <a:solidFill>
            <a:srgbClr val="6633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1" name="Rectangle 390"/>
          <p:cNvSpPr/>
          <p:nvPr/>
        </p:nvSpPr>
        <p:spPr>
          <a:xfrm>
            <a:off x="30423655" y="6408812"/>
            <a:ext cx="288032" cy="32403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92" name="Connecteur droit avec flèche 391"/>
          <p:cNvCxnSpPr>
            <a:stCxn id="391" idx="0"/>
            <a:endCxn id="393" idx="2"/>
          </p:cNvCxnSpPr>
          <p:nvPr/>
        </p:nvCxnSpPr>
        <p:spPr>
          <a:xfrm flipH="1" flipV="1">
            <a:off x="29721577" y="3239299"/>
            <a:ext cx="846094" cy="3169513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ZoneTexte 392"/>
          <p:cNvSpPr txBox="1"/>
          <p:nvPr/>
        </p:nvSpPr>
        <p:spPr>
          <a:xfrm>
            <a:off x="29307531" y="2808412"/>
            <a:ext cx="828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Patio</a:t>
            </a:r>
            <a:endParaRPr lang="fr-FR" dirty="0"/>
          </a:p>
        </p:txBody>
      </p:sp>
      <p:sp>
        <p:nvSpPr>
          <p:cNvPr id="395" name="Rectangle 394"/>
          <p:cNvSpPr/>
          <p:nvPr/>
        </p:nvSpPr>
        <p:spPr>
          <a:xfrm>
            <a:off x="5400875" y="5292688"/>
            <a:ext cx="4572508" cy="396044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E2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96" name="Rectangle 395"/>
          <p:cNvSpPr/>
          <p:nvPr/>
        </p:nvSpPr>
        <p:spPr>
          <a:xfrm>
            <a:off x="4644791" y="7488932"/>
            <a:ext cx="5076564" cy="396044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E1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97" name="Ellipse 396"/>
          <p:cNvSpPr/>
          <p:nvPr/>
        </p:nvSpPr>
        <p:spPr>
          <a:xfrm>
            <a:off x="6480995" y="7164896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8" name="Ellipse 397"/>
          <p:cNvSpPr/>
          <p:nvPr/>
        </p:nvSpPr>
        <p:spPr>
          <a:xfrm>
            <a:off x="7525111" y="648082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99" name="Connecteur droit avec flèche 398"/>
          <p:cNvCxnSpPr>
            <a:stCxn id="397" idx="1"/>
            <a:endCxn id="403" idx="2"/>
          </p:cNvCxnSpPr>
          <p:nvPr/>
        </p:nvCxnSpPr>
        <p:spPr>
          <a:xfrm flipH="1" flipV="1">
            <a:off x="5472883" y="3635343"/>
            <a:ext cx="1029203" cy="355064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Connecteur droit avec flèche 400"/>
          <p:cNvCxnSpPr>
            <a:stCxn id="398" idx="1"/>
            <a:endCxn id="405" idx="2"/>
          </p:cNvCxnSpPr>
          <p:nvPr/>
        </p:nvCxnSpPr>
        <p:spPr>
          <a:xfrm flipH="1" flipV="1">
            <a:off x="6480995" y="4463435"/>
            <a:ext cx="1065207" cy="20384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ZoneTexte 402"/>
          <p:cNvSpPr txBox="1"/>
          <p:nvPr/>
        </p:nvSpPr>
        <p:spPr>
          <a:xfrm>
            <a:off x="4860815" y="3204456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Porte E1</a:t>
            </a:r>
            <a:endParaRPr lang="fr-FR" dirty="0"/>
          </a:p>
        </p:txBody>
      </p:sp>
      <p:sp>
        <p:nvSpPr>
          <p:cNvPr id="405" name="ZoneTexte 404"/>
          <p:cNvSpPr txBox="1"/>
          <p:nvPr/>
        </p:nvSpPr>
        <p:spPr>
          <a:xfrm>
            <a:off x="5868927" y="4032548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Porte E2</a:t>
            </a:r>
            <a:endParaRPr lang="fr-FR" dirty="0"/>
          </a:p>
        </p:txBody>
      </p:sp>
      <p:sp>
        <p:nvSpPr>
          <p:cNvPr id="408" name="Ellipse 407"/>
          <p:cNvSpPr/>
          <p:nvPr/>
        </p:nvSpPr>
        <p:spPr>
          <a:xfrm>
            <a:off x="6949047" y="705688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9" name="Connecteur droit avec flèche 408"/>
          <p:cNvCxnSpPr>
            <a:stCxn id="408" idx="3"/>
            <a:endCxn id="410" idx="0"/>
          </p:cNvCxnSpPr>
          <p:nvPr/>
        </p:nvCxnSpPr>
        <p:spPr>
          <a:xfrm flipH="1">
            <a:off x="6228967" y="7179809"/>
            <a:ext cx="741171" cy="1785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ZoneTexte 409"/>
          <p:cNvSpPr txBox="1"/>
          <p:nvPr/>
        </p:nvSpPr>
        <p:spPr>
          <a:xfrm>
            <a:off x="5652903" y="8965096"/>
            <a:ext cx="1152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Passage Secret</a:t>
            </a:r>
            <a:endParaRPr lang="fr-FR" dirty="0"/>
          </a:p>
        </p:txBody>
      </p:sp>
      <p:sp>
        <p:nvSpPr>
          <p:cNvPr id="424" name="Rectangle 423"/>
          <p:cNvSpPr/>
          <p:nvPr/>
        </p:nvSpPr>
        <p:spPr>
          <a:xfrm>
            <a:off x="31467771" y="4896644"/>
            <a:ext cx="1332148" cy="111612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25" name="Connecteur droit avec flèche 424"/>
          <p:cNvCxnSpPr>
            <a:stCxn id="424" idx="0"/>
            <a:endCxn id="426" idx="2"/>
          </p:cNvCxnSpPr>
          <p:nvPr/>
        </p:nvCxnSpPr>
        <p:spPr>
          <a:xfrm flipH="1" flipV="1">
            <a:off x="31953825" y="3707351"/>
            <a:ext cx="180020" cy="1189293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ZoneTexte 425"/>
          <p:cNvSpPr txBox="1"/>
          <p:nvPr/>
        </p:nvSpPr>
        <p:spPr>
          <a:xfrm>
            <a:off x="31359759" y="3276464"/>
            <a:ext cx="1188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Terrasse</a:t>
            </a:r>
            <a:endParaRPr lang="fr-FR" dirty="0"/>
          </a:p>
        </p:txBody>
      </p:sp>
      <p:sp>
        <p:nvSpPr>
          <p:cNvPr id="427" name="Rectangle 426"/>
          <p:cNvSpPr/>
          <p:nvPr/>
        </p:nvSpPr>
        <p:spPr>
          <a:xfrm>
            <a:off x="29127511" y="7524936"/>
            <a:ext cx="4572508" cy="396044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A1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28" name="Rectangle 427"/>
          <p:cNvSpPr/>
          <p:nvPr/>
        </p:nvSpPr>
        <p:spPr>
          <a:xfrm>
            <a:off x="29379539" y="5328692"/>
            <a:ext cx="5076564" cy="396044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A2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29" name="Ellipse 428"/>
          <p:cNvSpPr/>
          <p:nvPr/>
        </p:nvSpPr>
        <p:spPr>
          <a:xfrm>
            <a:off x="32439879" y="594076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0" name="Ellipse 429"/>
          <p:cNvSpPr/>
          <p:nvPr/>
        </p:nvSpPr>
        <p:spPr>
          <a:xfrm>
            <a:off x="31323755" y="666084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31" name="Connecteur droit avec flèche 430"/>
          <p:cNvCxnSpPr>
            <a:stCxn id="429" idx="0"/>
            <a:endCxn id="433" idx="2"/>
          </p:cNvCxnSpPr>
          <p:nvPr/>
        </p:nvCxnSpPr>
        <p:spPr>
          <a:xfrm flipV="1">
            <a:off x="32511887" y="4139399"/>
            <a:ext cx="2412268" cy="18013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Connecteur droit avec flèche 431"/>
          <p:cNvCxnSpPr>
            <a:stCxn id="430" idx="1"/>
            <a:endCxn id="434" idx="0"/>
          </p:cNvCxnSpPr>
          <p:nvPr/>
        </p:nvCxnSpPr>
        <p:spPr>
          <a:xfrm flipH="1">
            <a:off x="30423655" y="6681931"/>
            <a:ext cx="921191" cy="217515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ZoneTexte 432"/>
          <p:cNvSpPr txBox="1"/>
          <p:nvPr/>
        </p:nvSpPr>
        <p:spPr>
          <a:xfrm>
            <a:off x="34312087" y="3708512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Porte E1</a:t>
            </a:r>
            <a:endParaRPr lang="fr-FR" dirty="0"/>
          </a:p>
        </p:txBody>
      </p:sp>
      <p:sp>
        <p:nvSpPr>
          <p:cNvPr id="434" name="ZoneTexte 433"/>
          <p:cNvSpPr txBox="1"/>
          <p:nvPr/>
        </p:nvSpPr>
        <p:spPr>
          <a:xfrm>
            <a:off x="29811587" y="8857084"/>
            <a:ext cx="12241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Porte E2</a:t>
            </a:r>
            <a:endParaRPr lang="fr-FR" dirty="0"/>
          </a:p>
        </p:txBody>
      </p:sp>
      <p:sp>
        <p:nvSpPr>
          <p:cNvPr id="435" name="Ellipse 434"/>
          <p:cNvSpPr/>
          <p:nvPr/>
        </p:nvSpPr>
        <p:spPr>
          <a:xfrm>
            <a:off x="31827811" y="6120780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36" name="Connecteur droit avec flèche 435"/>
          <p:cNvCxnSpPr>
            <a:stCxn id="435" idx="3"/>
            <a:endCxn id="437" idx="2"/>
          </p:cNvCxnSpPr>
          <p:nvPr/>
        </p:nvCxnSpPr>
        <p:spPr>
          <a:xfrm flipV="1">
            <a:off x="31848902" y="4225925"/>
            <a:ext cx="1887121" cy="20177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ZoneTexte 436"/>
          <p:cNvSpPr txBox="1"/>
          <p:nvPr/>
        </p:nvSpPr>
        <p:spPr>
          <a:xfrm>
            <a:off x="33159959" y="3456484"/>
            <a:ext cx="1152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Passage Secret</a:t>
            </a:r>
            <a:endParaRPr lang="fr-FR" dirty="0"/>
          </a:p>
        </p:txBody>
      </p:sp>
      <p:sp>
        <p:nvSpPr>
          <p:cNvPr id="456" name="Ellipse 455"/>
          <p:cNvSpPr/>
          <p:nvPr/>
        </p:nvSpPr>
        <p:spPr>
          <a:xfrm>
            <a:off x="30747691" y="5796744"/>
            <a:ext cx="504056" cy="252028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57" name="Connecteur droit avec flèche 456"/>
          <p:cNvCxnSpPr>
            <a:stCxn id="456" idx="0"/>
            <a:endCxn id="458" idx="2"/>
          </p:cNvCxnSpPr>
          <p:nvPr/>
        </p:nvCxnSpPr>
        <p:spPr>
          <a:xfrm flipV="1">
            <a:off x="30999719" y="4283415"/>
            <a:ext cx="112683" cy="151332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8" name="ZoneTexte 457"/>
          <p:cNvSpPr txBox="1"/>
          <p:nvPr/>
        </p:nvSpPr>
        <p:spPr>
          <a:xfrm>
            <a:off x="30459659" y="3852528"/>
            <a:ext cx="13054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Container</a:t>
            </a:r>
            <a:endParaRPr lang="fr-FR" dirty="0"/>
          </a:p>
        </p:txBody>
      </p:sp>
      <p:sp>
        <p:nvSpPr>
          <p:cNvPr id="468" name="Ellipse 467"/>
          <p:cNvSpPr/>
          <p:nvPr/>
        </p:nvSpPr>
        <p:spPr>
          <a:xfrm>
            <a:off x="7849147" y="7200900"/>
            <a:ext cx="504056" cy="252028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69" name="Connecteur droit avec flèche 468"/>
          <p:cNvCxnSpPr>
            <a:stCxn id="468" idx="4"/>
            <a:endCxn id="470" idx="0"/>
          </p:cNvCxnSpPr>
          <p:nvPr/>
        </p:nvCxnSpPr>
        <p:spPr>
          <a:xfrm>
            <a:off x="8101175" y="7452928"/>
            <a:ext cx="940775" cy="14401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0" name="ZoneTexte 469"/>
          <p:cNvSpPr txBox="1"/>
          <p:nvPr/>
        </p:nvSpPr>
        <p:spPr>
          <a:xfrm>
            <a:off x="8389207" y="8893088"/>
            <a:ext cx="13054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Container</a:t>
            </a:r>
            <a:endParaRPr lang="fr-FR" dirty="0"/>
          </a:p>
        </p:txBody>
      </p:sp>
      <p:sp>
        <p:nvSpPr>
          <p:cNvPr id="475" name="Rectangle 474"/>
          <p:cNvSpPr/>
          <p:nvPr/>
        </p:nvSpPr>
        <p:spPr>
          <a:xfrm>
            <a:off x="23726911" y="7848972"/>
            <a:ext cx="2052228" cy="324036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B1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76" name="Rectangle 475"/>
          <p:cNvSpPr/>
          <p:nvPr/>
        </p:nvSpPr>
        <p:spPr>
          <a:xfrm>
            <a:off x="22934823" y="5868752"/>
            <a:ext cx="2052228" cy="324036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B2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78" name="Rectangle 477"/>
          <p:cNvSpPr/>
          <p:nvPr/>
        </p:nvSpPr>
        <p:spPr>
          <a:xfrm>
            <a:off x="14041835" y="7272908"/>
            <a:ext cx="1872208" cy="288032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D1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79" name="Rectangle 478"/>
          <p:cNvSpPr/>
          <p:nvPr/>
        </p:nvSpPr>
        <p:spPr>
          <a:xfrm>
            <a:off x="13105731" y="5112668"/>
            <a:ext cx="2268252" cy="288032"/>
          </a:xfrm>
          <a:prstGeom prst="rect">
            <a:avLst/>
          </a:prstGeom>
          <a:solidFill>
            <a:srgbClr val="92D05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Allée D2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82" name="Rectangle 481"/>
          <p:cNvSpPr/>
          <p:nvPr/>
        </p:nvSpPr>
        <p:spPr>
          <a:xfrm>
            <a:off x="28731467" y="5292688"/>
            <a:ext cx="540060" cy="46805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83" name="Connecteur droit avec flèche 482"/>
          <p:cNvCxnSpPr>
            <a:stCxn id="482" idx="0"/>
          </p:cNvCxnSpPr>
          <p:nvPr/>
        </p:nvCxnSpPr>
        <p:spPr>
          <a:xfrm flipH="1" flipV="1">
            <a:off x="28155403" y="3096444"/>
            <a:ext cx="846094" cy="2196244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4" name="ZoneTexte 483"/>
          <p:cNvSpPr txBox="1"/>
          <p:nvPr/>
        </p:nvSpPr>
        <p:spPr>
          <a:xfrm>
            <a:off x="27399319" y="2556384"/>
            <a:ext cx="16201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Pancarte A2</a:t>
            </a:r>
            <a:endParaRPr lang="fr-FR" dirty="0"/>
          </a:p>
        </p:txBody>
      </p:sp>
      <p:sp>
        <p:nvSpPr>
          <p:cNvPr id="205" name="ZoneTexte 204"/>
          <p:cNvSpPr txBox="1"/>
          <p:nvPr/>
        </p:nvSpPr>
        <p:spPr>
          <a:xfrm>
            <a:off x="21242635" y="11377364"/>
            <a:ext cx="15337704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Côté Neige</a:t>
            </a:r>
            <a:endParaRPr lang="fr-F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Image 33" descr="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1794" y="0"/>
            <a:ext cx="15661363" cy="144018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828192"/>
            <a:ext cx="2386487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4400" b="1" dirty="0" smtClean="0"/>
              <a:t>Tomsk - 9</a:t>
            </a:r>
            <a:endParaRPr lang="fr-FR" sz="4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977779" y="5265711"/>
            <a:ext cx="2760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Eclaireurs</a:t>
            </a:r>
            <a:endParaRPr lang="fr-FR" sz="4400" dirty="0"/>
          </a:p>
        </p:txBody>
      </p:sp>
      <p:sp>
        <p:nvSpPr>
          <p:cNvPr id="7" name="ZoneTexte 6"/>
          <p:cNvSpPr txBox="1"/>
          <p:nvPr/>
        </p:nvSpPr>
        <p:spPr>
          <a:xfrm>
            <a:off x="1977779" y="7018335"/>
            <a:ext cx="28203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Spécialistes</a:t>
            </a:r>
            <a:endParaRPr lang="fr-FR" sz="4400" dirty="0"/>
          </a:p>
        </p:txBody>
      </p:sp>
      <p:sp>
        <p:nvSpPr>
          <p:cNvPr id="8" name="ZoneTexte 7"/>
          <p:cNvSpPr txBox="1"/>
          <p:nvPr/>
        </p:nvSpPr>
        <p:spPr>
          <a:xfrm>
            <a:off x="1977779" y="8804804"/>
            <a:ext cx="3584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Commandos</a:t>
            </a:r>
            <a:endParaRPr lang="fr-FR" sz="4400" dirty="0"/>
          </a:p>
        </p:txBody>
      </p:sp>
      <p:sp>
        <p:nvSpPr>
          <p:cNvPr id="9" name="ZoneTexte 8"/>
          <p:cNvSpPr txBox="1"/>
          <p:nvPr/>
        </p:nvSpPr>
        <p:spPr>
          <a:xfrm>
            <a:off x="38263172" y="140324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304533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998280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04533" y="8880498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998280" y="8880498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304533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998280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4143072" y="735431"/>
            <a:ext cx="317324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chemeClr val="accent6"/>
                </a:solidFill>
              </a:rPr>
              <a:t>Spawn Team </a:t>
            </a:r>
            <a:r>
              <a:rPr lang="fr-FR" sz="4000" dirty="0" smtClean="0">
                <a:solidFill>
                  <a:schemeClr val="accent6"/>
                </a:solidFill>
              </a:rPr>
              <a:t>2</a:t>
            </a:r>
            <a:endParaRPr lang="fr-FR" sz="4000" dirty="0" smtClean="0">
              <a:solidFill>
                <a:schemeClr val="accent6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30829401" y="9939375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0719862" y="9172602"/>
            <a:ext cx="6538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Couleur claire : utiliser sa techno*</a:t>
            </a:r>
            <a:endParaRPr lang="fr-FR" sz="3600" dirty="0"/>
          </a:p>
        </p:txBody>
      </p:sp>
      <p:sp>
        <p:nvSpPr>
          <p:cNvPr id="19" name="Ellipse 18"/>
          <p:cNvSpPr/>
          <p:nvPr/>
        </p:nvSpPr>
        <p:spPr>
          <a:xfrm>
            <a:off x="31888278" y="9939375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32910642" y="9902862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30865914" y="10706148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31924791" y="10706148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32947155" y="10669635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0" y="1687437"/>
            <a:ext cx="31073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 smtClean="0"/>
              <a:t>Défense</a:t>
            </a:r>
            <a:r>
              <a:rPr lang="fr-FR" sz="5400" b="1" dirty="0" smtClean="0"/>
              <a:t> D</a:t>
            </a:r>
            <a:endParaRPr lang="fr-FR" sz="540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2860443" y="11618973"/>
            <a:ext cx="3173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rgbClr val="00B0F0"/>
                </a:solidFill>
              </a:rPr>
              <a:t>Spawn Team 1</a:t>
            </a:r>
          </a:p>
        </p:txBody>
      </p:sp>
      <p:sp>
        <p:nvSpPr>
          <p:cNvPr id="26" name="Ellipse 25"/>
          <p:cNvSpPr/>
          <p:nvPr/>
        </p:nvSpPr>
        <p:spPr>
          <a:xfrm>
            <a:off x="14106447" y="5448276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20313657" y="372969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20934378" y="8515368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17100513" y="4316373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22248846" y="13042980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18634059" y="8588394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5" name="Forme libre 34"/>
          <p:cNvSpPr/>
          <p:nvPr/>
        </p:nvSpPr>
        <p:spPr>
          <a:xfrm>
            <a:off x="14946246" y="5448276"/>
            <a:ext cx="6127629" cy="5230865"/>
          </a:xfrm>
          <a:custGeom>
            <a:avLst/>
            <a:gdLst>
              <a:gd name="connsiteX0" fmla="*/ 0 w 2632831"/>
              <a:gd name="connsiteY0" fmla="*/ 0 h 2095500"/>
              <a:gd name="connsiteX1" fmla="*/ 774700 w 2632831"/>
              <a:gd name="connsiteY1" fmla="*/ 12700 h 2095500"/>
              <a:gd name="connsiteX2" fmla="*/ 2349500 w 2632831"/>
              <a:gd name="connsiteY2" fmla="*/ 38100 h 2095500"/>
              <a:gd name="connsiteX3" fmla="*/ 2336800 w 2632831"/>
              <a:gd name="connsiteY3" fmla="*/ 482600 h 2095500"/>
              <a:gd name="connsiteX4" fmla="*/ 2349500 w 2632831"/>
              <a:gd name="connsiteY4" fmla="*/ 1193800 h 2095500"/>
              <a:gd name="connsiteX5" fmla="*/ 2400300 w 2632831"/>
              <a:gd name="connsiteY5" fmla="*/ 1219200 h 2095500"/>
              <a:gd name="connsiteX6" fmla="*/ 2565400 w 2632831"/>
              <a:gd name="connsiteY6" fmla="*/ 1231900 h 2095500"/>
              <a:gd name="connsiteX7" fmla="*/ 2603500 w 2632831"/>
              <a:gd name="connsiteY7" fmla="*/ 1244600 h 2095500"/>
              <a:gd name="connsiteX8" fmla="*/ 2628900 w 2632831"/>
              <a:gd name="connsiteY8" fmla="*/ 1282700 h 2095500"/>
              <a:gd name="connsiteX9" fmla="*/ 2616200 w 2632831"/>
              <a:gd name="connsiteY9" fmla="*/ 1778000 h 2095500"/>
              <a:gd name="connsiteX10" fmla="*/ 2578100 w 2632831"/>
              <a:gd name="connsiteY10" fmla="*/ 1790700 h 2095500"/>
              <a:gd name="connsiteX11" fmla="*/ 2413000 w 2632831"/>
              <a:gd name="connsiteY11" fmla="*/ 1816100 h 2095500"/>
              <a:gd name="connsiteX12" fmla="*/ 2286000 w 2632831"/>
              <a:gd name="connsiteY12" fmla="*/ 1841500 h 2095500"/>
              <a:gd name="connsiteX13" fmla="*/ 2209800 w 2632831"/>
              <a:gd name="connsiteY13" fmla="*/ 1866900 h 2095500"/>
              <a:gd name="connsiteX14" fmla="*/ 2171700 w 2632831"/>
              <a:gd name="connsiteY14" fmla="*/ 1879600 h 2095500"/>
              <a:gd name="connsiteX15" fmla="*/ 1346200 w 2632831"/>
              <a:gd name="connsiteY15" fmla="*/ 1866900 h 2095500"/>
              <a:gd name="connsiteX16" fmla="*/ 1308100 w 2632831"/>
              <a:gd name="connsiteY16" fmla="*/ 1854200 h 2095500"/>
              <a:gd name="connsiteX17" fmla="*/ 1257300 w 2632831"/>
              <a:gd name="connsiteY17" fmla="*/ 1803400 h 2095500"/>
              <a:gd name="connsiteX18" fmla="*/ 1181100 w 2632831"/>
              <a:gd name="connsiteY18" fmla="*/ 1841500 h 2095500"/>
              <a:gd name="connsiteX19" fmla="*/ 1130300 w 2632831"/>
              <a:gd name="connsiteY19" fmla="*/ 1892300 h 2095500"/>
              <a:gd name="connsiteX20" fmla="*/ 1104900 w 2632831"/>
              <a:gd name="connsiteY20" fmla="*/ 1968500 h 2095500"/>
              <a:gd name="connsiteX21" fmla="*/ 1092200 w 2632831"/>
              <a:gd name="connsiteY21" fmla="*/ 2057400 h 2095500"/>
              <a:gd name="connsiteX22" fmla="*/ 1003300 w 2632831"/>
              <a:gd name="connsiteY22" fmla="*/ 2095500 h 2095500"/>
              <a:gd name="connsiteX23" fmla="*/ 139700 w 2632831"/>
              <a:gd name="connsiteY23" fmla="*/ 2082800 h 2095500"/>
              <a:gd name="connsiteX24" fmla="*/ 76200 w 2632831"/>
              <a:gd name="connsiteY24" fmla="*/ 2032000 h 2095500"/>
              <a:gd name="connsiteX25" fmla="*/ 76200 w 2632831"/>
              <a:gd name="connsiteY25" fmla="*/ 800100 h 2095500"/>
              <a:gd name="connsiteX26" fmla="*/ 88900 w 2632831"/>
              <a:gd name="connsiteY26" fmla="*/ 749300 h 2095500"/>
              <a:gd name="connsiteX27" fmla="*/ 101600 w 2632831"/>
              <a:gd name="connsiteY27" fmla="*/ 622300 h 2095500"/>
              <a:gd name="connsiteX28" fmla="*/ 114300 w 2632831"/>
              <a:gd name="connsiteY28" fmla="*/ 584200 h 2095500"/>
              <a:gd name="connsiteX29" fmla="*/ 127000 w 2632831"/>
              <a:gd name="connsiteY29" fmla="*/ 482600 h 2095500"/>
              <a:gd name="connsiteX30" fmla="*/ 114300 w 2632831"/>
              <a:gd name="connsiteY30" fmla="*/ 279400 h 2095500"/>
              <a:gd name="connsiteX31" fmla="*/ 88900 w 2632831"/>
              <a:gd name="connsiteY31" fmla="*/ 203200 h 2095500"/>
              <a:gd name="connsiteX32" fmla="*/ 50800 w 2632831"/>
              <a:gd name="connsiteY32" fmla="*/ 76200 h 2095500"/>
              <a:gd name="connsiteX33" fmla="*/ 0 w 2632831"/>
              <a:gd name="connsiteY33" fmla="*/ 0 h 209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632831" h="2095500">
                <a:moveTo>
                  <a:pt x="0" y="0"/>
                </a:moveTo>
                <a:lnTo>
                  <a:pt x="774700" y="12700"/>
                </a:lnTo>
                <a:lnTo>
                  <a:pt x="2349500" y="38100"/>
                </a:lnTo>
                <a:cubicBezTo>
                  <a:pt x="2345267" y="186267"/>
                  <a:pt x="2336800" y="334373"/>
                  <a:pt x="2336800" y="482600"/>
                </a:cubicBezTo>
                <a:cubicBezTo>
                  <a:pt x="2336800" y="719704"/>
                  <a:pt x="2329135" y="957572"/>
                  <a:pt x="2349500" y="1193800"/>
                </a:cubicBezTo>
                <a:cubicBezTo>
                  <a:pt x="2351126" y="1212662"/>
                  <a:pt x="2381656" y="1215910"/>
                  <a:pt x="2400300" y="1219200"/>
                </a:cubicBezTo>
                <a:cubicBezTo>
                  <a:pt x="2454656" y="1228792"/>
                  <a:pt x="2510367" y="1227667"/>
                  <a:pt x="2565400" y="1231900"/>
                </a:cubicBezTo>
                <a:cubicBezTo>
                  <a:pt x="2578100" y="1236133"/>
                  <a:pt x="2593047" y="1236237"/>
                  <a:pt x="2603500" y="1244600"/>
                </a:cubicBezTo>
                <a:cubicBezTo>
                  <a:pt x="2615419" y="1254135"/>
                  <a:pt x="2628537" y="1267441"/>
                  <a:pt x="2628900" y="1282700"/>
                </a:cubicBezTo>
                <a:cubicBezTo>
                  <a:pt x="2632831" y="1447807"/>
                  <a:pt x="2632633" y="1613665"/>
                  <a:pt x="2616200" y="1778000"/>
                </a:cubicBezTo>
                <a:cubicBezTo>
                  <a:pt x="2614868" y="1791321"/>
                  <a:pt x="2591087" y="1787453"/>
                  <a:pt x="2578100" y="1790700"/>
                </a:cubicBezTo>
                <a:cubicBezTo>
                  <a:pt x="2513417" y="1806871"/>
                  <a:pt x="2484973" y="1805818"/>
                  <a:pt x="2413000" y="1816100"/>
                </a:cubicBezTo>
                <a:cubicBezTo>
                  <a:pt x="2369310" y="1822341"/>
                  <a:pt x="2328075" y="1828877"/>
                  <a:pt x="2286000" y="1841500"/>
                </a:cubicBezTo>
                <a:cubicBezTo>
                  <a:pt x="2260355" y="1849193"/>
                  <a:pt x="2235200" y="1858433"/>
                  <a:pt x="2209800" y="1866900"/>
                </a:cubicBezTo>
                <a:lnTo>
                  <a:pt x="2171700" y="1879600"/>
                </a:lnTo>
                <a:lnTo>
                  <a:pt x="1346200" y="1866900"/>
                </a:lnTo>
                <a:cubicBezTo>
                  <a:pt x="1332819" y="1866506"/>
                  <a:pt x="1317566" y="1863666"/>
                  <a:pt x="1308100" y="1854200"/>
                </a:cubicBezTo>
                <a:cubicBezTo>
                  <a:pt x="1240367" y="1786467"/>
                  <a:pt x="1358900" y="1837267"/>
                  <a:pt x="1257300" y="1803400"/>
                </a:cubicBezTo>
                <a:cubicBezTo>
                  <a:pt x="1232201" y="1811766"/>
                  <a:pt x="1199005" y="1819119"/>
                  <a:pt x="1181100" y="1841500"/>
                </a:cubicBezTo>
                <a:cubicBezTo>
                  <a:pt x="1131839" y="1903076"/>
                  <a:pt x="1213427" y="1864591"/>
                  <a:pt x="1130300" y="1892300"/>
                </a:cubicBezTo>
                <a:cubicBezTo>
                  <a:pt x="1121833" y="1917700"/>
                  <a:pt x="1108686" y="1941995"/>
                  <a:pt x="1104900" y="1968500"/>
                </a:cubicBezTo>
                <a:cubicBezTo>
                  <a:pt x="1100667" y="1998133"/>
                  <a:pt x="1104357" y="2030046"/>
                  <a:pt x="1092200" y="2057400"/>
                </a:cubicBezTo>
                <a:cubicBezTo>
                  <a:pt x="1081237" y="2082067"/>
                  <a:pt x="1021268" y="2091008"/>
                  <a:pt x="1003300" y="2095500"/>
                </a:cubicBezTo>
                <a:lnTo>
                  <a:pt x="139700" y="2082800"/>
                </a:lnTo>
                <a:cubicBezTo>
                  <a:pt x="98022" y="2081626"/>
                  <a:pt x="96596" y="2062594"/>
                  <a:pt x="76200" y="2032000"/>
                </a:cubicBezTo>
                <a:cubicBezTo>
                  <a:pt x="71703" y="1694732"/>
                  <a:pt x="46308" y="1188692"/>
                  <a:pt x="76200" y="800100"/>
                </a:cubicBezTo>
                <a:cubicBezTo>
                  <a:pt x="77539" y="782697"/>
                  <a:pt x="84667" y="766233"/>
                  <a:pt x="88900" y="749300"/>
                </a:cubicBezTo>
                <a:cubicBezTo>
                  <a:pt x="93133" y="706967"/>
                  <a:pt x="95131" y="664350"/>
                  <a:pt x="101600" y="622300"/>
                </a:cubicBezTo>
                <a:cubicBezTo>
                  <a:pt x="103636" y="609069"/>
                  <a:pt x="111905" y="597371"/>
                  <a:pt x="114300" y="584200"/>
                </a:cubicBezTo>
                <a:cubicBezTo>
                  <a:pt x="120405" y="550620"/>
                  <a:pt x="122767" y="516467"/>
                  <a:pt x="127000" y="482600"/>
                </a:cubicBezTo>
                <a:cubicBezTo>
                  <a:pt x="122767" y="414867"/>
                  <a:pt x="123470" y="346643"/>
                  <a:pt x="114300" y="279400"/>
                </a:cubicBezTo>
                <a:cubicBezTo>
                  <a:pt x="110682" y="252872"/>
                  <a:pt x="95394" y="229175"/>
                  <a:pt x="88900" y="203200"/>
                </a:cubicBezTo>
                <a:cubicBezTo>
                  <a:pt x="81801" y="174803"/>
                  <a:pt x="63168" y="94752"/>
                  <a:pt x="50800" y="76200"/>
                </a:cubicBezTo>
                <a:cubicBezTo>
                  <a:pt x="20149" y="30224"/>
                  <a:pt x="32226" y="51752"/>
                  <a:pt x="0" y="0"/>
                </a:cubicBezTo>
                <a:close/>
              </a:path>
            </a:pathLst>
          </a:custGeom>
          <a:solidFill>
            <a:srgbClr val="4F81BD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17976825" y="5521302"/>
            <a:ext cx="2346271" cy="10784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D4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15165324" y="5740380"/>
            <a:ext cx="2262476" cy="11683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15055785" y="9245628"/>
            <a:ext cx="2262476" cy="11683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D3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18268929" y="9099576"/>
            <a:ext cx="2346271" cy="10784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D1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255496" y="6693069"/>
            <a:ext cx="42899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dirty="0" smtClean="0"/>
              <a:t>Côté Attaque</a:t>
            </a:r>
            <a:endParaRPr lang="fr-FR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687437"/>
            <a:ext cx="37023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 smtClean="0"/>
              <a:t>Attaque C_1</a:t>
            </a:r>
            <a:endParaRPr lang="fr-FR" sz="54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0" y="828192"/>
            <a:ext cx="2386487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4400" b="1" dirty="0" smtClean="0"/>
              <a:t>Tomsk - 9</a:t>
            </a:r>
            <a:endParaRPr lang="fr-FR" sz="4400" b="1" dirty="0"/>
          </a:p>
        </p:txBody>
      </p:sp>
      <p:pic>
        <p:nvPicPr>
          <p:cNvPr id="5" name="Image 4" descr="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0478" y="0"/>
            <a:ext cx="19563406" cy="14401801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1977779" y="5265711"/>
            <a:ext cx="2760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Eclaireurs</a:t>
            </a:r>
            <a:endParaRPr lang="fr-FR" sz="4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1977779" y="7018335"/>
            <a:ext cx="28203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Spécialistes</a:t>
            </a:r>
            <a:endParaRPr lang="fr-FR" sz="4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1977779" y="8804804"/>
            <a:ext cx="3584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Commandos</a:t>
            </a:r>
            <a:endParaRPr lang="fr-FR" sz="4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38263172" y="140324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7" name="Ellipse 16"/>
          <p:cNvSpPr/>
          <p:nvPr/>
        </p:nvSpPr>
        <p:spPr>
          <a:xfrm>
            <a:off x="304533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998280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304533" y="8880498"/>
            <a:ext cx="547695" cy="547695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998280" y="8880498"/>
            <a:ext cx="547695" cy="547695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304533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998280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2860443" y="11618973"/>
            <a:ext cx="3173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rgbClr val="00B0F0"/>
                </a:solidFill>
              </a:rPr>
              <a:t>Spawn Team 1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34143072" y="735431"/>
            <a:ext cx="317324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chemeClr val="accent6"/>
                </a:solidFill>
              </a:rPr>
              <a:t>Spawn Team </a:t>
            </a:r>
            <a:r>
              <a:rPr lang="fr-FR" sz="4000" dirty="0" smtClean="0">
                <a:solidFill>
                  <a:schemeClr val="accent6"/>
                </a:solidFill>
              </a:rPr>
              <a:t>2</a:t>
            </a:r>
            <a:endParaRPr lang="fr-FR" sz="4000" dirty="0" smtClean="0">
              <a:solidFill>
                <a:schemeClr val="accent6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18414981" y="4389399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21847203" y="6799257"/>
            <a:ext cx="547695" cy="547695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13047570" y="1066716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2" name="Ellipse 41"/>
          <p:cNvSpPr/>
          <p:nvPr/>
        </p:nvSpPr>
        <p:spPr>
          <a:xfrm>
            <a:off x="17246565" y="9501219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3" name="Ellipse 42"/>
          <p:cNvSpPr/>
          <p:nvPr/>
        </p:nvSpPr>
        <p:spPr>
          <a:xfrm>
            <a:off x="22066281" y="3330522"/>
            <a:ext cx="547695" cy="547695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21883716" y="8551881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19765962" y="5448276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6" name="Ellipse 45"/>
          <p:cNvSpPr/>
          <p:nvPr/>
        </p:nvSpPr>
        <p:spPr>
          <a:xfrm>
            <a:off x="30829401" y="9939375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30719862" y="9172602"/>
            <a:ext cx="6538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Couleur claire : utiliser sa techno*</a:t>
            </a:r>
            <a:endParaRPr lang="fr-FR" sz="3600" dirty="0"/>
          </a:p>
        </p:txBody>
      </p:sp>
      <p:sp>
        <p:nvSpPr>
          <p:cNvPr id="48" name="ZoneTexte 47"/>
          <p:cNvSpPr txBox="1"/>
          <p:nvPr/>
        </p:nvSpPr>
        <p:spPr>
          <a:xfrm>
            <a:off x="30135654" y="13755469"/>
            <a:ext cx="38987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*Voir fichier annexe</a:t>
            </a:r>
            <a:endParaRPr lang="fr-FR" sz="3600" dirty="0"/>
          </a:p>
        </p:txBody>
      </p:sp>
      <p:sp>
        <p:nvSpPr>
          <p:cNvPr id="49" name="Ellipse 48"/>
          <p:cNvSpPr/>
          <p:nvPr/>
        </p:nvSpPr>
        <p:spPr>
          <a:xfrm>
            <a:off x="31888278" y="9939375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0" name="Ellipse 49"/>
          <p:cNvSpPr/>
          <p:nvPr/>
        </p:nvSpPr>
        <p:spPr>
          <a:xfrm>
            <a:off x="32910642" y="9902862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1" name="Ellipse 50"/>
          <p:cNvSpPr/>
          <p:nvPr/>
        </p:nvSpPr>
        <p:spPr>
          <a:xfrm>
            <a:off x="30865914" y="10706148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31924791" y="10706148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3" name="Ellipse 52"/>
          <p:cNvSpPr/>
          <p:nvPr/>
        </p:nvSpPr>
        <p:spPr>
          <a:xfrm>
            <a:off x="32947155" y="10669635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4" name="Forme libre 53"/>
          <p:cNvSpPr/>
          <p:nvPr/>
        </p:nvSpPr>
        <p:spPr>
          <a:xfrm>
            <a:off x="15822558" y="738099"/>
            <a:ext cx="7485165" cy="12743037"/>
          </a:xfrm>
          <a:custGeom>
            <a:avLst/>
            <a:gdLst>
              <a:gd name="connsiteX0" fmla="*/ 74083 w 3113037"/>
              <a:gd name="connsiteY0" fmla="*/ 86783 h 5358606"/>
              <a:gd name="connsiteX1" fmla="*/ 505883 w 3113037"/>
              <a:gd name="connsiteY1" fmla="*/ 112183 h 5358606"/>
              <a:gd name="connsiteX2" fmla="*/ 543983 w 3113037"/>
              <a:gd name="connsiteY2" fmla="*/ 124883 h 5358606"/>
              <a:gd name="connsiteX3" fmla="*/ 582083 w 3113037"/>
              <a:gd name="connsiteY3" fmla="*/ 150283 h 5358606"/>
              <a:gd name="connsiteX4" fmla="*/ 569383 w 3113037"/>
              <a:gd name="connsiteY4" fmla="*/ 289983 h 5358606"/>
              <a:gd name="connsiteX5" fmla="*/ 556683 w 3113037"/>
              <a:gd name="connsiteY5" fmla="*/ 340783 h 5358606"/>
              <a:gd name="connsiteX6" fmla="*/ 569383 w 3113037"/>
              <a:gd name="connsiteY6" fmla="*/ 747183 h 5358606"/>
              <a:gd name="connsiteX7" fmla="*/ 607483 w 3113037"/>
              <a:gd name="connsiteY7" fmla="*/ 823383 h 5358606"/>
              <a:gd name="connsiteX8" fmla="*/ 645583 w 3113037"/>
              <a:gd name="connsiteY8" fmla="*/ 836083 h 5358606"/>
              <a:gd name="connsiteX9" fmla="*/ 734483 w 3113037"/>
              <a:gd name="connsiteY9" fmla="*/ 823383 h 5358606"/>
              <a:gd name="connsiteX10" fmla="*/ 810683 w 3113037"/>
              <a:gd name="connsiteY10" fmla="*/ 797983 h 5358606"/>
              <a:gd name="connsiteX11" fmla="*/ 848783 w 3113037"/>
              <a:gd name="connsiteY11" fmla="*/ 823383 h 5358606"/>
              <a:gd name="connsiteX12" fmla="*/ 899583 w 3113037"/>
              <a:gd name="connsiteY12" fmla="*/ 937683 h 5358606"/>
              <a:gd name="connsiteX13" fmla="*/ 1026583 w 3113037"/>
              <a:gd name="connsiteY13" fmla="*/ 1001183 h 5358606"/>
              <a:gd name="connsiteX14" fmla="*/ 1725083 w 3113037"/>
              <a:gd name="connsiteY14" fmla="*/ 1013883 h 5358606"/>
              <a:gd name="connsiteX15" fmla="*/ 1750483 w 3113037"/>
              <a:gd name="connsiteY15" fmla="*/ 1051983 h 5358606"/>
              <a:gd name="connsiteX16" fmla="*/ 1826683 w 3113037"/>
              <a:gd name="connsiteY16" fmla="*/ 1090083 h 5358606"/>
              <a:gd name="connsiteX17" fmla="*/ 1940983 w 3113037"/>
              <a:gd name="connsiteY17" fmla="*/ 1115483 h 5358606"/>
              <a:gd name="connsiteX18" fmla="*/ 2080683 w 3113037"/>
              <a:gd name="connsiteY18" fmla="*/ 1128183 h 5358606"/>
              <a:gd name="connsiteX19" fmla="*/ 2156883 w 3113037"/>
              <a:gd name="connsiteY19" fmla="*/ 1153583 h 5358606"/>
              <a:gd name="connsiteX20" fmla="*/ 2194983 w 3113037"/>
              <a:gd name="connsiteY20" fmla="*/ 1166283 h 5358606"/>
              <a:gd name="connsiteX21" fmla="*/ 2423583 w 3113037"/>
              <a:gd name="connsiteY21" fmla="*/ 1153583 h 5358606"/>
              <a:gd name="connsiteX22" fmla="*/ 2461683 w 3113037"/>
              <a:gd name="connsiteY22" fmla="*/ 1140883 h 5358606"/>
              <a:gd name="connsiteX23" fmla="*/ 2537883 w 3113037"/>
              <a:gd name="connsiteY23" fmla="*/ 1090083 h 5358606"/>
              <a:gd name="connsiteX24" fmla="*/ 2728383 w 3113037"/>
              <a:gd name="connsiteY24" fmla="*/ 1102783 h 5358606"/>
              <a:gd name="connsiteX25" fmla="*/ 2779183 w 3113037"/>
              <a:gd name="connsiteY25" fmla="*/ 1178983 h 5358606"/>
              <a:gd name="connsiteX26" fmla="*/ 2804583 w 3113037"/>
              <a:gd name="connsiteY26" fmla="*/ 1255183 h 5358606"/>
              <a:gd name="connsiteX27" fmla="*/ 2779183 w 3113037"/>
              <a:gd name="connsiteY27" fmla="*/ 1356783 h 5358606"/>
              <a:gd name="connsiteX28" fmla="*/ 2753783 w 3113037"/>
              <a:gd name="connsiteY28" fmla="*/ 1394883 h 5358606"/>
              <a:gd name="connsiteX29" fmla="*/ 2715683 w 3113037"/>
              <a:gd name="connsiteY29" fmla="*/ 1432983 h 5358606"/>
              <a:gd name="connsiteX30" fmla="*/ 2677583 w 3113037"/>
              <a:gd name="connsiteY30" fmla="*/ 1559983 h 5358606"/>
              <a:gd name="connsiteX31" fmla="*/ 2690283 w 3113037"/>
              <a:gd name="connsiteY31" fmla="*/ 1839383 h 5358606"/>
              <a:gd name="connsiteX32" fmla="*/ 2702983 w 3113037"/>
              <a:gd name="connsiteY32" fmla="*/ 1877483 h 5358606"/>
              <a:gd name="connsiteX33" fmla="*/ 2741083 w 3113037"/>
              <a:gd name="connsiteY33" fmla="*/ 1902883 h 5358606"/>
              <a:gd name="connsiteX34" fmla="*/ 2766483 w 3113037"/>
              <a:gd name="connsiteY34" fmla="*/ 1979083 h 5358606"/>
              <a:gd name="connsiteX35" fmla="*/ 2779183 w 3113037"/>
              <a:gd name="connsiteY35" fmla="*/ 2017183 h 5358606"/>
              <a:gd name="connsiteX36" fmla="*/ 2791883 w 3113037"/>
              <a:gd name="connsiteY36" fmla="*/ 2080683 h 5358606"/>
              <a:gd name="connsiteX37" fmla="*/ 2804583 w 3113037"/>
              <a:gd name="connsiteY37" fmla="*/ 2423583 h 5358606"/>
              <a:gd name="connsiteX38" fmla="*/ 2817283 w 3113037"/>
              <a:gd name="connsiteY38" fmla="*/ 2461683 h 5358606"/>
              <a:gd name="connsiteX39" fmla="*/ 2791883 w 3113037"/>
              <a:gd name="connsiteY39" fmla="*/ 2652183 h 5358606"/>
              <a:gd name="connsiteX40" fmla="*/ 2779183 w 3113037"/>
              <a:gd name="connsiteY40" fmla="*/ 2791883 h 5358606"/>
              <a:gd name="connsiteX41" fmla="*/ 2753783 w 3113037"/>
              <a:gd name="connsiteY41" fmla="*/ 2868083 h 5358606"/>
              <a:gd name="connsiteX42" fmla="*/ 2741083 w 3113037"/>
              <a:gd name="connsiteY42" fmla="*/ 2906183 h 5358606"/>
              <a:gd name="connsiteX43" fmla="*/ 2715683 w 3113037"/>
              <a:gd name="connsiteY43" fmla="*/ 2982383 h 5358606"/>
              <a:gd name="connsiteX44" fmla="*/ 2702983 w 3113037"/>
              <a:gd name="connsiteY44" fmla="*/ 3020483 h 5358606"/>
              <a:gd name="connsiteX45" fmla="*/ 2741083 w 3113037"/>
              <a:gd name="connsiteY45" fmla="*/ 3210983 h 5358606"/>
              <a:gd name="connsiteX46" fmla="*/ 2817283 w 3113037"/>
              <a:gd name="connsiteY46" fmla="*/ 3236383 h 5358606"/>
              <a:gd name="connsiteX47" fmla="*/ 2855383 w 3113037"/>
              <a:gd name="connsiteY47" fmla="*/ 3249083 h 5358606"/>
              <a:gd name="connsiteX48" fmla="*/ 2918883 w 3113037"/>
              <a:gd name="connsiteY48" fmla="*/ 3033183 h 5358606"/>
              <a:gd name="connsiteX49" fmla="*/ 2995083 w 3113037"/>
              <a:gd name="connsiteY49" fmla="*/ 3007783 h 5358606"/>
              <a:gd name="connsiteX50" fmla="*/ 3083983 w 3113037"/>
              <a:gd name="connsiteY50" fmla="*/ 3020483 h 5358606"/>
              <a:gd name="connsiteX51" fmla="*/ 3096683 w 3113037"/>
              <a:gd name="connsiteY51" fmla="*/ 3058583 h 5358606"/>
              <a:gd name="connsiteX52" fmla="*/ 3071283 w 3113037"/>
              <a:gd name="connsiteY52" fmla="*/ 3287183 h 5358606"/>
              <a:gd name="connsiteX53" fmla="*/ 3083983 w 3113037"/>
              <a:gd name="connsiteY53" fmla="*/ 3401483 h 5358606"/>
              <a:gd name="connsiteX54" fmla="*/ 3096683 w 3113037"/>
              <a:gd name="connsiteY54" fmla="*/ 3439583 h 5358606"/>
              <a:gd name="connsiteX55" fmla="*/ 3083983 w 3113037"/>
              <a:gd name="connsiteY55" fmla="*/ 3515783 h 5358606"/>
              <a:gd name="connsiteX56" fmla="*/ 3071283 w 3113037"/>
              <a:gd name="connsiteY56" fmla="*/ 3668183 h 5358606"/>
              <a:gd name="connsiteX57" fmla="*/ 3083983 w 3113037"/>
              <a:gd name="connsiteY57" fmla="*/ 3820583 h 5358606"/>
              <a:gd name="connsiteX58" fmla="*/ 3096683 w 3113037"/>
              <a:gd name="connsiteY58" fmla="*/ 3922183 h 5358606"/>
              <a:gd name="connsiteX59" fmla="*/ 3083983 w 3113037"/>
              <a:gd name="connsiteY59" fmla="*/ 5331883 h 5358606"/>
              <a:gd name="connsiteX60" fmla="*/ 3007783 w 3113037"/>
              <a:gd name="connsiteY60" fmla="*/ 5357283 h 5358606"/>
              <a:gd name="connsiteX61" fmla="*/ 2753783 w 3113037"/>
              <a:gd name="connsiteY61" fmla="*/ 5344583 h 5358606"/>
              <a:gd name="connsiteX62" fmla="*/ 2715683 w 3113037"/>
              <a:gd name="connsiteY62" fmla="*/ 5331883 h 5358606"/>
              <a:gd name="connsiteX63" fmla="*/ 2690283 w 3113037"/>
              <a:gd name="connsiteY63" fmla="*/ 5293783 h 5358606"/>
              <a:gd name="connsiteX64" fmla="*/ 2652183 w 3113037"/>
              <a:gd name="connsiteY64" fmla="*/ 5268383 h 5358606"/>
              <a:gd name="connsiteX65" fmla="*/ 2639483 w 3113037"/>
              <a:gd name="connsiteY65" fmla="*/ 5230283 h 5358606"/>
              <a:gd name="connsiteX66" fmla="*/ 2652183 w 3113037"/>
              <a:gd name="connsiteY66" fmla="*/ 5128683 h 5358606"/>
              <a:gd name="connsiteX67" fmla="*/ 2690283 w 3113037"/>
              <a:gd name="connsiteY67" fmla="*/ 5103283 h 5358606"/>
              <a:gd name="connsiteX68" fmla="*/ 2804583 w 3113037"/>
              <a:gd name="connsiteY68" fmla="*/ 5090583 h 5358606"/>
              <a:gd name="connsiteX69" fmla="*/ 2829983 w 3113037"/>
              <a:gd name="connsiteY69" fmla="*/ 5052483 h 5358606"/>
              <a:gd name="connsiteX70" fmla="*/ 2842683 w 3113037"/>
              <a:gd name="connsiteY70" fmla="*/ 5014383 h 5358606"/>
              <a:gd name="connsiteX71" fmla="*/ 2868083 w 3113037"/>
              <a:gd name="connsiteY71" fmla="*/ 4861983 h 5358606"/>
              <a:gd name="connsiteX72" fmla="*/ 2880783 w 3113037"/>
              <a:gd name="connsiteY72" fmla="*/ 4823883 h 5358606"/>
              <a:gd name="connsiteX73" fmla="*/ 2868083 w 3113037"/>
              <a:gd name="connsiteY73" fmla="*/ 4696883 h 5358606"/>
              <a:gd name="connsiteX74" fmla="*/ 2829983 w 3113037"/>
              <a:gd name="connsiteY74" fmla="*/ 4684183 h 5358606"/>
              <a:gd name="connsiteX75" fmla="*/ 2690283 w 3113037"/>
              <a:gd name="connsiteY75" fmla="*/ 4696883 h 5358606"/>
              <a:gd name="connsiteX76" fmla="*/ 2614083 w 3113037"/>
              <a:gd name="connsiteY76" fmla="*/ 4684183 h 5358606"/>
              <a:gd name="connsiteX77" fmla="*/ 2601383 w 3113037"/>
              <a:gd name="connsiteY77" fmla="*/ 4646083 h 5358606"/>
              <a:gd name="connsiteX78" fmla="*/ 2588683 w 3113037"/>
              <a:gd name="connsiteY78" fmla="*/ 4569883 h 5358606"/>
              <a:gd name="connsiteX79" fmla="*/ 2550583 w 3113037"/>
              <a:gd name="connsiteY79" fmla="*/ 4544483 h 5358606"/>
              <a:gd name="connsiteX80" fmla="*/ 2461683 w 3113037"/>
              <a:gd name="connsiteY80" fmla="*/ 4519083 h 5358606"/>
              <a:gd name="connsiteX81" fmla="*/ 2296583 w 3113037"/>
              <a:gd name="connsiteY81" fmla="*/ 4506383 h 5358606"/>
              <a:gd name="connsiteX82" fmla="*/ 1420283 w 3113037"/>
              <a:gd name="connsiteY82" fmla="*/ 4480983 h 5358606"/>
              <a:gd name="connsiteX83" fmla="*/ 1369483 w 3113037"/>
              <a:gd name="connsiteY83" fmla="*/ 4404783 h 5358606"/>
              <a:gd name="connsiteX84" fmla="*/ 1331383 w 3113037"/>
              <a:gd name="connsiteY84" fmla="*/ 4379383 h 5358606"/>
              <a:gd name="connsiteX85" fmla="*/ 1280583 w 3113037"/>
              <a:gd name="connsiteY85" fmla="*/ 4366683 h 5358606"/>
              <a:gd name="connsiteX86" fmla="*/ 1090083 w 3113037"/>
              <a:gd name="connsiteY86" fmla="*/ 4341283 h 5358606"/>
              <a:gd name="connsiteX87" fmla="*/ 975783 w 3113037"/>
              <a:gd name="connsiteY87" fmla="*/ 4290483 h 5358606"/>
              <a:gd name="connsiteX88" fmla="*/ 937683 w 3113037"/>
              <a:gd name="connsiteY88" fmla="*/ 4277783 h 5358606"/>
              <a:gd name="connsiteX89" fmla="*/ 899583 w 3113037"/>
              <a:gd name="connsiteY89" fmla="*/ 4265083 h 5358606"/>
              <a:gd name="connsiteX90" fmla="*/ 797983 w 3113037"/>
              <a:gd name="connsiteY90" fmla="*/ 4277783 h 5358606"/>
              <a:gd name="connsiteX91" fmla="*/ 772583 w 3113037"/>
              <a:gd name="connsiteY91" fmla="*/ 4353983 h 5358606"/>
              <a:gd name="connsiteX92" fmla="*/ 645583 w 3113037"/>
              <a:gd name="connsiteY92" fmla="*/ 4392083 h 5358606"/>
              <a:gd name="connsiteX93" fmla="*/ 416983 w 3113037"/>
              <a:gd name="connsiteY93" fmla="*/ 4366683 h 5358606"/>
              <a:gd name="connsiteX94" fmla="*/ 378883 w 3113037"/>
              <a:gd name="connsiteY94" fmla="*/ 4341283 h 5358606"/>
              <a:gd name="connsiteX95" fmla="*/ 366183 w 3113037"/>
              <a:gd name="connsiteY95" fmla="*/ 4176183 h 5358606"/>
              <a:gd name="connsiteX96" fmla="*/ 378883 w 3113037"/>
              <a:gd name="connsiteY96" fmla="*/ 4138083 h 5358606"/>
              <a:gd name="connsiteX97" fmla="*/ 416983 w 3113037"/>
              <a:gd name="connsiteY97" fmla="*/ 4125383 h 5358606"/>
              <a:gd name="connsiteX98" fmla="*/ 442383 w 3113037"/>
              <a:gd name="connsiteY98" fmla="*/ 4087283 h 5358606"/>
              <a:gd name="connsiteX99" fmla="*/ 480483 w 3113037"/>
              <a:gd name="connsiteY99" fmla="*/ 4049183 h 5358606"/>
              <a:gd name="connsiteX100" fmla="*/ 493183 w 3113037"/>
              <a:gd name="connsiteY100" fmla="*/ 4011083 h 5358606"/>
              <a:gd name="connsiteX101" fmla="*/ 518583 w 3113037"/>
              <a:gd name="connsiteY101" fmla="*/ 3960283 h 5358606"/>
              <a:gd name="connsiteX102" fmla="*/ 543983 w 3113037"/>
              <a:gd name="connsiteY102" fmla="*/ 3884083 h 5358606"/>
              <a:gd name="connsiteX103" fmla="*/ 531283 w 3113037"/>
              <a:gd name="connsiteY103" fmla="*/ 3604683 h 5358606"/>
              <a:gd name="connsiteX104" fmla="*/ 493183 w 3113037"/>
              <a:gd name="connsiteY104" fmla="*/ 3566583 h 5358606"/>
              <a:gd name="connsiteX105" fmla="*/ 429683 w 3113037"/>
              <a:gd name="connsiteY105" fmla="*/ 3452283 h 5358606"/>
              <a:gd name="connsiteX106" fmla="*/ 416983 w 3113037"/>
              <a:gd name="connsiteY106" fmla="*/ 3388783 h 5358606"/>
              <a:gd name="connsiteX107" fmla="*/ 404283 w 3113037"/>
              <a:gd name="connsiteY107" fmla="*/ 2652183 h 5358606"/>
              <a:gd name="connsiteX108" fmla="*/ 416983 w 3113037"/>
              <a:gd name="connsiteY108" fmla="*/ 2614083 h 5358606"/>
              <a:gd name="connsiteX109" fmla="*/ 493183 w 3113037"/>
              <a:gd name="connsiteY109" fmla="*/ 2575983 h 5358606"/>
              <a:gd name="connsiteX110" fmla="*/ 531283 w 3113037"/>
              <a:gd name="connsiteY110" fmla="*/ 2550583 h 5358606"/>
              <a:gd name="connsiteX111" fmla="*/ 543983 w 3113037"/>
              <a:gd name="connsiteY111" fmla="*/ 2512483 h 5358606"/>
              <a:gd name="connsiteX112" fmla="*/ 569383 w 3113037"/>
              <a:gd name="connsiteY112" fmla="*/ 2474383 h 5358606"/>
              <a:gd name="connsiteX113" fmla="*/ 582083 w 3113037"/>
              <a:gd name="connsiteY113" fmla="*/ 2410883 h 5358606"/>
              <a:gd name="connsiteX114" fmla="*/ 569383 w 3113037"/>
              <a:gd name="connsiteY114" fmla="*/ 2309283 h 5358606"/>
              <a:gd name="connsiteX115" fmla="*/ 556683 w 3113037"/>
              <a:gd name="connsiteY115" fmla="*/ 2271183 h 5358606"/>
              <a:gd name="connsiteX116" fmla="*/ 480483 w 3113037"/>
              <a:gd name="connsiteY116" fmla="*/ 2245783 h 5358606"/>
              <a:gd name="connsiteX117" fmla="*/ 404283 w 3113037"/>
              <a:gd name="connsiteY117" fmla="*/ 2207683 h 5358606"/>
              <a:gd name="connsiteX118" fmla="*/ 302683 w 3113037"/>
              <a:gd name="connsiteY118" fmla="*/ 2220383 h 5358606"/>
              <a:gd name="connsiteX119" fmla="*/ 277283 w 3113037"/>
              <a:gd name="connsiteY119" fmla="*/ 2258483 h 5358606"/>
              <a:gd name="connsiteX120" fmla="*/ 289983 w 3113037"/>
              <a:gd name="connsiteY120" fmla="*/ 2436283 h 5358606"/>
              <a:gd name="connsiteX121" fmla="*/ 277283 w 3113037"/>
              <a:gd name="connsiteY121" fmla="*/ 2487083 h 5358606"/>
              <a:gd name="connsiteX122" fmla="*/ 239183 w 3113037"/>
              <a:gd name="connsiteY122" fmla="*/ 2499783 h 5358606"/>
              <a:gd name="connsiteX123" fmla="*/ 137583 w 3113037"/>
              <a:gd name="connsiteY123" fmla="*/ 2487083 h 5358606"/>
              <a:gd name="connsiteX124" fmla="*/ 99483 w 3113037"/>
              <a:gd name="connsiteY124" fmla="*/ 2410883 h 5358606"/>
              <a:gd name="connsiteX125" fmla="*/ 112183 w 3113037"/>
              <a:gd name="connsiteY125" fmla="*/ 1140883 h 5358606"/>
              <a:gd name="connsiteX126" fmla="*/ 99483 w 3113037"/>
              <a:gd name="connsiteY126" fmla="*/ 861483 h 5358606"/>
              <a:gd name="connsiteX127" fmla="*/ 86783 w 3113037"/>
              <a:gd name="connsiteY127" fmla="*/ 810683 h 5358606"/>
              <a:gd name="connsiteX128" fmla="*/ 61383 w 3113037"/>
              <a:gd name="connsiteY128" fmla="*/ 632883 h 5358606"/>
              <a:gd name="connsiteX129" fmla="*/ 74083 w 3113037"/>
              <a:gd name="connsiteY129" fmla="*/ 86783 h 5358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3113037" h="5358606">
                <a:moveTo>
                  <a:pt x="74083" y="86783"/>
                </a:moveTo>
                <a:cubicBezTo>
                  <a:pt x="148166" y="0"/>
                  <a:pt x="356440" y="69485"/>
                  <a:pt x="505883" y="112183"/>
                </a:cubicBezTo>
                <a:cubicBezTo>
                  <a:pt x="518755" y="115861"/>
                  <a:pt x="532009" y="118896"/>
                  <a:pt x="543983" y="124883"/>
                </a:cubicBezTo>
                <a:cubicBezTo>
                  <a:pt x="557635" y="131709"/>
                  <a:pt x="569383" y="141816"/>
                  <a:pt x="582083" y="150283"/>
                </a:cubicBezTo>
                <a:cubicBezTo>
                  <a:pt x="577850" y="196850"/>
                  <a:pt x="575563" y="243634"/>
                  <a:pt x="569383" y="289983"/>
                </a:cubicBezTo>
                <a:cubicBezTo>
                  <a:pt x="567076" y="307284"/>
                  <a:pt x="556683" y="323329"/>
                  <a:pt x="556683" y="340783"/>
                </a:cubicBezTo>
                <a:cubicBezTo>
                  <a:pt x="556683" y="476316"/>
                  <a:pt x="561651" y="611871"/>
                  <a:pt x="569383" y="747183"/>
                </a:cubicBezTo>
                <a:cubicBezTo>
                  <a:pt x="570485" y="766470"/>
                  <a:pt x="593384" y="812104"/>
                  <a:pt x="607483" y="823383"/>
                </a:cubicBezTo>
                <a:cubicBezTo>
                  <a:pt x="617936" y="831746"/>
                  <a:pt x="632883" y="831850"/>
                  <a:pt x="645583" y="836083"/>
                </a:cubicBezTo>
                <a:cubicBezTo>
                  <a:pt x="675216" y="831850"/>
                  <a:pt x="705315" y="830114"/>
                  <a:pt x="734483" y="823383"/>
                </a:cubicBezTo>
                <a:cubicBezTo>
                  <a:pt x="760571" y="817363"/>
                  <a:pt x="810683" y="797983"/>
                  <a:pt x="810683" y="797983"/>
                </a:cubicBezTo>
                <a:cubicBezTo>
                  <a:pt x="823383" y="806450"/>
                  <a:pt x="840693" y="810440"/>
                  <a:pt x="848783" y="823383"/>
                </a:cubicBezTo>
                <a:cubicBezTo>
                  <a:pt x="876512" y="867749"/>
                  <a:pt x="860756" y="903709"/>
                  <a:pt x="899583" y="937683"/>
                </a:cubicBezTo>
                <a:cubicBezTo>
                  <a:pt x="931700" y="965785"/>
                  <a:pt x="979677" y="999593"/>
                  <a:pt x="1026583" y="1001183"/>
                </a:cubicBezTo>
                <a:cubicBezTo>
                  <a:pt x="1259321" y="1009072"/>
                  <a:pt x="1492250" y="1009650"/>
                  <a:pt x="1725083" y="1013883"/>
                </a:cubicBezTo>
                <a:cubicBezTo>
                  <a:pt x="1733550" y="1026583"/>
                  <a:pt x="1739690" y="1041190"/>
                  <a:pt x="1750483" y="1051983"/>
                </a:cubicBezTo>
                <a:cubicBezTo>
                  <a:pt x="1772747" y="1074247"/>
                  <a:pt x="1797761" y="1081820"/>
                  <a:pt x="1826683" y="1090083"/>
                </a:cubicBezTo>
                <a:cubicBezTo>
                  <a:pt x="1852062" y="1097334"/>
                  <a:pt x="1917704" y="1112573"/>
                  <a:pt x="1940983" y="1115483"/>
                </a:cubicBezTo>
                <a:cubicBezTo>
                  <a:pt x="1987381" y="1121283"/>
                  <a:pt x="2034116" y="1123950"/>
                  <a:pt x="2080683" y="1128183"/>
                </a:cubicBezTo>
                <a:lnTo>
                  <a:pt x="2156883" y="1153583"/>
                </a:lnTo>
                <a:lnTo>
                  <a:pt x="2194983" y="1166283"/>
                </a:lnTo>
                <a:cubicBezTo>
                  <a:pt x="2271183" y="1162050"/>
                  <a:pt x="2347609" y="1160819"/>
                  <a:pt x="2423583" y="1153583"/>
                </a:cubicBezTo>
                <a:cubicBezTo>
                  <a:pt x="2436910" y="1152314"/>
                  <a:pt x="2449981" y="1147384"/>
                  <a:pt x="2461683" y="1140883"/>
                </a:cubicBezTo>
                <a:cubicBezTo>
                  <a:pt x="2488368" y="1126058"/>
                  <a:pt x="2537883" y="1090083"/>
                  <a:pt x="2537883" y="1090083"/>
                </a:cubicBezTo>
                <a:lnTo>
                  <a:pt x="2728383" y="1102783"/>
                </a:lnTo>
                <a:cubicBezTo>
                  <a:pt x="2757028" y="1113336"/>
                  <a:pt x="2769530" y="1150023"/>
                  <a:pt x="2779183" y="1178983"/>
                </a:cubicBezTo>
                <a:lnTo>
                  <a:pt x="2804583" y="1255183"/>
                </a:lnTo>
                <a:cubicBezTo>
                  <a:pt x="2799753" y="1279335"/>
                  <a:pt x="2792200" y="1330748"/>
                  <a:pt x="2779183" y="1356783"/>
                </a:cubicBezTo>
                <a:cubicBezTo>
                  <a:pt x="2772357" y="1370435"/>
                  <a:pt x="2763554" y="1383157"/>
                  <a:pt x="2753783" y="1394883"/>
                </a:cubicBezTo>
                <a:cubicBezTo>
                  <a:pt x="2742285" y="1408681"/>
                  <a:pt x="2728383" y="1420283"/>
                  <a:pt x="2715683" y="1432983"/>
                </a:cubicBezTo>
                <a:cubicBezTo>
                  <a:pt x="2684763" y="1525742"/>
                  <a:pt x="2696777" y="1483208"/>
                  <a:pt x="2677583" y="1559983"/>
                </a:cubicBezTo>
                <a:cubicBezTo>
                  <a:pt x="2681816" y="1653116"/>
                  <a:pt x="2682848" y="1746450"/>
                  <a:pt x="2690283" y="1839383"/>
                </a:cubicBezTo>
                <a:cubicBezTo>
                  <a:pt x="2691351" y="1852727"/>
                  <a:pt x="2694620" y="1867030"/>
                  <a:pt x="2702983" y="1877483"/>
                </a:cubicBezTo>
                <a:cubicBezTo>
                  <a:pt x="2712518" y="1889402"/>
                  <a:pt x="2728383" y="1894416"/>
                  <a:pt x="2741083" y="1902883"/>
                </a:cubicBezTo>
                <a:lnTo>
                  <a:pt x="2766483" y="1979083"/>
                </a:lnTo>
                <a:cubicBezTo>
                  <a:pt x="2770716" y="1991783"/>
                  <a:pt x="2776558" y="2004056"/>
                  <a:pt x="2779183" y="2017183"/>
                </a:cubicBezTo>
                <a:lnTo>
                  <a:pt x="2791883" y="2080683"/>
                </a:lnTo>
                <a:cubicBezTo>
                  <a:pt x="2796116" y="2194983"/>
                  <a:pt x="2796975" y="2309458"/>
                  <a:pt x="2804583" y="2423583"/>
                </a:cubicBezTo>
                <a:cubicBezTo>
                  <a:pt x="2805473" y="2436940"/>
                  <a:pt x="2817283" y="2448296"/>
                  <a:pt x="2817283" y="2461683"/>
                </a:cubicBezTo>
                <a:cubicBezTo>
                  <a:pt x="2817283" y="2535922"/>
                  <a:pt x="2805393" y="2584632"/>
                  <a:pt x="2791883" y="2652183"/>
                </a:cubicBezTo>
                <a:cubicBezTo>
                  <a:pt x="2787650" y="2698750"/>
                  <a:pt x="2787309" y="2745836"/>
                  <a:pt x="2779183" y="2791883"/>
                </a:cubicBezTo>
                <a:cubicBezTo>
                  <a:pt x="2774530" y="2818250"/>
                  <a:pt x="2762250" y="2842683"/>
                  <a:pt x="2753783" y="2868083"/>
                </a:cubicBezTo>
                <a:lnTo>
                  <a:pt x="2741083" y="2906183"/>
                </a:lnTo>
                <a:lnTo>
                  <a:pt x="2715683" y="2982383"/>
                </a:lnTo>
                <a:lnTo>
                  <a:pt x="2702983" y="3020483"/>
                </a:lnTo>
                <a:cubicBezTo>
                  <a:pt x="2703161" y="3022618"/>
                  <a:pt x="2691536" y="3180016"/>
                  <a:pt x="2741083" y="3210983"/>
                </a:cubicBezTo>
                <a:cubicBezTo>
                  <a:pt x="2763787" y="3225173"/>
                  <a:pt x="2791883" y="3227916"/>
                  <a:pt x="2817283" y="3236383"/>
                </a:cubicBezTo>
                <a:lnTo>
                  <a:pt x="2855383" y="3249083"/>
                </a:lnTo>
                <a:cubicBezTo>
                  <a:pt x="2992537" y="3214795"/>
                  <a:pt x="2825331" y="3273744"/>
                  <a:pt x="2918883" y="3033183"/>
                </a:cubicBezTo>
                <a:cubicBezTo>
                  <a:pt x="2928587" y="3008230"/>
                  <a:pt x="2995083" y="3007783"/>
                  <a:pt x="2995083" y="3007783"/>
                </a:cubicBezTo>
                <a:cubicBezTo>
                  <a:pt x="3024716" y="3012016"/>
                  <a:pt x="3057209" y="3007096"/>
                  <a:pt x="3083983" y="3020483"/>
                </a:cubicBezTo>
                <a:cubicBezTo>
                  <a:pt x="3095957" y="3026470"/>
                  <a:pt x="3096683" y="3045196"/>
                  <a:pt x="3096683" y="3058583"/>
                </a:cubicBezTo>
                <a:cubicBezTo>
                  <a:pt x="3096683" y="3173427"/>
                  <a:pt x="3089194" y="3197630"/>
                  <a:pt x="3071283" y="3287183"/>
                </a:cubicBezTo>
                <a:cubicBezTo>
                  <a:pt x="3075516" y="3325283"/>
                  <a:pt x="3077681" y="3363670"/>
                  <a:pt x="3083983" y="3401483"/>
                </a:cubicBezTo>
                <a:cubicBezTo>
                  <a:pt x="3086184" y="3414688"/>
                  <a:pt x="3096683" y="3426196"/>
                  <a:pt x="3096683" y="3439583"/>
                </a:cubicBezTo>
                <a:cubicBezTo>
                  <a:pt x="3096683" y="3465333"/>
                  <a:pt x="3086827" y="3490190"/>
                  <a:pt x="3083983" y="3515783"/>
                </a:cubicBezTo>
                <a:cubicBezTo>
                  <a:pt x="3078354" y="3566447"/>
                  <a:pt x="3075516" y="3617383"/>
                  <a:pt x="3071283" y="3668183"/>
                </a:cubicBezTo>
                <a:cubicBezTo>
                  <a:pt x="3075516" y="3718983"/>
                  <a:pt x="3078911" y="3769860"/>
                  <a:pt x="3083983" y="3820583"/>
                </a:cubicBezTo>
                <a:cubicBezTo>
                  <a:pt x="3087379" y="3854544"/>
                  <a:pt x="3096683" y="3888053"/>
                  <a:pt x="3096683" y="3922183"/>
                </a:cubicBezTo>
                <a:cubicBezTo>
                  <a:pt x="3096683" y="4392102"/>
                  <a:pt x="3113037" y="4862863"/>
                  <a:pt x="3083983" y="5331883"/>
                </a:cubicBezTo>
                <a:cubicBezTo>
                  <a:pt x="3082328" y="5358606"/>
                  <a:pt x="3007783" y="5357283"/>
                  <a:pt x="3007783" y="5357283"/>
                </a:cubicBezTo>
                <a:cubicBezTo>
                  <a:pt x="2923116" y="5353050"/>
                  <a:pt x="2838237" y="5351927"/>
                  <a:pt x="2753783" y="5344583"/>
                </a:cubicBezTo>
                <a:cubicBezTo>
                  <a:pt x="2740446" y="5343423"/>
                  <a:pt x="2726136" y="5340246"/>
                  <a:pt x="2715683" y="5331883"/>
                </a:cubicBezTo>
                <a:cubicBezTo>
                  <a:pt x="2703764" y="5322348"/>
                  <a:pt x="2701076" y="5304576"/>
                  <a:pt x="2690283" y="5293783"/>
                </a:cubicBezTo>
                <a:cubicBezTo>
                  <a:pt x="2679490" y="5282990"/>
                  <a:pt x="2664883" y="5276850"/>
                  <a:pt x="2652183" y="5268383"/>
                </a:cubicBezTo>
                <a:cubicBezTo>
                  <a:pt x="2647950" y="5255683"/>
                  <a:pt x="2639483" y="5243670"/>
                  <a:pt x="2639483" y="5230283"/>
                </a:cubicBezTo>
                <a:cubicBezTo>
                  <a:pt x="2639483" y="5196153"/>
                  <a:pt x="2639507" y="5160372"/>
                  <a:pt x="2652183" y="5128683"/>
                </a:cubicBezTo>
                <a:cubicBezTo>
                  <a:pt x="2657852" y="5114511"/>
                  <a:pt x="2675475" y="5106985"/>
                  <a:pt x="2690283" y="5103283"/>
                </a:cubicBezTo>
                <a:cubicBezTo>
                  <a:pt x="2727473" y="5093986"/>
                  <a:pt x="2766483" y="5094816"/>
                  <a:pt x="2804583" y="5090583"/>
                </a:cubicBezTo>
                <a:cubicBezTo>
                  <a:pt x="2813050" y="5077883"/>
                  <a:pt x="2823157" y="5066135"/>
                  <a:pt x="2829983" y="5052483"/>
                </a:cubicBezTo>
                <a:cubicBezTo>
                  <a:pt x="2835970" y="5040509"/>
                  <a:pt x="2840058" y="5027510"/>
                  <a:pt x="2842683" y="5014383"/>
                </a:cubicBezTo>
                <a:cubicBezTo>
                  <a:pt x="2852783" y="4963882"/>
                  <a:pt x="2851797" y="4910841"/>
                  <a:pt x="2868083" y="4861983"/>
                </a:cubicBezTo>
                <a:lnTo>
                  <a:pt x="2880783" y="4823883"/>
                </a:lnTo>
                <a:cubicBezTo>
                  <a:pt x="2876550" y="4781550"/>
                  <a:pt x="2882622" y="4736866"/>
                  <a:pt x="2868083" y="4696883"/>
                </a:cubicBezTo>
                <a:cubicBezTo>
                  <a:pt x="2863508" y="4684302"/>
                  <a:pt x="2843370" y="4684183"/>
                  <a:pt x="2829983" y="4684183"/>
                </a:cubicBezTo>
                <a:cubicBezTo>
                  <a:pt x="2783224" y="4684183"/>
                  <a:pt x="2736850" y="4692650"/>
                  <a:pt x="2690283" y="4696883"/>
                </a:cubicBezTo>
                <a:cubicBezTo>
                  <a:pt x="2664883" y="4692650"/>
                  <a:pt x="2636441" y="4696959"/>
                  <a:pt x="2614083" y="4684183"/>
                </a:cubicBezTo>
                <a:cubicBezTo>
                  <a:pt x="2602460" y="4677541"/>
                  <a:pt x="2604287" y="4659151"/>
                  <a:pt x="2601383" y="4646083"/>
                </a:cubicBezTo>
                <a:cubicBezTo>
                  <a:pt x="2595797" y="4620946"/>
                  <a:pt x="2600199" y="4592915"/>
                  <a:pt x="2588683" y="4569883"/>
                </a:cubicBezTo>
                <a:cubicBezTo>
                  <a:pt x="2581857" y="4556231"/>
                  <a:pt x="2564235" y="4551309"/>
                  <a:pt x="2550583" y="4544483"/>
                </a:cubicBezTo>
                <a:cubicBezTo>
                  <a:pt x="2536685" y="4537534"/>
                  <a:pt x="2472325" y="4520335"/>
                  <a:pt x="2461683" y="4519083"/>
                </a:cubicBezTo>
                <a:cubicBezTo>
                  <a:pt x="2406865" y="4512634"/>
                  <a:pt x="2351648" y="4510181"/>
                  <a:pt x="2296583" y="4506383"/>
                </a:cubicBezTo>
                <a:cubicBezTo>
                  <a:pt x="1924543" y="4480725"/>
                  <a:pt x="1978942" y="4491524"/>
                  <a:pt x="1420283" y="4480983"/>
                </a:cubicBezTo>
                <a:cubicBezTo>
                  <a:pt x="1403350" y="4455583"/>
                  <a:pt x="1394883" y="4421716"/>
                  <a:pt x="1369483" y="4404783"/>
                </a:cubicBezTo>
                <a:cubicBezTo>
                  <a:pt x="1356783" y="4396316"/>
                  <a:pt x="1345412" y="4385396"/>
                  <a:pt x="1331383" y="4379383"/>
                </a:cubicBezTo>
                <a:cubicBezTo>
                  <a:pt x="1315340" y="4372507"/>
                  <a:pt x="1297699" y="4370106"/>
                  <a:pt x="1280583" y="4366683"/>
                </a:cubicBezTo>
                <a:cubicBezTo>
                  <a:pt x="1209325" y="4352431"/>
                  <a:pt x="1166327" y="4349755"/>
                  <a:pt x="1090083" y="4341283"/>
                </a:cubicBezTo>
                <a:cubicBezTo>
                  <a:pt x="1029706" y="4301031"/>
                  <a:pt x="1066463" y="4320710"/>
                  <a:pt x="975783" y="4290483"/>
                </a:cubicBezTo>
                <a:lnTo>
                  <a:pt x="937683" y="4277783"/>
                </a:lnTo>
                <a:lnTo>
                  <a:pt x="899583" y="4265083"/>
                </a:lnTo>
                <a:cubicBezTo>
                  <a:pt x="865716" y="4269316"/>
                  <a:pt x="825944" y="4258211"/>
                  <a:pt x="797983" y="4277783"/>
                </a:cubicBezTo>
                <a:cubicBezTo>
                  <a:pt x="776049" y="4293137"/>
                  <a:pt x="797983" y="4345516"/>
                  <a:pt x="772583" y="4353983"/>
                </a:cubicBezTo>
                <a:cubicBezTo>
                  <a:pt x="679824" y="4384903"/>
                  <a:pt x="722358" y="4372889"/>
                  <a:pt x="645583" y="4392083"/>
                </a:cubicBezTo>
                <a:cubicBezTo>
                  <a:pt x="634952" y="4391324"/>
                  <a:pt x="471205" y="4389921"/>
                  <a:pt x="416983" y="4366683"/>
                </a:cubicBezTo>
                <a:cubicBezTo>
                  <a:pt x="402954" y="4360670"/>
                  <a:pt x="391583" y="4349750"/>
                  <a:pt x="378883" y="4341283"/>
                </a:cubicBezTo>
                <a:cubicBezTo>
                  <a:pt x="347703" y="4247744"/>
                  <a:pt x="345575" y="4279223"/>
                  <a:pt x="366183" y="4176183"/>
                </a:cubicBezTo>
                <a:cubicBezTo>
                  <a:pt x="368808" y="4163056"/>
                  <a:pt x="369417" y="4147549"/>
                  <a:pt x="378883" y="4138083"/>
                </a:cubicBezTo>
                <a:cubicBezTo>
                  <a:pt x="388349" y="4128617"/>
                  <a:pt x="404283" y="4129616"/>
                  <a:pt x="416983" y="4125383"/>
                </a:cubicBezTo>
                <a:cubicBezTo>
                  <a:pt x="425450" y="4112683"/>
                  <a:pt x="432612" y="4099009"/>
                  <a:pt x="442383" y="4087283"/>
                </a:cubicBezTo>
                <a:cubicBezTo>
                  <a:pt x="453881" y="4073485"/>
                  <a:pt x="470520" y="4064127"/>
                  <a:pt x="480483" y="4049183"/>
                </a:cubicBezTo>
                <a:cubicBezTo>
                  <a:pt x="487909" y="4038044"/>
                  <a:pt x="487910" y="4023388"/>
                  <a:pt x="493183" y="4011083"/>
                </a:cubicBezTo>
                <a:cubicBezTo>
                  <a:pt x="500641" y="3993682"/>
                  <a:pt x="511552" y="3977861"/>
                  <a:pt x="518583" y="3960283"/>
                </a:cubicBezTo>
                <a:cubicBezTo>
                  <a:pt x="528527" y="3935424"/>
                  <a:pt x="543983" y="3884083"/>
                  <a:pt x="543983" y="3884083"/>
                </a:cubicBezTo>
                <a:cubicBezTo>
                  <a:pt x="539750" y="3790950"/>
                  <a:pt x="546012" y="3696742"/>
                  <a:pt x="531283" y="3604683"/>
                </a:cubicBezTo>
                <a:cubicBezTo>
                  <a:pt x="528445" y="3586948"/>
                  <a:pt x="504210" y="3580760"/>
                  <a:pt x="493183" y="3566583"/>
                </a:cubicBezTo>
                <a:cubicBezTo>
                  <a:pt x="458334" y="3521777"/>
                  <a:pt x="441785" y="3500692"/>
                  <a:pt x="429683" y="3452283"/>
                </a:cubicBezTo>
                <a:cubicBezTo>
                  <a:pt x="424448" y="3431342"/>
                  <a:pt x="421216" y="3409950"/>
                  <a:pt x="416983" y="3388783"/>
                </a:cubicBezTo>
                <a:cubicBezTo>
                  <a:pt x="412750" y="3143250"/>
                  <a:pt x="404283" y="2897753"/>
                  <a:pt x="404283" y="2652183"/>
                </a:cubicBezTo>
                <a:cubicBezTo>
                  <a:pt x="404283" y="2638796"/>
                  <a:pt x="408620" y="2624536"/>
                  <a:pt x="416983" y="2614083"/>
                </a:cubicBezTo>
                <a:cubicBezTo>
                  <a:pt x="441247" y="2583753"/>
                  <a:pt x="462507" y="2591321"/>
                  <a:pt x="493183" y="2575983"/>
                </a:cubicBezTo>
                <a:cubicBezTo>
                  <a:pt x="506835" y="2569157"/>
                  <a:pt x="518583" y="2559050"/>
                  <a:pt x="531283" y="2550583"/>
                </a:cubicBezTo>
                <a:cubicBezTo>
                  <a:pt x="535516" y="2537883"/>
                  <a:pt x="537996" y="2524457"/>
                  <a:pt x="543983" y="2512483"/>
                </a:cubicBezTo>
                <a:cubicBezTo>
                  <a:pt x="550809" y="2498831"/>
                  <a:pt x="564024" y="2488675"/>
                  <a:pt x="569383" y="2474383"/>
                </a:cubicBezTo>
                <a:cubicBezTo>
                  <a:pt x="576962" y="2454172"/>
                  <a:pt x="577850" y="2432050"/>
                  <a:pt x="582083" y="2410883"/>
                </a:cubicBezTo>
                <a:cubicBezTo>
                  <a:pt x="577850" y="2377016"/>
                  <a:pt x="575488" y="2342863"/>
                  <a:pt x="569383" y="2309283"/>
                </a:cubicBezTo>
                <a:cubicBezTo>
                  <a:pt x="566988" y="2296112"/>
                  <a:pt x="567576" y="2278964"/>
                  <a:pt x="556683" y="2271183"/>
                </a:cubicBezTo>
                <a:cubicBezTo>
                  <a:pt x="534896" y="2255621"/>
                  <a:pt x="502760" y="2260635"/>
                  <a:pt x="480483" y="2245783"/>
                </a:cubicBezTo>
                <a:cubicBezTo>
                  <a:pt x="431244" y="2212957"/>
                  <a:pt x="456863" y="2225210"/>
                  <a:pt x="404283" y="2207683"/>
                </a:cubicBezTo>
                <a:cubicBezTo>
                  <a:pt x="370416" y="2211916"/>
                  <a:pt x="334372" y="2207707"/>
                  <a:pt x="302683" y="2220383"/>
                </a:cubicBezTo>
                <a:cubicBezTo>
                  <a:pt x="288511" y="2226052"/>
                  <a:pt x="278179" y="2243246"/>
                  <a:pt x="277283" y="2258483"/>
                </a:cubicBezTo>
                <a:cubicBezTo>
                  <a:pt x="273794" y="2317798"/>
                  <a:pt x="285750" y="2377016"/>
                  <a:pt x="289983" y="2436283"/>
                </a:cubicBezTo>
                <a:cubicBezTo>
                  <a:pt x="285750" y="2453216"/>
                  <a:pt x="288187" y="2473453"/>
                  <a:pt x="277283" y="2487083"/>
                </a:cubicBezTo>
                <a:cubicBezTo>
                  <a:pt x="268920" y="2497536"/>
                  <a:pt x="252570" y="2499783"/>
                  <a:pt x="239183" y="2499783"/>
                </a:cubicBezTo>
                <a:cubicBezTo>
                  <a:pt x="205053" y="2499783"/>
                  <a:pt x="171450" y="2491316"/>
                  <a:pt x="137583" y="2487083"/>
                </a:cubicBezTo>
                <a:cubicBezTo>
                  <a:pt x="124741" y="2467820"/>
                  <a:pt x="99483" y="2437173"/>
                  <a:pt x="99483" y="2410883"/>
                </a:cubicBezTo>
                <a:cubicBezTo>
                  <a:pt x="99483" y="1987529"/>
                  <a:pt x="107950" y="1564216"/>
                  <a:pt x="112183" y="1140883"/>
                </a:cubicBezTo>
                <a:cubicBezTo>
                  <a:pt x="107950" y="1047750"/>
                  <a:pt x="106633" y="954438"/>
                  <a:pt x="99483" y="861483"/>
                </a:cubicBezTo>
                <a:cubicBezTo>
                  <a:pt x="98144" y="844080"/>
                  <a:pt x="90206" y="827799"/>
                  <a:pt x="86783" y="810683"/>
                </a:cubicBezTo>
                <a:cubicBezTo>
                  <a:pt x="80080" y="777166"/>
                  <a:pt x="61892" y="658840"/>
                  <a:pt x="61383" y="632883"/>
                </a:cubicBezTo>
                <a:cubicBezTo>
                  <a:pt x="57814" y="450885"/>
                  <a:pt x="0" y="173566"/>
                  <a:pt x="74083" y="86783"/>
                </a:cubicBezTo>
                <a:close/>
              </a:path>
            </a:pathLst>
          </a:custGeom>
          <a:solidFill>
            <a:srgbClr val="4F81BD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/>
          <p:cNvSpPr/>
          <p:nvPr/>
        </p:nvSpPr>
        <p:spPr>
          <a:xfrm>
            <a:off x="16844922" y="3805191"/>
            <a:ext cx="2077683" cy="12842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C2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0423196" y="9245628"/>
            <a:ext cx="2077683" cy="12842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C1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57" name="Forme en L 56"/>
          <p:cNvSpPr/>
          <p:nvPr/>
        </p:nvSpPr>
        <p:spPr>
          <a:xfrm>
            <a:off x="17721234" y="7894647"/>
            <a:ext cx="1904542" cy="2054864"/>
          </a:xfrm>
          <a:prstGeom prst="corner">
            <a:avLst>
              <a:gd name="adj1" fmla="val 50000"/>
              <a:gd name="adj2" fmla="val 65618"/>
            </a:avLst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C3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58" name="Forme en L 57"/>
          <p:cNvSpPr/>
          <p:nvPr/>
        </p:nvSpPr>
        <p:spPr>
          <a:xfrm rot="10800000">
            <a:off x="19765962" y="4389399"/>
            <a:ext cx="1904542" cy="2054864"/>
          </a:xfrm>
          <a:prstGeom prst="corner">
            <a:avLst>
              <a:gd name="adj1" fmla="val 50000"/>
              <a:gd name="adj2" fmla="val 65618"/>
            </a:avLst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fr-FR" dirty="0" smtClean="0">
                <a:solidFill>
                  <a:srgbClr val="FFFF00"/>
                </a:solidFill>
              </a:rPr>
              <a:t>C4</a:t>
            </a:r>
            <a:endParaRPr lang="fr-F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1687437"/>
            <a:ext cx="37023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 smtClean="0"/>
              <a:t>Attaque C_2</a:t>
            </a:r>
            <a:endParaRPr lang="fr-FR" sz="5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0" y="828192"/>
            <a:ext cx="2386487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4400" b="1" dirty="0" smtClean="0"/>
              <a:t>Tomsk - 9</a:t>
            </a:r>
            <a:endParaRPr lang="fr-FR" sz="4400" b="1" dirty="0"/>
          </a:p>
        </p:txBody>
      </p:sp>
      <p:pic>
        <p:nvPicPr>
          <p:cNvPr id="6" name="Image 5" descr="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0478" y="0"/>
            <a:ext cx="19563406" cy="14401801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977779" y="5265711"/>
            <a:ext cx="2760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Eclaireurs</a:t>
            </a:r>
            <a:endParaRPr lang="fr-FR" sz="4400" dirty="0"/>
          </a:p>
        </p:txBody>
      </p:sp>
      <p:sp>
        <p:nvSpPr>
          <p:cNvPr id="8" name="ZoneTexte 7"/>
          <p:cNvSpPr txBox="1"/>
          <p:nvPr/>
        </p:nvSpPr>
        <p:spPr>
          <a:xfrm>
            <a:off x="1977779" y="7018335"/>
            <a:ext cx="28203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Spécialistes</a:t>
            </a:r>
            <a:endParaRPr lang="fr-FR" sz="4400" dirty="0"/>
          </a:p>
        </p:txBody>
      </p:sp>
      <p:sp>
        <p:nvSpPr>
          <p:cNvPr id="9" name="ZoneTexte 8"/>
          <p:cNvSpPr txBox="1"/>
          <p:nvPr/>
        </p:nvSpPr>
        <p:spPr>
          <a:xfrm>
            <a:off x="1977779" y="8804804"/>
            <a:ext cx="3584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Commandos</a:t>
            </a:r>
            <a:endParaRPr lang="fr-FR" sz="4400" dirty="0"/>
          </a:p>
        </p:txBody>
      </p:sp>
      <p:sp>
        <p:nvSpPr>
          <p:cNvPr id="10" name="ZoneTexte 9"/>
          <p:cNvSpPr txBox="1"/>
          <p:nvPr/>
        </p:nvSpPr>
        <p:spPr>
          <a:xfrm>
            <a:off x="38263172" y="140324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304533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998280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304533" y="8880498"/>
            <a:ext cx="547695" cy="547695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998280" y="8880498"/>
            <a:ext cx="547695" cy="547695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304533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998280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2860443" y="11618973"/>
            <a:ext cx="3173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rgbClr val="00B0F0"/>
                </a:solidFill>
              </a:rPr>
              <a:t>Spawn Team 1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34143072" y="735431"/>
            <a:ext cx="317324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chemeClr val="accent6"/>
                </a:solidFill>
              </a:rPr>
              <a:t>Spawn Team </a:t>
            </a:r>
            <a:r>
              <a:rPr lang="fr-FR" sz="4000" dirty="0" smtClean="0">
                <a:solidFill>
                  <a:schemeClr val="accent6"/>
                </a:solidFill>
              </a:rPr>
              <a:t>2</a:t>
            </a:r>
            <a:endParaRPr lang="fr-FR" sz="4000" dirty="0" smtClean="0">
              <a:solidFill>
                <a:schemeClr val="accent6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18414981" y="4389399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27214614" y="11911077"/>
            <a:ext cx="547695" cy="547695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13047570" y="1066716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21956742" y="3257496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21445560" y="6945309"/>
            <a:ext cx="547695" cy="547695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22869567" y="1227620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19656423" y="5521302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30829401" y="9939375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0719862" y="9172602"/>
            <a:ext cx="6538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Couleur claire : utiliser sa techno*</a:t>
            </a:r>
            <a:endParaRPr lang="fr-FR" sz="3600" dirty="0"/>
          </a:p>
        </p:txBody>
      </p:sp>
      <p:sp>
        <p:nvSpPr>
          <p:cNvPr id="31" name="ZoneTexte 30"/>
          <p:cNvSpPr txBox="1"/>
          <p:nvPr/>
        </p:nvSpPr>
        <p:spPr>
          <a:xfrm>
            <a:off x="30135654" y="13755469"/>
            <a:ext cx="38987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*Voir fichier annexe</a:t>
            </a:r>
            <a:endParaRPr lang="fr-FR" sz="3600" dirty="0"/>
          </a:p>
        </p:txBody>
      </p:sp>
      <p:sp>
        <p:nvSpPr>
          <p:cNvPr id="32" name="Ellipse 31"/>
          <p:cNvSpPr/>
          <p:nvPr/>
        </p:nvSpPr>
        <p:spPr>
          <a:xfrm>
            <a:off x="31888278" y="9939375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32910642" y="9902862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30865914" y="10706148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31924791" y="10706148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32947155" y="10669635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17283078" y="10304505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oneTexte 43"/>
          <p:cNvSpPr txBox="1"/>
          <p:nvPr/>
        </p:nvSpPr>
        <p:spPr>
          <a:xfrm>
            <a:off x="0" y="828192"/>
            <a:ext cx="2386487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4400" b="1" dirty="0" smtClean="0"/>
              <a:t>Tomsk - 9</a:t>
            </a:r>
            <a:endParaRPr lang="fr-FR" sz="4400" b="1" dirty="0"/>
          </a:p>
        </p:txBody>
      </p:sp>
      <p:sp>
        <p:nvSpPr>
          <p:cNvPr id="46" name="ZoneTexte 45"/>
          <p:cNvSpPr txBox="1"/>
          <p:nvPr/>
        </p:nvSpPr>
        <p:spPr>
          <a:xfrm>
            <a:off x="1977779" y="5265711"/>
            <a:ext cx="2760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Eclaireurs</a:t>
            </a:r>
            <a:endParaRPr lang="fr-FR" sz="4400" dirty="0"/>
          </a:p>
        </p:txBody>
      </p:sp>
      <p:sp>
        <p:nvSpPr>
          <p:cNvPr id="47" name="ZoneTexte 46"/>
          <p:cNvSpPr txBox="1"/>
          <p:nvPr/>
        </p:nvSpPr>
        <p:spPr>
          <a:xfrm>
            <a:off x="1977779" y="7018335"/>
            <a:ext cx="28203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Spécialistes</a:t>
            </a:r>
            <a:endParaRPr lang="fr-FR" sz="4400" dirty="0"/>
          </a:p>
        </p:txBody>
      </p:sp>
      <p:sp>
        <p:nvSpPr>
          <p:cNvPr id="48" name="ZoneTexte 47"/>
          <p:cNvSpPr txBox="1"/>
          <p:nvPr/>
        </p:nvSpPr>
        <p:spPr>
          <a:xfrm>
            <a:off x="1977779" y="8804804"/>
            <a:ext cx="3584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Commandos</a:t>
            </a:r>
            <a:endParaRPr lang="fr-FR" sz="4400" dirty="0"/>
          </a:p>
        </p:txBody>
      </p:sp>
      <p:sp>
        <p:nvSpPr>
          <p:cNvPr id="49" name="ZoneTexte 48"/>
          <p:cNvSpPr txBox="1"/>
          <p:nvPr/>
        </p:nvSpPr>
        <p:spPr>
          <a:xfrm>
            <a:off x="38263172" y="140324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50" name="Ellipse 49"/>
          <p:cNvSpPr/>
          <p:nvPr/>
        </p:nvSpPr>
        <p:spPr>
          <a:xfrm>
            <a:off x="304533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1" name="Ellipse 50"/>
          <p:cNvSpPr/>
          <p:nvPr/>
        </p:nvSpPr>
        <p:spPr>
          <a:xfrm>
            <a:off x="998280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2" name="Ellipse 51"/>
          <p:cNvSpPr/>
          <p:nvPr/>
        </p:nvSpPr>
        <p:spPr>
          <a:xfrm>
            <a:off x="304533" y="8880498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3" name="Ellipse 52"/>
          <p:cNvSpPr/>
          <p:nvPr/>
        </p:nvSpPr>
        <p:spPr>
          <a:xfrm>
            <a:off x="998280" y="8880498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304533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5" name="Ellipse 54"/>
          <p:cNvSpPr/>
          <p:nvPr/>
        </p:nvSpPr>
        <p:spPr>
          <a:xfrm>
            <a:off x="998280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34143072" y="735431"/>
            <a:ext cx="317324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chemeClr val="accent6"/>
                </a:solidFill>
              </a:rPr>
              <a:t>Spawn Team </a:t>
            </a:r>
            <a:r>
              <a:rPr lang="fr-FR" sz="4000" dirty="0" smtClean="0">
                <a:solidFill>
                  <a:schemeClr val="accent6"/>
                </a:solidFill>
              </a:rPr>
              <a:t>2</a:t>
            </a:r>
            <a:endParaRPr lang="fr-FR" sz="4000" dirty="0" smtClean="0">
              <a:solidFill>
                <a:schemeClr val="accent6"/>
              </a:solidFill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30829401" y="9939375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30719862" y="9172602"/>
            <a:ext cx="6538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Couleur claire : utiliser sa techno*</a:t>
            </a:r>
            <a:endParaRPr lang="fr-FR" sz="3600" dirty="0"/>
          </a:p>
        </p:txBody>
      </p:sp>
      <p:sp>
        <p:nvSpPr>
          <p:cNvPr id="62" name="Ellipse 61"/>
          <p:cNvSpPr/>
          <p:nvPr/>
        </p:nvSpPr>
        <p:spPr>
          <a:xfrm>
            <a:off x="31888278" y="9939375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3" name="Ellipse 62"/>
          <p:cNvSpPr/>
          <p:nvPr/>
        </p:nvSpPr>
        <p:spPr>
          <a:xfrm>
            <a:off x="32910642" y="9902862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4" name="Ellipse 63"/>
          <p:cNvSpPr/>
          <p:nvPr/>
        </p:nvSpPr>
        <p:spPr>
          <a:xfrm>
            <a:off x="30865914" y="10706148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5" name="Ellipse 64"/>
          <p:cNvSpPr/>
          <p:nvPr/>
        </p:nvSpPr>
        <p:spPr>
          <a:xfrm>
            <a:off x="31924791" y="10706148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6" name="Ellipse 65"/>
          <p:cNvSpPr/>
          <p:nvPr/>
        </p:nvSpPr>
        <p:spPr>
          <a:xfrm>
            <a:off x="32947155" y="10669635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pic>
        <p:nvPicPr>
          <p:cNvPr id="67" name="Image 66" descr="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88693" y="0"/>
            <a:ext cx="15719770" cy="14401800"/>
          </a:xfrm>
          <a:prstGeom prst="rect">
            <a:avLst/>
          </a:prstGeom>
        </p:spPr>
      </p:pic>
      <p:sp>
        <p:nvSpPr>
          <p:cNvPr id="74" name="Ellipse 73"/>
          <p:cNvSpPr/>
          <p:nvPr/>
        </p:nvSpPr>
        <p:spPr>
          <a:xfrm>
            <a:off x="24147522" y="8770959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24184035" y="3513087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77" name="Ellipse 76"/>
          <p:cNvSpPr/>
          <p:nvPr/>
        </p:nvSpPr>
        <p:spPr>
          <a:xfrm>
            <a:off x="22723515" y="5156172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26155737" y="6397614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79" name="Ellipse 78"/>
          <p:cNvSpPr/>
          <p:nvPr/>
        </p:nvSpPr>
        <p:spPr>
          <a:xfrm>
            <a:off x="22723515" y="6872283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19510371" y="5229198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83" name="ZoneTexte 82"/>
          <p:cNvSpPr txBox="1"/>
          <p:nvPr/>
        </p:nvSpPr>
        <p:spPr>
          <a:xfrm>
            <a:off x="0" y="1687437"/>
            <a:ext cx="30274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 smtClean="0"/>
              <a:t>Attaque B</a:t>
            </a:r>
            <a:endParaRPr lang="fr-FR" sz="5400" b="1" dirty="0"/>
          </a:p>
        </p:txBody>
      </p:sp>
      <p:sp>
        <p:nvSpPr>
          <p:cNvPr id="85" name="ZoneTexte 84"/>
          <p:cNvSpPr txBox="1"/>
          <p:nvPr/>
        </p:nvSpPr>
        <p:spPr>
          <a:xfrm>
            <a:off x="2860443" y="11618973"/>
            <a:ext cx="3173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rgbClr val="00B0F0"/>
                </a:solidFill>
              </a:rPr>
              <a:t>Spawn Team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oneTexte 32"/>
          <p:cNvSpPr txBox="1"/>
          <p:nvPr/>
        </p:nvSpPr>
        <p:spPr>
          <a:xfrm>
            <a:off x="0" y="828192"/>
            <a:ext cx="2386487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4400" b="1" dirty="0" smtClean="0"/>
              <a:t>Tomsk - 9</a:t>
            </a:r>
            <a:endParaRPr lang="fr-FR" sz="4400" b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1977779" y="5265711"/>
            <a:ext cx="2760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Eclaireurs</a:t>
            </a:r>
            <a:endParaRPr lang="fr-FR" sz="44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977779" y="7018335"/>
            <a:ext cx="28203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Spécialistes</a:t>
            </a:r>
            <a:endParaRPr lang="fr-FR" sz="4400" dirty="0"/>
          </a:p>
        </p:txBody>
      </p:sp>
      <p:sp>
        <p:nvSpPr>
          <p:cNvPr id="36" name="ZoneTexte 35"/>
          <p:cNvSpPr txBox="1"/>
          <p:nvPr/>
        </p:nvSpPr>
        <p:spPr>
          <a:xfrm>
            <a:off x="1977779" y="8804804"/>
            <a:ext cx="3584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Commandos</a:t>
            </a:r>
            <a:endParaRPr lang="fr-FR" sz="4400" dirty="0"/>
          </a:p>
        </p:txBody>
      </p:sp>
      <p:sp>
        <p:nvSpPr>
          <p:cNvPr id="37" name="ZoneTexte 36"/>
          <p:cNvSpPr txBox="1"/>
          <p:nvPr/>
        </p:nvSpPr>
        <p:spPr>
          <a:xfrm>
            <a:off x="38263172" y="140324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8" name="Ellipse 37"/>
          <p:cNvSpPr/>
          <p:nvPr/>
        </p:nvSpPr>
        <p:spPr>
          <a:xfrm>
            <a:off x="304533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998280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304533" y="8880498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998280" y="8880498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2" name="Ellipse 41"/>
          <p:cNvSpPr/>
          <p:nvPr/>
        </p:nvSpPr>
        <p:spPr>
          <a:xfrm>
            <a:off x="304533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3" name="Ellipse 42"/>
          <p:cNvSpPr/>
          <p:nvPr/>
        </p:nvSpPr>
        <p:spPr>
          <a:xfrm>
            <a:off x="998280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34143072" y="735431"/>
            <a:ext cx="317324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chemeClr val="accent6"/>
                </a:solidFill>
              </a:rPr>
              <a:t>Spawn Team </a:t>
            </a:r>
            <a:r>
              <a:rPr lang="fr-FR" sz="4000" dirty="0" smtClean="0">
                <a:solidFill>
                  <a:schemeClr val="accent6"/>
                </a:solidFill>
              </a:rPr>
              <a:t>2</a:t>
            </a:r>
            <a:endParaRPr lang="fr-FR" sz="4000" dirty="0" smtClean="0">
              <a:solidFill>
                <a:schemeClr val="accent6"/>
              </a:solidFill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30829401" y="9939375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30719862" y="9172602"/>
            <a:ext cx="6538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Couleur claire : utiliser sa techno*</a:t>
            </a:r>
            <a:endParaRPr lang="fr-FR" sz="3600" dirty="0"/>
          </a:p>
        </p:txBody>
      </p:sp>
      <p:sp>
        <p:nvSpPr>
          <p:cNvPr id="47" name="Ellipse 46"/>
          <p:cNvSpPr/>
          <p:nvPr/>
        </p:nvSpPr>
        <p:spPr>
          <a:xfrm>
            <a:off x="31888278" y="9939375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8" name="Ellipse 47"/>
          <p:cNvSpPr/>
          <p:nvPr/>
        </p:nvSpPr>
        <p:spPr>
          <a:xfrm>
            <a:off x="32910642" y="9902862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9" name="Ellipse 48"/>
          <p:cNvSpPr/>
          <p:nvPr/>
        </p:nvSpPr>
        <p:spPr>
          <a:xfrm>
            <a:off x="30865914" y="10706148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0" name="Ellipse 49"/>
          <p:cNvSpPr/>
          <p:nvPr/>
        </p:nvSpPr>
        <p:spPr>
          <a:xfrm>
            <a:off x="31924791" y="10706148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1" name="Ellipse 50"/>
          <p:cNvSpPr/>
          <p:nvPr/>
        </p:nvSpPr>
        <p:spPr>
          <a:xfrm>
            <a:off x="32947155" y="10669635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0" y="1687437"/>
            <a:ext cx="37552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 smtClean="0"/>
              <a:t>Attaque A_1</a:t>
            </a:r>
            <a:endParaRPr lang="fr-FR" sz="5400" b="1" dirty="0"/>
          </a:p>
        </p:txBody>
      </p:sp>
      <p:pic>
        <p:nvPicPr>
          <p:cNvPr id="62" name="Image 61" descr="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3830" y="2746314"/>
            <a:ext cx="19537291" cy="8909172"/>
          </a:xfrm>
          <a:prstGeom prst="rect">
            <a:avLst/>
          </a:prstGeom>
        </p:spPr>
      </p:pic>
      <p:sp>
        <p:nvSpPr>
          <p:cNvPr id="56" name="Ellipse 55"/>
          <p:cNvSpPr/>
          <p:nvPr/>
        </p:nvSpPr>
        <p:spPr>
          <a:xfrm>
            <a:off x="16041636" y="6981822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3" name="Ellipse 52"/>
          <p:cNvSpPr/>
          <p:nvPr/>
        </p:nvSpPr>
        <p:spPr>
          <a:xfrm>
            <a:off x="20678787" y="7310439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5" name="Ellipse 54"/>
          <p:cNvSpPr/>
          <p:nvPr/>
        </p:nvSpPr>
        <p:spPr>
          <a:xfrm>
            <a:off x="14909733" y="3038418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7" name="Ellipse 56"/>
          <p:cNvSpPr/>
          <p:nvPr/>
        </p:nvSpPr>
        <p:spPr>
          <a:xfrm>
            <a:off x="23161671" y="679925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20642274" y="5995971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9" name="Ellipse 58"/>
          <p:cNvSpPr/>
          <p:nvPr/>
        </p:nvSpPr>
        <p:spPr>
          <a:xfrm>
            <a:off x="11221920" y="6945309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2860443" y="11618973"/>
            <a:ext cx="3173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rgbClr val="00B0F0"/>
                </a:solidFill>
              </a:rPr>
              <a:t>Spawn Team 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828192"/>
            <a:ext cx="2386487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4400" b="1" dirty="0" smtClean="0"/>
              <a:t>Tomsk - 9</a:t>
            </a:r>
            <a:endParaRPr lang="fr-FR" sz="4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977779" y="5265711"/>
            <a:ext cx="2760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Eclaireurs</a:t>
            </a:r>
            <a:endParaRPr lang="fr-FR" sz="4400" dirty="0"/>
          </a:p>
        </p:txBody>
      </p:sp>
      <p:sp>
        <p:nvSpPr>
          <p:cNvPr id="6" name="ZoneTexte 5"/>
          <p:cNvSpPr txBox="1"/>
          <p:nvPr/>
        </p:nvSpPr>
        <p:spPr>
          <a:xfrm>
            <a:off x="1977779" y="7018335"/>
            <a:ext cx="28203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Spécialistes</a:t>
            </a:r>
            <a:endParaRPr lang="fr-FR" sz="4400" dirty="0"/>
          </a:p>
        </p:txBody>
      </p:sp>
      <p:sp>
        <p:nvSpPr>
          <p:cNvPr id="7" name="ZoneTexte 6"/>
          <p:cNvSpPr txBox="1"/>
          <p:nvPr/>
        </p:nvSpPr>
        <p:spPr>
          <a:xfrm>
            <a:off x="1977779" y="8804804"/>
            <a:ext cx="3584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Commandos</a:t>
            </a:r>
            <a:endParaRPr lang="fr-FR" sz="4400" dirty="0"/>
          </a:p>
        </p:txBody>
      </p:sp>
      <p:sp>
        <p:nvSpPr>
          <p:cNvPr id="8" name="ZoneTexte 7"/>
          <p:cNvSpPr txBox="1"/>
          <p:nvPr/>
        </p:nvSpPr>
        <p:spPr>
          <a:xfrm>
            <a:off x="38263172" y="140324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304533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998280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304533" y="8880498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998280" y="8880498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304533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998280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4143072" y="735431"/>
            <a:ext cx="317324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chemeClr val="accent6"/>
                </a:solidFill>
              </a:rPr>
              <a:t>Spawn Team </a:t>
            </a:r>
            <a:r>
              <a:rPr lang="fr-FR" sz="4000" dirty="0" smtClean="0">
                <a:solidFill>
                  <a:schemeClr val="accent6"/>
                </a:solidFill>
              </a:rPr>
              <a:t>2</a:t>
            </a:r>
            <a:endParaRPr lang="fr-FR" sz="4000" dirty="0" smtClean="0">
              <a:solidFill>
                <a:schemeClr val="accent6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30829401" y="9939375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0719862" y="9172602"/>
            <a:ext cx="6538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Couleur claire : utiliser sa techno*</a:t>
            </a:r>
            <a:endParaRPr lang="fr-FR" sz="3600" dirty="0"/>
          </a:p>
        </p:txBody>
      </p:sp>
      <p:sp>
        <p:nvSpPr>
          <p:cNvPr id="18" name="Ellipse 17"/>
          <p:cNvSpPr/>
          <p:nvPr/>
        </p:nvSpPr>
        <p:spPr>
          <a:xfrm>
            <a:off x="31888278" y="9939375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32910642" y="9902862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30865914" y="10706148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31924791" y="10706148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32947155" y="10669635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0" y="1687437"/>
            <a:ext cx="37552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 smtClean="0"/>
              <a:t>Attaque A_2</a:t>
            </a:r>
            <a:endParaRPr lang="fr-FR" sz="5400" b="1" dirty="0"/>
          </a:p>
        </p:txBody>
      </p:sp>
      <p:pic>
        <p:nvPicPr>
          <p:cNvPr id="24" name="Image 23" descr="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3830" y="2746314"/>
            <a:ext cx="19537291" cy="8909172"/>
          </a:xfrm>
          <a:prstGeom prst="rect">
            <a:avLst/>
          </a:prstGeom>
        </p:spPr>
      </p:pic>
      <p:sp>
        <p:nvSpPr>
          <p:cNvPr id="25" name="Ellipse 24"/>
          <p:cNvSpPr/>
          <p:nvPr/>
        </p:nvSpPr>
        <p:spPr>
          <a:xfrm>
            <a:off x="16041636" y="6981822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20678787" y="7310439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22869567" y="10560096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23198184" y="6981822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20751813" y="6032484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11221920" y="6945309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2860443" y="11618973"/>
            <a:ext cx="3173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rgbClr val="00B0F0"/>
                </a:solidFill>
              </a:rPr>
              <a:t>Spawn Team 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570227" y="5616724"/>
            <a:ext cx="50955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 smtClean="0"/>
              <a:t>Tactique Défense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Image 66" descr="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1794" y="0"/>
            <a:ext cx="15661363" cy="14401800"/>
          </a:xfrm>
          <a:prstGeom prst="rect">
            <a:avLst/>
          </a:prstGeom>
        </p:spPr>
      </p:pic>
      <p:sp>
        <p:nvSpPr>
          <p:cNvPr id="32" name="ZoneTexte 31"/>
          <p:cNvSpPr txBox="1"/>
          <p:nvPr/>
        </p:nvSpPr>
        <p:spPr>
          <a:xfrm>
            <a:off x="0" y="828192"/>
            <a:ext cx="2386487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4400" b="1" dirty="0" smtClean="0"/>
              <a:t>Tomsk - 9</a:t>
            </a:r>
            <a:endParaRPr lang="fr-FR" sz="4400" b="1" dirty="0"/>
          </a:p>
        </p:txBody>
      </p:sp>
      <p:sp>
        <p:nvSpPr>
          <p:cNvPr id="33" name="ZoneTexte 32"/>
          <p:cNvSpPr txBox="1"/>
          <p:nvPr/>
        </p:nvSpPr>
        <p:spPr>
          <a:xfrm>
            <a:off x="1977779" y="5265711"/>
            <a:ext cx="2760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Eclaireurs</a:t>
            </a:r>
            <a:endParaRPr lang="fr-FR" sz="4400" dirty="0"/>
          </a:p>
        </p:txBody>
      </p:sp>
      <p:sp>
        <p:nvSpPr>
          <p:cNvPr id="34" name="ZoneTexte 33"/>
          <p:cNvSpPr txBox="1"/>
          <p:nvPr/>
        </p:nvSpPr>
        <p:spPr>
          <a:xfrm>
            <a:off x="1977779" y="7018335"/>
            <a:ext cx="28203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 smtClean="0"/>
              <a:t>Spécialistes</a:t>
            </a:r>
            <a:endParaRPr lang="fr-FR" sz="44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977779" y="8804804"/>
            <a:ext cx="3584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/>
              <a:t>Commandos</a:t>
            </a:r>
            <a:endParaRPr lang="fr-FR" sz="4400" dirty="0"/>
          </a:p>
        </p:txBody>
      </p:sp>
      <p:sp>
        <p:nvSpPr>
          <p:cNvPr id="36" name="ZoneTexte 35"/>
          <p:cNvSpPr txBox="1"/>
          <p:nvPr/>
        </p:nvSpPr>
        <p:spPr>
          <a:xfrm>
            <a:off x="38263172" y="140324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37" name="Ellipse 36"/>
          <p:cNvSpPr/>
          <p:nvPr/>
        </p:nvSpPr>
        <p:spPr>
          <a:xfrm>
            <a:off x="304533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998280" y="7164387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304533" y="8880498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998280" y="8880498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304533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2" name="Ellipse 41"/>
          <p:cNvSpPr/>
          <p:nvPr/>
        </p:nvSpPr>
        <p:spPr>
          <a:xfrm>
            <a:off x="998280" y="5338737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34143072" y="735431"/>
            <a:ext cx="3173241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chemeClr val="accent6"/>
                </a:solidFill>
              </a:rPr>
              <a:t>Spawn Team </a:t>
            </a:r>
            <a:r>
              <a:rPr lang="fr-FR" sz="4000" dirty="0" smtClean="0">
                <a:solidFill>
                  <a:schemeClr val="accent6"/>
                </a:solidFill>
              </a:rPr>
              <a:t>2</a:t>
            </a:r>
            <a:endParaRPr lang="fr-FR" sz="4000" dirty="0" smtClean="0">
              <a:solidFill>
                <a:schemeClr val="accent6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30829401" y="9939375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30719862" y="9172602"/>
            <a:ext cx="6538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Couleur claire : utiliser sa techno*</a:t>
            </a:r>
            <a:endParaRPr lang="fr-FR" sz="3600" dirty="0"/>
          </a:p>
        </p:txBody>
      </p:sp>
      <p:sp>
        <p:nvSpPr>
          <p:cNvPr id="46" name="Ellipse 45"/>
          <p:cNvSpPr/>
          <p:nvPr/>
        </p:nvSpPr>
        <p:spPr>
          <a:xfrm>
            <a:off x="31888278" y="9939375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7" name="Ellipse 46"/>
          <p:cNvSpPr/>
          <p:nvPr/>
        </p:nvSpPr>
        <p:spPr>
          <a:xfrm>
            <a:off x="32910642" y="9902862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8" name="Ellipse 47"/>
          <p:cNvSpPr/>
          <p:nvPr/>
        </p:nvSpPr>
        <p:spPr>
          <a:xfrm>
            <a:off x="30865914" y="10706148"/>
            <a:ext cx="547695" cy="54769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49" name="Ellipse 48"/>
          <p:cNvSpPr/>
          <p:nvPr/>
        </p:nvSpPr>
        <p:spPr>
          <a:xfrm>
            <a:off x="31924791" y="10706148"/>
            <a:ext cx="547695" cy="547695"/>
          </a:xfrm>
          <a:prstGeom prst="ellipse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0" name="Ellipse 49"/>
          <p:cNvSpPr/>
          <p:nvPr/>
        </p:nvSpPr>
        <p:spPr>
          <a:xfrm>
            <a:off x="32947155" y="10669635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0" y="1687437"/>
            <a:ext cx="30383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 smtClean="0"/>
              <a:t>Défense</a:t>
            </a:r>
            <a:r>
              <a:rPr lang="fr-FR" sz="5400" b="1" dirty="0" smtClean="0"/>
              <a:t> C</a:t>
            </a:r>
            <a:endParaRPr lang="fr-FR" sz="5400" b="1" dirty="0"/>
          </a:p>
        </p:txBody>
      </p:sp>
      <p:sp>
        <p:nvSpPr>
          <p:cNvPr id="59" name="ZoneTexte 58"/>
          <p:cNvSpPr txBox="1"/>
          <p:nvPr/>
        </p:nvSpPr>
        <p:spPr>
          <a:xfrm>
            <a:off x="2860443" y="11618973"/>
            <a:ext cx="31732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>
                <a:solidFill>
                  <a:srgbClr val="00B0F0"/>
                </a:solidFill>
              </a:rPr>
              <a:t>Spawn Team 1</a:t>
            </a:r>
          </a:p>
        </p:txBody>
      </p:sp>
      <p:sp>
        <p:nvSpPr>
          <p:cNvPr id="61" name="Ellipse 60"/>
          <p:cNvSpPr/>
          <p:nvPr/>
        </p:nvSpPr>
        <p:spPr>
          <a:xfrm>
            <a:off x="24184035" y="11217330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2" name="Ellipse 61"/>
          <p:cNvSpPr/>
          <p:nvPr/>
        </p:nvSpPr>
        <p:spPr>
          <a:xfrm>
            <a:off x="26338302" y="11838051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3" name="Ellipse 62"/>
          <p:cNvSpPr/>
          <p:nvPr/>
        </p:nvSpPr>
        <p:spPr>
          <a:xfrm>
            <a:off x="18634059" y="2928879"/>
            <a:ext cx="547695" cy="547695"/>
          </a:xfrm>
          <a:prstGeom prst="ellipse">
            <a:avLst/>
          </a:prstGeom>
          <a:solidFill>
            <a:srgbClr val="4F81B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4" name="Ellipse 63"/>
          <p:cNvSpPr/>
          <p:nvPr/>
        </p:nvSpPr>
        <p:spPr>
          <a:xfrm>
            <a:off x="17173539" y="4389399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5" name="Ellipse 64"/>
          <p:cNvSpPr/>
          <p:nvPr/>
        </p:nvSpPr>
        <p:spPr>
          <a:xfrm>
            <a:off x="23307723" y="372969"/>
            <a:ext cx="547695" cy="547695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2</a:t>
            </a:r>
            <a:endParaRPr lang="fr-FR" dirty="0">
              <a:solidFill>
                <a:sysClr val="windowText" lastClr="000000"/>
              </a:solidFill>
            </a:endParaRPr>
          </a:p>
        </p:txBody>
      </p:sp>
      <p:sp>
        <p:nvSpPr>
          <p:cNvPr id="66" name="Ellipse 65"/>
          <p:cNvSpPr/>
          <p:nvPr/>
        </p:nvSpPr>
        <p:spPr>
          <a:xfrm>
            <a:off x="20897865" y="8551881"/>
            <a:ext cx="547695" cy="547695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ysClr val="windowText" lastClr="000000"/>
                </a:solidFill>
              </a:rPr>
              <a:t>1</a:t>
            </a:r>
            <a:endParaRPr lang="fr-FR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436</Words>
  <Application>Microsoft Office PowerPoint</Application>
  <PresentationFormat>Personnalisé</PresentationFormat>
  <Paragraphs>265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Damien</dc:creator>
  <cp:lastModifiedBy>Damien</cp:lastModifiedBy>
  <cp:revision>37</cp:revision>
  <dcterms:created xsi:type="dcterms:W3CDTF">2013-06-27T09:22:09Z</dcterms:created>
  <dcterms:modified xsi:type="dcterms:W3CDTF">2013-09-19T17:41:00Z</dcterms:modified>
</cp:coreProperties>
</file>