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68" r:id="rId5"/>
    <p:sldId id="258" r:id="rId6"/>
    <p:sldId id="269" r:id="rId7"/>
    <p:sldId id="259" r:id="rId8"/>
    <p:sldId id="267" r:id="rId9"/>
    <p:sldId id="260" r:id="rId10"/>
    <p:sldId id="262" r:id="rId11"/>
    <p:sldId id="270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2" r:id="rId21"/>
    <p:sldId id="280" r:id="rId22"/>
    <p:sldId id="281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D23ACB"/>
    <a:srgbClr val="00B050"/>
    <a:srgbClr val="948A54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6" autoAdjust="0"/>
    <p:restoredTop sz="94660"/>
  </p:normalViewPr>
  <p:slideViewPr>
    <p:cSldViewPr snapToGrid="0">
      <p:cViewPr>
        <p:scale>
          <a:sx n="150" d="100"/>
          <a:sy n="150" d="100"/>
        </p:scale>
        <p:origin x="456" y="13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77DCC-EB45-4AAD-8A71-4F33719D9877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F9278-5457-45E6-B7D6-CC75C37450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17994" y="4599130"/>
            <a:ext cx="1362106" cy="71295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Rails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05499" y="4593431"/>
            <a:ext cx="184151" cy="9286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846606" y="4491974"/>
            <a:ext cx="1224136" cy="72008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Côté Rails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48989" y="4215747"/>
            <a:ext cx="1094612" cy="175278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Central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37081" y="4041918"/>
            <a:ext cx="1224136" cy="72008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Côté train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37017" y="3953812"/>
            <a:ext cx="625508" cy="53832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Train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64896" y="3998121"/>
            <a:ext cx="47631" cy="45719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314824" y="4094303"/>
            <a:ext cx="95249" cy="384827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Zulu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17983" y="4251465"/>
            <a:ext cx="418336" cy="115747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Middle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83931" y="4541044"/>
            <a:ext cx="45719" cy="45719"/>
          </a:xfrm>
          <a:prstGeom prst="rect">
            <a:avLst/>
          </a:pr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avec flèche 16"/>
          <p:cNvCxnSpPr>
            <a:stCxn id="15" idx="2"/>
            <a:endCxn id="18" idx="0"/>
          </p:cNvCxnSpPr>
          <p:nvPr/>
        </p:nvCxnSpPr>
        <p:spPr>
          <a:xfrm flipH="1">
            <a:off x="4763294" y="4586763"/>
            <a:ext cx="43497" cy="481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271963" y="5068094"/>
            <a:ext cx="9826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Pancarte Rails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77581" y="4017169"/>
            <a:ext cx="45719" cy="45719"/>
          </a:xfrm>
          <a:prstGeom prst="rect">
            <a:avLst/>
          </a:pr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1"/>
            <a:endCxn id="22" idx="2"/>
          </p:cNvCxnSpPr>
          <p:nvPr/>
        </p:nvCxnSpPr>
        <p:spPr>
          <a:xfrm flipH="1" flipV="1">
            <a:off x="4669631" y="3583454"/>
            <a:ext cx="107950" cy="456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110037" y="3321844"/>
            <a:ext cx="11191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Pancarte Train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29" name="Connecteur droit avec flèche 28"/>
          <p:cNvCxnSpPr>
            <a:stCxn id="12" idx="3"/>
            <a:endCxn id="30" idx="2"/>
          </p:cNvCxnSpPr>
          <p:nvPr/>
        </p:nvCxnSpPr>
        <p:spPr>
          <a:xfrm flipV="1">
            <a:off x="5012527" y="3405654"/>
            <a:ext cx="574679" cy="615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5170487" y="3144044"/>
            <a:ext cx="8334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Porte Train</a:t>
            </a:r>
            <a:endParaRPr lang="fr-FR" sz="1050" dirty="0">
              <a:solidFill>
                <a:sysClr val="windowText" lastClr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848194" y="4691205"/>
            <a:ext cx="1031906" cy="58595"/>
          </a:xfrm>
          <a:prstGeom prst="rect">
            <a:avLst/>
          </a:prstGeom>
          <a:solidFill>
            <a:schemeClr val="accent6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Les Arches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4559300" y="469582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349750" y="465137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879850" y="4565650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3175000" y="4495800"/>
            <a:ext cx="200025" cy="1270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3175000" y="3956050"/>
            <a:ext cx="203200" cy="1270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3241675" y="4270375"/>
            <a:ext cx="346075" cy="1143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3606800" y="3987800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200775" y="404177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6200775" y="453072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6200775" y="4330700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6197600" y="423862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407150" y="4067175"/>
            <a:ext cx="47625" cy="1905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6403975" y="4349750"/>
            <a:ext cx="47625" cy="1905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6038046" y="4128296"/>
            <a:ext cx="45719" cy="81754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avec flèche 52"/>
          <p:cNvCxnSpPr>
            <a:stCxn id="52" idx="3"/>
            <a:endCxn id="54" idx="2"/>
          </p:cNvCxnSpPr>
          <p:nvPr/>
        </p:nvCxnSpPr>
        <p:spPr>
          <a:xfrm flipV="1">
            <a:off x="6083765" y="3681879"/>
            <a:ext cx="36841" cy="487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5703887" y="3420269"/>
            <a:ext cx="8334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Pancarte 10</a:t>
            </a:r>
            <a:endParaRPr lang="fr-FR" sz="1050" dirty="0">
              <a:solidFill>
                <a:sysClr val="windowText" lastClr="0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028521" y="4398171"/>
            <a:ext cx="45719" cy="81754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>
            <a:stCxn id="58" idx="3"/>
            <a:endCxn id="60" idx="0"/>
          </p:cNvCxnSpPr>
          <p:nvPr/>
        </p:nvCxnSpPr>
        <p:spPr>
          <a:xfrm>
            <a:off x="6074240" y="4439048"/>
            <a:ext cx="243216" cy="4671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5900737" y="4906169"/>
            <a:ext cx="8334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Pancarte 20</a:t>
            </a:r>
          </a:p>
        </p:txBody>
      </p:sp>
      <p:sp>
        <p:nvSpPr>
          <p:cNvPr id="64" name="Ellipse 63"/>
          <p:cNvSpPr/>
          <p:nvPr/>
        </p:nvSpPr>
        <p:spPr>
          <a:xfrm>
            <a:off x="2133600" y="3994150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Flèche droite 65"/>
          <p:cNvSpPr/>
          <p:nvPr/>
        </p:nvSpPr>
        <p:spPr>
          <a:xfrm>
            <a:off x="1244600" y="4083050"/>
            <a:ext cx="209550" cy="45719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Flèche droite 66"/>
          <p:cNvSpPr/>
          <p:nvPr/>
        </p:nvSpPr>
        <p:spPr>
          <a:xfrm>
            <a:off x="1238250" y="4438650"/>
            <a:ext cx="209550" cy="45719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1416050" y="4137025"/>
            <a:ext cx="279399" cy="6985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1406525" y="4365625"/>
            <a:ext cx="279399" cy="6985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7061200" y="4235450"/>
            <a:ext cx="79375" cy="127000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Rectangle 71"/>
          <p:cNvSpPr/>
          <p:nvPr/>
        </p:nvSpPr>
        <p:spPr>
          <a:xfrm>
            <a:off x="6532531" y="4130818"/>
            <a:ext cx="1224136" cy="72008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Allée B1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564281" y="4403868"/>
            <a:ext cx="1224136" cy="72008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Allée B2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873875" y="4098925"/>
            <a:ext cx="60325" cy="403225"/>
          </a:xfrm>
          <a:prstGeom prst="rect">
            <a:avLst/>
          </a:prstGeom>
          <a:solidFill>
            <a:srgbClr val="948A54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6" name="Connecteur droit avec flèche 75"/>
          <p:cNvCxnSpPr>
            <a:stCxn id="75" idx="0"/>
            <a:endCxn id="77" idx="2"/>
          </p:cNvCxnSpPr>
          <p:nvPr/>
        </p:nvCxnSpPr>
        <p:spPr>
          <a:xfrm flipV="1">
            <a:off x="6904038" y="3224679"/>
            <a:ext cx="229393" cy="874246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6716712" y="2963069"/>
            <a:ext cx="8334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Tourniquet</a:t>
            </a:r>
            <a:endParaRPr lang="fr-FR" sz="1050" dirty="0">
              <a:solidFill>
                <a:sysClr val="windowText" lastClr="000000"/>
              </a:solidFill>
            </a:endParaRPr>
          </a:p>
        </p:txBody>
      </p:sp>
      <p:sp>
        <p:nvSpPr>
          <p:cNvPr id="79" name="Flèche droite 78"/>
          <p:cNvSpPr/>
          <p:nvPr/>
        </p:nvSpPr>
        <p:spPr>
          <a:xfrm>
            <a:off x="6115049" y="4124325"/>
            <a:ext cx="238125" cy="79375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1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82" name="Flèche droite 81"/>
          <p:cNvSpPr/>
          <p:nvPr/>
        </p:nvSpPr>
        <p:spPr>
          <a:xfrm>
            <a:off x="6118224" y="4406900"/>
            <a:ext cx="238125" cy="79375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2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463496" y="4398171"/>
            <a:ext cx="45719" cy="81754"/>
          </a:xfrm>
          <a:prstGeom prst="rect">
            <a:avLst/>
          </a:prstGeom>
          <a:solidFill>
            <a:schemeClr val="accent1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F81BD"/>
              </a:solidFill>
            </a:endParaRPr>
          </a:p>
        </p:txBody>
      </p:sp>
      <p:cxnSp>
        <p:nvCxnSpPr>
          <p:cNvPr id="85" name="Connecteur droit avec flèche 84"/>
          <p:cNvCxnSpPr>
            <a:stCxn id="84" idx="3"/>
            <a:endCxn id="86" idx="0"/>
          </p:cNvCxnSpPr>
          <p:nvPr/>
        </p:nvCxnSpPr>
        <p:spPr>
          <a:xfrm>
            <a:off x="6509215" y="4439048"/>
            <a:ext cx="481341" cy="72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6573837" y="5163344"/>
            <a:ext cx="8334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Pancarte 21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460321" y="4118771"/>
            <a:ext cx="45719" cy="81754"/>
          </a:xfrm>
          <a:prstGeom prst="rect">
            <a:avLst/>
          </a:prstGeom>
          <a:solidFill>
            <a:schemeClr val="accent1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F81BD"/>
              </a:solidFill>
            </a:endParaRPr>
          </a:p>
        </p:txBody>
      </p:sp>
      <p:cxnSp>
        <p:nvCxnSpPr>
          <p:cNvPr id="89" name="Connecteur droit avec flèche 88"/>
          <p:cNvCxnSpPr>
            <a:stCxn id="88" idx="3"/>
            <a:endCxn id="90" idx="2"/>
          </p:cNvCxnSpPr>
          <p:nvPr/>
        </p:nvCxnSpPr>
        <p:spPr>
          <a:xfrm flipV="1">
            <a:off x="6506040" y="3434229"/>
            <a:ext cx="132091" cy="7254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ZoneTexte 89"/>
          <p:cNvSpPr txBox="1"/>
          <p:nvPr/>
        </p:nvSpPr>
        <p:spPr>
          <a:xfrm>
            <a:off x="6221412" y="3172619"/>
            <a:ext cx="8334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ysClr val="windowText" lastClr="000000"/>
                </a:solidFill>
              </a:rPr>
              <a:t>Pancarte 11</a:t>
            </a:r>
            <a:endParaRPr lang="fr-FR" sz="1050" dirty="0">
              <a:solidFill>
                <a:sysClr val="windowText" lastClr="00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 rot="21020510">
            <a:off x="3816908" y="4068973"/>
            <a:ext cx="546898" cy="60705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Allée D1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 rot="537545">
            <a:off x="3784538" y="4486633"/>
            <a:ext cx="703294" cy="110162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>
                <a:solidFill>
                  <a:sysClr val="windowText" lastClr="000000"/>
                </a:solidFill>
              </a:rPr>
              <a:t>Allée D2</a:t>
            </a:r>
            <a:endParaRPr lang="fr-FR" sz="600" dirty="0">
              <a:solidFill>
                <a:sysClr val="windowText" lastClr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648076" y="4176854"/>
            <a:ext cx="107950" cy="207822"/>
          </a:xfrm>
          <a:prstGeom prst="rect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600" dirty="0">
              <a:solidFill>
                <a:sysClr val="windowText" lastClr="000000"/>
              </a:solidFill>
            </a:endParaRPr>
          </a:p>
        </p:txBody>
      </p:sp>
      <p:cxnSp>
        <p:nvCxnSpPr>
          <p:cNvPr id="97" name="Connecteur droit avec flèche 96"/>
          <p:cNvCxnSpPr>
            <a:stCxn id="96" idx="0"/>
            <a:endCxn id="100" idx="2"/>
          </p:cNvCxnSpPr>
          <p:nvPr/>
        </p:nvCxnSpPr>
        <p:spPr>
          <a:xfrm flipV="1">
            <a:off x="3702051" y="3354854"/>
            <a:ext cx="256380" cy="8220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/>
          <p:cNvSpPr txBox="1"/>
          <p:nvPr/>
        </p:nvSpPr>
        <p:spPr>
          <a:xfrm>
            <a:off x="3611562" y="3093244"/>
            <a:ext cx="693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Terrasse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07" name="Connecteur droit avec flèche 106"/>
          <p:cNvCxnSpPr>
            <a:stCxn id="38" idx="3"/>
            <a:endCxn id="108" idx="0"/>
          </p:cNvCxnSpPr>
          <p:nvPr/>
        </p:nvCxnSpPr>
        <p:spPr>
          <a:xfrm flipH="1">
            <a:off x="3909219" y="4734849"/>
            <a:ext cx="656776" cy="441195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3487738" y="5176044"/>
            <a:ext cx="842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Pos. sniper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10" name="Connecteur droit avec flèche 109"/>
          <p:cNvCxnSpPr>
            <a:endCxn id="108" idx="0"/>
          </p:cNvCxnSpPr>
          <p:nvPr/>
        </p:nvCxnSpPr>
        <p:spPr>
          <a:xfrm flipH="1">
            <a:off x="3909219" y="4702175"/>
            <a:ext cx="446884" cy="473869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>
            <a:stCxn id="40" idx="4"/>
            <a:endCxn id="108" idx="0"/>
          </p:cNvCxnSpPr>
          <p:nvPr/>
        </p:nvCxnSpPr>
        <p:spPr>
          <a:xfrm>
            <a:off x="3902710" y="4611369"/>
            <a:ext cx="6509" cy="564675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ZoneTexte 122"/>
          <p:cNvSpPr txBox="1"/>
          <p:nvPr/>
        </p:nvSpPr>
        <p:spPr>
          <a:xfrm>
            <a:off x="3328988" y="3404394"/>
            <a:ext cx="43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D11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24" name="Connecteur droit avec flèche 123"/>
          <p:cNvCxnSpPr>
            <a:stCxn id="45" idx="1"/>
            <a:endCxn id="123" idx="2"/>
          </p:cNvCxnSpPr>
          <p:nvPr/>
        </p:nvCxnSpPr>
        <p:spPr>
          <a:xfrm flipH="1" flipV="1">
            <a:off x="3548857" y="3666004"/>
            <a:ext cx="64638" cy="328491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Ellipse 130"/>
          <p:cNvSpPr/>
          <p:nvPr/>
        </p:nvSpPr>
        <p:spPr>
          <a:xfrm>
            <a:off x="3609975" y="4524375"/>
            <a:ext cx="45719" cy="45719"/>
          </a:xfrm>
          <a:prstGeom prst="ellipse">
            <a:avLst/>
          </a:prstGeom>
          <a:solidFill>
            <a:srgbClr val="D23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ZoneTexte 131"/>
          <p:cNvSpPr txBox="1"/>
          <p:nvPr/>
        </p:nvSpPr>
        <p:spPr>
          <a:xfrm>
            <a:off x="3078163" y="5226844"/>
            <a:ext cx="43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D21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33" name="Connecteur droit avec flèche 132"/>
          <p:cNvCxnSpPr>
            <a:stCxn id="131" idx="3"/>
            <a:endCxn id="132" idx="0"/>
          </p:cNvCxnSpPr>
          <p:nvPr/>
        </p:nvCxnSpPr>
        <p:spPr>
          <a:xfrm flipH="1">
            <a:off x="3298032" y="4563399"/>
            <a:ext cx="318638" cy="663445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2897188" y="3128169"/>
            <a:ext cx="43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D12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39" name="Connecteur droit avec flèche 138"/>
          <p:cNvCxnSpPr>
            <a:stCxn id="43" idx="0"/>
            <a:endCxn id="138" idx="2"/>
          </p:cNvCxnSpPr>
          <p:nvPr/>
        </p:nvCxnSpPr>
        <p:spPr>
          <a:xfrm flipH="1" flipV="1">
            <a:off x="3117057" y="3389779"/>
            <a:ext cx="159543" cy="566271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2630488" y="5328444"/>
            <a:ext cx="4397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D22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43" name="Connecteur droit avec flèche 142"/>
          <p:cNvCxnSpPr>
            <a:stCxn id="41" idx="4"/>
            <a:endCxn id="142" idx="0"/>
          </p:cNvCxnSpPr>
          <p:nvPr/>
        </p:nvCxnSpPr>
        <p:spPr>
          <a:xfrm flipH="1">
            <a:off x="2850357" y="4622800"/>
            <a:ext cx="424656" cy="705644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ZoneTexte 144"/>
          <p:cNvSpPr txBox="1"/>
          <p:nvPr/>
        </p:nvSpPr>
        <p:spPr>
          <a:xfrm>
            <a:off x="2393951" y="3455194"/>
            <a:ext cx="869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ysClr val="windowText" lastClr="000000"/>
                </a:solidFill>
              </a:rPr>
              <a:t>Central D</a:t>
            </a:r>
            <a:endParaRPr lang="fr-F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146" name="Connecteur droit avec flèche 145"/>
          <p:cNvCxnSpPr>
            <a:stCxn id="44" idx="1"/>
            <a:endCxn id="145" idx="2"/>
          </p:cNvCxnSpPr>
          <p:nvPr/>
        </p:nvCxnSpPr>
        <p:spPr>
          <a:xfrm flipH="1" flipV="1">
            <a:off x="2828926" y="3716804"/>
            <a:ext cx="463431" cy="570310"/>
          </a:xfrm>
          <a:prstGeom prst="straightConnector1">
            <a:avLst/>
          </a:prstGeom>
          <a:ln>
            <a:solidFill>
              <a:srgbClr val="D23AC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Flèche droite 150"/>
          <p:cNvSpPr/>
          <p:nvPr/>
        </p:nvSpPr>
        <p:spPr>
          <a:xfrm>
            <a:off x="2746374" y="4502151"/>
            <a:ext cx="422275" cy="95250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2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52" name="Flèche droite 151"/>
          <p:cNvSpPr/>
          <p:nvPr/>
        </p:nvSpPr>
        <p:spPr>
          <a:xfrm>
            <a:off x="2733674" y="3968751"/>
            <a:ext cx="422275" cy="92074"/>
          </a:xfrm>
          <a:prstGeom prst="rightArrow">
            <a:avLst/>
          </a:prstGeom>
          <a:solidFill>
            <a:schemeClr val="accent6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3" name="ZoneTexte 82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04" name="ZoneTexte 10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28" name="Ellipse 27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33" name="Ellipse 32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2616409" y="38897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2252871" y="436437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2436686" y="402562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1590531" y="431230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2150919" y="39805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633870" y="46025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" name="Connecteur droit avec flèche 42"/>
          <p:cNvCxnSpPr>
            <a:stCxn id="42" idx="0"/>
          </p:cNvCxnSpPr>
          <p:nvPr/>
        </p:nvCxnSpPr>
        <p:spPr>
          <a:xfrm flipV="1">
            <a:off x="2677263" y="4559300"/>
            <a:ext cx="288187" cy="4320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38" idx="4"/>
          </p:cNvCxnSpPr>
          <p:nvPr/>
        </p:nvCxnSpPr>
        <p:spPr>
          <a:xfrm>
            <a:off x="2296264" y="4451032"/>
            <a:ext cx="294536" cy="20986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40" idx="4"/>
          </p:cNvCxnSpPr>
          <p:nvPr/>
        </p:nvCxnSpPr>
        <p:spPr>
          <a:xfrm>
            <a:off x="1630132" y="4391343"/>
            <a:ext cx="1652818" cy="1743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39" idx="5"/>
          </p:cNvCxnSpPr>
          <p:nvPr/>
        </p:nvCxnSpPr>
        <p:spPr>
          <a:xfrm flipV="1">
            <a:off x="2527038" y="4019550"/>
            <a:ext cx="463812" cy="9004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41" idx="0"/>
          </p:cNvCxnSpPr>
          <p:nvPr/>
        </p:nvCxnSpPr>
        <p:spPr>
          <a:xfrm>
            <a:off x="2190520" y="3980521"/>
            <a:ext cx="984480" cy="3267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37" idx="4"/>
          </p:cNvCxnSpPr>
          <p:nvPr/>
        </p:nvCxnSpPr>
        <p:spPr>
          <a:xfrm>
            <a:off x="2659802" y="3976370"/>
            <a:ext cx="216748" cy="749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435309" y="42135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522621" y="397702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623886" y="429867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752331" y="395035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760269" y="444407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1681370" y="42088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0"/>
          </p:cNvCxnSpPr>
          <p:nvPr/>
        </p:nvCxnSpPr>
        <p:spPr>
          <a:xfrm flipV="1">
            <a:off x="1724763" y="4038600"/>
            <a:ext cx="434237" cy="17020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4"/>
          </p:cNvCxnSpPr>
          <p:nvPr/>
        </p:nvCxnSpPr>
        <p:spPr>
          <a:xfrm>
            <a:off x="1566014" y="4063682"/>
            <a:ext cx="186586" cy="12731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4"/>
          </p:cNvCxnSpPr>
          <p:nvPr/>
        </p:nvCxnSpPr>
        <p:spPr>
          <a:xfrm>
            <a:off x="791932" y="4029393"/>
            <a:ext cx="947968" cy="4095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6"/>
          </p:cNvCxnSpPr>
          <p:nvPr/>
        </p:nvCxnSpPr>
        <p:spPr>
          <a:xfrm>
            <a:off x="1729740" y="4347865"/>
            <a:ext cx="340360" cy="7808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5"/>
          </p:cNvCxnSpPr>
          <p:nvPr/>
        </p:nvCxnSpPr>
        <p:spPr>
          <a:xfrm>
            <a:off x="827872" y="4511531"/>
            <a:ext cx="1781978" cy="3506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0"/>
          </p:cNvCxnSpPr>
          <p:nvPr/>
        </p:nvCxnSpPr>
        <p:spPr>
          <a:xfrm flipV="1">
            <a:off x="1478702" y="4184650"/>
            <a:ext cx="661248" cy="289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Attaque/Défense A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Wingdings" pitchFamily="2" charset="2"/>
              </a:rPr>
              <a:t>E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15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A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8508574" y="33906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7966284" y="318105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8276164" y="320264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907828" y="248255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8342168" y="24723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8100886" y="32239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>
            <a:stCxn id="15" idx="3"/>
          </p:cNvCxnSpPr>
          <p:nvPr/>
        </p:nvCxnSpPr>
        <p:spPr>
          <a:xfrm flipH="1">
            <a:off x="8394700" y="3464570"/>
            <a:ext cx="126584" cy="18668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7" idx="4"/>
          </p:cNvCxnSpPr>
          <p:nvPr/>
        </p:nvCxnSpPr>
        <p:spPr>
          <a:xfrm>
            <a:off x="8381769" y="2551430"/>
            <a:ext cx="6581" cy="136017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5" idx="7"/>
          </p:cNvCxnSpPr>
          <p:nvPr/>
        </p:nvCxnSpPr>
        <p:spPr>
          <a:xfrm>
            <a:off x="8350240" y="3215336"/>
            <a:ext cx="12710" cy="58831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26" idx="3"/>
          </p:cNvCxnSpPr>
          <p:nvPr/>
        </p:nvCxnSpPr>
        <p:spPr>
          <a:xfrm flipH="1">
            <a:off x="7829550" y="2550016"/>
            <a:ext cx="89877" cy="131078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16" idx="3"/>
          </p:cNvCxnSpPr>
          <p:nvPr/>
        </p:nvCxnSpPr>
        <p:spPr>
          <a:xfrm flipH="1">
            <a:off x="7867650" y="3255020"/>
            <a:ext cx="111344" cy="396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8" idx="5"/>
          </p:cNvCxnSpPr>
          <p:nvPr/>
        </p:nvCxnSpPr>
        <p:spPr>
          <a:xfrm flipH="1">
            <a:off x="8159750" y="3307912"/>
            <a:ext cx="31488" cy="508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7841824" y="375255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8258384" y="37716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8053914" y="394559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8320578" y="405735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323118" y="44662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240586" y="438598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11" idx="5"/>
          </p:cNvCxnSpPr>
          <p:nvPr/>
        </p:nvCxnSpPr>
        <p:spPr>
          <a:xfrm>
            <a:off x="7915900" y="3826520"/>
            <a:ext cx="15250" cy="4724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9" idx="2"/>
          </p:cNvCxnSpPr>
          <p:nvPr/>
        </p:nvCxnSpPr>
        <p:spPr>
          <a:xfrm flipH="1" flipV="1">
            <a:off x="7404100" y="4464050"/>
            <a:ext cx="919018" cy="4176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7" idx="2"/>
          </p:cNvCxnSpPr>
          <p:nvPr/>
        </p:nvCxnSpPr>
        <p:spPr>
          <a:xfrm flipH="1">
            <a:off x="7835900" y="3988923"/>
            <a:ext cx="218014" cy="15127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8" idx="1"/>
          </p:cNvCxnSpPr>
          <p:nvPr/>
        </p:nvCxnSpPr>
        <p:spPr>
          <a:xfrm flipH="1">
            <a:off x="7689850" y="4068930"/>
            <a:ext cx="642327" cy="10937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2" idx="1"/>
          </p:cNvCxnSpPr>
          <p:nvPr/>
        </p:nvCxnSpPr>
        <p:spPr>
          <a:xfrm flipH="1">
            <a:off x="8001000" y="3784296"/>
            <a:ext cx="270094" cy="16540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20" idx="2"/>
          </p:cNvCxnSpPr>
          <p:nvPr/>
        </p:nvCxnSpPr>
        <p:spPr>
          <a:xfrm flipH="1" flipV="1">
            <a:off x="7842250" y="4432300"/>
            <a:ext cx="398336" cy="287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0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B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7059822" y="42469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7305884" y="44755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288086" y="39986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7637318" y="43202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7635730" y="4210708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>
            <a:stCxn id="24" idx="0"/>
          </p:cNvCxnSpPr>
          <p:nvPr/>
        </p:nvCxnSpPr>
        <p:spPr>
          <a:xfrm flipH="1" flipV="1">
            <a:off x="6756400" y="4210050"/>
            <a:ext cx="346815" cy="3685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5" idx="2"/>
          </p:cNvCxnSpPr>
          <p:nvPr/>
        </p:nvCxnSpPr>
        <p:spPr>
          <a:xfrm flipH="1" flipV="1">
            <a:off x="6616700" y="4381500"/>
            <a:ext cx="689184" cy="1373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6" idx="3"/>
          </p:cNvCxnSpPr>
          <p:nvPr/>
        </p:nvCxnSpPr>
        <p:spPr>
          <a:xfrm flipH="1">
            <a:off x="6921500" y="4082612"/>
            <a:ext cx="382088" cy="829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28" idx="1"/>
          </p:cNvCxnSpPr>
          <p:nvPr/>
        </p:nvCxnSpPr>
        <p:spPr>
          <a:xfrm flipH="1" flipV="1">
            <a:off x="6470650" y="4165600"/>
            <a:ext cx="1176679" cy="5668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27" idx="3"/>
          </p:cNvCxnSpPr>
          <p:nvPr/>
        </p:nvCxnSpPr>
        <p:spPr>
          <a:xfrm flipH="1">
            <a:off x="6381750" y="4387706"/>
            <a:ext cx="1267167" cy="11444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6934409" y="4483442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avec flèche 45"/>
          <p:cNvCxnSpPr>
            <a:stCxn id="44" idx="1"/>
          </p:cNvCxnSpPr>
          <p:nvPr/>
        </p:nvCxnSpPr>
        <p:spPr>
          <a:xfrm flipH="1" flipV="1">
            <a:off x="6686550" y="4337050"/>
            <a:ext cx="260569" cy="15908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685046" y="45945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210383" y="4140540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464048" y="4397098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159356" y="44980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373669" y="40344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5461209" y="4140541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0"/>
          </p:cNvCxnSpPr>
          <p:nvPr/>
        </p:nvCxnSpPr>
        <p:spPr>
          <a:xfrm flipH="1" flipV="1">
            <a:off x="5156200" y="4044950"/>
            <a:ext cx="348402" cy="9559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4"/>
          </p:cNvCxnSpPr>
          <p:nvPr/>
        </p:nvCxnSpPr>
        <p:spPr>
          <a:xfrm flipH="1">
            <a:off x="5048250" y="4227194"/>
            <a:ext cx="205526" cy="527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2"/>
          </p:cNvCxnSpPr>
          <p:nvPr/>
        </p:nvCxnSpPr>
        <p:spPr>
          <a:xfrm flipH="1">
            <a:off x="4819651" y="4537563"/>
            <a:ext cx="1339705" cy="7253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0"/>
          </p:cNvCxnSpPr>
          <p:nvPr/>
        </p:nvCxnSpPr>
        <p:spPr>
          <a:xfrm flipH="1" flipV="1">
            <a:off x="4845050" y="4324350"/>
            <a:ext cx="671925" cy="727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2"/>
          </p:cNvCxnSpPr>
          <p:nvPr/>
        </p:nvCxnSpPr>
        <p:spPr>
          <a:xfrm flipH="1">
            <a:off x="4914900" y="4074013"/>
            <a:ext cx="1458769" cy="1538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2"/>
          </p:cNvCxnSpPr>
          <p:nvPr/>
        </p:nvCxnSpPr>
        <p:spPr>
          <a:xfrm flipH="1" flipV="1">
            <a:off x="5003800" y="4578350"/>
            <a:ext cx="681246" cy="5954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0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C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5221496" y="41310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4829383" y="4464390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197348" y="4422498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6203806" y="44916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6208569" y="40281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5448509" y="4121491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avec flèche 29"/>
          <p:cNvCxnSpPr>
            <a:stCxn id="29" idx="3"/>
          </p:cNvCxnSpPr>
          <p:nvPr/>
        </p:nvCxnSpPr>
        <p:spPr>
          <a:xfrm flipH="1">
            <a:off x="5213350" y="4195455"/>
            <a:ext cx="247869" cy="14794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5" idx="4"/>
          </p:cNvCxnSpPr>
          <p:nvPr/>
        </p:nvCxnSpPr>
        <p:spPr>
          <a:xfrm flipH="1">
            <a:off x="4641850" y="4551044"/>
            <a:ext cx="230926" cy="590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7" idx="3"/>
          </p:cNvCxnSpPr>
          <p:nvPr/>
        </p:nvCxnSpPr>
        <p:spPr>
          <a:xfrm flipH="1">
            <a:off x="4508500" y="4559156"/>
            <a:ext cx="1706905" cy="9539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26" idx="1"/>
          </p:cNvCxnSpPr>
          <p:nvPr/>
        </p:nvCxnSpPr>
        <p:spPr>
          <a:xfrm flipH="1" flipV="1">
            <a:off x="4737100" y="4311650"/>
            <a:ext cx="475750" cy="1252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28" idx="5"/>
          </p:cNvCxnSpPr>
          <p:nvPr/>
        </p:nvCxnSpPr>
        <p:spPr>
          <a:xfrm flipH="1" flipV="1">
            <a:off x="4870450" y="4070350"/>
            <a:ext cx="1405722" cy="252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4" idx="0"/>
          </p:cNvCxnSpPr>
          <p:nvPr/>
        </p:nvCxnSpPr>
        <p:spPr>
          <a:xfrm flipH="1" flipV="1">
            <a:off x="4997450" y="4025900"/>
            <a:ext cx="267439" cy="1051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321384" y="4078629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4300745" y="4429465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843336" y="417802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4829031" y="449645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5090969" y="46790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440445" y="42850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2"/>
          </p:cNvCxnSpPr>
          <p:nvPr/>
        </p:nvCxnSpPr>
        <p:spPr>
          <a:xfrm flipH="1" flipV="1">
            <a:off x="4324350" y="4191000"/>
            <a:ext cx="116095" cy="1373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3"/>
          </p:cNvCxnSpPr>
          <p:nvPr/>
        </p:nvCxnSpPr>
        <p:spPr>
          <a:xfrm flipH="1">
            <a:off x="4013200" y="4503429"/>
            <a:ext cx="300255" cy="8127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4"/>
          </p:cNvCxnSpPr>
          <p:nvPr/>
        </p:nvCxnSpPr>
        <p:spPr>
          <a:xfrm flipH="1" flipV="1">
            <a:off x="3378200" y="4552950"/>
            <a:ext cx="1490432" cy="2254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6"/>
          </p:cNvCxnSpPr>
          <p:nvPr/>
        </p:nvCxnSpPr>
        <p:spPr>
          <a:xfrm flipV="1">
            <a:off x="4949190" y="3994150"/>
            <a:ext cx="16510" cy="23306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2"/>
          </p:cNvCxnSpPr>
          <p:nvPr/>
        </p:nvCxnSpPr>
        <p:spPr>
          <a:xfrm flipH="1" flipV="1">
            <a:off x="3352800" y="4324350"/>
            <a:ext cx="1738169" cy="3941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0"/>
          </p:cNvCxnSpPr>
          <p:nvPr/>
        </p:nvCxnSpPr>
        <p:spPr>
          <a:xfrm flipH="1" flipV="1">
            <a:off x="4019550" y="4044950"/>
            <a:ext cx="345227" cy="3367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3626059" y="44612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3751471" y="441517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3827336" y="401927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829031" y="450280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4932219" y="465997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3999120" y="40691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avec flèche 29"/>
          <p:cNvCxnSpPr>
            <a:stCxn id="29" idx="4"/>
          </p:cNvCxnSpPr>
          <p:nvPr/>
        </p:nvCxnSpPr>
        <p:spPr>
          <a:xfrm flipH="1" flipV="1">
            <a:off x="3384551" y="4044951"/>
            <a:ext cx="657962" cy="1108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25" idx="2"/>
          </p:cNvCxnSpPr>
          <p:nvPr/>
        </p:nvCxnSpPr>
        <p:spPr>
          <a:xfrm flipH="1" flipV="1">
            <a:off x="3448050" y="4305300"/>
            <a:ext cx="303421" cy="15320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7" idx="6"/>
          </p:cNvCxnSpPr>
          <p:nvPr/>
        </p:nvCxnSpPr>
        <p:spPr>
          <a:xfrm flipH="1">
            <a:off x="3168650" y="4542326"/>
            <a:ext cx="1739583" cy="3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6" idx="2"/>
          </p:cNvCxnSpPr>
          <p:nvPr/>
        </p:nvCxnSpPr>
        <p:spPr>
          <a:xfrm flipH="1" flipV="1">
            <a:off x="3536950" y="4019550"/>
            <a:ext cx="290386" cy="489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8" idx="3"/>
          </p:cNvCxnSpPr>
          <p:nvPr/>
        </p:nvCxnSpPr>
        <p:spPr>
          <a:xfrm flipH="1" flipV="1">
            <a:off x="3257550" y="4337050"/>
            <a:ext cx="1686268" cy="39038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3669452" y="4222750"/>
            <a:ext cx="848" cy="23846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fr-FR" dirty="0" smtClean="0"/>
              <a:t>Attaque/Défense E</a:t>
            </a:r>
            <a:r>
              <a:rPr lang="fr-FR" dirty="0" smtClean="0">
                <a:sym typeface="Wingdings" pitchFamily="2" charset="2"/>
              </a:rPr>
              <a:t>A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3168859" y="44358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402221" y="442787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3401886" y="406372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4308331" y="441390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836969" y="45012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3179970" y="39103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4"/>
          </p:cNvCxnSpPr>
          <p:nvPr/>
        </p:nvCxnSpPr>
        <p:spPr>
          <a:xfrm flipH="1">
            <a:off x="2755900" y="3997007"/>
            <a:ext cx="467463" cy="349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4"/>
          </p:cNvCxnSpPr>
          <p:nvPr/>
        </p:nvCxnSpPr>
        <p:spPr>
          <a:xfrm flipH="1">
            <a:off x="3060700" y="4514532"/>
            <a:ext cx="384914" cy="8921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3"/>
          </p:cNvCxnSpPr>
          <p:nvPr/>
        </p:nvCxnSpPr>
        <p:spPr>
          <a:xfrm flipH="1">
            <a:off x="3054350" y="4481369"/>
            <a:ext cx="1265580" cy="906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0"/>
          </p:cNvCxnSpPr>
          <p:nvPr/>
        </p:nvCxnSpPr>
        <p:spPr>
          <a:xfrm flipH="1" flipV="1">
            <a:off x="3092450" y="4038600"/>
            <a:ext cx="362363" cy="2512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3"/>
          </p:cNvCxnSpPr>
          <p:nvPr/>
        </p:nvCxnSpPr>
        <p:spPr>
          <a:xfrm flipH="1">
            <a:off x="3270250" y="4568681"/>
            <a:ext cx="1578318" cy="6046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3"/>
          </p:cNvCxnSpPr>
          <p:nvPr/>
        </p:nvCxnSpPr>
        <p:spPr>
          <a:xfrm flipH="1">
            <a:off x="2940050" y="4509780"/>
            <a:ext cx="241519" cy="6857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28" name="Ellipse 27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33" name="Ellipse 32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2044909" y="43151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2144921" y="422467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2557336" y="395577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2955781" y="445835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2252519" y="407577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252870" y="43929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" name="Connecteur droit avec flèche 42"/>
          <p:cNvCxnSpPr>
            <a:stCxn id="42" idx="3"/>
          </p:cNvCxnSpPr>
          <p:nvPr/>
        </p:nvCxnSpPr>
        <p:spPr>
          <a:xfrm flipH="1">
            <a:off x="1847850" y="4466917"/>
            <a:ext cx="417730" cy="5428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38" idx="1"/>
          </p:cNvCxnSpPr>
          <p:nvPr/>
        </p:nvCxnSpPr>
        <p:spPr>
          <a:xfrm flipH="1" flipV="1">
            <a:off x="1733550" y="4216400"/>
            <a:ext cx="424081" cy="2096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40" idx="4"/>
          </p:cNvCxnSpPr>
          <p:nvPr/>
        </p:nvCxnSpPr>
        <p:spPr>
          <a:xfrm flipH="1" flipV="1">
            <a:off x="1625600" y="4483100"/>
            <a:ext cx="1369782" cy="5429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39" idx="2"/>
          </p:cNvCxnSpPr>
          <p:nvPr/>
        </p:nvCxnSpPr>
        <p:spPr>
          <a:xfrm flipH="1" flipV="1">
            <a:off x="2165350" y="3962400"/>
            <a:ext cx="391986" cy="4256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41" idx="4"/>
          </p:cNvCxnSpPr>
          <p:nvPr/>
        </p:nvCxnSpPr>
        <p:spPr>
          <a:xfrm flipH="1">
            <a:off x="1987550" y="4154805"/>
            <a:ext cx="304570" cy="5524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37" idx="4"/>
          </p:cNvCxnSpPr>
          <p:nvPr/>
        </p:nvCxnSpPr>
        <p:spPr>
          <a:xfrm flipH="1">
            <a:off x="1790700" y="4401820"/>
            <a:ext cx="297602" cy="4318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435309" y="42707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528971" y="394527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560386" y="422247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1679431" y="451550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1757219" y="43107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1668670" y="42024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0"/>
          </p:cNvCxnSpPr>
          <p:nvPr/>
        </p:nvCxnSpPr>
        <p:spPr>
          <a:xfrm flipV="1">
            <a:off x="1712063" y="4089400"/>
            <a:ext cx="453287" cy="11305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4"/>
          </p:cNvCxnSpPr>
          <p:nvPr/>
        </p:nvCxnSpPr>
        <p:spPr>
          <a:xfrm flipH="1">
            <a:off x="1409700" y="4031932"/>
            <a:ext cx="162664" cy="8921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2"/>
          </p:cNvCxnSpPr>
          <p:nvPr/>
        </p:nvCxnSpPr>
        <p:spPr>
          <a:xfrm flipH="1" flipV="1">
            <a:off x="876300" y="4387850"/>
            <a:ext cx="803131" cy="16717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1"/>
          </p:cNvCxnSpPr>
          <p:nvPr/>
        </p:nvCxnSpPr>
        <p:spPr>
          <a:xfrm flipH="1" flipV="1">
            <a:off x="1371600" y="4121150"/>
            <a:ext cx="204288" cy="1157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3"/>
          </p:cNvCxnSpPr>
          <p:nvPr/>
        </p:nvCxnSpPr>
        <p:spPr>
          <a:xfrm flipH="1">
            <a:off x="1270000" y="4378181"/>
            <a:ext cx="498818" cy="10491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4"/>
          </p:cNvCxnSpPr>
          <p:nvPr/>
        </p:nvCxnSpPr>
        <p:spPr>
          <a:xfrm flipH="1">
            <a:off x="1428750" y="4357370"/>
            <a:ext cx="49952" cy="1257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15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A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8203774" y="29080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8036134" y="29080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7838014" y="311374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990378" y="332710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8272318" y="33423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8100886" y="30715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>
            <a:stCxn id="15" idx="7"/>
          </p:cNvCxnSpPr>
          <p:nvPr/>
        </p:nvCxnSpPr>
        <p:spPr>
          <a:xfrm flipV="1">
            <a:off x="8277850" y="2766060"/>
            <a:ext cx="66050" cy="15463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7" idx="7"/>
          </p:cNvCxnSpPr>
          <p:nvPr/>
        </p:nvCxnSpPr>
        <p:spPr>
          <a:xfrm flipV="1">
            <a:off x="8339921" y="2628901"/>
            <a:ext cx="103042" cy="72501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5" idx="7"/>
          </p:cNvCxnSpPr>
          <p:nvPr/>
        </p:nvCxnSpPr>
        <p:spPr>
          <a:xfrm flipV="1">
            <a:off x="7912090" y="2735580"/>
            <a:ext cx="111770" cy="3908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26" idx="1"/>
          </p:cNvCxnSpPr>
          <p:nvPr/>
        </p:nvCxnSpPr>
        <p:spPr>
          <a:xfrm flipH="1" flipV="1">
            <a:off x="7901940" y="2636520"/>
            <a:ext cx="100037" cy="70216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16" idx="1"/>
          </p:cNvCxnSpPr>
          <p:nvPr/>
        </p:nvCxnSpPr>
        <p:spPr>
          <a:xfrm flipH="1" flipV="1">
            <a:off x="7825740" y="2811780"/>
            <a:ext cx="223104" cy="1089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8" idx="6"/>
          </p:cNvCxnSpPr>
          <p:nvPr/>
        </p:nvCxnSpPr>
        <p:spPr>
          <a:xfrm flipV="1">
            <a:off x="8206740" y="2895600"/>
            <a:ext cx="167640" cy="22512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7841824" y="33525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8315534" y="354300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8269814" y="373604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7850678" y="376525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380268" y="38503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113586" y="38462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11" idx="7"/>
          </p:cNvCxnSpPr>
          <p:nvPr/>
        </p:nvCxnSpPr>
        <p:spPr>
          <a:xfrm flipV="1">
            <a:off x="7915900" y="3022600"/>
            <a:ext cx="53350" cy="34259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9" idx="7"/>
          </p:cNvCxnSpPr>
          <p:nvPr/>
        </p:nvCxnSpPr>
        <p:spPr>
          <a:xfrm flipH="1" flipV="1">
            <a:off x="8420100" y="2895600"/>
            <a:ext cx="27771" cy="96632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7" idx="7"/>
          </p:cNvCxnSpPr>
          <p:nvPr/>
        </p:nvCxnSpPr>
        <p:spPr>
          <a:xfrm flipV="1">
            <a:off x="8343890" y="3357880"/>
            <a:ext cx="111770" cy="3908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8" idx="1"/>
          </p:cNvCxnSpPr>
          <p:nvPr/>
        </p:nvCxnSpPr>
        <p:spPr>
          <a:xfrm flipH="1" flipV="1">
            <a:off x="7842250" y="2952750"/>
            <a:ext cx="20027" cy="82408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2" idx="1"/>
          </p:cNvCxnSpPr>
          <p:nvPr/>
        </p:nvCxnSpPr>
        <p:spPr>
          <a:xfrm flipV="1">
            <a:off x="8328244" y="3130550"/>
            <a:ext cx="9306" cy="42514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20" idx="0"/>
          </p:cNvCxnSpPr>
          <p:nvPr/>
        </p:nvCxnSpPr>
        <p:spPr>
          <a:xfrm flipV="1">
            <a:off x="8166513" y="3517900"/>
            <a:ext cx="18637" cy="32833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0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B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7345572" y="42024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7350334" y="43167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129336" y="42526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7034068" y="44853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6810230" y="4223408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>
            <a:stCxn id="24" idx="6"/>
          </p:cNvCxnSpPr>
          <p:nvPr/>
        </p:nvCxnSpPr>
        <p:spPr>
          <a:xfrm flipV="1">
            <a:off x="7432358" y="4176713"/>
            <a:ext cx="449580" cy="6906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5" idx="4"/>
          </p:cNvCxnSpPr>
          <p:nvPr/>
        </p:nvCxnSpPr>
        <p:spPr>
          <a:xfrm>
            <a:off x="7393727" y="4403407"/>
            <a:ext cx="350098" cy="971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6" idx="1"/>
          </p:cNvCxnSpPr>
          <p:nvPr/>
        </p:nvCxnSpPr>
        <p:spPr>
          <a:xfrm flipV="1">
            <a:off x="7144838" y="4119563"/>
            <a:ext cx="765675" cy="14748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28" idx="7"/>
          </p:cNvCxnSpPr>
          <p:nvPr/>
        </p:nvCxnSpPr>
        <p:spPr>
          <a:xfrm flipV="1">
            <a:off x="6877833" y="4195763"/>
            <a:ext cx="1075542" cy="3921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27" idx="7"/>
          </p:cNvCxnSpPr>
          <p:nvPr/>
        </p:nvCxnSpPr>
        <p:spPr>
          <a:xfrm flipV="1">
            <a:off x="7101671" y="4395788"/>
            <a:ext cx="665967" cy="10113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7302709" y="4483442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avec flèche 45"/>
          <p:cNvCxnSpPr>
            <a:stCxn id="44" idx="7"/>
          </p:cNvCxnSpPr>
          <p:nvPr/>
        </p:nvCxnSpPr>
        <p:spPr>
          <a:xfrm flipV="1">
            <a:off x="7376785" y="4314825"/>
            <a:ext cx="386090" cy="1813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377196" y="43850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607383" y="4280240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6549898" y="4485998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387956" y="41551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373669" y="40344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6616909" y="4223091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0"/>
          </p:cNvCxnSpPr>
          <p:nvPr/>
        </p:nvCxnSpPr>
        <p:spPr>
          <a:xfrm flipV="1">
            <a:off x="6660302" y="4159250"/>
            <a:ext cx="400898" cy="6384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4"/>
          </p:cNvCxnSpPr>
          <p:nvPr/>
        </p:nvCxnSpPr>
        <p:spPr>
          <a:xfrm>
            <a:off x="6650776" y="4366894"/>
            <a:ext cx="488212" cy="114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6"/>
          </p:cNvCxnSpPr>
          <p:nvPr/>
        </p:nvCxnSpPr>
        <p:spPr>
          <a:xfrm>
            <a:off x="6467158" y="4194663"/>
            <a:ext cx="1292542" cy="903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0"/>
          </p:cNvCxnSpPr>
          <p:nvPr/>
        </p:nvCxnSpPr>
        <p:spPr>
          <a:xfrm flipV="1">
            <a:off x="6602825" y="4419600"/>
            <a:ext cx="833025" cy="6639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5"/>
          </p:cNvCxnSpPr>
          <p:nvPr/>
        </p:nvCxnSpPr>
        <p:spPr>
          <a:xfrm>
            <a:off x="6441272" y="4101956"/>
            <a:ext cx="1483528" cy="5094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0"/>
          </p:cNvCxnSpPr>
          <p:nvPr/>
        </p:nvCxnSpPr>
        <p:spPr>
          <a:xfrm>
            <a:off x="6420589" y="4385016"/>
            <a:ext cx="634261" cy="4093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0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C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5221496" y="41310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5483433" y="4407240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057648" y="4200248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305156" y="46186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4328969" y="419959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5473909" y="4121491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avec flèche 29"/>
          <p:cNvCxnSpPr>
            <a:stCxn id="29" idx="0"/>
          </p:cNvCxnSpPr>
          <p:nvPr/>
        </p:nvCxnSpPr>
        <p:spPr>
          <a:xfrm flipV="1">
            <a:off x="5517302" y="4110038"/>
            <a:ext cx="612036" cy="1145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5" idx="4"/>
          </p:cNvCxnSpPr>
          <p:nvPr/>
        </p:nvCxnSpPr>
        <p:spPr>
          <a:xfrm>
            <a:off x="5526826" y="4493894"/>
            <a:ext cx="488212" cy="114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7" idx="6"/>
          </p:cNvCxnSpPr>
          <p:nvPr/>
        </p:nvCxnSpPr>
        <p:spPr>
          <a:xfrm flipV="1">
            <a:off x="4384358" y="4510088"/>
            <a:ext cx="1840230" cy="14812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26" idx="6"/>
          </p:cNvCxnSpPr>
          <p:nvPr/>
        </p:nvCxnSpPr>
        <p:spPr>
          <a:xfrm>
            <a:off x="5163502" y="4249440"/>
            <a:ext cx="775336" cy="34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28" idx="5"/>
          </p:cNvCxnSpPr>
          <p:nvPr/>
        </p:nvCxnSpPr>
        <p:spPr>
          <a:xfrm>
            <a:off x="4396572" y="4267056"/>
            <a:ext cx="1585128" cy="11444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4" idx="0"/>
          </p:cNvCxnSpPr>
          <p:nvPr/>
        </p:nvCxnSpPr>
        <p:spPr>
          <a:xfrm flipV="1">
            <a:off x="5264889" y="4043363"/>
            <a:ext cx="773961" cy="8765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321384" y="4078629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4326145" y="4359615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3547936" y="419072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3076431" y="450915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3262169" y="42472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326145" y="416435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20" idx="4"/>
          </p:cNvCxnSpPr>
          <p:nvPr/>
        </p:nvCxnSpPr>
        <p:spPr>
          <a:xfrm>
            <a:off x="4369538" y="4251007"/>
            <a:ext cx="283425" cy="4476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0"/>
          </p:cNvCxnSpPr>
          <p:nvPr/>
        </p:nvCxnSpPr>
        <p:spPr>
          <a:xfrm flipV="1">
            <a:off x="4369538" y="4324350"/>
            <a:ext cx="388199" cy="3526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6"/>
          </p:cNvCxnSpPr>
          <p:nvPr/>
        </p:nvCxnSpPr>
        <p:spPr>
          <a:xfrm>
            <a:off x="3155633" y="4548676"/>
            <a:ext cx="1635442" cy="3761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0"/>
          </p:cNvCxnSpPr>
          <p:nvPr/>
        </p:nvCxnSpPr>
        <p:spPr>
          <a:xfrm flipV="1">
            <a:off x="3600863" y="4095750"/>
            <a:ext cx="471075" cy="949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9" idx="5"/>
          </p:cNvCxnSpPr>
          <p:nvPr/>
        </p:nvCxnSpPr>
        <p:spPr>
          <a:xfrm>
            <a:off x="3329772" y="4314681"/>
            <a:ext cx="1561316" cy="37161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0"/>
          </p:cNvCxnSpPr>
          <p:nvPr/>
        </p:nvCxnSpPr>
        <p:spPr>
          <a:xfrm flipV="1">
            <a:off x="4364777" y="3995738"/>
            <a:ext cx="302473" cy="8289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8355" y="644597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</a:t>
            </a:r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3" name="Image 2" descr="MarkovSt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105"/>
            <a:ext cx="9144000" cy="466344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94800" y="163290"/>
            <a:ext cx="160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Station Markov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1109518" y="60474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757486" y="6081436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288590" y="5948386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860358" y="5948386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432126" y="593624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6359734" y="59788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359734" y="61312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6359734" y="628366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09518" y="6199846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3568909" y="4207216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3668921" y="4307228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3262186" y="4038323"/>
            <a:ext cx="105854" cy="98384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3076431" y="4509159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3262169" y="4247221"/>
            <a:ext cx="79202" cy="7903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3211720" y="4412003"/>
            <a:ext cx="86786" cy="866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avec flèche 29"/>
          <p:cNvCxnSpPr>
            <a:stCxn id="29" idx="0"/>
          </p:cNvCxnSpPr>
          <p:nvPr/>
        </p:nvCxnSpPr>
        <p:spPr>
          <a:xfrm flipV="1">
            <a:off x="3255113" y="4124325"/>
            <a:ext cx="392962" cy="28767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25" idx="4"/>
          </p:cNvCxnSpPr>
          <p:nvPr/>
        </p:nvCxnSpPr>
        <p:spPr>
          <a:xfrm>
            <a:off x="3712314" y="4393882"/>
            <a:ext cx="669186" cy="1352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7" idx="6"/>
          </p:cNvCxnSpPr>
          <p:nvPr/>
        </p:nvCxnSpPr>
        <p:spPr>
          <a:xfrm>
            <a:off x="3155633" y="4548676"/>
            <a:ext cx="1635442" cy="3761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6" idx="0"/>
          </p:cNvCxnSpPr>
          <p:nvPr/>
        </p:nvCxnSpPr>
        <p:spPr>
          <a:xfrm>
            <a:off x="3315113" y="4038323"/>
            <a:ext cx="532987" cy="669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8" idx="5"/>
          </p:cNvCxnSpPr>
          <p:nvPr/>
        </p:nvCxnSpPr>
        <p:spPr>
          <a:xfrm>
            <a:off x="3329772" y="4314681"/>
            <a:ext cx="1561316" cy="37161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3612302" y="4124325"/>
            <a:ext cx="302473" cy="8289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295</Words>
  <Application>Microsoft Office PowerPoint</Application>
  <PresentationFormat>Affichage à l'écran (4:3)</PresentationFormat>
  <Paragraphs>141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Attaque/Défense EA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19</cp:revision>
  <dcterms:created xsi:type="dcterms:W3CDTF">2013-07-03T09:50:23Z</dcterms:created>
  <dcterms:modified xsi:type="dcterms:W3CDTF">2013-11-18T09:21:50Z</dcterms:modified>
</cp:coreProperties>
</file>