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7880" autoAdjust="0"/>
    <p:restoredTop sz="94660"/>
  </p:normalViewPr>
  <p:slideViewPr>
    <p:cSldViewPr>
      <p:cViewPr>
        <p:scale>
          <a:sx n="125" d="100"/>
          <a:sy n="125" d="100"/>
        </p:scale>
        <p:origin x="-163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B328-7821-4804-9222-4C1BF299B515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7862-BEC9-4506-A083-570BDCBA43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B328-7821-4804-9222-4C1BF299B515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7862-BEC9-4506-A083-570BDCBA43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B328-7821-4804-9222-4C1BF299B515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7862-BEC9-4506-A083-570BDCBA43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B328-7821-4804-9222-4C1BF299B515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7862-BEC9-4506-A083-570BDCBA43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B328-7821-4804-9222-4C1BF299B515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7862-BEC9-4506-A083-570BDCBA43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B328-7821-4804-9222-4C1BF299B515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7862-BEC9-4506-A083-570BDCBA43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B328-7821-4804-9222-4C1BF299B515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7862-BEC9-4506-A083-570BDCBA43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B328-7821-4804-9222-4C1BF299B515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7862-BEC9-4506-A083-570BDCBA43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B328-7821-4804-9222-4C1BF299B515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7862-BEC9-4506-A083-570BDCBA43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B328-7821-4804-9222-4C1BF299B515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7862-BEC9-4506-A083-570BDCBA43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B328-7821-4804-9222-4C1BF299B515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7862-BEC9-4506-A083-570BDCBA43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BB328-7821-4804-9222-4C1BF299B515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87862-BEC9-4506-A083-570BDCBA43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Shearwater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760220"/>
            <a:ext cx="9144000" cy="333756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grpSp>
        <p:nvGrpSpPr>
          <p:cNvPr id="23" name="Groupe 22"/>
          <p:cNvGrpSpPr/>
          <p:nvPr/>
        </p:nvGrpSpPr>
        <p:grpSpPr>
          <a:xfrm>
            <a:off x="2627784" y="2456892"/>
            <a:ext cx="252028" cy="756084"/>
            <a:chOff x="2627784" y="2456892"/>
            <a:chExt cx="252028" cy="756084"/>
          </a:xfrm>
        </p:grpSpPr>
        <p:cxnSp>
          <p:nvCxnSpPr>
            <p:cNvPr id="8" name="Connecteur droit 7"/>
            <p:cNvCxnSpPr/>
            <p:nvPr/>
          </p:nvCxnSpPr>
          <p:spPr>
            <a:xfrm>
              <a:off x="2627784" y="2456892"/>
              <a:ext cx="18002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9"/>
            <p:cNvCxnSpPr/>
            <p:nvPr/>
          </p:nvCxnSpPr>
          <p:spPr>
            <a:xfrm>
              <a:off x="2807804" y="2456892"/>
              <a:ext cx="0" cy="57606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>
              <a:off x="2807804" y="3032956"/>
              <a:ext cx="72008" cy="10801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/>
          </p:nvCxnSpPr>
          <p:spPr>
            <a:xfrm>
              <a:off x="2879812" y="3140968"/>
              <a:ext cx="0" cy="7200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>
              <a:off x="2627784" y="2456892"/>
              <a:ext cx="0" cy="39604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>
            <a:xfrm>
              <a:off x="2627784" y="2852936"/>
              <a:ext cx="7200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>
              <a:off x="2699792" y="2852936"/>
              <a:ext cx="0" cy="36004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>
            <a:xfrm>
              <a:off x="2699792" y="3212976"/>
              <a:ext cx="18002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Connecteur droit avec flèche 24"/>
          <p:cNvCxnSpPr>
            <a:endCxn id="28" idx="2"/>
          </p:cNvCxnSpPr>
          <p:nvPr/>
        </p:nvCxnSpPr>
        <p:spPr>
          <a:xfrm flipH="1" flipV="1">
            <a:off x="873869" y="1638092"/>
            <a:ext cx="709800" cy="9988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179512" y="1268760"/>
            <a:ext cx="1388713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Pos. sniper A</a:t>
            </a:r>
            <a:endParaRPr lang="fr-FR" dirty="0"/>
          </a:p>
        </p:txBody>
      </p:sp>
      <p:sp>
        <p:nvSpPr>
          <p:cNvPr id="30" name="Rectangle 29"/>
          <p:cNvSpPr/>
          <p:nvPr/>
        </p:nvSpPr>
        <p:spPr>
          <a:xfrm>
            <a:off x="2303748" y="2240868"/>
            <a:ext cx="1296144" cy="216024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²</a:t>
            </a:r>
            <a:endParaRPr lang="fr-FR" dirty="0"/>
          </a:p>
        </p:txBody>
      </p:sp>
      <p:sp>
        <p:nvSpPr>
          <p:cNvPr id="31" name="ZoneTexte 30"/>
          <p:cNvSpPr txBox="1"/>
          <p:nvPr/>
        </p:nvSpPr>
        <p:spPr>
          <a:xfrm>
            <a:off x="3619560" y="44624"/>
            <a:ext cx="1904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err="1" smtClean="0"/>
              <a:t>Shearwater</a:t>
            </a:r>
            <a:endParaRPr lang="fr-FR" sz="2800" b="1" dirty="0"/>
          </a:p>
        </p:txBody>
      </p:sp>
      <p:cxnSp>
        <p:nvCxnSpPr>
          <p:cNvPr id="33" name="Connecteur droit avec flèche 32"/>
          <p:cNvCxnSpPr>
            <a:stCxn id="30" idx="0"/>
            <a:endCxn id="36" idx="2"/>
          </p:cNvCxnSpPr>
          <p:nvPr/>
        </p:nvCxnSpPr>
        <p:spPr>
          <a:xfrm flipH="1" flipV="1">
            <a:off x="1559325" y="1134036"/>
            <a:ext cx="1392495" cy="11068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/>
          <p:cNvSpPr txBox="1"/>
          <p:nvPr/>
        </p:nvSpPr>
        <p:spPr>
          <a:xfrm>
            <a:off x="935596" y="764704"/>
            <a:ext cx="1247457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Allée Alpha</a:t>
            </a:r>
            <a:endParaRPr lang="fr-FR" dirty="0"/>
          </a:p>
        </p:txBody>
      </p:sp>
      <p:sp>
        <p:nvSpPr>
          <p:cNvPr id="40" name="Ellipse 39"/>
          <p:cNvSpPr/>
          <p:nvPr/>
        </p:nvSpPr>
        <p:spPr>
          <a:xfrm>
            <a:off x="3275856" y="3104964"/>
            <a:ext cx="45719" cy="457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1" name="Connecteur droit avec flèche 40"/>
          <p:cNvCxnSpPr>
            <a:stCxn id="40" idx="0"/>
            <a:endCxn id="42" idx="2"/>
          </p:cNvCxnSpPr>
          <p:nvPr/>
        </p:nvCxnSpPr>
        <p:spPr>
          <a:xfrm flipH="1" flipV="1">
            <a:off x="2451188" y="1638092"/>
            <a:ext cx="847528" cy="14668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/>
          <p:cNvSpPr txBox="1"/>
          <p:nvPr/>
        </p:nvSpPr>
        <p:spPr>
          <a:xfrm>
            <a:off x="2015716" y="1268760"/>
            <a:ext cx="870944" cy="3693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Pos. A2</a:t>
            </a:r>
            <a:endParaRPr lang="fr-FR" dirty="0"/>
          </a:p>
        </p:txBody>
      </p:sp>
      <p:cxnSp>
        <p:nvCxnSpPr>
          <p:cNvPr id="45" name="Connecteur droit avec flèche 44"/>
          <p:cNvCxnSpPr>
            <a:stCxn id="49" idx="0"/>
            <a:endCxn id="46" idx="2"/>
          </p:cNvCxnSpPr>
          <p:nvPr/>
        </p:nvCxnSpPr>
        <p:spPr>
          <a:xfrm flipH="1" flipV="1">
            <a:off x="3063256" y="1134036"/>
            <a:ext cx="595500" cy="13588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>
            <a:off x="2627784" y="764704"/>
            <a:ext cx="870944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Pos. A1</a:t>
            </a:r>
            <a:endParaRPr lang="fr-FR" dirty="0"/>
          </a:p>
        </p:txBody>
      </p:sp>
      <p:sp>
        <p:nvSpPr>
          <p:cNvPr id="49" name="Ellipse 48"/>
          <p:cNvSpPr/>
          <p:nvPr/>
        </p:nvSpPr>
        <p:spPr>
          <a:xfrm>
            <a:off x="3635896" y="2492896"/>
            <a:ext cx="45719" cy="457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8" name="Groupe 67"/>
          <p:cNvGrpSpPr/>
          <p:nvPr/>
        </p:nvGrpSpPr>
        <p:grpSpPr>
          <a:xfrm>
            <a:off x="4391980" y="2240868"/>
            <a:ext cx="432048" cy="1008112"/>
            <a:chOff x="4391980" y="2240868"/>
            <a:chExt cx="432048" cy="1008112"/>
          </a:xfrm>
        </p:grpSpPr>
        <p:cxnSp>
          <p:nvCxnSpPr>
            <p:cNvPr id="57" name="Connecteur droit 56"/>
            <p:cNvCxnSpPr/>
            <p:nvPr/>
          </p:nvCxnSpPr>
          <p:spPr>
            <a:xfrm>
              <a:off x="4391980" y="2240868"/>
              <a:ext cx="0" cy="21602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necteur droit 58"/>
            <p:cNvCxnSpPr/>
            <p:nvPr/>
          </p:nvCxnSpPr>
          <p:spPr>
            <a:xfrm>
              <a:off x="4391980" y="2456892"/>
              <a:ext cx="32403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necteur droit 60"/>
            <p:cNvCxnSpPr/>
            <p:nvPr/>
          </p:nvCxnSpPr>
          <p:spPr>
            <a:xfrm>
              <a:off x="4716016" y="2456892"/>
              <a:ext cx="0" cy="79208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necteur droit 62"/>
            <p:cNvCxnSpPr/>
            <p:nvPr/>
          </p:nvCxnSpPr>
          <p:spPr>
            <a:xfrm>
              <a:off x="4716016" y="3248980"/>
              <a:ext cx="108012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necteur droit 64"/>
            <p:cNvCxnSpPr/>
            <p:nvPr/>
          </p:nvCxnSpPr>
          <p:spPr>
            <a:xfrm flipV="1">
              <a:off x="4824028" y="2240868"/>
              <a:ext cx="0" cy="100811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necteur droit 66"/>
            <p:cNvCxnSpPr/>
            <p:nvPr/>
          </p:nvCxnSpPr>
          <p:spPr>
            <a:xfrm>
              <a:off x="4391980" y="2240868"/>
              <a:ext cx="43204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Connecteur droit avec flèche 68"/>
          <p:cNvCxnSpPr>
            <a:stCxn id="71" idx="0"/>
            <a:endCxn id="70" idx="2"/>
          </p:cNvCxnSpPr>
          <p:nvPr/>
        </p:nvCxnSpPr>
        <p:spPr>
          <a:xfrm flipV="1">
            <a:off x="3671900" y="1638092"/>
            <a:ext cx="272570" cy="12415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Ellipse 70"/>
          <p:cNvSpPr/>
          <p:nvPr/>
        </p:nvSpPr>
        <p:spPr>
          <a:xfrm>
            <a:off x="3649040" y="2879648"/>
            <a:ext cx="45719" cy="457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5" name="Connecteur droit avec flèche 74"/>
          <p:cNvCxnSpPr>
            <a:endCxn id="76" idx="2"/>
          </p:cNvCxnSpPr>
          <p:nvPr/>
        </p:nvCxnSpPr>
        <p:spPr>
          <a:xfrm flipV="1">
            <a:off x="4824028" y="1134036"/>
            <a:ext cx="1162409" cy="1394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ZoneTexte 75"/>
          <p:cNvSpPr txBox="1"/>
          <p:nvPr/>
        </p:nvSpPr>
        <p:spPr>
          <a:xfrm>
            <a:off x="5292080" y="764704"/>
            <a:ext cx="1388713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Pos. sniper A</a:t>
            </a:r>
            <a:endParaRPr lang="fr-FR" dirty="0"/>
          </a:p>
        </p:txBody>
      </p:sp>
      <p:cxnSp>
        <p:nvCxnSpPr>
          <p:cNvPr id="80" name="Connecteur droit avec flèche 79"/>
          <p:cNvCxnSpPr>
            <a:endCxn id="81" idx="0"/>
          </p:cNvCxnSpPr>
          <p:nvPr/>
        </p:nvCxnSpPr>
        <p:spPr>
          <a:xfrm flipH="1">
            <a:off x="1917985" y="4113076"/>
            <a:ext cx="997832" cy="11161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ZoneTexte 80"/>
          <p:cNvSpPr txBox="1"/>
          <p:nvPr/>
        </p:nvSpPr>
        <p:spPr>
          <a:xfrm>
            <a:off x="1223628" y="5229200"/>
            <a:ext cx="1388713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Pos. sniper A</a:t>
            </a:r>
            <a:endParaRPr lang="fr-FR" dirty="0"/>
          </a:p>
        </p:txBody>
      </p:sp>
      <p:cxnSp>
        <p:nvCxnSpPr>
          <p:cNvPr id="85" name="Connecteur droit 84"/>
          <p:cNvCxnSpPr/>
          <p:nvPr/>
        </p:nvCxnSpPr>
        <p:spPr>
          <a:xfrm>
            <a:off x="2915816" y="3861048"/>
            <a:ext cx="21602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86"/>
          <p:cNvCxnSpPr/>
          <p:nvPr/>
        </p:nvCxnSpPr>
        <p:spPr>
          <a:xfrm>
            <a:off x="3131840" y="3861048"/>
            <a:ext cx="0" cy="72008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88"/>
          <p:cNvCxnSpPr/>
          <p:nvPr/>
        </p:nvCxnSpPr>
        <p:spPr>
          <a:xfrm>
            <a:off x="3131840" y="4581128"/>
            <a:ext cx="21602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91"/>
          <p:cNvCxnSpPr/>
          <p:nvPr/>
        </p:nvCxnSpPr>
        <p:spPr>
          <a:xfrm>
            <a:off x="3347864" y="4581128"/>
            <a:ext cx="0" cy="3240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93"/>
          <p:cNvCxnSpPr/>
          <p:nvPr/>
        </p:nvCxnSpPr>
        <p:spPr>
          <a:xfrm flipH="1">
            <a:off x="2771800" y="4905164"/>
            <a:ext cx="57606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 flipV="1">
            <a:off x="2771800" y="4581128"/>
            <a:ext cx="0" cy="3240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eur droit 97"/>
          <p:cNvCxnSpPr/>
          <p:nvPr/>
        </p:nvCxnSpPr>
        <p:spPr>
          <a:xfrm>
            <a:off x="2771800" y="4581128"/>
            <a:ext cx="14401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cteur droit 99"/>
          <p:cNvCxnSpPr/>
          <p:nvPr/>
        </p:nvCxnSpPr>
        <p:spPr>
          <a:xfrm flipV="1">
            <a:off x="2915816" y="3861048"/>
            <a:ext cx="0" cy="72008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4463988" y="3248980"/>
            <a:ext cx="216024" cy="54006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1" name="Connecteur droit avec flèche 110"/>
          <p:cNvCxnSpPr>
            <a:stCxn id="110" idx="2"/>
            <a:endCxn id="112" idx="0"/>
          </p:cNvCxnSpPr>
          <p:nvPr/>
        </p:nvCxnSpPr>
        <p:spPr>
          <a:xfrm>
            <a:off x="4572000" y="3789040"/>
            <a:ext cx="44397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ZoneTexte 111"/>
          <p:cNvSpPr txBox="1"/>
          <p:nvPr/>
        </p:nvSpPr>
        <p:spPr>
          <a:xfrm>
            <a:off x="4139952" y="5229200"/>
            <a:ext cx="952890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Terrasse</a:t>
            </a:r>
            <a:endParaRPr lang="fr-FR" dirty="0"/>
          </a:p>
        </p:txBody>
      </p:sp>
      <p:sp>
        <p:nvSpPr>
          <p:cNvPr id="117" name="Rectangle 116"/>
          <p:cNvSpPr/>
          <p:nvPr/>
        </p:nvSpPr>
        <p:spPr>
          <a:xfrm>
            <a:off x="2159732" y="3465004"/>
            <a:ext cx="540060" cy="10801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8" name="Rectangle 117"/>
          <p:cNvSpPr/>
          <p:nvPr/>
        </p:nvSpPr>
        <p:spPr>
          <a:xfrm>
            <a:off x="3815916" y="3789040"/>
            <a:ext cx="324036" cy="1800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9" name="Rectangle 118"/>
          <p:cNvSpPr/>
          <p:nvPr/>
        </p:nvSpPr>
        <p:spPr>
          <a:xfrm>
            <a:off x="3815916" y="3068960"/>
            <a:ext cx="324036" cy="1800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0" name="Rectangle 119"/>
          <p:cNvSpPr/>
          <p:nvPr/>
        </p:nvSpPr>
        <p:spPr>
          <a:xfrm>
            <a:off x="4175956" y="3248980"/>
            <a:ext cx="288032" cy="54006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1" name="Connecteur droit avec flèche 120"/>
          <p:cNvCxnSpPr>
            <a:stCxn id="118" idx="2"/>
            <a:endCxn id="122" idx="0"/>
          </p:cNvCxnSpPr>
          <p:nvPr/>
        </p:nvCxnSpPr>
        <p:spPr>
          <a:xfrm flipH="1">
            <a:off x="2723768" y="3969060"/>
            <a:ext cx="1254166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ZoneTexte 121"/>
          <p:cNvSpPr txBox="1"/>
          <p:nvPr/>
        </p:nvSpPr>
        <p:spPr>
          <a:xfrm>
            <a:off x="2375756" y="5697252"/>
            <a:ext cx="696024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Silo B</a:t>
            </a:r>
            <a:endParaRPr lang="fr-FR" dirty="0"/>
          </a:p>
        </p:txBody>
      </p:sp>
      <p:cxnSp>
        <p:nvCxnSpPr>
          <p:cNvPr id="125" name="Connecteur droit avec flèche 124"/>
          <p:cNvCxnSpPr>
            <a:stCxn id="119" idx="0"/>
            <a:endCxn id="126" idx="2"/>
          </p:cNvCxnSpPr>
          <p:nvPr/>
        </p:nvCxnSpPr>
        <p:spPr>
          <a:xfrm flipV="1">
            <a:off x="3977934" y="1134036"/>
            <a:ext cx="684076" cy="19349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ZoneTexte 125"/>
          <p:cNvSpPr txBox="1"/>
          <p:nvPr/>
        </p:nvSpPr>
        <p:spPr>
          <a:xfrm>
            <a:off x="4283968" y="764704"/>
            <a:ext cx="756084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Silo A</a:t>
            </a:r>
            <a:endParaRPr lang="fr-FR" dirty="0"/>
          </a:p>
        </p:txBody>
      </p:sp>
      <p:cxnSp>
        <p:nvCxnSpPr>
          <p:cNvPr id="142" name="Connecteur droit avec flèche 141"/>
          <p:cNvCxnSpPr>
            <a:stCxn id="120" idx="2"/>
            <a:endCxn id="143" idx="0"/>
          </p:cNvCxnSpPr>
          <p:nvPr/>
        </p:nvCxnSpPr>
        <p:spPr>
          <a:xfrm flipH="1">
            <a:off x="3426152" y="3789040"/>
            <a:ext cx="893820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ZoneTexte 142"/>
          <p:cNvSpPr txBox="1"/>
          <p:nvPr/>
        </p:nvSpPr>
        <p:spPr>
          <a:xfrm>
            <a:off x="3131840" y="5229200"/>
            <a:ext cx="588623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Zulu</a:t>
            </a:r>
            <a:endParaRPr lang="fr-FR" dirty="0"/>
          </a:p>
        </p:txBody>
      </p:sp>
      <p:sp>
        <p:nvSpPr>
          <p:cNvPr id="145" name="Rectangle 144"/>
          <p:cNvSpPr/>
          <p:nvPr/>
        </p:nvSpPr>
        <p:spPr>
          <a:xfrm>
            <a:off x="5004048" y="3248980"/>
            <a:ext cx="648072" cy="54006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6" name="Connecteur droit avec flèche 145"/>
          <p:cNvCxnSpPr>
            <a:stCxn id="117" idx="2"/>
            <a:endCxn id="147" idx="0"/>
          </p:cNvCxnSpPr>
          <p:nvPr/>
        </p:nvCxnSpPr>
        <p:spPr>
          <a:xfrm flipH="1">
            <a:off x="846363" y="3573016"/>
            <a:ext cx="1583399" cy="21242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ZoneTexte 146"/>
          <p:cNvSpPr txBox="1"/>
          <p:nvPr/>
        </p:nvSpPr>
        <p:spPr>
          <a:xfrm>
            <a:off x="287524" y="5697252"/>
            <a:ext cx="1117678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Passerelle</a:t>
            </a:r>
            <a:endParaRPr lang="fr-FR" dirty="0"/>
          </a:p>
        </p:txBody>
      </p:sp>
      <p:cxnSp>
        <p:nvCxnSpPr>
          <p:cNvPr id="149" name="Connecteur droit avec flèche 148"/>
          <p:cNvCxnSpPr>
            <a:stCxn id="145" idx="2"/>
            <a:endCxn id="150" idx="0"/>
          </p:cNvCxnSpPr>
          <p:nvPr/>
        </p:nvCxnSpPr>
        <p:spPr>
          <a:xfrm>
            <a:off x="5328084" y="3789040"/>
            <a:ext cx="756084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ZoneTexte 149"/>
          <p:cNvSpPr txBox="1"/>
          <p:nvPr/>
        </p:nvSpPr>
        <p:spPr>
          <a:xfrm>
            <a:off x="5760132" y="5229200"/>
            <a:ext cx="648072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Pont</a:t>
            </a:r>
            <a:endParaRPr lang="fr-FR" dirty="0"/>
          </a:p>
        </p:txBody>
      </p:sp>
      <p:sp>
        <p:nvSpPr>
          <p:cNvPr id="154" name="Rectangle 153"/>
          <p:cNvSpPr/>
          <p:nvPr/>
        </p:nvSpPr>
        <p:spPr>
          <a:xfrm>
            <a:off x="4463988" y="4041068"/>
            <a:ext cx="252028" cy="144016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5" name="Rectangle 154"/>
          <p:cNvSpPr/>
          <p:nvPr/>
        </p:nvSpPr>
        <p:spPr>
          <a:xfrm>
            <a:off x="4463988" y="2852936"/>
            <a:ext cx="252028" cy="144016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6" name="Connecteur droit avec flèche 155"/>
          <p:cNvCxnSpPr>
            <a:stCxn id="154" idx="2"/>
            <a:endCxn id="157" idx="0"/>
          </p:cNvCxnSpPr>
          <p:nvPr/>
        </p:nvCxnSpPr>
        <p:spPr>
          <a:xfrm flipH="1">
            <a:off x="3848965" y="4185084"/>
            <a:ext cx="741037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ZoneTexte 156"/>
          <p:cNvSpPr txBox="1"/>
          <p:nvPr/>
        </p:nvSpPr>
        <p:spPr>
          <a:xfrm>
            <a:off x="3455876" y="5697252"/>
            <a:ext cx="786177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err="1" smtClean="0"/>
              <a:t>Stair</a:t>
            </a:r>
            <a:r>
              <a:rPr lang="fr-FR" dirty="0" smtClean="0"/>
              <a:t> B</a:t>
            </a:r>
            <a:endParaRPr lang="fr-FR" dirty="0"/>
          </a:p>
        </p:txBody>
      </p:sp>
      <p:cxnSp>
        <p:nvCxnSpPr>
          <p:cNvPr id="161" name="Connecteur droit avec flèche 160"/>
          <p:cNvCxnSpPr>
            <a:stCxn id="155" idx="0"/>
            <a:endCxn id="162" idx="2"/>
          </p:cNvCxnSpPr>
          <p:nvPr/>
        </p:nvCxnSpPr>
        <p:spPr>
          <a:xfrm flipV="1">
            <a:off x="4590002" y="1638092"/>
            <a:ext cx="522058" cy="1214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ZoneTexte 161"/>
          <p:cNvSpPr txBox="1"/>
          <p:nvPr/>
        </p:nvSpPr>
        <p:spPr>
          <a:xfrm>
            <a:off x="4680012" y="1268760"/>
            <a:ext cx="864096" cy="3693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err="1" smtClean="0"/>
              <a:t>Stair</a:t>
            </a:r>
            <a:r>
              <a:rPr lang="fr-FR" dirty="0" smtClean="0"/>
              <a:t> A</a:t>
            </a:r>
          </a:p>
        </p:txBody>
      </p:sp>
      <p:sp>
        <p:nvSpPr>
          <p:cNvPr id="174" name="Flèche vers le haut 173"/>
          <p:cNvSpPr/>
          <p:nvPr/>
        </p:nvSpPr>
        <p:spPr>
          <a:xfrm>
            <a:off x="4932040" y="2780928"/>
            <a:ext cx="180020" cy="252028"/>
          </a:xfrm>
          <a:prstGeom prst="up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</a:t>
            </a:r>
            <a:endParaRPr lang="fr-FR" dirty="0"/>
          </a:p>
        </p:txBody>
      </p:sp>
      <p:sp>
        <p:nvSpPr>
          <p:cNvPr id="176" name="Flèche vers le bas 175"/>
          <p:cNvSpPr/>
          <p:nvPr/>
        </p:nvSpPr>
        <p:spPr>
          <a:xfrm>
            <a:off x="4896036" y="4077072"/>
            <a:ext cx="180020" cy="252028"/>
          </a:xfrm>
          <a:prstGeom prst="down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</a:t>
            </a:r>
            <a:endParaRPr lang="fr-FR" dirty="0"/>
          </a:p>
        </p:txBody>
      </p:sp>
      <p:cxnSp>
        <p:nvCxnSpPr>
          <p:cNvPr id="178" name="Connecteur droit 177"/>
          <p:cNvCxnSpPr/>
          <p:nvPr/>
        </p:nvCxnSpPr>
        <p:spPr>
          <a:xfrm>
            <a:off x="4716016" y="3789040"/>
            <a:ext cx="0" cy="936104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Connecteur droit 179"/>
          <p:cNvCxnSpPr/>
          <p:nvPr/>
        </p:nvCxnSpPr>
        <p:spPr>
          <a:xfrm>
            <a:off x="4716016" y="3789040"/>
            <a:ext cx="14401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Connecteur droit 181"/>
          <p:cNvCxnSpPr/>
          <p:nvPr/>
        </p:nvCxnSpPr>
        <p:spPr>
          <a:xfrm>
            <a:off x="4860032" y="3789040"/>
            <a:ext cx="0" cy="936104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cteur droit 183"/>
          <p:cNvCxnSpPr/>
          <p:nvPr/>
        </p:nvCxnSpPr>
        <p:spPr>
          <a:xfrm flipH="1">
            <a:off x="4716016" y="4725144"/>
            <a:ext cx="14401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Connecteur droit avec flèche 184"/>
          <p:cNvCxnSpPr>
            <a:endCxn id="186" idx="0"/>
          </p:cNvCxnSpPr>
          <p:nvPr/>
        </p:nvCxnSpPr>
        <p:spPr>
          <a:xfrm>
            <a:off x="4860032" y="4329100"/>
            <a:ext cx="694357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ZoneTexte 185"/>
          <p:cNvSpPr txBox="1"/>
          <p:nvPr/>
        </p:nvSpPr>
        <p:spPr>
          <a:xfrm>
            <a:off x="4860032" y="5697252"/>
            <a:ext cx="1388713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Pos. sniper A</a:t>
            </a:r>
            <a:endParaRPr lang="fr-FR" dirty="0"/>
          </a:p>
        </p:txBody>
      </p:sp>
      <p:sp>
        <p:nvSpPr>
          <p:cNvPr id="191" name="Ellipse 190"/>
          <p:cNvSpPr/>
          <p:nvPr/>
        </p:nvSpPr>
        <p:spPr>
          <a:xfrm>
            <a:off x="5688124" y="3140968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2" name="Ellipse 191"/>
          <p:cNvSpPr/>
          <p:nvPr/>
        </p:nvSpPr>
        <p:spPr>
          <a:xfrm>
            <a:off x="6084168" y="3537012"/>
            <a:ext cx="72008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3" name="Ellipse 192"/>
          <p:cNvSpPr/>
          <p:nvPr/>
        </p:nvSpPr>
        <p:spPr>
          <a:xfrm>
            <a:off x="5940152" y="3825044"/>
            <a:ext cx="72008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Ellipse 194"/>
          <p:cNvSpPr/>
          <p:nvPr/>
        </p:nvSpPr>
        <p:spPr>
          <a:xfrm>
            <a:off x="6228184" y="2924944"/>
            <a:ext cx="45719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8" name="Ellipse 197"/>
          <p:cNvSpPr/>
          <p:nvPr/>
        </p:nvSpPr>
        <p:spPr>
          <a:xfrm>
            <a:off x="5256076" y="299695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0" name="Connecteur droit avec flèche 199"/>
          <p:cNvCxnSpPr>
            <a:stCxn id="198" idx="7"/>
            <a:endCxn id="201" idx="2"/>
          </p:cNvCxnSpPr>
          <p:nvPr/>
        </p:nvCxnSpPr>
        <p:spPr>
          <a:xfrm flipV="1">
            <a:off x="5317539" y="1638092"/>
            <a:ext cx="1313732" cy="13694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cteur droit avec flèche 203"/>
          <p:cNvCxnSpPr>
            <a:stCxn id="195" idx="6"/>
            <a:endCxn id="205" idx="2"/>
          </p:cNvCxnSpPr>
          <p:nvPr/>
        </p:nvCxnSpPr>
        <p:spPr>
          <a:xfrm flipV="1">
            <a:off x="6273903" y="1638092"/>
            <a:ext cx="2085560" cy="13408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ZoneTexte 204"/>
          <p:cNvSpPr txBox="1"/>
          <p:nvPr/>
        </p:nvSpPr>
        <p:spPr>
          <a:xfrm>
            <a:off x="7704348" y="1268760"/>
            <a:ext cx="1310230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Pancarte A2</a:t>
            </a:r>
            <a:endParaRPr lang="fr-FR" dirty="0"/>
          </a:p>
        </p:txBody>
      </p:sp>
      <p:sp>
        <p:nvSpPr>
          <p:cNvPr id="220" name="Rectangle 219"/>
          <p:cNvSpPr/>
          <p:nvPr/>
        </p:nvSpPr>
        <p:spPr>
          <a:xfrm>
            <a:off x="6624228" y="2888940"/>
            <a:ext cx="144016" cy="122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21" name="Connecteur droit avec flèche 220"/>
          <p:cNvCxnSpPr>
            <a:stCxn id="191" idx="7"/>
            <a:endCxn id="222" idx="2"/>
          </p:cNvCxnSpPr>
          <p:nvPr/>
        </p:nvCxnSpPr>
        <p:spPr>
          <a:xfrm flipV="1">
            <a:off x="5749587" y="1134036"/>
            <a:ext cx="1800095" cy="20174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ZoneTexte 221"/>
          <p:cNvSpPr txBox="1"/>
          <p:nvPr/>
        </p:nvSpPr>
        <p:spPr>
          <a:xfrm>
            <a:off x="7128284" y="764704"/>
            <a:ext cx="842795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Poteau</a:t>
            </a:r>
            <a:endParaRPr lang="fr-FR" dirty="0"/>
          </a:p>
        </p:txBody>
      </p:sp>
      <p:cxnSp>
        <p:nvCxnSpPr>
          <p:cNvPr id="233" name="Connecteur droit avec flèche 232"/>
          <p:cNvCxnSpPr>
            <a:stCxn id="193" idx="4"/>
            <a:endCxn id="234" idx="0"/>
          </p:cNvCxnSpPr>
          <p:nvPr/>
        </p:nvCxnSpPr>
        <p:spPr>
          <a:xfrm>
            <a:off x="5976156" y="4041068"/>
            <a:ext cx="1062118" cy="165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ZoneTexte 233"/>
          <p:cNvSpPr txBox="1"/>
          <p:nvPr/>
        </p:nvSpPr>
        <p:spPr>
          <a:xfrm>
            <a:off x="6408204" y="5697252"/>
            <a:ext cx="1260140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Pancarte B</a:t>
            </a:r>
            <a:endParaRPr lang="fr-FR" dirty="0"/>
          </a:p>
        </p:txBody>
      </p:sp>
      <p:cxnSp>
        <p:nvCxnSpPr>
          <p:cNvPr id="238" name="Connecteur droit avec flèche 237"/>
          <p:cNvCxnSpPr>
            <a:stCxn id="192" idx="4"/>
            <a:endCxn id="239" idx="0"/>
          </p:cNvCxnSpPr>
          <p:nvPr/>
        </p:nvCxnSpPr>
        <p:spPr>
          <a:xfrm>
            <a:off x="6120172" y="3717032"/>
            <a:ext cx="2142238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9" name="ZoneTexte 238"/>
          <p:cNvSpPr txBox="1"/>
          <p:nvPr/>
        </p:nvSpPr>
        <p:spPr>
          <a:xfrm>
            <a:off x="7632340" y="5229200"/>
            <a:ext cx="1260140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Pancarte C</a:t>
            </a:r>
            <a:endParaRPr lang="fr-FR" dirty="0"/>
          </a:p>
        </p:txBody>
      </p:sp>
      <p:cxnSp>
        <p:nvCxnSpPr>
          <p:cNvPr id="242" name="Connecteur droit avec flèche 241"/>
          <p:cNvCxnSpPr>
            <a:stCxn id="220" idx="3"/>
            <a:endCxn id="243" idx="2"/>
          </p:cNvCxnSpPr>
          <p:nvPr/>
        </p:nvCxnSpPr>
        <p:spPr>
          <a:xfrm flipV="1">
            <a:off x="6768244" y="3150260"/>
            <a:ext cx="1678193" cy="3507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ZoneTexte 242"/>
          <p:cNvSpPr txBox="1"/>
          <p:nvPr/>
        </p:nvSpPr>
        <p:spPr>
          <a:xfrm>
            <a:off x="7748874" y="2780928"/>
            <a:ext cx="1395126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Pos. Sniper C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01" name="ZoneTexte 200"/>
          <p:cNvSpPr txBox="1"/>
          <p:nvPr/>
        </p:nvSpPr>
        <p:spPr>
          <a:xfrm>
            <a:off x="5976156" y="1268760"/>
            <a:ext cx="1310230" cy="3693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Pancarte A1</a:t>
            </a:r>
            <a:endParaRPr lang="fr-FR" dirty="0"/>
          </a:p>
        </p:txBody>
      </p:sp>
      <p:sp>
        <p:nvSpPr>
          <p:cNvPr id="70" name="ZoneTexte 69"/>
          <p:cNvSpPr txBox="1"/>
          <p:nvPr/>
        </p:nvSpPr>
        <p:spPr>
          <a:xfrm>
            <a:off x="3347864" y="1268760"/>
            <a:ext cx="1193212" cy="3693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Pancarte A</a:t>
            </a:r>
            <a:endParaRPr lang="fr-FR" dirty="0"/>
          </a:p>
        </p:txBody>
      </p:sp>
      <p:cxnSp>
        <p:nvCxnSpPr>
          <p:cNvPr id="266" name="Connecteur droit 265"/>
          <p:cNvCxnSpPr/>
          <p:nvPr/>
        </p:nvCxnSpPr>
        <p:spPr>
          <a:xfrm>
            <a:off x="6624228" y="3933056"/>
            <a:ext cx="14401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necteur droit 266"/>
          <p:cNvCxnSpPr/>
          <p:nvPr/>
        </p:nvCxnSpPr>
        <p:spPr>
          <a:xfrm>
            <a:off x="6624228" y="3429000"/>
            <a:ext cx="14401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Connecteur droit 267"/>
          <p:cNvCxnSpPr/>
          <p:nvPr/>
        </p:nvCxnSpPr>
        <p:spPr>
          <a:xfrm>
            <a:off x="6624228" y="3681028"/>
            <a:ext cx="14401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Connecteur droit 268"/>
          <p:cNvCxnSpPr/>
          <p:nvPr/>
        </p:nvCxnSpPr>
        <p:spPr>
          <a:xfrm>
            <a:off x="6624228" y="3212976"/>
            <a:ext cx="14401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ZoneTexte 275"/>
          <p:cNvSpPr txBox="1"/>
          <p:nvPr/>
        </p:nvSpPr>
        <p:spPr>
          <a:xfrm>
            <a:off x="6516216" y="2924944"/>
            <a:ext cx="3960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EG</a:t>
            </a:r>
            <a:endParaRPr lang="fr-FR" dirty="0"/>
          </a:p>
        </p:txBody>
      </p:sp>
      <p:sp>
        <p:nvSpPr>
          <p:cNvPr id="277" name="ZoneTexte 276"/>
          <p:cNvSpPr txBox="1"/>
          <p:nvPr/>
        </p:nvSpPr>
        <p:spPr>
          <a:xfrm>
            <a:off x="6552220" y="3176972"/>
            <a:ext cx="3960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G</a:t>
            </a:r>
            <a:endParaRPr lang="fr-FR" dirty="0"/>
          </a:p>
        </p:txBody>
      </p:sp>
      <p:sp>
        <p:nvSpPr>
          <p:cNvPr id="278" name="ZoneTexte 277"/>
          <p:cNvSpPr txBox="1"/>
          <p:nvPr/>
        </p:nvSpPr>
        <p:spPr>
          <a:xfrm>
            <a:off x="6552220" y="3392996"/>
            <a:ext cx="3960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M</a:t>
            </a:r>
            <a:endParaRPr lang="fr-FR" dirty="0"/>
          </a:p>
        </p:txBody>
      </p:sp>
      <p:sp>
        <p:nvSpPr>
          <p:cNvPr id="279" name="ZoneTexte 278"/>
          <p:cNvSpPr txBox="1"/>
          <p:nvPr/>
        </p:nvSpPr>
        <p:spPr>
          <a:xfrm>
            <a:off x="6552220" y="3681028"/>
            <a:ext cx="3960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D</a:t>
            </a:r>
            <a:endParaRPr lang="fr-FR" dirty="0"/>
          </a:p>
        </p:txBody>
      </p:sp>
      <p:sp>
        <p:nvSpPr>
          <p:cNvPr id="280" name="ZoneTexte 279"/>
          <p:cNvSpPr txBox="1"/>
          <p:nvPr/>
        </p:nvSpPr>
        <p:spPr>
          <a:xfrm>
            <a:off x="6516216" y="3861048"/>
            <a:ext cx="3960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ED</a:t>
            </a:r>
            <a:endParaRPr lang="fr-FR" dirty="0"/>
          </a:p>
        </p:txBody>
      </p:sp>
      <p:sp>
        <p:nvSpPr>
          <p:cNvPr id="282" name="Flèche vers le haut 281"/>
          <p:cNvSpPr/>
          <p:nvPr/>
        </p:nvSpPr>
        <p:spPr>
          <a:xfrm>
            <a:off x="899592" y="6345324"/>
            <a:ext cx="180020" cy="252028"/>
          </a:xfrm>
          <a:prstGeom prst="up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84" name="ZoneTexte 283"/>
          <p:cNvSpPr txBox="1"/>
          <p:nvPr/>
        </p:nvSpPr>
        <p:spPr>
          <a:xfrm>
            <a:off x="1079612" y="6273316"/>
            <a:ext cx="1315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Escalier Bat.</a:t>
            </a:r>
            <a:endParaRPr lang="fr-FR" dirty="0"/>
          </a:p>
        </p:txBody>
      </p:sp>
      <p:sp>
        <p:nvSpPr>
          <p:cNvPr id="285" name="Flèche vers le haut 284"/>
          <p:cNvSpPr/>
          <p:nvPr/>
        </p:nvSpPr>
        <p:spPr>
          <a:xfrm rot="10800000">
            <a:off x="683568" y="6345324"/>
            <a:ext cx="180020" cy="252028"/>
          </a:xfrm>
          <a:prstGeom prst="up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8" name="ZoneTexte 107"/>
          <p:cNvSpPr txBox="1"/>
          <p:nvPr/>
        </p:nvSpPr>
        <p:spPr>
          <a:xfrm>
            <a:off x="7802222" y="6417332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42844" y="564357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2714612" y="576900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142844" y="585789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5286380" y="564357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5286380" y="585789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428596" y="5643578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3000364" y="5643578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5572132" y="5631436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2" name="Ellipse 11"/>
          <p:cNvSpPr/>
          <p:nvPr/>
        </p:nvSpPr>
        <p:spPr>
          <a:xfrm>
            <a:off x="5286380" y="6094449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Shearwater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760220"/>
            <a:ext cx="9144000" cy="333756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4" name="Ellipse 13"/>
          <p:cNvSpPr/>
          <p:nvPr/>
        </p:nvSpPr>
        <p:spPr>
          <a:xfrm>
            <a:off x="3275856" y="458112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3513123" y="437833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3563888" y="4005064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1979577" y="2698740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3851920" y="3789040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3659175" y="4195773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 droit avec flèche 19"/>
          <p:cNvCxnSpPr>
            <a:stCxn id="19" idx="5"/>
          </p:cNvCxnSpPr>
          <p:nvPr/>
        </p:nvCxnSpPr>
        <p:spPr>
          <a:xfrm rot="16200000" flipH="1">
            <a:off x="4201027" y="3897825"/>
            <a:ext cx="60613" cy="90041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8" idx="7"/>
          </p:cNvCxnSpPr>
          <p:nvPr/>
        </p:nvCxnSpPr>
        <p:spPr>
          <a:xfrm>
            <a:off x="3973872" y="3809964"/>
            <a:ext cx="346100" cy="1508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16" idx="7"/>
          </p:cNvCxnSpPr>
          <p:nvPr/>
        </p:nvCxnSpPr>
        <p:spPr>
          <a:xfrm flipV="1">
            <a:off x="3685840" y="3933056"/>
            <a:ext cx="994172" cy="9293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>
            <a:stCxn id="15" idx="7"/>
          </p:cNvCxnSpPr>
          <p:nvPr/>
        </p:nvCxnSpPr>
        <p:spPr>
          <a:xfrm rot="5400000" flipH="1" flipV="1">
            <a:off x="3764459" y="3628234"/>
            <a:ext cx="641645" cy="90041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17" idx="6"/>
          </p:cNvCxnSpPr>
          <p:nvPr/>
        </p:nvCxnSpPr>
        <p:spPr>
          <a:xfrm flipV="1">
            <a:off x="2122453" y="2625714"/>
            <a:ext cx="368306" cy="14446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14" idx="7"/>
          </p:cNvCxnSpPr>
          <p:nvPr/>
        </p:nvCxnSpPr>
        <p:spPr>
          <a:xfrm flipV="1">
            <a:off x="3397808" y="4041068"/>
            <a:ext cx="922164" cy="56098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3995936" y="755412"/>
            <a:ext cx="1107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B</a:t>
            </a:r>
            <a:endParaRPr lang="fr-FR" dirty="0"/>
          </a:p>
        </p:txBody>
      </p:sp>
      <p:sp>
        <p:nvSpPr>
          <p:cNvPr id="41" name="ZoneTexte 40"/>
          <p:cNvSpPr txBox="1"/>
          <p:nvPr/>
        </p:nvSpPr>
        <p:spPr>
          <a:xfrm>
            <a:off x="3619560" y="44624"/>
            <a:ext cx="1904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err="1" smtClean="0"/>
              <a:t>Shearwater</a:t>
            </a:r>
            <a:endParaRPr lang="fr-FR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42844" y="564357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llipse 2"/>
          <p:cNvSpPr/>
          <p:nvPr/>
        </p:nvSpPr>
        <p:spPr>
          <a:xfrm>
            <a:off x="2714612" y="576900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142844" y="585789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5286380" y="564357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5286380" y="585789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28596" y="5643578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000364" y="5643578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572132" y="5631436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0" name="Ellipse 9"/>
          <p:cNvSpPr/>
          <p:nvPr/>
        </p:nvSpPr>
        <p:spPr>
          <a:xfrm>
            <a:off x="5286380" y="6094449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 descr="Shearwater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760220"/>
            <a:ext cx="9144000" cy="333756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2" name="Ellipse 11"/>
          <p:cNvSpPr/>
          <p:nvPr/>
        </p:nvSpPr>
        <p:spPr>
          <a:xfrm>
            <a:off x="3923928" y="256490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3599892" y="278092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1979577" y="401320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2965428" y="284479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3815916" y="3068960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3549636" y="2406636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avec flèche 17"/>
          <p:cNvCxnSpPr>
            <a:stCxn id="17" idx="4"/>
          </p:cNvCxnSpPr>
          <p:nvPr/>
        </p:nvCxnSpPr>
        <p:spPr>
          <a:xfrm rot="16200000" flipH="1">
            <a:off x="4076693" y="2093893"/>
            <a:ext cx="39689" cy="95092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16" idx="4"/>
          </p:cNvCxnSpPr>
          <p:nvPr/>
        </p:nvCxnSpPr>
        <p:spPr>
          <a:xfrm>
            <a:off x="3887354" y="3211836"/>
            <a:ext cx="468622" cy="114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14" idx="4"/>
          </p:cNvCxnSpPr>
          <p:nvPr/>
        </p:nvCxnSpPr>
        <p:spPr>
          <a:xfrm rot="16200000" flipH="1">
            <a:off x="2232786" y="3974312"/>
            <a:ext cx="258767" cy="62230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13" idx="6"/>
          </p:cNvCxnSpPr>
          <p:nvPr/>
        </p:nvCxnSpPr>
        <p:spPr>
          <a:xfrm>
            <a:off x="3742768" y="2852366"/>
            <a:ext cx="937244" cy="28860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5" idx="6"/>
          </p:cNvCxnSpPr>
          <p:nvPr/>
        </p:nvCxnSpPr>
        <p:spPr>
          <a:xfrm flipV="1">
            <a:off x="3108304" y="2589201"/>
            <a:ext cx="1755800" cy="32702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2" idx="6"/>
          </p:cNvCxnSpPr>
          <p:nvPr/>
        </p:nvCxnSpPr>
        <p:spPr>
          <a:xfrm>
            <a:off x="4066804" y="2636342"/>
            <a:ext cx="253168" cy="68464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3995936" y="755412"/>
            <a:ext cx="1115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A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3619560" y="44624"/>
            <a:ext cx="1904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err="1" smtClean="0"/>
              <a:t>Shearwater</a:t>
            </a:r>
            <a:endParaRPr lang="fr-FR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42844" y="564357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2714612" y="576900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142844" y="585789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5286380" y="564357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5286380" y="585789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428596" y="5643578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3000364" y="5643578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5572132" y="5631436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2" name="Ellipse 11"/>
          <p:cNvSpPr/>
          <p:nvPr/>
        </p:nvSpPr>
        <p:spPr>
          <a:xfrm>
            <a:off x="5286380" y="6094449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Shearwater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760220"/>
            <a:ext cx="9144000" cy="333756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4" name="Ellipse 13"/>
          <p:cNvSpPr/>
          <p:nvPr/>
        </p:nvSpPr>
        <p:spPr>
          <a:xfrm>
            <a:off x="5776929" y="3794130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5922981" y="3611565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5119695" y="328294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4535996" y="3645024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5796136" y="314096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6120172" y="328498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 droit avec flèche 19"/>
          <p:cNvCxnSpPr>
            <a:stCxn id="19" idx="5"/>
          </p:cNvCxnSpPr>
          <p:nvPr/>
        </p:nvCxnSpPr>
        <p:spPr>
          <a:xfrm flipV="1">
            <a:off x="6242124" y="3392996"/>
            <a:ext cx="310096" cy="1394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18" idx="1"/>
          </p:cNvCxnSpPr>
          <p:nvPr/>
        </p:nvCxnSpPr>
        <p:spPr>
          <a:xfrm flipV="1">
            <a:off x="5817060" y="2996952"/>
            <a:ext cx="303112" cy="16494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6" idx="0"/>
          </p:cNvCxnSpPr>
          <p:nvPr/>
        </p:nvCxnSpPr>
        <p:spPr>
          <a:xfrm rot="16200000" flipH="1">
            <a:off x="5922186" y="2551894"/>
            <a:ext cx="36513" cy="149862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5" idx="6"/>
          </p:cNvCxnSpPr>
          <p:nvPr/>
        </p:nvCxnSpPr>
        <p:spPr>
          <a:xfrm flipV="1">
            <a:off x="6065857" y="3611565"/>
            <a:ext cx="404819" cy="7143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7" idx="6"/>
          </p:cNvCxnSpPr>
          <p:nvPr/>
        </p:nvCxnSpPr>
        <p:spPr>
          <a:xfrm flipV="1">
            <a:off x="4678872" y="3645024"/>
            <a:ext cx="1981360" cy="7143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4" idx="3"/>
          </p:cNvCxnSpPr>
          <p:nvPr/>
        </p:nvCxnSpPr>
        <p:spPr>
          <a:xfrm rot="5400000">
            <a:off x="5611033" y="3899414"/>
            <a:ext cx="170152" cy="20348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3995936" y="755412"/>
            <a:ext cx="1105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Attaque C</a:t>
            </a:r>
            <a:endParaRPr lang="fr-FR" dirty="0"/>
          </a:p>
        </p:txBody>
      </p:sp>
      <p:sp>
        <p:nvSpPr>
          <p:cNvPr id="39" name="ZoneTexte 38"/>
          <p:cNvSpPr txBox="1"/>
          <p:nvPr/>
        </p:nvSpPr>
        <p:spPr>
          <a:xfrm>
            <a:off x="3619560" y="44624"/>
            <a:ext cx="1904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err="1" smtClean="0"/>
              <a:t>Shearwater</a:t>
            </a:r>
            <a:endParaRPr lang="fr-FR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42844" y="564357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llipse 2"/>
          <p:cNvSpPr/>
          <p:nvPr/>
        </p:nvSpPr>
        <p:spPr>
          <a:xfrm>
            <a:off x="2714612" y="576900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142844" y="585789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5286380" y="564357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5286380" y="585789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28596" y="5643578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000364" y="5643578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572132" y="5631436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0" name="Ellipse 9"/>
          <p:cNvSpPr/>
          <p:nvPr/>
        </p:nvSpPr>
        <p:spPr>
          <a:xfrm>
            <a:off x="5286380" y="6094449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 descr="Shearwater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760220"/>
            <a:ext cx="9144000" cy="333756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2" name="Ellipse 11"/>
          <p:cNvSpPr/>
          <p:nvPr/>
        </p:nvSpPr>
        <p:spPr>
          <a:xfrm>
            <a:off x="3995936" y="274492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4498974" y="3867156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4716016" y="2564904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4716016" y="440110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3815916" y="3068960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3851920" y="400506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avec flèche 17"/>
          <p:cNvCxnSpPr>
            <a:stCxn id="17" idx="1"/>
          </p:cNvCxnSpPr>
          <p:nvPr/>
        </p:nvCxnSpPr>
        <p:spPr>
          <a:xfrm flipH="1">
            <a:off x="3527884" y="4025988"/>
            <a:ext cx="344960" cy="1508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16" idx="0"/>
          </p:cNvCxnSpPr>
          <p:nvPr/>
        </p:nvCxnSpPr>
        <p:spPr>
          <a:xfrm flipH="1" flipV="1">
            <a:off x="3419872" y="2888940"/>
            <a:ext cx="467482" cy="18002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14" idx="2"/>
          </p:cNvCxnSpPr>
          <p:nvPr/>
        </p:nvCxnSpPr>
        <p:spPr>
          <a:xfrm flipH="1" flipV="1">
            <a:off x="3635896" y="2600908"/>
            <a:ext cx="1080120" cy="3543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13" idx="3"/>
          </p:cNvCxnSpPr>
          <p:nvPr/>
        </p:nvCxnSpPr>
        <p:spPr>
          <a:xfrm rot="5400000">
            <a:off x="3876666" y="3771618"/>
            <a:ext cx="425743" cy="86072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5" idx="2"/>
          </p:cNvCxnSpPr>
          <p:nvPr/>
        </p:nvCxnSpPr>
        <p:spPr>
          <a:xfrm flipH="1" flipV="1">
            <a:off x="3131840" y="4077072"/>
            <a:ext cx="1584176" cy="39547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2" idx="1"/>
          </p:cNvCxnSpPr>
          <p:nvPr/>
        </p:nvCxnSpPr>
        <p:spPr>
          <a:xfrm flipH="1" flipV="1">
            <a:off x="3527884" y="2528900"/>
            <a:ext cx="488976" cy="23694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3995936" y="755412"/>
            <a:ext cx="1348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Défense A/B</a:t>
            </a:r>
            <a:endParaRPr lang="fr-FR" dirty="0"/>
          </a:p>
        </p:txBody>
      </p:sp>
      <p:sp>
        <p:nvSpPr>
          <p:cNvPr id="40" name="ZoneTexte 39"/>
          <p:cNvSpPr txBox="1"/>
          <p:nvPr/>
        </p:nvSpPr>
        <p:spPr>
          <a:xfrm>
            <a:off x="3619560" y="44624"/>
            <a:ext cx="1904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err="1" smtClean="0"/>
              <a:t>Shearwater</a:t>
            </a:r>
            <a:endParaRPr lang="fr-FR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42844" y="564357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llipse 2"/>
          <p:cNvSpPr/>
          <p:nvPr/>
        </p:nvSpPr>
        <p:spPr>
          <a:xfrm>
            <a:off x="2714612" y="576900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142844" y="585789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5286380" y="564357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5286380" y="585789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28596" y="5643578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000364" y="5643578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572132" y="5631436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0" name="Ellipse 9"/>
          <p:cNvSpPr/>
          <p:nvPr/>
        </p:nvSpPr>
        <p:spPr>
          <a:xfrm>
            <a:off x="5286380" y="6094449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 descr="Shearwater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760220"/>
            <a:ext cx="9144000" cy="333756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2" name="Ellipse 11"/>
          <p:cNvSpPr/>
          <p:nvPr/>
        </p:nvSpPr>
        <p:spPr>
          <a:xfrm>
            <a:off x="4572000" y="227687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4716016" y="3104964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5256076" y="296094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4937130" y="3721104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4752020" y="4329100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4716016" y="353701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avec flèche 17"/>
          <p:cNvCxnSpPr>
            <a:stCxn id="17" idx="3"/>
          </p:cNvCxnSpPr>
          <p:nvPr/>
        </p:nvCxnSpPr>
        <p:spPr>
          <a:xfrm>
            <a:off x="4736940" y="3658964"/>
            <a:ext cx="15080" cy="31009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16" idx="2"/>
          </p:cNvCxnSpPr>
          <p:nvPr/>
        </p:nvCxnSpPr>
        <p:spPr>
          <a:xfrm flipH="1" flipV="1">
            <a:off x="4716016" y="4113076"/>
            <a:ext cx="36004" cy="28746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14" idx="3"/>
          </p:cNvCxnSpPr>
          <p:nvPr/>
        </p:nvCxnSpPr>
        <p:spPr>
          <a:xfrm flipH="1" flipV="1">
            <a:off x="4139952" y="2996952"/>
            <a:ext cx="1137048" cy="8594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13" idx="1"/>
          </p:cNvCxnSpPr>
          <p:nvPr/>
        </p:nvCxnSpPr>
        <p:spPr>
          <a:xfrm flipH="1" flipV="1">
            <a:off x="4031940" y="2816932"/>
            <a:ext cx="705000" cy="30895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5" idx="3"/>
          </p:cNvCxnSpPr>
          <p:nvPr/>
        </p:nvCxnSpPr>
        <p:spPr>
          <a:xfrm rot="5400000" flipH="1">
            <a:off x="4466716" y="3351719"/>
            <a:ext cx="12413" cy="97026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2" idx="6"/>
          </p:cNvCxnSpPr>
          <p:nvPr/>
        </p:nvCxnSpPr>
        <p:spPr>
          <a:xfrm>
            <a:off x="4714876" y="2348310"/>
            <a:ext cx="73148" cy="36061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3306590" y="755412"/>
            <a:ext cx="2530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Défense C (pos. Avancée)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3619560" y="44624"/>
            <a:ext cx="1904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err="1" smtClean="0"/>
              <a:t>Shearwater</a:t>
            </a:r>
            <a:endParaRPr lang="fr-FR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42844" y="564357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llipse 2"/>
          <p:cNvSpPr/>
          <p:nvPr/>
        </p:nvSpPr>
        <p:spPr>
          <a:xfrm>
            <a:off x="2714612" y="576900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142844" y="585789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5286380" y="564357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5286380" y="585789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28596" y="5643578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000364" y="5643578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572132" y="5631436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0" name="Ellipse 9"/>
          <p:cNvSpPr/>
          <p:nvPr/>
        </p:nvSpPr>
        <p:spPr>
          <a:xfrm>
            <a:off x="5286380" y="6094449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 descr="Shearwater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760220"/>
            <a:ext cx="9144000" cy="333756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2" name="Ellipse 11"/>
          <p:cNvSpPr/>
          <p:nvPr/>
        </p:nvSpPr>
        <p:spPr>
          <a:xfrm>
            <a:off x="5328084" y="3392996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5724128" y="3068960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6660232" y="2924944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6696236" y="3933056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5112060" y="3573016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5904148" y="3789040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avec flèche 17"/>
          <p:cNvCxnSpPr>
            <a:stCxn id="17" idx="3"/>
          </p:cNvCxnSpPr>
          <p:nvPr/>
        </p:nvCxnSpPr>
        <p:spPr>
          <a:xfrm flipH="1">
            <a:off x="5544108" y="3910992"/>
            <a:ext cx="380964" cy="13007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16" idx="3"/>
          </p:cNvCxnSpPr>
          <p:nvPr/>
        </p:nvCxnSpPr>
        <p:spPr>
          <a:xfrm flipH="1">
            <a:off x="4788024" y="3694968"/>
            <a:ext cx="344960" cy="9407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14" idx="2"/>
          </p:cNvCxnSpPr>
          <p:nvPr/>
        </p:nvCxnSpPr>
        <p:spPr>
          <a:xfrm flipH="1">
            <a:off x="5544108" y="2996382"/>
            <a:ext cx="1116124" cy="3657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13" idx="3"/>
          </p:cNvCxnSpPr>
          <p:nvPr/>
        </p:nvCxnSpPr>
        <p:spPr>
          <a:xfrm flipH="1" flipV="1">
            <a:off x="4968044" y="3140968"/>
            <a:ext cx="777008" cy="4994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5" idx="2"/>
          </p:cNvCxnSpPr>
          <p:nvPr/>
        </p:nvCxnSpPr>
        <p:spPr>
          <a:xfrm flipH="1" flipV="1">
            <a:off x="5004048" y="3933056"/>
            <a:ext cx="1692188" cy="7143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2" idx="1"/>
          </p:cNvCxnSpPr>
          <p:nvPr/>
        </p:nvCxnSpPr>
        <p:spPr>
          <a:xfrm flipH="1" flipV="1">
            <a:off x="4860032" y="3284984"/>
            <a:ext cx="488976" cy="12893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3995936" y="755412"/>
            <a:ext cx="1124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Défense C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3619560" y="44624"/>
            <a:ext cx="1904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err="1" smtClean="0"/>
              <a:t>Shearwater</a:t>
            </a:r>
            <a:endParaRPr lang="fr-FR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110</Words>
  <Application>Microsoft Office PowerPoint</Application>
  <PresentationFormat>Affichage à l'écran (4:3)</PresentationFormat>
  <Paragraphs>63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Damien</dc:creator>
  <cp:lastModifiedBy>Damien</cp:lastModifiedBy>
  <cp:revision>20</cp:revision>
  <dcterms:created xsi:type="dcterms:W3CDTF">2013-06-24T13:24:13Z</dcterms:created>
  <dcterms:modified xsi:type="dcterms:W3CDTF">2013-11-18T17:08:08Z</dcterms:modified>
</cp:coreProperties>
</file>