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10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62CFF-3981-4C66-8606-608E7C33746A}" type="datetimeFigureOut">
              <a:rPr lang="fr-FR" smtClean="0"/>
              <a:pPr/>
              <a:t>18/11/2013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AF92D-0D48-427C-9548-B3413FC84E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e 133"/>
          <p:cNvGrpSpPr/>
          <p:nvPr/>
        </p:nvGrpSpPr>
        <p:grpSpPr>
          <a:xfrm>
            <a:off x="395536" y="188640"/>
            <a:ext cx="8316416" cy="6411201"/>
            <a:chOff x="395536" y="188640"/>
            <a:chExt cx="8316416" cy="6411201"/>
          </a:xfrm>
        </p:grpSpPr>
        <p:pic>
          <p:nvPicPr>
            <p:cNvPr id="4" name="Image 3" descr="Base_sous_marine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188640"/>
              <a:ext cx="8316416" cy="6411201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7092280" y="3861048"/>
              <a:ext cx="1080120" cy="72008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9" name="Connecteur droit avec flèche 8"/>
          <p:cNvCxnSpPr>
            <a:stCxn id="10" idx="2"/>
            <a:endCxn id="13" idx="3"/>
          </p:cNvCxnSpPr>
          <p:nvPr/>
        </p:nvCxnSpPr>
        <p:spPr>
          <a:xfrm flipH="1">
            <a:off x="6876288" y="1206044"/>
            <a:ext cx="662098" cy="73248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6444208" y="836712"/>
            <a:ext cx="2188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Zone tunnel Ennemie</a:t>
            </a:r>
            <a:endParaRPr lang="fr-FR" dirty="0"/>
          </a:p>
        </p:txBody>
      </p:sp>
      <p:sp>
        <p:nvSpPr>
          <p:cNvPr id="13" name="Forme libre 12"/>
          <p:cNvSpPr/>
          <p:nvPr/>
        </p:nvSpPr>
        <p:spPr>
          <a:xfrm>
            <a:off x="6124956" y="1726692"/>
            <a:ext cx="928116" cy="1101852"/>
          </a:xfrm>
          <a:custGeom>
            <a:avLst/>
            <a:gdLst>
              <a:gd name="connsiteX0" fmla="*/ 56388 w 928116"/>
              <a:gd name="connsiteY0" fmla="*/ 38100 h 1101852"/>
              <a:gd name="connsiteX1" fmla="*/ 348996 w 928116"/>
              <a:gd name="connsiteY1" fmla="*/ 38100 h 1101852"/>
              <a:gd name="connsiteX2" fmla="*/ 568452 w 928116"/>
              <a:gd name="connsiteY2" fmla="*/ 92964 h 1101852"/>
              <a:gd name="connsiteX3" fmla="*/ 751332 w 928116"/>
              <a:gd name="connsiteY3" fmla="*/ 211836 h 1101852"/>
              <a:gd name="connsiteX4" fmla="*/ 897636 w 928116"/>
              <a:gd name="connsiteY4" fmla="*/ 449580 h 1101852"/>
              <a:gd name="connsiteX5" fmla="*/ 925068 w 928116"/>
              <a:gd name="connsiteY5" fmla="*/ 888492 h 1101852"/>
              <a:gd name="connsiteX6" fmla="*/ 879348 w 928116"/>
              <a:gd name="connsiteY6" fmla="*/ 1071372 h 1101852"/>
              <a:gd name="connsiteX7" fmla="*/ 678180 w 928116"/>
              <a:gd name="connsiteY7" fmla="*/ 1071372 h 1101852"/>
              <a:gd name="connsiteX8" fmla="*/ 586740 w 928116"/>
              <a:gd name="connsiteY8" fmla="*/ 1053084 h 1101852"/>
              <a:gd name="connsiteX9" fmla="*/ 577596 w 928116"/>
              <a:gd name="connsiteY9" fmla="*/ 842772 h 1101852"/>
              <a:gd name="connsiteX10" fmla="*/ 595884 w 928116"/>
              <a:gd name="connsiteY10" fmla="*/ 641604 h 1101852"/>
              <a:gd name="connsiteX11" fmla="*/ 550164 w 928116"/>
              <a:gd name="connsiteY11" fmla="*/ 477012 h 1101852"/>
              <a:gd name="connsiteX12" fmla="*/ 413004 w 928116"/>
              <a:gd name="connsiteY12" fmla="*/ 367284 h 1101852"/>
              <a:gd name="connsiteX13" fmla="*/ 193548 w 928116"/>
              <a:gd name="connsiteY13" fmla="*/ 367284 h 1101852"/>
              <a:gd name="connsiteX14" fmla="*/ 65532 w 928116"/>
              <a:gd name="connsiteY14" fmla="*/ 348996 h 1101852"/>
              <a:gd name="connsiteX15" fmla="*/ 10668 w 928116"/>
              <a:gd name="connsiteY15" fmla="*/ 266700 h 1101852"/>
              <a:gd name="connsiteX16" fmla="*/ 56388 w 928116"/>
              <a:gd name="connsiteY16" fmla="*/ 38100 h 1101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28116" h="1101852">
                <a:moveTo>
                  <a:pt x="56388" y="38100"/>
                </a:moveTo>
                <a:cubicBezTo>
                  <a:pt x="112776" y="0"/>
                  <a:pt x="263652" y="28956"/>
                  <a:pt x="348996" y="38100"/>
                </a:cubicBezTo>
                <a:cubicBezTo>
                  <a:pt x="434340" y="47244"/>
                  <a:pt x="501396" y="64008"/>
                  <a:pt x="568452" y="92964"/>
                </a:cubicBezTo>
                <a:cubicBezTo>
                  <a:pt x="635508" y="121920"/>
                  <a:pt x="696468" y="152400"/>
                  <a:pt x="751332" y="211836"/>
                </a:cubicBezTo>
                <a:cubicBezTo>
                  <a:pt x="806196" y="271272"/>
                  <a:pt x="868680" y="336804"/>
                  <a:pt x="897636" y="449580"/>
                </a:cubicBezTo>
                <a:cubicBezTo>
                  <a:pt x="926592" y="562356"/>
                  <a:pt x="928116" y="784860"/>
                  <a:pt x="925068" y="888492"/>
                </a:cubicBezTo>
                <a:cubicBezTo>
                  <a:pt x="922020" y="992124"/>
                  <a:pt x="920496" y="1040892"/>
                  <a:pt x="879348" y="1071372"/>
                </a:cubicBezTo>
                <a:cubicBezTo>
                  <a:pt x="838200" y="1101852"/>
                  <a:pt x="726948" y="1074420"/>
                  <a:pt x="678180" y="1071372"/>
                </a:cubicBezTo>
                <a:cubicBezTo>
                  <a:pt x="629412" y="1068324"/>
                  <a:pt x="603504" y="1091184"/>
                  <a:pt x="586740" y="1053084"/>
                </a:cubicBezTo>
                <a:cubicBezTo>
                  <a:pt x="569976" y="1014984"/>
                  <a:pt x="576072" y="911352"/>
                  <a:pt x="577596" y="842772"/>
                </a:cubicBezTo>
                <a:cubicBezTo>
                  <a:pt x="579120" y="774192"/>
                  <a:pt x="600456" y="702564"/>
                  <a:pt x="595884" y="641604"/>
                </a:cubicBezTo>
                <a:cubicBezTo>
                  <a:pt x="591312" y="580644"/>
                  <a:pt x="580644" y="522732"/>
                  <a:pt x="550164" y="477012"/>
                </a:cubicBezTo>
                <a:cubicBezTo>
                  <a:pt x="519684" y="431292"/>
                  <a:pt x="472440" y="385572"/>
                  <a:pt x="413004" y="367284"/>
                </a:cubicBezTo>
                <a:cubicBezTo>
                  <a:pt x="353568" y="348996"/>
                  <a:pt x="251460" y="370332"/>
                  <a:pt x="193548" y="367284"/>
                </a:cubicBezTo>
                <a:cubicBezTo>
                  <a:pt x="135636" y="364236"/>
                  <a:pt x="96012" y="365760"/>
                  <a:pt x="65532" y="348996"/>
                </a:cubicBezTo>
                <a:cubicBezTo>
                  <a:pt x="35052" y="332232"/>
                  <a:pt x="19812" y="316992"/>
                  <a:pt x="10668" y="266700"/>
                </a:cubicBezTo>
                <a:cubicBezTo>
                  <a:pt x="1524" y="216408"/>
                  <a:pt x="0" y="76200"/>
                  <a:pt x="56388" y="38100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orme libre 16"/>
          <p:cNvSpPr/>
          <p:nvPr/>
        </p:nvSpPr>
        <p:spPr>
          <a:xfrm>
            <a:off x="6131052" y="3951732"/>
            <a:ext cx="903732" cy="1062228"/>
          </a:xfrm>
          <a:custGeom>
            <a:avLst/>
            <a:gdLst>
              <a:gd name="connsiteX0" fmla="*/ 626364 w 903732"/>
              <a:gd name="connsiteY0" fmla="*/ 35052 h 1062228"/>
              <a:gd name="connsiteX1" fmla="*/ 598932 w 903732"/>
              <a:gd name="connsiteY1" fmla="*/ 236220 h 1062228"/>
              <a:gd name="connsiteX2" fmla="*/ 617220 w 903732"/>
              <a:gd name="connsiteY2" fmla="*/ 483108 h 1062228"/>
              <a:gd name="connsiteX3" fmla="*/ 589788 w 903732"/>
              <a:gd name="connsiteY3" fmla="*/ 601980 h 1062228"/>
              <a:gd name="connsiteX4" fmla="*/ 480060 w 903732"/>
              <a:gd name="connsiteY4" fmla="*/ 702564 h 1062228"/>
              <a:gd name="connsiteX5" fmla="*/ 260604 w 903732"/>
              <a:gd name="connsiteY5" fmla="*/ 775716 h 1062228"/>
              <a:gd name="connsiteX6" fmla="*/ 96012 w 903732"/>
              <a:gd name="connsiteY6" fmla="*/ 775716 h 1062228"/>
              <a:gd name="connsiteX7" fmla="*/ 32004 w 903732"/>
              <a:gd name="connsiteY7" fmla="*/ 775716 h 1062228"/>
              <a:gd name="connsiteX8" fmla="*/ 22860 w 903732"/>
              <a:gd name="connsiteY8" fmla="*/ 940308 h 1062228"/>
              <a:gd name="connsiteX9" fmla="*/ 22860 w 903732"/>
              <a:gd name="connsiteY9" fmla="*/ 1031748 h 1062228"/>
              <a:gd name="connsiteX10" fmla="*/ 160020 w 903732"/>
              <a:gd name="connsiteY10" fmla="*/ 1050036 h 1062228"/>
              <a:gd name="connsiteX11" fmla="*/ 397764 w 903732"/>
              <a:gd name="connsiteY11" fmla="*/ 1050036 h 1062228"/>
              <a:gd name="connsiteX12" fmla="*/ 635508 w 903732"/>
              <a:gd name="connsiteY12" fmla="*/ 976884 h 1062228"/>
              <a:gd name="connsiteX13" fmla="*/ 736092 w 903732"/>
              <a:gd name="connsiteY13" fmla="*/ 867156 h 1062228"/>
              <a:gd name="connsiteX14" fmla="*/ 873252 w 903732"/>
              <a:gd name="connsiteY14" fmla="*/ 675132 h 1062228"/>
              <a:gd name="connsiteX15" fmla="*/ 891540 w 903732"/>
              <a:gd name="connsiteY15" fmla="*/ 419100 h 1062228"/>
              <a:gd name="connsiteX16" fmla="*/ 900684 w 903732"/>
              <a:gd name="connsiteY16" fmla="*/ 190500 h 1062228"/>
              <a:gd name="connsiteX17" fmla="*/ 873252 w 903732"/>
              <a:gd name="connsiteY17" fmla="*/ 80772 h 1062228"/>
              <a:gd name="connsiteX18" fmla="*/ 772668 w 903732"/>
              <a:gd name="connsiteY18" fmla="*/ 25908 h 1062228"/>
              <a:gd name="connsiteX19" fmla="*/ 626364 w 903732"/>
              <a:gd name="connsiteY19" fmla="*/ 35052 h 1062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03732" h="1062228">
                <a:moveTo>
                  <a:pt x="626364" y="35052"/>
                </a:moveTo>
                <a:cubicBezTo>
                  <a:pt x="597408" y="70104"/>
                  <a:pt x="600456" y="161544"/>
                  <a:pt x="598932" y="236220"/>
                </a:cubicBezTo>
                <a:cubicBezTo>
                  <a:pt x="597408" y="310896"/>
                  <a:pt x="618744" y="422148"/>
                  <a:pt x="617220" y="483108"/>
                </a:cubicBezTo>
                <a:cubicBezTo>
                  <a:pt x="615696" y="544068"/>
                  <a:pt x="612648" y="565404"/>
                  <a:pt x="589788" y="601980"/>
                </a:cubicBezTo>
                <a:cubicBezTo>
                  <a:pt x="566928" y="638556"/>
                  <a:pt x="534924" y="673608"/>
                  <a:pt x="480060" y="702564"/>
                </a:cubicBezTo>
                <a:cubicBezTo>
                  <a:pt x="425196" y="731520"/>
                  <a:pt x="324612" y="763524"/>
                  <a:pt x="260604" y="775716"/>
                </a:cubicBezTo>
                <a:cubicBezTo>
                  <a:pt x="196596" y="787908"/>
                  <a:pt x="96012" y="775716"/>
                  <a:pt x="96012" y="775716"/>
                </a:cubicBezTo>
                <a:cubicBezTo>
                  <a:pt x="57912" y="775716"/>
                  <a:pt x="44196" y="748284"/>
                  <a:pt x="32004" y="775716"/>
                </a:cubicBezTo>
                <a:cubicBezTo>
                  <a:pt x="19812" y="803148"/>
                  <a:pt x="24384" y="897636"/>
                  <a:pt x="22860" y="940308"/>
                </a:cubicBezTo>
                <a:cubicBezTo>
                  <a:pt x="21336" y="982980"/>
                  <a:pt x="0" y="1013460"/>
                  <a:pt x="22860" y="1031748"/>
                </a:cubicBezTo>
                <a:cubicBezTo>
                  <a:pt x="45720" y="1050036"/>
                  <a:pt x="97536" y="1046988"/>
                  <a:pt x="160020" y="1050036"/>
                </a:cubicBezTo>
                <a:cubicBezTo>
                  <a:pt x="222504" y="1053084"/>
                  <a:pt x="318516" y="1062228"/>
                  <a:pt x="397764" y="1050036"/>
                </a:cubicBezTo>
                <a:cubicBezTo>
                  <a:pt x="477012" y="1037844"/>
                  <a:pt x="579120" y="1007364"/>
                  <a:pt x="635508" y="976884"/>
                </a:cubicBezTo>
                <a:cubicBezTo>
                  <a:pt x="691896" y="946404"/>
                  <a:pt x="696468" y="917448"/>
                  <a:pt x="736092" y="867156"/>
                </a:cubicBezTo>
                <a:cubicBezTo>
                  <a:pt x="775716" y="816864"/>
                  <a:pt x="847344" y="749808"/>
                  <a:pt x="873252" y="675132"/>
                </a:cubicBezTo>
                <a:cubicBezTo>
                  <a:pt x="899160" y="600456"/>
                  <a:pt x="886968" y="499872"/>
                  <a:pt x="891540" y="419100"/>
                </a:cubicBezTo>
                <a:cubicBezTo>
                  <a:pt x="896112" y="338328"/>
                  <a:pt x="903732" y="246888"/>
                  <a:pt x="900684" y="190500"/>
                </a:cubicBezTo>
                <a:cubicBezTo>
                  <a:pt x="897636" y="134112"/>
                  <a:pt x="894588" y="108204"/>
                  <a:pt x="873252" y="80772"/>
                </a:cubicBezTo>
                <a:cubicBezTo>
                  <a:pt x="851916" y="53340"/>
                  <a:pt x="812292" y="32004"/>
                  <a:pt x="772668" y="25908"/>
                </a:cubicBezTo>
                <a:cubicBezTo>
                  <a:pt x="733044" y="19812"/>
                  <a:pt x="655320" y="0"/>
                  <a:pt x="626364" y="35052"/>
                </a:cubicBezTo>
                <a:close/>
              </a:path>
            </a:pathLst>
          </a:custGeom>
          <a:noFill/>
          <a:ln>
            <a:solidFill>
              <a:srgbClr val="2C10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17"/>
          <p:cNvCxnSpPr>
            <a:stCxn id="19" idx="0"/>
            <a:endCxn id="17" idx="13"/>
          </p:cNvCxnSpPr>
          <p:nvPr/>
        </p:nvCxnSpPr>
        <p:spPr>
          <a:xfrm flipH="1" flipV="1">
            <a:off x="6867144" y="4818888"/>
            <a:ext cx="868510" cy="626336"/>
          </a:xfrm>
          <a:prstGeom prst="straightConnector1">
            <a:avLst/>
          </a:prstGeom>
          <a:ln>
            <a:solidFill>
              <a:srgbClr val="2C10F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6835538" y="5445224"/>
            <a:ext cx="1800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Zone tunnel allié</a:t>
            </a:r>
            <a:endParaRPr lang="fr-FR" dirty="0"/>
          </a:p>
        </p:txBody>
      </p:sp>
      <p:sp>
        <p:nvSpPr>
          <p:cNvPr id="24" name="Ellipse 23"/>
          <p:cNvSpPr/>
          <p:nvPr/>
        </p:nvSpPr>
        <p:spPr>
          <a:xfrm>
            <a:off x="6660232" y="3573016"/>
            <a:ext cx="216024" cy="216024"/>
          </a:xfrm>
          <a:prstGeom prst="ellipse">
            <a:avLst/>
          </a:prstGeom>
          <a:noFill/>
          <a:ln>
            <a:solidFill>
              <a:srgbClr val="2C10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6660232" y="2996952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6876256" y="3861048"/>
            <a:ext cx="216024" cy="216024"/>
          </a:xfrm>
          <a:prstGeom prst="ellipse">
            <a:avLst/>
          </a:prstGeom>
          <a:noFill/>
          <a:ln>
            <a:solidFill>
              <a:srgbClr val="2C10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6876256" y="2708920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5580112" y="2780928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" name="Connecteur droit avec flèche 28"/>
          <p:cNvCxnSpPr>
            <a:stCxn id="30" idx="3"/>
          </p:cNvCxnSpPr>
          <p:nvPr/>
        </p:nvCxnSpPr>
        <p:spPr>
          <a:xfrm>
            <a:off x="5436096" y="2605554"/>
            <a:ext cx="144016" cy="2473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4138690" y="2420888"/>
            <a:ext cx="1297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Petit balcon</a:t>
            </a:r>
            <a:endParaRPr lang="fr-FR" dirty="0"/>
          </a:p>
        </p:txBody>
      </p:sp>
      <p:sp>
        <p:nvSpPr>
          <p:cNvPr id="34" name="Ellipse 33"/>
          <p:cNvSpPr/>
          <p:nvPr/>
        </p:nvSpPr>
        <p:spPr>
          <a:xfrm>
            <a:off x="5580112" y="3861048"/>
            <a:ext cx="216024" cy="216024"/>
          </a:xfrm>
          <a:prstGeom prst="ellipse">
            <a:avLst/>
          </a:prstGeom>
          <a:noFill/>
          <a:ln>
            <a:solidFill>
              <a:srgbClr val="2C10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5" name="Connecteur droit avec flèche 34"/>
          <p:cNvCxnSpPr>
            <a:stCxn id="36" idx="3"/>
          </p:cNvCxnSpPr>
          <p:nvPr/>
        </p:nvCxnSpPr>
        <p:spPr>
          <a:xfrm flipV="1">
            <a:off x="5436096" y="4077072"/>
            <a:ext cx="216024" cy="112658"/>
          </a:xfrm>
          <a:prstGeom prst="straightConnector1">
            <a:avLst/>
          </a:prstGeom>
          <a:ln>
            <a:solidFill>
              <a:srgbClr val="2C10F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4138690" y="4005064"/>
            <a:ext cx="1297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Petit balcon</a:t>
            </a:r>
            <a:endParaRPr lang="fr-FR" dirty="0"/>
          </a:p>
        </p:txBody>
      </p:sp>
      <p:cxnSp>
        <p:nvCxnSpPr>
          <p:cNvPr id="55" name="Connecteur droit avec flèche 54"/>
          <p:cNvCxnSpPr>
            <a:stCxn id="56" idx="3"/>
            <a:endCxn id="107" idx="1"/>
          </p:cNvCxnSpPr>
          <p:nvPr/>
        </p:nvCxnSpPr>
        <p:spPr>
          <a:xfrm>
            <a:off x="5314436" y="2965594"/>
            <a:ext cx="913748" cy="4274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ZoneTexte 55"/>
          <p:cNvSpPr txBox="1"/>
          <p:nvPr/>
        </p:nvSpPr>
        <p:spPr>
          <a:xfrm>
            <a:off x="4499992" y="2780928"/>
            <a:ext cx="81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Pont 2</a:t>
            </a:r>
            <a:endParaRPr lang="fr-FR" dirty="0"/>
          </a:p>
        </p:txBody>
      </p:sp>
      <p:cxnSp>
        <p:nvCxnSpPr>
          <p:cNvPr id="92" name="Connecteur droit avec flèche 91"/>
          <p:cNvCxnSpPr>
            <a:stCxn id="93" idx="1"/>
            <a:endCxn id="111" idx="3"/>
          </p:cNvCxnSpPr>
          <p:nvPr/>
        </p:nvCxnSpPr>
        <p:spPr>
          <a:xfrm flipH="1">
            <a:off x="6948264" y="3253626"/>
            <a:ext cx="360040" cy="1393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ZoneTexte 92"/>
          <p:cNvSpPr txBox="1"/>
          <p:nvPr/>
        </p:nvSpPr>
        <p:spPr>
          <a:xfrm>
            <a:off x="7308304" y="30689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Pont 3</a:t>
            </a:r>
            <a:endParaRPr lang="fr-FR" dirty="0"/>
          </a:p>
        </p:txBody>
      </p:sp>
      <p:sp>
        <p:nvSpPr>
          <p:cNvPr id="107" name="Rectangle 106"/>
          <p:cNvSpPr/>
          <p:nvPr/>
        </p:nvSpPr>
        <p:spPr>
          <a:xfrm>
            <a:off x="6228184" y="3068960"/>
            <a:ext cx="216024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1" name="Rectangle 110"/>
          <p:cNvSpPr/>
          <p:nvPr/>
        </p:nvSpPr>
        <p:spPr>
          <a:xfrm>
            <a:off x="6804248" y="3212976"/>
            <a:ext cx="144016" cy="3600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6" name="Rectangle 115"/>
          <p:cNvSpPr/>
          <p:nvPr/>
        </p:nvSpPr>
        <p:spPr>
          <a:xfrm>
            <a:off x="5436096" y="2924944"/>
            <a:ext cx="144016" cy="936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7" name="ZoneTexte 116"/>
          <p:cNvSpPr txBox="1"/>
          <p:nvPr/>
        </p:nvSpPr>
        <p:spPr>
          <a:xfrm>
            <a:off x="4499992" y="36450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Pont</a:t>
            </a:r>
            <a:endParaRPr lang="fr-FR" dirty="0"/>
          </a:p>
        </p:txBody>
      </p:sp>
      <p:cxnSp>
        <p:nvCxnSpPr>
          <p:cNvPr id="118" name="Connecteur droit avec flèche 117"/>
          <p:cNvCxnSpPr>
            <a:stCxn id="117" idx="0"/>
            <a:endCxn id="116" idx="1"/>
          </p:cNvCxnSpPr>
          <p:nvPr/>
        </p:nvCxnSpPr>
        <p:spPr>
          <a:xfrm flipV="1">
            <a:off x="4824028" y="3392996"/>
            <a:ext cx="612068" cy="2520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Ellipse 121"/>
          <p:cNvSpPr/>
          <p:nvPr/>
        </p:nvSpPr>
        <p:spPr>
          <a:xfrm>
            <a:off x="5364088" y="2132856"/>
            <a:ext cx="216024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5" name="Ellipse 124"/>
          <p:cNvSpPr/>
          <p:nvPr/>
        </p:nvSpPr>
        <p:spPr>
          <a:xfrm>
            <a:off x="5364088" y="4509120"/>
            <a:ext cx="216024" cy="216024"/>
          </a:xfrm>
          <a:prstGeom prst="ellipse">
            <a:avLst/>
          </a:prstGeom>
          <a:noFill/>
          <a:ln>
            <a:solidFill>
              <a:srgbClr val="2C10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6" name="Rectangle à coins arrondis 125"/>
          <p:cNvSpPr/>
          <p:nvPr/>
        </p:nvSpPr>
        <p:spPr>
          <a:xfrm>
            <a:off x="4788024" y="1916832"/>
            <a:ext cx="576064" cy="21602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Rectangle à coins arrondis 126"/>
          <p:cNvSpPr/>
          <p:nvPr/>
        </p:nvSpPr>
        <p:spPr>
          <a:xfrm>
            <a:off x="4788024" y="4653136"/>
            <a:ext cx="576064" cy="216024"/>
          </a:xfrm>
          <a:prstGeom prst="roundRect">
            <a:avLst/>
          </a:prstGeom>
          <a:noFill/>
          <a:ln>
            <a:solidFill>
              <a:srgbClr val="2C10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0" name="ZoneTexte 129"/>
          <p:cNvSpPr txBox="1"/>
          <p:nvPr/>
        </p:nvSpPr>
        <p:spPr>
          <a:xfrm>
            <a:off x="6588224" y="2996952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/>
              <a:t>31</a:t>
            </a:r>
            <a:endParaRPr lang="fr-FR" sz="1000" b="1" dirty="0"/>
          </a:p>
        </p:txBody>
      </p:sp>
      <p:sp>
        <p:nvSpPr>
          <p:cNvPr id="131" name="ZoneTexte 130"/>
          <p:cNvSpPr txBox="1"/>
          <p:nvPr/>
        </p:nvSpPr>
        <p:spPr>
          <a:xfrm>
            <a:off x="6588224" y="3573016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/>
              <a:t>31</a:t>
            </a:r>
            <a:endParaRPr lang="fr-FR" sz="1000" b="1" dirty="0"/>
          </a:p>
        </p:txBody>
      </p:sp>
      <p:sp>
        <p:nvSpPr>
          <p:cNvPr id="132" name="ZoneTexte 131"/>
          <p:cNvSpPr txBox="1"/>
          <p:nvPr/>
        </p:nvSpPr>
        <p:spPr>
          <a:xfrm>
            <a:off x="6804248" y="2708920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/>
              <a:t>32</a:t>
            </a:r>
            <a:endParaRPr lang="fr-FR" sz="1000" b="1" dirty="0"/>
          </a:p>
        </p:txBody>
      </p:sp>
      <p:sp>
        <p:nvSpPr>
          <p:cNvPr id="133" name="ZoneTexte 132"/>
          <p:cNvSpPr txBox="1"/>
          <p:nvPr/>
        </p:nvSpPr>
        <p:spPr>
          <a:xfrm>
            <a:off x="6804248" y="3830851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/>
              <a:t>32</a:t>
            </a:r>
            <a:endParaRPr lang="fr-FR" sz="1000" b="1" dirty="0"/>
          </a:p>
        </p:txBody>
      </p:sp>
      <p:cxnSp>
        <p:nvCxnSpPr>
          <p:cNvPr id="135" name="Connecteur droit avec flèche 134"/>
          <p:cNvCxnSpPr>
            <a:stCxn id="136" idx="2"/>
            <a:endCxn id="126" idx="0"/>
          </p:cNvCxnSpPr>
          <p:nvPr/>
        </p:nvCxnSpPr>
        <p:spPr>
          <a:xfrm flipH="1">
            <a:off x="5076056" y="1350060"/>
            <a:ext cx="175270" cy="5667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ZoneTexte 135"/>
          <p:cNvSpPr txBox="1"/>
          <p:nvPr/>
        </p:nvSpPr>
        <p:spPr>
          <a:xfrm>
            <a:off x="4860032" y="980728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Sniper</a:t>
            </a:r>
            <a:endParaRPr lang="fr-FR" dirty="0"/>
          </a:p>
        </p:txBody>
      </p:sp>
      <p:cxnSp>
        <p:nvCxnSpPr>
          <p:cNvPr id="139" name="Connecteur droit avec flèche 138"/>
          <p:cNvCxnSpPr>
            <a:stCxn id="136" idx="2"/>
            <a:endCxn id="122" idx="0"/>
          </p:cNvCxnSpPr>
          <p:nvPr/>
        </p:nvCxnSpPr>
        <p:spPr>
          <a:xfrm>
            <a:off x="5251326" y="1350060"/>
            <a:ext cx="220774" cy="7827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ZoneTexte 143"/>
          <p:cNvSpPr txBox="1"/>
          <p:nvPr/>
        </p:nvSpPr>
        <p:spPr>
          <a:xfrm>
            <a:off x="4932040" y="1916832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1</a:t>
            </a:r>
            <a:endParaRPr lang="fr-FR" sz="1000" b="1" dirty="0"/>
          </a:p>
        </p:txBody>
      </p:sp>
      <p:sp>
        <p:nvSpPr>
          <p:cNvPr id="145" name="ZoneTexte 144"/>
          <p:cNvSpPr txBox="1"/>
          <p:nvPr/>
        </p:nvSpPr>
        <p:spPr>
          <a:xfrm>
            <a:off x="5364088" y="2132856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/>
              <a:t>2</a:t>
            </a:r>
          </a:p>
        </p:txBody>
      </p:sp>
      <p:sp>
        <p:nvSpPr>
          <p:cNvPr id="146" name="ZoneTexte 145"/>
          <p:cNvSpPr txBox="1"/>
          <p:nvPr/>
        </p:nvSpPr>
        <p:spPr>
          <a:xfrm>
            <a:off x="4932040" y="4622939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1</a:t>
            </a:r>
            <a:endParaRPr lang="fr-FR" sz="1000" b="1" dirty="0"/>
          </a:p>
        </p:txBody>
      </p:sp>
      <p:sp>
        <p:nvSpPr>
          <p:cNvPr id="147" name="ZoneTexte 146"/>
          <p:cNvSpPr txBox="1"/>
          <p:nvPr/>
        </p:nvSpPr>
        <p:spPr>
          <a:xfrm>
            <a:off x="5364088" y="4509120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/>
              <a:t>2</a:t>
            </a:r>
          </a:p>
        </p:txBody>
      </p:sp>
      <p:sp>
        <p:nvSpPr>
          <p:cNvPr id="148" name="ZoneTexte 147"/>
          <p:cNvSpPr txBox="1"/>
          <p:nvPr/>
        </p:nvSpPr>
        <p:spPr>
          <a:xfrm>
            <a:off x="4860032" y="5589240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Sniper</a:t>
            </a:r>
            <a:endParaRPr lang="fr-FR" dirty="0"/>
          </a:p>
        </p:txBody>
      </p:sp>
      <p:cxnSp>
        <p:nvCxnSpPr>
          <p:cNvPr id="149" name="Connecteur droit avec flèche 148"/>
          <p:cNvCxnSpPr>
            <a:stCxn id="148" idx="0"/>
            <a:endCxn id="147" idx="2"/>
          </p:cNvCxnSpPr>
          <p:nvPr/>
        </p:nvCxnSpPr>
        <p:spPr>
          <a:xfrm flipV="1">
            <a:off x="5251326" y="4755341"/>
            <a:ext cx="237957" cy="833899"/>
          </a:xfrm>
          <a:prstGeom prst="straightConnector1">
            <a:avLst/>
          </a:prstGeom>
          <a:ln>
            <a:solidFill>
              <a:srgbClr val="2C10F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eur droit avec flèche 149"/>
          <p:cNvCxnSpPr>
            <a:stCxn id="148" idx="0"/>
          </p:cNvCxnSpPr>
          <p:nvPr/>
        </p:nvCxnSpPr>
        <p:spPr>
          <a:xfrm flipH="1" flipV="1">
            <a:off x="5076056" y="4869160"/>
            <a:ext cx="175270" cy="720080"/>
          </a:xfrm>
          <a:prstGeom prst="straightConnector1">
            <a:avLst/>
          </a:prstGeom>
          <a:ln>
            <a:solidFill>
              <a:srgbClr val="2C10F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ZoneTexte 155"/>
          <p:cNvSpPr txBox="1"/>
          <p:nvPr/>
        </p:nvSpPr>
        <p:spPr>
          <a:xfrm>
            <a:off x="4067944" y="32129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Sous-marin</a:t>
            </a:r>
            <a:endParaRPr lang="fr-FR" dirty="0"/>
          </a:p>
        </p:txBody>
      </p:sp>
      <p:sp>
        <p:nvSpPr>
          <p:cNvPr id="49" name="ZoneTexte 48"/>
          <p:cNvSpPr txBox="1"/>
          <p:nvPr/>
        </p:nvSpPr>
        <p:spPr>
          <a:xfrm>
            <a:off x="7802222" y="6488668"/>
            <a:ext cx="1341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By </a:t>
            </a:r>
            <a:r>
              <a:rPr lang="fr-FR" dirty="0" err="1" smtClean="0"/>
              <a:t>hf</a:t>
            </a:r>
            <a:r>
              <a:rPr lang="fr-FR" dirty="0" smtClean="0"/>
              <a:t>. For </a:t>
            </a:r>
            <a:r>
              <a:rPr lang="fr-FR" dirty="0" err="1" smtClean="0"/>
              <a:t>hf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0" y="404664"/>
            <a:ext cx="9144000" cy="5112568"/>
            <a:chOff x="395536" y="188640"/>
            <a:chExt cx="8316416" cy="6411201"/>
          </a:xfrm>
        </p:grpSpPr>
        <p:pic>
          <p:nvPicPr>
            <p:cNvPr id="5" name="Image 4" descr="Base_sous_marine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5536" y="188640"/>
              <a:ext cx="8316416" cy="6411201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7092280" y="3861048"/>
              <a:ext cx="1080120" cy="72008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" name="Ellipse 6"/>
          <p:cNvSpPr/>
          <p:nvPr/>
        </p:nvSpPr>
        <p:spPr>
          <a:xfrm>
            <a:off x="142844" y="564357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2714612" y="5769008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142844" y="5857892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5286380" y="564357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5286380" y="585789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28596" y="5643578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Eclaireurs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000364" y="5643578"/>
            <a:ext cx="126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Spécialistes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5572132" y="5631436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Commandos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5286380" y="6094449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6948264" y="2636912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5652120" y="3429000"/>
            <a:ext cx="142876" cy="142876"/>
          </a:xfrm>
          <a:prstGeom prst="ellipse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6948264" y="314096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5220072" y="4005064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6732240" y="3140968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228184" y="3140968"/>
            <a:ext cx="142876" cy="14287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" name="Connecteur droit avec flèche 21"/>
          <p:cNvCxnSpPr>
            <a:stCxn id="19" idx="7"/>
          </p:cNvCxnSpPr>
          <p:nvPr/>
        </p:nvCxnSpPr>
        <p:spPr>
          <a:xfrm flipV="1">
            <a:off x="5342024" y="1556792"/>
            <a:ext cx="166080" cy="246919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21" idx="0"/>
          </p:cNvCxnSpPr>
          <p:nvPr/>
        </p:nvCxnSpPr>
        <p:spPr>
          <a:xfrm flipV="1">
            <a:off x="6299622" y="2636912"/>
            <a:ext cx="504626" cy="504056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stCxn id="16" idx="0"/>
          </p:cNvCxnSpPr>
          <p:nvPr/>
        </p:nvCxnSpPr>
        <p:spPr>
          <a:xfrm flipH="1" flipV="1">
            <a:off x="5796136" y="2564904"/>
            <a:ext cx="1223566" cy="72008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8" idx="7"/>
          </p:cNvCxnSpPr>
          <p:nvPr/>
        </p:nvCxnSpPr>
        <p:spPr>
          <a:xfrm flipV="1">
            <a:off x="7070216" y="2132857"/>
            <a:ext cx="22064" cy="1029035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20" idx="1"/>
          </p:cNvCxnSpPr>
          <p:nvPr/>
        </p:nvCxnSpPr>
        <p:spPr>
          <a:xfrm flipH="1" flipV="1">
            <a:off x="6156176" y="2420888"/>
            <a:ext cx="596988" cy="741004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17" idx="1"/>
          </p:cNvCxnSpPr>
          <p:nvPr/>
        </p:nvCxnSpPr>
        <p:spPr>
          <a:xfrm flipH="1" flipV="1">
            <a:off x="5652120" y="2564904"/>
            <a:ext cx="20924" cy="885020"/>
          </a:xfrm>
          <a:prstGeom prst="straightConnector1">
            <a:avLst/>
          </a:prstGeom>
          <a:ln w="190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35</Words>
  <Application>Microsoft Office PowerPoint</Application>
  <PresentationFormat>Affichage à l'écran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Damien</dc:creator>
  <cp:lastModifiedBy>Damien</cp:lastModifiedBy>
  <cp:revision>8</cp:revision>
  <dcterms:created xsi:type="dcterms:W3CDTF">2013-05-17T13:52:37Z</dcterms:created>
  <dcterms:modified xsi:type="dcterms:W3CDTF">2013-11-18T07:35:31Z</dcterms:modified>
</cp:coreProperties>
</file>