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05" r:id="rId2"/>
    <p:sldId id="285" r:id="rId3"/>
    <p:sldId id="256" r:id="rId4"/>
    <p:sldId id="262" r:id="rId5"/>
    <p:sldId id="257" r:id="rId6"/>
    <p:sldId id="258" r:id="rId7"/>
    <p:sldId id="284" r:id="rId8"/>
    <p:sldId id="261" r:id="rId9"/>
    <p:sldId id="279" r:id="rId10"/>
    <p:sldId id="268" r:id="rId11"/>
    <p:sldId id="278" r:id="rId12"/>
    <p:sldId id="299" r:id="rId13"/>
    <p:sldId id="277" r:id="rId14"/>
    <p:sldId id="276" r:id="rId15"/>
    <p:sldId id="259" r:id="rId16"/>
    <p:sldId id="273" r:id="rId17"/>
    <p:sldId id="272" r:id="rId18"/>
    <p:sldId id="293" r:id="rId19"/>
    <p:sldId id="270" r:id="rId20"/>
    <p:sldId id="266" r:id="rId21"/>
    <p:sldId id="269" r:id="rId22"/>
    <p:sldId id="264" r:id="rId23"/>
    <p:sldId id="263" r:id="rId24"/>
    <p:sldId id="292" r:id="rId25"/>
    <p:sldId id="291" r:id="rId26"/>
    <p:sldId id="283" r:id="rId27"/>
    <p:sldId id="290" r:id="rId28"/>
    <p:sldId id="289" r:id="rId29"/>
    <p:sldId id="282" r:id="rId30"/>
    <p:sldId id="288" r:id="rId31"/>
    <p:sldId id="281" r:id="rId32"/>
    <p:sldId id="287" r:id="rId33"/>
    <p:sldId id="286" r:id="rId34"/>
    <p:sldId id="297" r:id="rId35"/>
    <p:sldId id="304" r:id="rId36"/>
    <p:sldId id="300" r:id="rId37"/>
    <p:sldId id="303" r:id="rId38"/>
    <p:sldId id="280" r:id="rId39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tHgOOk/5ZWCkNF0w6vEtQg==" hashData="Dbc9anmMAgdPR/iD0sdM2YKnkGA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BD4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-912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486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CA6518-F962-41F5-A668-9BB2EB242CFE}" type="datetimeFigureOut">
              <a:rPr lang="fr-FR" smtClean="0"/>
              <a:pPr/>
              <a:t>13/03/2010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8549B3-6189-4EDE-A7E9-9C09BB3822B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7000">
    <p:wheel spokes="2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CA6518-F962-41F5-A668-9BB2EB242CFE}" type="datetimeFigureOut">
              <a:rPr lang="fr-FR" smtClean="0"/>
              <a:pPr/>
              <a:t>13/03/2010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8549B3-6189-4EDE-A7E9-9C09BB3822B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7000">
    <p:wheel spokes="2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CA6518-F962-41F5-A668-9BB2EB242CFE}" type="datetimeFigureOut">
              <a:rPr lang="fr-FR" smtClean="0"/>
              <a:pPr/>
              <a:t>13/03/2010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8549B3-6189-4EDE-A7E9-9C09BB3822B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7000">
    <p:wheel spokes="2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CA6518-F962-41F5-A668-9BB2EB242CFE}" type="datetimeFigureOut">
              <a:rPr lang="fr-FR" smtClean="0"/>
              <a:pPr/>
              <a:t>13/03/2010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8549B3-6189-4EDE-A7E9-9C09BB3822B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7000">
    <p:wheel spokes="2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CA6518-F962-41F5-A668-9BB2EB242CFE}" type="datetimeFigureOut">
              <a:rPr lang="fr-FR" smtClean="0"/>
              <a:pPr/>
              <a:t>13/03/2010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8549B3-6189-4EDE-A7E9-9C09BB3822B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7000">
    <p:wheel spokes="2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CA6518-F962-41F5-A668-9BB2EB242CFE}" type="datetimeFigureOut">
              <a:rPr lang="fr-FR" smtClean="0"/>
              <a:pPr/>
              <a:t>13/03/2010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8549B3-6189-4EDE-A7E9-9C09BB3822B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7000">
    <p:wheel spokes="2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CA6518-F962-41F5-A668-9BB2EB242CFE}" type="datetimeFigureOut">
              <a:rPr lang="fr-FR" smtClean="0"/>
              <a:pPr/>
              <a:t>13/03/2010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8549B3-6189-4EDE-A7E9-9C09BB3822B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7000">
    <p:wheel spokes="2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CA6518-F962-41F5-A668-9BB2EB242CFE}" type="datetimeFigureOut">
              <a:rPr lang="fr-FR" smtClean="0"/>
              <a:pPr/>
              <a:t>13/03/2010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8549B3-6189-4EDE-A7E9-9C09BB3822B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7000">
    <p:wheel spokes="2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CA6518-F962-41F5-A668-9BB2EB242CFE}" type="datetimeFigureOut">
              <a:rPr lang="fr-FR" smtClean="0"/>
              <a:pPr/>
              <a:t>13/03/2010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8549B3-6189-4EDE-A7E9-9C09BB3822B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7000">
    <p:wheel spokes="2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CA6518-F962-41F5-A668-9BB2EB242CFE}" type="datetimeFigureOut">
              <a:rPr lang="fr-FR" smtClean="0"/>
              <a:pPr/>
              <a:t>13/03/2010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8549B3-6189-4EDE-A7E9-9C09BB3822B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7000">
    <p:wheel spokes="2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CA6518-F962-41F5-A668-9BB2EB242CFE}" type="datetimeFigureOut">
              <a:rPr lang="fr-FR" smtClean="0"/>
              <a:pPr/>
              <a:t>13/03/2010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8549B3-6189-4EDE-A7E9-9C09BB3822B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7000">
    <p:wheel spokes="2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contenu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0F20E15B-5377-4884-A8ED-66160288EDAC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7000">
    <p:wheel spokes="2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CA6518-F962-41F5-A668-9BB2EB242CFE}" type="datetimeFigureOut">
              <a:rPr lang="fr-FR" smtClean="0"/>
              <a:pPr/>
              <a:t>13/03/2010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8549B3-6189-4EDE-A7E9-9C09BB3822B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ransition spd="slow" advTm="7000">
    <p:wheel spokes="2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http://farm3.static.flickr.com/2648/3887404634_58e6e0b5bf_b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2844" y="357166"/>
            <a:ext cx="8778240" cy="5503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e 5" descr="banjo[1]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714612" y="5895657"/>
            <a:ext cx="928694" cy="9623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Image 6" descr="1musiqueinstrument[1]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19458" y="5906752"/>
            <a:ext cx="639622" cy="8096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ctangle 6"/>
          <p:cNvSpPr/>
          <p:nvPr/>
        </p:nvSpPr>
        <p:spPr>
          <a:xfrm>
            <a:off x="3786182" y="5857892"/>
            <a:ext cx="1802096" cy="8463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900" dirty="0" err="1" smtClean="0">
                <a:solidFill>
                  <a:srgbClr val="00B0F0"/>
                </a:solidFill>
                <a:latin typeface="Brush Script MT" pitchFamily="66" charset="0"/>
                <a:ea typeface="+mj-ea"/>
                <a:cs typeface="+mj-cs"/>
              </a:rPr>
              <a:t>Enjoy</a:t>
            </a:r>
            <a:r>
              <a:rPr lang="fr-FR" sz="4900" dirty="0" smtClean="0">
                <a:solidFill>
                  <a:srgbClr val="00B0F0"/>
                </a:solidFill>
                <a:latin typeface="Brush Script MT" pitchFamily="66" charset="0"/>
                <a:ea typeface="+mj-ea"/>
                <a:cs typeface="+mj-cs"/>
              </a:rPr>
              <a:t> !</a:t>
            </a:r>
            <a:endParaRPr lang="fr-FR" dirty="0"/>
          </a:p>
        </p:txBody>
      </p:sp>
      <p:sp>
        <p:nvSpPr>
          <p:cNvPr id="8" name="Rectangle 7"/>
          <p:cNvSpPr/>
          <p:nvPr/>
        </p:nvSpPr>
        <p:spPr>
          <a:xfrm>
            <a:off x="857224" y="4357694"/>
            <a:ext cx="778674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4000" dirty="0" smtClean="0">
                <a:solidFill>
                  <a:srgbClr val="5BD4FF"/>
                </a:solidFill>
                <a:latin typeface="Brush Script MT" pitchFamily="66" charset="0"/>
                <a:ea typeface="+mj-ea"/>
                <a:cs typeface="+mj-cs"/>
              </a:rPr>
              <a:t>Branche la zique et cale-toi bien au </a:t>
            </a:r>
            <a:r>
              <a:rPr lang="fr-FR" sz="4000" dirty="0" smtClean="0">
                <a:solidFill>
                  <a:srgbClr val="5BD4FF"/>
                </a:solidFill>
                <a:latin typeface="Brush Script MT" pitchFamily="66" charset="0"/>
                <a:ea typeface="+mj-ea"/>
                <a:cs typeface="+mj-cs"/>
              </a:rPr>
              <a:t>fond</a:t>
            </a:r>
          </a:p>
          <a:p>
            <a:pPr algn="ctr"/>
            <a:r>
              <a:rPr lang="fr-FR" sz="4000" dirty="0" smtClean="0">
                <a:solidFill>
                  <a:srgbClr val="5BD4FF"/>
                </a:solidFill>
                <a:latin typeface="Brush Script MT" pitchFamily="66" charset="0"/>
                <a:ea typeface="+mj-ea"/>
                <a:cs typeface="+mj-cs"/>
              </a:rPr>
              <a:t> </a:t>
            </a:r>
            <a:r>
              <a:rPr lang="fr-FR" sz="4000" dirty="0" smtClean="0">
                <a:solidFill>
                  <a:srgbClr val="5BD4FF"/>
                </a:solidFill>
                <a:latin typeface="Brush Script MT" pitchFamily="66" charset="0"/>
                <a:ea typeface="+mj-ea"/>
                <a:cs typeface="+mj-cs"/>
              </a:rPr>
              <a:t>de ton fauteuil: cela avance tout seul !</a:t>
            </a:r>
            <a:endParaRPr lang="fr-FR" dirty="0">
              <a:solidFill>
                <a:srgbClr val="5BD4FF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3214678" y="285728"/>
            <a:ext cx="2710742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600" dirty="0" smtClean="0">
                <a:solidFill>
                  <a:srgbClr val="7030A0"/>
                </a:solidFill>
                <a:latin typeface="Brush Script MT" pitchFamily="66" charset="0"/>
                <a:ea typeface="+mj-ea"/>
                <a:cs typeface="+mj-cs"/>
              </a:rPr>
              <a:t>Toulouse</a:t>
            </a:r>
            <a:r>
              <a:rPr lang="fr-FR" sz="4900" dirty="0" smtClean="0">
                <a:solidFill>
                  <a:srgbClr val="FF0000"/>
                </a:solidFill>
                <a:latin typeface="Brush Script MT" pitchFamily="66" charset="0"/>
                <a:ea typeface="+mj-ea"/>
                <a:cs typeface="+mj-cs"/>
              </a:rPr>
              <a:t> </a:t>
            </a:r>
            <a:endParaRPr lang="fr-FR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 advTm="9000">
    <p:wheel spokes="2"/>
    <p:sndAc>
      <p:stSnd loop="1">
        <p:snd r:embed="rId2" name="2_Claude_Nougaro___Toulous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0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36" presetClass="emph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Scale>
                                      <p:cBhvr>
                                        <p:cTn id="16" dur="2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17" dur="2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18" dur="2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19" dur="2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http://farm3.static.flickr.com/2239/2330285022_f115c31e08_b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76000" y="180000"/>
            <a:ext cx="4337050" cy="650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http://farm3.static.flickr.com/2055/2124012268_45e18a703f_b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0000" y="500042"/>
            <a:ext cx="8778240" cy="58550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split orient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http://farm3.static.flickr.com/2184/2480455062_6a84d97af2_o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60000" y="72000"/>
            <a:ext cx="4812487" cy="67004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wheel spokes="3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http://farm3.static.flickr.com/2390/2123246845_6829f30912_b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144000" y="500042"/>
            <a:ext cx="8858311" cy="58305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http://farm3.static.flickr.com/2161/2124548490_a572f71853_b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57422" y="142852"/>
            <a:ext cx="4429156" cy="65008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comb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http://farm3.static.flickr.com/2350/2446825994_4fcb5883ce_b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0000" y="504000"/>
            <a:ext cx="8782585" cy="58579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blinds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http://farm5.static.flickr.com/4063/4348460309_c9bbf0a104_b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0000" y="504000"/>
            <a:ext cx="8778240" cy="58464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http://farm5.static.flickr.com/4066/4424723296_cea2631953_b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0000" y="504000"/>
            <a:ext cx="8778240" cy="58550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wheel spokes="2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http://farm3.static.flickr.com/2728/4390142628_c5b7b54b3e_b.jpg"/>
          <p:cNvPicPr/>
          <p:nvPr/>
        </p:nvPicPr>
        <p:blipFill>
          <a:blip r:embed="rId2" cstate="print"/>
          <a:stretch>
            <a:fillRect/>
          </a:stretch>
        </p:blipFill>
        <p:spPr bwMode="auto">
          <a:xfrm>
            <a:off x="3000364" y="108000"/>
            <a:ext cx="3166346" cy="675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" accel="1000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http://farm4.static.flickr.com/3062/3362674240_7174cc1b63_b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0000" y="1116000"/>
            <a:ext cx="8778240" cy="4629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randomBar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http://farm5.static.flickr.com/4019/4239768547_2c9fdd1353_o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0000" y="500042"/>
            <a:ext cx="8778240" cy="5829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dissolv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http://farm3.static.flickr.com/2484/4421262944_a8b3765815_b.jpg"/>
          <p:cNvPicPr>
            <a:picLocks noChangeAspect="1"/>
          </p:cNvPicPr>
          <p:nvPr/>
        </p:nvPicPr>
        <p:blipFill>
          <a:blip r:embed="rId2" cstate="print">
            <a:duotone>
              <a:prstClr val="black"/>
              <a:schemeClr val="accent5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180000" y="504000"/>
            <a:ext cx="8778240" cy="58464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e 2" descr="http://farm3.static.flickr.com/2484/4421262944_a8b3765815_b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44" y="500042"/>
            <a:ext cx="8858312" cy="58464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http://farm5.static.flickr.com/4041/4411522340_0719903ca7_b.jpg" id="2" name="Image 1"/>
          <p:cNvPicPr>
            <a:picLocks noChangeAspect="1"/>
          </p:cNvPicPr>
          <p:nvPr/>
        </p:nvPicPr>
        <p:blipFill>
          <a:blip cstate="print" r:embed="rId2"/>
          <a:srcRect b="8" r="25"/>
          <a:stretch>
            <a:fillRect/>
          </a:stretch>
        </p:blipFill>
        <p:spPr bwMode="auto">
          <a:xfrm>
            <a:off x="2340000" y="142852"/>
            <a:ext cx="4451824" cy="6644880"/>
          </a:xfrm>
          <a:prstGeom prst="ellipse">
            <a:avLst/>
          </a:prstGeom>
          <a:ln cap="rnd" w="19050">
            <a:solidFill>
              <a:schemeClr val="accent5">
                <a:lumMod val="60000"/>
                <a:lumOff val="40000"/>
              </a:schemeClr>
            </a:solidFill>
          </a:ln>
          <a:effectLst>
            <a:outerShdw blurRad="381000" dir="5400000" dist="292100" rotWithShape="0" sx="-80000" sy="-18000">
              <a:srgbClr val="000000">
                <a:alpha val="22000"/>
              </a:srgbClr>
            </a:outerShdw>
          </a:effectLst>
          <a:scene3d>
            <a:camera prst="orthographicFront"/>
            <a:lightRig dir="t" rig="contrasting">
              <a:rot lat="0" lon="0" rev="3000000"/>
            </a:lightRig>
          </a:scene3d>
          <a:sp3d contourW="7620">
            <a:bevelT h="31750" w="95250"/>
            <a:contourClr>
              <a:srgbClr val="333333"/>
            </a:contourClr>
          </a:sp3d>
        </p:spPr>
      </p:pic>
    </p:spTree>
  </p:cSld>
  <p:clrMapOvr>
    <a:masterClrMapping/>
  </p:clrMapOvr>
  <p:transition advTm="8000" spd="slow">
    <p:fade thruBlk="1"/>
  </p:transition>
  <p:timing>
    <p:tnLst>
      <p:par>
        <p:cTn dur="indefinite" id="1" nodeType="tmRoot" restart="never">
          <p:childTnLst>
            <p:seq concurrent="1" nextAc="seek">
              <p:cTn dur="indefinite" id="2" nodeType="mainSeq">
                <p:childTnLst>
                  <p:par>
                    <p:cTn fill="hold" id="3">
                      <p:stCondLst>
                        <p:cond delay="indefinite"/>
                        <p:cond delay="0" evt="onBegin">
                          <p:tn val="2"/>
                        </p:cond>
                      </p:stCondLst>
                      <p:childTnLst>
                        <p:par>
                          <p:cTn fill="hold" id="4">
                            <p:stCondLst>
                              <p:cond delay="0"/>
                            </p:stCondLst>
                            <p:childTnLst>
                              <p:par>
                                <p:cTn fill="hold" id="5" nodeType="withEffect" presetClass="entr" presetID="19" presetSubtype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6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dur="5000" fill="hold" id="7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fmla="#ppt_w*sin(2.5*pi*$)"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dur="5000" fill="hold" id="8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http://farm5.static.flickr.com/4066/4369297346_e332f1547c_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288000" y="720000"/>
            <a:ext cx="8572500" cy="5372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http://farm5.static.flickr.com/4035/4393627812_1ee78e77d5_b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44" y="571480"/>
            <a:ext cx="8778240" cy="56921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2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http://farm5.static.flickr.com/4032/4393562760_8856baf643_b.jpg"/>
          <p:cNvPicPr>
            <a:picLocks noChangeAspect="1"/>
          </p:cNvPicPr>
          <p:nvPr/>
        </p:nvPicPr>
        <p:blipFill>
          <a:blip r:embed="rId2" cstate="print">
            <a:grayscl/>
          </a:blip>
          <a:srcRect/>
          <a:stretch>
            <a:fillRect/>
          </a:stretch>
        </p:blipFill>
        <p:spPr bwMode="auto">
          <a:xfrm>
            <a:off x="180000" y="504000"/>
            <a:ext cx="8778240" cy="58464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e 2" descr="http://farm5.static.flickr.com/4032/4393562760_8856baf643_b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0000" y="500042"/>
            <a:ext cx="8778240" cy="58464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http://farm3.static.flickr.com/2774/4262391636_2561e1058d_b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40000" y="108004"/>
            <a:ext cx="4423791" cy="6632448"/>
          </a:xfrm>
          <a:prstGeom prst="ellipse">
            <a:avLst/>
          </a:prstGeom>
          <a:ln w="28575" cap="rnd">
            <a:solidFill>
              <a:schemeClr val="accent2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</p:cSld>
  <p:clrMapOvr>
    <a:masterClrMapping/>
  </p:clrMapOvr>
  <p:transition spd="slow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http://farm3.static.flickr.com/2768/4393546140_12a5dd89ed_b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0000" y="504000"/>
            <a:ext cx="8778240" cy="58550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split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http://farm5.static.flickr.com/4072/4366203060_115f081f9a_b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0000" y="504000"/>
            <a:ext cx="8778240" cy="58550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http://farm3.static.flickr.com/2673/4213443605_728fb05e5a_b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24000" y="180000"/>
            <a:ext cx="4876800" cy="650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http://farm3.static.flickr.com/2745/4360336058_48eda05a7d_o.jpg" id="2" name="Image 1"/>
          <p:cNvPicPr>
            <a:picLocks noChangeAspect="1"/>
          </p:cNvPicPr>
          <p:nvPr/>
        </p:nvPicPr>
        <p:blipFill>
          <a:blip cstate="print" r:embed="rId2"/>
          <a:srcRect b="70" r="32"/>
          <a:stretch>
            <a:fillRect/>
          </a:stretch>
        </p:blipFill>
        <p:spPr bwMode="auto">
          <a:xfrm>
            <a:off x="180000" y="648000"/>
            <a:ext cx="8749718" cy="55682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8000" spd="slow">
    <p:wheel spokes="2"/>
  </p:transition>
  <p:timing>
    <p:tnLst>
      <p:par>
        <p:cTn dur="indefinite" id="1" nodeType="tmRoot" restart="never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http://farm3.static.flickr.com/2637/4187548030_c541b07a2d_o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0000" y="504000"/>
            <a:ext cx="8778240" cy="58550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http://farm5.static.flickr.com/4028/4333751946_98776927d6_b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12000" y="180000"/>
            <a:ext cx="4324350" cy="650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blinds dir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http://farm5.static.flickr.com/4023/4325388543_36b12ea1a2_b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0000" y="504000"/>
            <a:ext cx="8778240" cy="5846445"/>
          </a:xfrm>
          <a:prstGeom prst="ellipse">
            <a:avLst/>
          </a:prstGeom>
          <a:ln w="28575" cap="rnd">
            <a:solidFill>
              <a:srgbClr val="7030A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</p:cSld>
  <p:clrMapOvr>
    <a:masterClrMapping/>
  </p:clrMapOvr>
  <p:transition spd="slow" advTm="8000">
    <p:wheel spokes="2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http://farm3.static.flickr.com/2169/2447082384_dae1131b47_b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142844" y="1044000"/>
            <a:ext cx="8858312" cy="47492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http://farm3.static.flickr.com/2758/4327845153_08c6715808_b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0000" y="504000"/>
            <a:ext cx="8778240" cy="587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9000">
    <p:wheel spokes="8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http://farm5.static.flickr.com/4039/4319584715_6af473c79f_o.jpg" id="2" name="Image 1"/>
          <p:cNvPicPr>
            <a:picLocks noChangeAspect="1"/>
          </p:cNvPicPr>
          <p:nvPr/>
        </p:nvPicPr>
        <p:blipFill>
          <a:blip cstate="print" r:embed="rId2"/>
          <a:srcRect b="28"/>
          <a:stretch>
            <a:fillRect/>
          </a:stretch>
        </p:blipFill>
        <p:spPr bwMode="auto">
          <a:xfrm>
            <a:off x="2268000" y="108000"/>
            <a:ext cx="4553903" cy="66456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8000" spd="slow">
    <p:comb/>
  </p:transition>
  <p:timing>
    <p:tnLst>
      <p:par>
        <p:cTn dur="indefinite" id="1" nodeType="tmRoot" restart="never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http://farm3.static.flickr.com/2166/2447091490_08e8043f70_b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0000" y="972000"/>
            <a:ext cx="8778240" cy="48691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http://farm3.static.flickr.com/2751/4193253860_07a2cbec88_b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0000" y="504000"/>
            <a:ext cx="8778240" cy="58550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http://farm3.static.flickr.com/2111/2446277709_1ba6939b45_b.jpg"/>
          <p:cNvPicPr>
            <a:picLocks noChangeAspect="1"/>
          </p:cNvPicPr>
          <p:nvPr/>
        </p:nvPicPr>
        <p:blipFill>
          <a:blip r:embed="rId2" cstate="print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 bwMode="auto">
          <a:xfrm>
            <a:off x="144000" y="1152000"/>
            <a:ext cx="8850208" cy="45720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e 2" descr="http://farm3.static.flickr.com/2111/2446277709_1ba6939b45_b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142844" y="1142984"/>
            <a:ext cx="8850208" cy="45720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http://farm5.static.flickr.com/4052/4284858771_bed0d9678b_b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0000" y="504000"/>
            <a:ext cx="8778240" cy="58464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1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400" decel="5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400" decel="10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400" decel="10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http://farm3.static.flickr.com/2788/4124539771_54a42b47d1_o.jpg" id="2" name="Image 1"/>
          <p:cNvPicPr>
            <a:picLocks noChangeAspect="1"/>
          </p:cNvPicPr>
          <p:nvPr/>
        </p:nvPicPr>
        <p:blipFill>
          <a:blip cstate="print" r:embed="rId2"/>
          <a:srcRect b="15" r="5"/>
          <a:stretch>
            <a:fillRect/>
          </a:stretch>
        </p:blipFill>
        <p:spPr bwMode="auto">
          <a:xfrm>
            <a:off x="216000" y="648000"/>
            <a:ext cx="8743513" cy="55370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8000" spd="slow">
    <p:comb dir="vert"/>
  </p:transition>
  <p:timing>
    <p:tnLst>
      <p:par>
        <p:cTn dur="indefinite" id="1" nodeType="tmRoot" restart="never"/>
      </p:par>
    </p:tnLst>
  </p:timing>
</p:sld>
</file>

<file path=ppt/slides/slide3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http://farm5.static.flickr.com/4053/4289200584_550be63f22_b.jpg" id="2" name="Image 1"/>
          <p:cNvPicPr>
            <a:picLocks noChangeAspect="1"/>
          </p:cNvPicPr>
          <p:nvPr/>
        </p:nvPicPr>
        <p:blipFill>
          <a:blip cstate="print" r:embed="rId2"/>
          <a:srcRect r="17"/>
          <a:stretch>
            <a:fillRect/>
          </a:stretch>
        </p:blipFill>
        <p:spPr bwMode="auto">
          <a:xfrm>
            <a:off x="2196000" y="108000"/>
            <a:ext cx="4731202" cy="6597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8000" spd="slow">
    <p:fade/>
  </p:transition>
  <p:timing>
    <p:tnLst>
      <p:par>
        <p:cTn dur="indefinite" id="1" nodeType="tmRoot" restart="never">
          <p:childTnLst>
            <p:seq concurrent="1" nextAc="seek">
              <p:cTn dur="indefinite" id="2" nodeType="mainSeq">
                <p:childTnLst>
                  <p:par>
                    <p:cTn fill="hold" id="3">
                      <p:stCondLst>
                        <p:cond delay="indefinite"/>
                        <p:cond delay="0" evt="onBegin">
                          <p:tn val="2"/>
                        </p:cond>
                      </p:stCondLst>
                      <p:childTnLst>
                        <p:par>
                          <p:cTn fill="hold" id="4">
                            <p:stCondLst>
                              <p:cond delay="0"/>
                            </p:stCondLst>
                            <p:childTnLst>
                              <p:par>
                                <p:cTn fill="hold" id="5" nodeType="withEffect" presetClass="entr" presetID="17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6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dur="2000" fill="hold" id="7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dur="2000" fill="hold" id="8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dur="2000" fill="hold" id="9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dur="2000" fill="hold" id="1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lightboxImage" descr="http://www.abcsalles.com/images/photo/14173__ebn667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504000"/>
            <a:ext cx="8713089" cy="58338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http://farm3.static.flickr.com/2734/4263187769_27144114f4_b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6000" y="108000"/>
            <a:ext cx="7607808" cy="6664262"/>
          </a:xfrm>
          <a:prstGeom prst="ellipse">
            <a:avLst/>
          </a:prstGeom>
          <a:ln w="28575" cap="rnd">
            <a:solidFill>
              <a:schemeClr val="accent2">
                <a:lumMod val="60000"/>
                <a:lumOff val="40000"/>
              </a:schemeClr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</p:cSld>
  <p:clrMapOvr>
    <a:masterClrMapping/>
  </p:clrMapOvr>
  <p:transition spd="slow" advTm="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http://farm4.static.flickr.com/3502/3920195387_e180d59950_o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40000" y="108000"/>
            <a:ext cx="4421215" cy="6648054"/>
          </a:xfrm>
          <a:prstGeom prst="rect">
            <a:avLst/>
          </a:prstGeom>
          <a:noFill/>
          <a:ln w="9525">
            <a:solidFill>
              <a:srgbClr val="5BD4FF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" accel="1000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http://farm4.static.flickr.com/3218/2446647715_17db3dac33_b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0000" y="1071546"/>
            <a:ext cx="8778240" cy="40376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3428992" y="1000108"/>
            <a:ext cx="2224088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CH" sz="2800" b="1" dirty="0">
                <a:solidFill>
                  <a:srgbClr val="00B0F0"/>
                </a:solidFill>
                <a:latin typeface="Brush Script MT" pitchFamily="66" charset="0"/>
              </a:rPr>
              <a:t>@</a:t>
            </a:r>
            <a:r>
              <a:rPr lang="fr-CH" sz="4800" dirty="0">
                <a:solidFill>
                  <a:srgbClr val="00B0F0"/>
                </a:solidFill>
                <a:latin typeface="Brush Script MT" pitchFamily="66" charset="0"/>
              </a:rPr>
              <a:t> </a:t>
            </a:r>
            <a:r>
              <a:rPr lang="fr-CH" sz="5400" dirty="0">
                <a:solidFill>
                  <a:srgbClr val="00B0F0"/>
                </a:solidFill>
                <a:latin typeface="Brush Script MT" pitchFamily="66" charset="0"/>
              </a:rPr>
              <a:t>bientôt</a:t>
            </a:r>
            <a:endParaRPr lang="fr-FR" sz="5400" dirty="0">
              <a:solidFill>
                <a:srgbClr val="00B0F0"/>
              </a:solidFill>
              <a:latin typeface="Brush Script MT" pitchFamily="66" charset="0"/>
            </a:endParaRPr>
          </a:p>
        </p:txBody>
      </p:sp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142875" y="5643563"/>
            <a:ext cx="8786813" cy="8159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0" tIns="180520" rIns="0" bIns="0" anchor="ctr"/>
          <a:lstStyle/>
          <a:p>
            <a:pPr algn="ctr">
              <a:lnSpc>
                <a:spcPct val="89000"/>
              </a:lnSpc>
              <a:tabLst>
                <a:tab pos="655638" algn="l"/>
                <a:tab pos="1312863" algn="l"/>
                <a:tab pos="1968500" algn="l"/>
                <a:tab pos="2625725" algn="l"/>
                <a:tab pos="3282950" algn="l"/>
                <a:tab pos="3938588" algn="l"/>
                <a:tab pos="4595813" algn="l"/>
                <a:tab pos="5253038" algn="l"/>
                <a:tab pos="5908675" algn="l"/>
                <a:tab pos="6565900" algn="l"/>
                <a:tab pos="7223125" algn="l"/>
                <a:tab pos="7878763" algn="l"/>
                <a:tab pos="8535988" algn="l"/>
              </a:tabLst>
              <a:defRPr/>
            </a:pPr>
            <a:r>
              <a:rPr lang="fr-FR" sz="2800" b="1" dirty="0">
                <a:solidFill>
                  <a:schemeClr val="accent4">
                    <a:lumMod val="40000"/>
                    <a:lumOff val="60000"/>
                  </a:schemeClr>
                </a:solidFill>
                <a:latin typeface="French Script MT" pitchFamily="66" charset="0"/>
                <a:ea typeface="Arial Unicode MS" pitchFamily="34" charset="-128"/>
                <a:cs typeface="Arial Unicode MS" pitchFamily="34" charset="-128"/>
              </a:rPr>
              <a:t>   </a:t>
            </a:r>
            <a:r>
              <a:rPr lang="fr-FR" sz="3600" b="1" dirty="0" err="1">
                <a:solidFill>
                  <a:srgbClr val="00B0F0"/>
                </a:solidFill>
                <a:latin typeface="French Script MT" pitchFamily="66" charset="0"/>
                <a:ea typeface="Arial Unicode MS" pitchFamily="34" charset="-128"/>
                <a:cs typeface="Arial Unicode MS" pitchFamily="34" charset="-128"/>
              </a:rPr>
              <a:t>Memeche</a:t>
            </a:r>
            <a:r>
              <a:rPr lang="fr-FR" sz="3600" b="1" dirty="0">
                <a:solidFill>
                  <a:srgbClr val="00B0F0"/>
                </a:solidFill>
                <a:latin typeface="French Script MT" pitchFamily="66" charset="0"/>
                <a:ea typeface="Arial Unicode MS" pitchFamily="34" charset="-128"/>
                <a:cs typeface="Arial Unicode MS" pitchFamily="34" charset="-128"/>
              </a:rPr>
              <a:t>   -  Düsseldorf   -  Mars 2010 </a:t>
            </a: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utoUpdateAnimBg="0"/>
      <p:bldP spid="4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153</TotalTime>
  <Words>30</Words>
  <Application>Microsoft Office PowerPoint</Application>
  <PresentationFormat>Affichage à l'écran (4:3)</PresentationFormat>
  <Paragraphs>6</Paragraphs>
  <Slides>38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38</vt:i4>
      </vt:variant>
    </vt:vector>
  </HeadingPairs>
  <TitlesOfParts>
    <vt:vector size="39" baseType="lpstr">
      <vt:lpstr>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</vt:vector>
  </TitlesOfParts>
  <Company>Lenovo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G2loq</dc:creator>
  <cp:lastModifiedBy>G2loq</cp:lastModifiedBy>
  <cp:revision>22</cp:revision>
  <dcterms:created xsi:type="dcterms:W3CDTF">2010-03-13T15:49:38Z</dcterms:created>
  <dcterms:modified xsi:type="dcterms:W3CDTF">2010-03-13T20:26:36Z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name="NXPowerLiteLastOptimized" pid="2">
    <vt:lpwstr>5514247</vt:lpwstr>
  </property>
  <property fmtid="{D5CDD505-2E9C-101B-9397-08002B2CF9AE}" name="NXPowerLiteVersion" pid="3">
    <vt:lpwstr>D4.1.1</vt:lpwstr>
  </property>
</Properties>
</file>