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23/03/2014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pompier-vs-flamme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67512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FF00"/>
                </a:solidFill>
              </a:rPr>
              <a:t>BIENVENUE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3429000"/>
            <a:ext cx="6400800" cy="1752600"/>
          </a:xfrm>
        </p:spPr>
        <p:txBody>
          <a:bodyPr/>
          <a:lstStyle/>
          <a:p>
            <a:r>
              <a:rPr lang="fr-FR" b="1" dirty="0" smtClean="0">
                <a:solidFill>
                  <a:srgbClr val="00B050"/>
                </a:solidFill>
              </a:rPr>
              <a:t>AU CS SAALES</a:t>
            </a:r>
            <a:endParaRPr lang="fr-F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BIENVENUE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BIENVENUE</dc:title>
  <cp:lastModifiedBy>*</cp:lastModifiedBy>
  <cp:revision>1</cp:revision>
  <dcterms:modified xsi:type="dcterms:W3CDTF">2014-03-23T09:45:40Z</dcterms:modified>
</cp:coreProperties>
</file>