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BA39-49C6-124B-8B02-E6709B1702B5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C32D-3870-BE4B-8373-84EB2E3620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5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Biere </a:t>
            </a:r>
            <a:r>
              <a:rPr lang="fr-FR" dirty="0" smtClean="0"/>
              <a:t>HD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C32D-3870-BE4B-8373-84EB2E3620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6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2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25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36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0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9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A7A1-30AE-1E4B-A275-93BDAAB4C3C8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A09E-1977-4C40-8E6E-E62C57069D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48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SC041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92" y="0"/>
            <a:ext cx="5078839" cy="6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Présentation à l'écran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maenhaut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maenhaut</dc:creator>
  <cp:lastModifiedBy>charles maenhaut</cp:lastModifiedBy>
  <cp:revision>1</cp:revision>
  <dcterms:created xsi:type="dcterms:W3CDTF">2014-03-22T18:42:18Z</dcterms:created>
  <dcterms:modified xsi:type="dcterms:W3CDTF">2014-03-22T18:42:55Z</dcterms:modified>
</cp:coreProperties>
</file>