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84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67F8B-9F90-0F49-BE18-88EF8EA80AD9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C4748-B51D-4345-8E68-C83065D2F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87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HD</a:t>
            </a:r>
            <a:r>
              <a:rPr lang="fr-FR" baseline="0" dirty="0" smtClean="0"/>
              <a:t> sponsorise de la </a:t>
            </a:r>
            <a:r>
              <a:rPr lang="fr-FR" baseline="0" dirty="0" err="1" smtClean="0"/>
              <a:t>biere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americaine</a:t>
            </a:r>
            <a:r>
              <a:rPr lang="fr-FR" baseline="0" dirty="0" smtClean="0"/>
              <a:t> blonde </a:t>
            </a:r>
            <a:r>
              <a:rPr lang="fr-FR" baseline="0" smtClean="0"/>
              <a:t>et légère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C4748-B51D-4345-8E68-C83065D2F9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76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22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21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5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9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34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1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7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64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2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73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78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40CA-C947-BB4C-8316-9F6D1871199F}" type="datetimeFigureOut">
              <a:rPr lang="fr-FR" smtClean="0"/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4AA84-8BC6-3B46-AE05-ED6ACDE87E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SC041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61" y="0"/>
            <a:ext cx="5078839" cy="67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5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Macintosh PowerPoint</Application>
  <PresentationFormat>Présentation à l'écran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maenhaut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maenhaut</dc:creator>
  <cp:lastModifiedBy>charles maenhaut</cp:lastModifiedBy>
  <cp:revision>2</cp:revision>
  <dcterms:created xsi:type="dcterms:W3CDTF">2014-03-22T15:52:49Z</dcterms:created>
  <dcterms:modified xsi:type="dcterms:W3CDTF">2014-03-22T15:55:47Z</dcterms:modified>
</cp:coreProperties>
</file>