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5B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51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à coins arrondis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Titr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0" name="Sous-titr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19" name="Espace réservé de la date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67DE6D-E955-462A-A8A0-EC9C986BBFA3}" type="datetimeFigureOut">
              <a:rPr lang="fr-FR" smtClean="0"/>
              <a:t>21/03/2014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EF230A-7B28-4E14-9271-5EC746B63836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67DE6D-E955-462A-A8A0-EC9C986BBFA3}" type="datetimeFigureOut">
              <a:rPr lang="fr-FR" smtClean="0"/>
              <a:t>21/03/2014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EF230A-7B28-4E14-9271-5EC746B63836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67DE6D-E955-462A-A8A0-EC9C986BBFA3}" type="datetimeFigureOut">
              <a:rPr lang="fr-FR" smtClean="0"/>
              <a:t>21/03/2014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EF230A-7B28-4E14-9271-5EC746B63836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67DE6D-E955-462A-A8A0-EC9C986BBFA3}" type="datetimeFigureOut">
              <a:rPr lang="fr-FR" smtClean="0"/>
              <a:t>21/03/2014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EF230A-7B28-4E14-9271-5EC746B63836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à coins arrondis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à coins arrondis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67DE6D-E955-462A-A8A0-EC9C986BBFA3}" type="datetimeFigureOut">
              <a:rPr lang="fr-FR" smtClean="0"/>
              <a:t>21/03/2014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EF230A-7B28-4E14-9271-5EC746B63836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67DE6D-E955-462A-A8A0-EC9C986BBFA3}" type="datetimeFigureOut">
              <a:rPr lang="fr-FR" smtClean="0"/>
              <a:t>21/03/2014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EF230A-7B28-4E14-9271-5EC746B63836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67DE6D-E955-462A-A8A0-EC9C986BBFA3}" type="datetimeFigureOut">
              <a:rPr lang="fr-FR" smtClean="0"/>
              <a:t>21/03/2014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EF230A-7B28-4E14-9271-5EC746B63836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67DE6D-E955-462A-A8A0-EC9C986BBFA3}" type="datetimeFigureOut">
              <a:rPr lang="fr-FR" smtClean="0"/>
              <a:t>21/03/2014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EF230A-7B28-4E14-9271-5EC746B63836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67DE6D-E955-462A-A8A0-EC9C986BBFA3}" type="datetimeFigureOut">
              <a:rPr lang="fr-FR" smtClean="0"/>
              <a:t>21/03/2014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EF230A-7B28-4E14-9271-5EC746B63836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67DE6D-E955-462A-A8A0-EC9C986BBFA3}" type="datetimeFigureOut">
              <a:rPr lang="fr-FR" smtClean="0"/>
              <a:t>21/03/2014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EF230A-7B28-4E14-9271-5EC746B63836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à coins arrondis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Arrondir un rectangle à un seul coin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67DE6D-E955-462A-A8A0-EC9C986BBFA3}" type="datetimeFigureOut">
              <a:rPr lang="fr-FR" smtClean="0"/>
              <a:t>21/03/2014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EF230A-7B28-4E14-9271-5EC746B63836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dirty="0" smtClean="0"/>
              <a:t>Cliquez sur l'icône pour ajouter une image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3" name="Espace réservé du titre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D67DE6D-E955-462A-A8A0-EC9C986BBFA3}" type="datetimeFigureOut">
              <a:rPr lang="fr-FR" smtClean="0"/>
              <a:t>21/03/2014</a:t>
            </a:fld>
            <a:endParaRPr lang="fr-FR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DEF230A-7B28-4E14-9271-5EC746B63836}" type="slidenum">
              <a:rPr lang="fr-FR" smtClean="0"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536786"/>
          </a:xfrm>
        </p:spPr>
        <p:txBody>
          <a:bodyPr/>
          <a:lstStyle/>
          <a:p>
            <a:pPr algn="ctr"/>
            <a:r>
              <a:rPr lang="fr-FR" dirty="0" smtClean="0">
                <a:solidFill>
                  <a:srgbClr val="E25B00"/>
                </a:solidFill>
              </a:rPr>
              <a:t>Parcours de professionnalisation</a:t>
            </a:r>
            <a:endParaRPr lang="fr-FR" dirty="0">
              <a:solidFill>
                <a:srgbClr val="E25B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99592" y="5373216"/>
            <a:ext cx="7772400" cy="914400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Macquart</a:t>
            </a:r>
            <a:r>
              <a:rPr lang="fr-FR" dirty="0" smtClean="0"/>
              <a:t> </a:t>
            </a:r>
          </a:p>
          <a:p>
            <a:r>
              <a:rPr lang="fr-FR" dirty="0" smtClean="0"/>
              <a:t>Nicolas </a:t>
            </a:r>
          </a:p>
          <a:p>
            <a:r>
              <a:rPr lang="fr-FR" dirty="0" smtClean="0"/>
              <a:t>SIO 2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183880" cy="720080"/>
          </a:xfrm>
        </p:spPr>
        <p:txBody>
          <a:bodyPr>
            <a:normAutofit/>
          </a:bodyPr>
          <a:lstStyle/>
          <a:p>
            <a:pPr algn="ctr"/>
            <a:r>
              <a:rPr lang="fr-FR" sz="2800" dirty="0" smtClean="0">
                <a:solidFill>
                  <a:srgbClr val="E25B00"/>
                </a:solidFill>
              </a:rPr>
              <a:t>Sommaire</a:t>
            </a:r>
            <a:endParaRPr lang="fr-FR" sz="2800" dirty="0">
              <a:solidFill>
                <a:srgbClr val="E25B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700808"/>
            <a:ext cx="8183880" cy="3600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dirty="0" smtClean="0"/>
              <a:t>●</a:t>
            </a:r>
            <a:r>
              <a:rPr lang="fr-FR" dirty="0" smtClean="0"/>
              <a:t> Stages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 </a:t>
            </a:r>
            <a:r>
              <a:rPr lang="el-GR" dirty="0" smtClean="0"/>
              <a:t>● </a:t>
            </a:r>
            <a:r>
              <a:rPr lang="fr-FR" dirty="0" smtClean="0"/>
              <a:t>Travaux pratiques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 </a:t>
            </a:r>
            <a:r>
              <a:rPr lang="el-GR" dirty="0" smtClean="0"/>
              <a:t>● </a:t>
            </a:r>
            <a:r>
              <a:rPr lang="fr-FR" dirty="0" smtClean="0"/>
              <a:t>Projet personnel encadré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 </a:t>
            </a:r>
            <a:r>
              <a:rPr lang="el-GR" dirty="0" smtClean="0"/>
              <a:t>● </a:t>
            </a:r>
            <a:r>
              <a:rPr lang="fr-FR" dirty="0" smtClean="0"/>
              <a:t>Veille technologique 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648072"/>
          </a:xfrm>
        </p:spPr>
        <p:txBody>
          <a:bodyPr>
            <a:normAutofit/>
          </a:bodyPr>
          <a:lstStyle/>
          <a:p>
            <a:pPr algn="ctr"/>
            <a:r>
              <a:rPr lang="fr-FR" sz="2800" dirty="0" smtClean="0">
                <a:solidFill>
                  <a:srgbClr val="E25B00"/>
                </a:solidFill>
              </a:rPr>
              <a:t>Présentation de l’entreprise </a:t>
            </a:r>
            <a:endParaRPr lang="fr-FR" sz="2800" dirty="0">
              <a:solidFill>
                <a:srgbClr val="E25B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772816"/>
            <a:ext cx="8064896" cy="4248472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Mairie de Charleville-Mézières</a:t>
            </a:r>
          </a:p>
          <a:p>
            <a:pPr>
              <a:buNone/>
            </a:pPr>
            <a:endParaRPr lang="fr-FR" dirty="0" smtClean="0"/>
          </a:p>
          <a:p>
            <a:pPr>
              <a:buFontTx/>
              <a:buChar char="-"/>
            </a:pPr>
            <a:r>
              <a:rPr lang="fr-FR" dirty="0" smtClean="0"/>
              <a:t>800 postes</a:t>
            </a:r>
          </a:p>
          <a:p>
            <a:pPr>
              <a:buFontTx/>
              <a:buChar char="-"/>
            </a:pPr>
            <a:endParaRPr lang="fr-FR" dirty="0" smtClean="0"/>
          </a:p>
          <a:p>
            <a:pPr>
              <a:buFontTx/>
              <a:buChar char="-"/>
            </a:pPr>
            <a:r>
              <a:rPr lang="fr-FR" dirty="0" smtClean="0"/>
              <a:t>60 sites différents</a:t>
            </a:r>
          </a:p>
          <a:p>
            <a:pPr>
              <a:buFontTx/>
              <a:buChar char="-"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/>
          </a:p>
        </p:txBody>
      </p:sp>
      <p:pic>
        <p:nvPicPr>
          <p:cNvPr id="1026" name="Picture 2" descr="C:\Users\nmacquart\Documents\charleville-meziere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4089512"/>
            <a:ext cx="2027287" cy="18708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183880" cy="576064"/>
          </a:xfrm>
        </p:spPr>
        <p:txBody>
          <a:bodyPr>
            <a:normAutofit/>
          </a:bodyPr>
          <a:lstStyle/>
          <a:p>
            <a:pPr algn="ctr"/>
            <a:r>
              <a:rPr lang="fr-FR" sz="2800" dirty="0" smtClean="0">
                <a:solidFill>
                  <a:srgbClr val="E25B00"/>
                </a:solidFill>
              </a:rPr>
              <a:t>Déploiement WSUS </a:t>
            </a:r>
            <a:endParaRPr lang="fr-FR" sz="2800" dirty="0">
              <a:solidFill>
                <a:srgbClr val="E25B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700808"/>
            <a:ext cx="8183880" cy="4104456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fr-FR" sz="7600" dirty="0" smtClean="0"/>
              <a:t>Documentation à propos du déploiement d’un serveur WSUS</a:t>
            </a:r>
          </a:p>
          <a:p>
            <a:pPr>
              <a:buNone/>
            </a:pPr>
            <a:endParaRPr lang="fr-FR" sz="7600" dirty="0" smtClean="0"/>
          </a:p>
          <a:p>
            <a:pPr>
              <a:buNone/>
            </a:pPr>
            <a:endParaRPr lang="fr-FR" sz="7600" dirty="0" smtClean="0"/>
          </a:p>
          <a:p>
            <a:pPr>
              <a:buNone/>
            </a:pPr>
            <a:r>
              <a:rPr lang="fr-FR" sz="7600" dirty="0" smtClean="0"/>
              <a:t>Installation des logiciels pré requis</a:t>
            </a:r>
          </a:p>
          <a:p>
            <a:pPr>
              <a:buNone/>
            </a:pPr>
            <a:endParaRPr lang="fr-FR" sz="7600" dirty="0" smtClean="0"/>
          </a:p>
          <a:p>
            <a:pPr>
              <a:buNone/>
            </a:pPr>
            <a:endParaRPr lang="fr-FR" sz="7600" dirty="0" smtClean="0"/>
          </a:p>
          <a:p>
            <a:pPr>
              <a:buNone/>
            </a:pPr>
            <a:r>
              <a:rPr lang="fr-FR" sz="7600" dirty="0" smtClean="0"/>
              <a:t>Ajout du rôle et configuration du service</a:t>
            </a:r>
          </a:p>
          <a:p>
            <a:pPr>
              <a:buNone/>
            </a:pPr>
            <a:endParaRPr lang="fr-FR" sz="7600" dirty="0" smtClean="0"/>
          </a:p>
          <a:p>
            <a:pPr>
              <a:buNone/>
            </a:pPr>
            <a:endParaRPr lang="fr-FR" sz="7600" dirty="0" smtClean="0"/>
          </a:p>
          <a:p>
            <a:pPr>
              <a:buNone/>
            </a:pPr>
            <a:r>
              <a:rPr lang="fr-FR" sz="7600" dirty="0" smtClean="0"/>
              <a:t>Création d’une GPO </a:t>
            </a:r>
          </a:p>
          <a:p>
            <a:pPr>
              <a:buNone/>
            </a:pPr>
            <a:endParaRPr lang="fr-FR" sz="7600" dirty="0" smtClean="0"/>
          </a:p>
          <a:p>
            <a:pPr>
              <a:buNone/>
            </a:pPr>
            <a:endParaRPr lang="fr-FR" sz="7600" dirty="0" smtClean="0"/>
          </a:p>
          <a:p>
            <a:pPr>
              <a:buNone/>
            </a:pPr>
            <a:r>
              <a:rPr lang="fr-FR" sz="7600" dirty="0" smtClean="0"/>
              <a:t>Test du service </a:t>
            </a:r>
          </a:p>
          <a:p>
            <a:pPr>
              <a:buNone/>
            </a:pPr>
            <a:endParaRPr lang="fr-FR" sz="1800" dirty="0" smtClean="0"/>
          </a:p>
          <a:p>
            <a:pPr>
              <a:buNone/>
            </a:pPr>
            <a:endParaRPr lang="fr-FR" sz="1800" dirty="0" smtClean="0"/>
          </a:p>
          <a:p>
            <a:pPr>
              <a:buNone/>
            </a:pPr>
            <a:endParaRPr lang="fr-FR" sz="1800" dirty="0" smtClean="0"/>
          </a:p>
          <a:p>
            <a:pPr>
              <a:buNone/>
            </a:pPr>
            <a:endParaRPr lang="fr-FR" sz="1800" dirty="0" smtClean="0"/>
          </a:p>
          <a:p>
            <a:pPr>
              <a:buNone/>
            </a:pPr>
            <a:endParaRPr lang="fr-FR" sz="1800" dirty="0" smtClean="0"/>
          </a:p>
          <a:p>
            <a:pPr>
              <a:buNone/>
            </a:pPr>
            <a:r>
              <a:rPr lang="fr-FR" sz="1800" dirty="0" smtClean="0"/>
              <a:t> </a:t>
            </a:r>
          </a:p>
          <a:p>
            <a:pPr>
              <a:buNone/>
            </a:pPr>
            <a:endParaRPr lang="fr-FR" sz="1800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648072"/>
          </a:xfrm>
        </p:spPr>
        <p:txBody>
          <a:bodyPr>
            <a:normAutofit/>
          </a:bodyPr>
          <a:lstStyle/>
          <a:p>
            <a:pPr algn="ctr"/>
            <a:r>
              <a:rPr lang="fr-FR" sz="2800" dirty="0" smtClean="0">
                <a:solidFill>
                  <a:srgbClr val="E25B00"/>
                </a:solidFill>
              </a:rPr>
              <a:t>Déploiement WSUS</a:t>
            </a:r>
            <a:endParaRPr lang="fr-FR" sz="2800" dirty="0">
              <a:solidFill>
                <a:srgbClr val="E25B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484784"/>
            <a:ext cx="8183880" cy="3600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1900" dirty="0" smtClean="0"/>
              <a:t>Lecture des logs</a:t>
            </a:r>
          </a:p>
          <a:p>
            <a:pPr>
              <a:buNone/>
            </a:pPr>
            <a:endParaRPr lang="fr-FR" sz="1900" dirty="0" smtClean="0"/>
          </a:p>
          <a:p>
            <a:pPr>
              <a:buNone/>
            </a:pPr>
            <a:r>
              <a:rPr lang="fr-FR" sz="1900" dirty="0" smtClean="0"/>
              <a:t>Créations de groupes</a:t>
            </a:r>
          </a:p>
          <a:p>
            <a:pPr>
              <a:buNone/>
            </a:pPr>
            <a:endParaRPr lang="fr-FR" sz="1900" dirty="0" smtClean="0"/>
          </a:p>
          <a:p>
            <a:pPr>
              <a:buNone/>
            </a:pPr>
            <a:r>
              <a:rPr lang="fr-FR" sz="1900" dirty="0" smtClean="0"/>
              <a:t>Approbation de mises à jour</a:t>
            </a:r>
          </a:p>
          <a:p>
            <a:pPr>
              <a:buNone/>
            </a:pPr>
            <a:endParaRPr lang="fr-FR" sz="1900" dirty="0" smtClean="0"/>
          </a:p>
          <a:p>
            <a:pPr>
              <a:buNone/>
            </a:pPr>
            <a:r>
              <a:rPr lang="fr-FR" sz="1900" dirty="0" smtClean="0"/>
              <a:t>Création d’une documentation technique</a:t>
            </a:r>
          </a:p>
          <a:p>
            <a:pPr>
              <a:buNone/>
            </a:pPr>
            <a:endParaRPr lang="fr-FR" sz="1900" dirty="0" smtClean="0"/>
          </a:p>
          <a:p>
            <a:pPr>
              <a:buNone/>
            </a:pPr>
            <a:r>
              <a:rPr lang="fr-FR" sz="1900" dirty="0" smtClean="0"/>
              <a:t>Formation des utilisateurs au service</a:t>
            </a:r>
          </a:p>
          <a:p>
            <a:pPr>
              <a:buNone/>
            </a:pPr>
            <a:endParaRPr lang="fr-FR" sz="1900" dirty="0" smtClean="0"/>
          </a:p>
          <a:p>
            <a:pPr>
              <a:buNone/>
            </a:pPr>
            <a:endParaRPr lang="fr-FR" sz="1900" dirty="0" smtClean="0"/>
          </a:p>
          <a:p>
            <a:pPr>
              <a:buNone/>
            </a:pPr>
            <a:endParaRPr lang="fr-FR" sz="1900" dirty="0" smtClean="0"/>
          </a:p>
          <a:p>
            <a:pPr>
              <a:buNone/>
            </a:pPr>
            <a:endParaRPr lang="fr-FR" sz="1900" dirty="0" smtClean="0"/>
          </a:p>
          <a:p>
            <a:pPr>
              <a:buNone/>
            </a:pPr>
            <a:endParaRPr lang="fr-FR" sz="1900" dirty="0" smtClean="0"/>
          </a:p>
          <a:p>
            <a:pPr>
              <a:buNone/>
            </a:pPr>
            <a:endParaRPr lang="fr-FR" sz="1900" dirty="0" smtClean="0"/>
          </a:p>
          <a:p>
            <a:pPr>
              <a:buNone/>
            </a:pPr>
            <a:endParaRPr lang="fr-FR" sz="1900" dirty="0" smtClean="0"/>
          </a:p>
          <a:p>
            <a:pPr>
              <a:buNone/>
            </a:pPr>
            <a:endParaRPr lang="fr-FR" sz="1900" dirty="0" smtClean="0"/>
          </a:p>
          <a:p>
            <a:pPr>
              <a:buNone/>
            </a:pP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183880" cy="1051560"/>
          </a:xfrm>
        </p:spPr>
        <p:txBody>
          <a:bodyPr/>
          <a:lstStyle/>
          <a:p>
            <a:r>
              <a:rPr lang="fr-FR" smtClean="0"/>
              <a:t>Déploiement WSUS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1844824"/>
            <a:ext cx="8183880" cy="3042664"/>
          </a:xfrm>
        </p:spPr>
        <p:txBody>
          <a:bodyPr/>
          <a:lstStyle/>
          <a:p>
            <a:endParaRPr lang="fr-F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320</TotalTime>
  <Words>87</Words>
  <Application>Microsoft Office PowerPoint</Application>
  <PresentationFormat>Affichage à l'écran (4:3)</PresentationFormat>
  <Paragraphs>63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Aspect</vt:lpstr>
      <vt:lpstr>Parcours de professionnalisation</vt:lpstr>
      <vt:lpstr>Sommaire</vt:lpstr>
      <vt:lpstr>Présentation de l’entreprise </vt:lpstr>
      <vt:lpstr>Déploiement WSUS </vt:lpstr>
      <vt:lpstr>Déploiement WSUS</vt:lpstr>
      <vt:lpstr>Déploiement WSUS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Parcours de professionnalisation</dc:title>
  <dc:creator>nmacquart</dc:creator>
  <cp:lastModifiedBy>nmacquart</cp:lastModifiedBy>
  <cp:revision>33</cp:revision>
  <dcterms:created xsi:type="dcterms:W3CDTF">2014-03-21T09:19:29Z</dcterms:created>
  <dcterms:modified xsi:type="dcterms:W3CDTF">2014-03-21T14:40:10Z</dcterms:modified>
</cp:coreProperties>
</file>