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D67DE6D-E955-462A-A8A0-EC9C986BBFA3}" type="datetimeFigureOut">
              <a:rPr lang="fr-FR" smtClean="0"/>
              <a:t>21/03/2014</a:t>
            </a:fld>
            <a:endParaRPr lang="fr-FR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EF230A-7B28-4E14-9271-5EC746B63836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536786"/>
          </a:xfrm>
        </p:spPr>
        <p:txBody>
          <a:bodyPr/>
          <a:lstStyle/>
          <a:p>
            <a:pPr algn="ctr"/>
            <a:r>
              <a:rPr lang="fr-FR" dirty="0" smtClean="0"/>
              <a:t>Parcours de professionnalisation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5373216"/>
            <a:ext cx="7772400" cy="9144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Macquart</a:t>
            </a:r>
            <a:r>
              <a:rPr lang="fr-FR" dirty="0" smtClean="0"/>
              <a:t> </a:t>
            </a:r>
          </a:p>
          <a:p>
            <a:r>
              <a:rPr lang="fr-FR" dirty="0" smtClean="0"/>
              <a:t>Nicolas </a:t>
            </a:r>
          </a:p>
          <a:p>
            <a:r>
              <a:rPr lang="fr-FR" dirty="0" smtClean="0"/>
              <a:t>SIO 2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83880" cy="720080"/>
          </a:xfrm>
        </p:spPr>
        <p:txBody>
          <a:bodyPr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●</a:t>
            </a:r>
            <a:r>
              <a:rPr lang="fr-FR" dirty="0" smtClean="0"/>
              <a:t> Stages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Travaux pratiques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Projet personnel encadré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el-GR" dirty="0" smtClean="0"/>
              <a:t>● </a:t>
            </a:r>
            <a:r>
              <a:rPr lang="fr-FR" dirty="0" smtClean="0"/>
              <a:t>Veille technologique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fr-FR" dirty="0" smtClean="0"/>
              <a:t>Présentation de l’entreprise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2675784"/>
          </a:xfrm>
        </p:spPr>
        <p:txBody>
          <a:bodyPr/>
          <a:lstStyle/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221</TotalTime>
  <Words>26</Words>
  <Application>Microsoft Office PowerPoint</Application>
  <PresentationFormat>Affichage à l'écran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Aspect</vt:lpstr>
      <vt:lpstr>Parcours de professionnalisation</vt:lpstr>
      <vt:lpstr>Sommaire</vt:lpstr>
      <vt:lpstr>Présentation de l’entreprise </vt:lpstr>
      <vt:lpstr>Diapositive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Parcours de professionnalisation</dc:title>
  <dc:creator>nmacquart</dc:creator>
  <cp:lastModifiedBy>nmacquart</cp:lastModifiedBy>
  <cp:revision>23</cp:revision>
  <dcterms:created xsi:type="dcterms:W3CDTF">2014-03-21T09:19:29Z</dcterms:created>
  <dcterms:modified xsi:type="dcterms:W3CDTF">2014-03-21T13:01:11Z</dcterms:modified>
</cp:coreProperties>
</file>