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>
        <p:scale>
          <a:sx n="75" d="100"/>
          <a:sy n="75" d="100"/>
        </p:scale>
        <p:origin x="-182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0E69D1-CE1C-40D7-82A3-14DBEBC49FA6}" type="datetimeFigureOut">
              <a:rPr lang="fr-FR" smtClean="0"/>
              <a:t>20/03/2014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FB766C5-A690-4616-BA9C-CC4923A0630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43174" y="214290"/>
            <a:ext cx="3429024" cy="92869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dirty="0" smtClean="0"/>
              <a:t>Pompier</a:t>
            </a:r>
            <a:endParaRPr lang="fr-FR" dirty="0"/>
          </a:p>
        </p:txBody>
      </p:sp>
      <p:pic>
        <p:nvPicPr>
          <p:cNvPr id="4" name="Picture 4" descr="http://www.wallsave.com/wallpapers/1280x1024/pompier/712024/pompier-fonds-d-cran-tous-les-gentside-712024.jpg">
            <a:hlinkClick r:id="" action="ppaction://hlinkshowjump?jump=firstslide" highlightClick="1"/>
          </p:cNvPr>
          <p:cNvPicPr>
            <a:picLocks noChangeAspect="1" noChangeArrowheads="1"/>
          </p:cNvPicPr>
          <p:nvPr/>
        </p:nvPicPr>
        <p:blipFill>
          <a:blip r:embed="rId2"/>
          <a:srcRect b="23076"/>
          <a:stretch>
            <a:fillRect/>
          </a:stretch>
        </p:blipFill>
        <p:spPr bwMode="auto">
          <a:xfrm>
            <a:off x="1500198" y="1857364"/>
            <a:ext cx="5572132" cy="3429024"/>
          </a:xfrm>
          <a:prstGeom prst="ellipseRibbon">
            <a:avLst/>
          </a:prstGeom>
          <a:ln w="63500" cap="rnd">
            <a:solidFill>
              <a:srgbClr val="00CCFF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ZoneTexte 5"/>
          <p:cNvSpPr txBox="1"/>
          <p:nvPr/>
        </p:nvSpPr>
        <p:spPr>
          <a:xfrm>
            <a:off x="416881" y="5572140"/>
            <a:ext cx="8084209" cy="923330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Incendie, accidents de la route, inondations... le sapeur-pompier est sur tous les fronts. Volontaire, professionnel ou militaire, il exerce un métier à risques, qui demande une solide vocation.</a:t>
            </a:r>
            <a:endParaRPr lang="fr-FR" dirty="0"/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Les équipements</a:t>
            </a:r>
            <a:endParaRPr lang="fr-FR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moyens de secours</a:t>
            </a:r>
            <a:endParaRPr lang="fr-FR" dirty="0"/>
          </a:p>
        </p:txBody>
      </p:sp>
      <p:pic>
        <p:nvPicPr>
          <p:cNvPr id="4" name="Picture 8" descr="http://www.aerobuzz.fr/local/cache-vignettes/L455xH291/ROISSY_pompiers_1-c921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4333875" cy="2771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Une vocation</a:t>
            </a:r>
            <a:endParaRPr lang="fr-FR" dirty="0"/>
          </a:p>
        </p:txBody>
      </p:sp>
      <p:pic>
        <p:nvPicPr>
          <p:cNvPr id="15362" name="Picture 2" descr="http://cs416323.vk.me/v416323006/8af5/vvNVBm0dl2M.jpg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/>
          <a:srcRect b="27486"/>
          <a:stretch>
            <a:fillRect/>
          </a:stretch>
        </p:blipFill>
        <p:spPr bwMode="auto">
          <a:xfrm>
            <a:off x="1285852" y="2143116"/>
            <a:ext cx="5753100" cy="2500330"/>
          </a:xfrm>
          <a:prstGeom prst="actionButtonBlank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Personnalisé 1">
      <a:dk1>
        <a:sysClr val="windowText" lastClr="000000"/>
      </a:dk1>
      <a:lt1>
        <a:srgbClr val="C4BDAA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FFFFFF"/>
      </a:hlink>
      <a:folHlink>
        <a:srgbClr val="D1CFDA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45</Words>
  <Application>Microsoft Office PowerPoint</Application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Technique</vt:lpstr>
      <vt:lpstr>Pompier</vt:lpstr>
      <vt:lpstr>Les équipements</vt:lpstr>
      <vt:lpstr>Les moyens de secours</vt:lpstr>
      <vt:lpstr>Diapositive 4</vt:lpstr>
      <vt:lpstr>Une vocation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Pompier</dc:title>
  <dc:creator>modele</dc:creator>
  <cp:lastModifiedBy>modele</cp:lastModifiedBy>
  <cp:revision>6</cp:revision>
  <dcterms:created xsi:type="dcterms:W3CDTF">2014-03-20T07:32:03Z</dcterms:created>
  <dcterms:modified xsi:type="dcterms:W3CDTF">2014-03-20T08:28:01Z</dcterms:modified>
</cp:coreProperties>
</file>