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643174" y="214290"/>
            <a:ext cx="3429024" cy="92869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 smtClean="0"/>
              <a:t>Pompier</a:t>
            </a:r>
            <a:endParaRPr lang="fr-FR" dirty="0"/>
          </a:p>
        </p:txBody>
      </p:sp>
      <p:pic>
        <p:nvPicPr>
          <p:cNvPr id="4" name="Picture 4" descr="http://www.wallsave.com/wallpapers/1280x1024/pompier/712024/pompier-fonds-d-cran-tous-les-gentside-712024.jpg">
            <a:hlinkClick r:id="" action="ppaction://hlinkshowjump?jump=firstslide" highlightClick="1"/>
          </p:cNvPr>
          <p:cNvPicPr>
            <a:picLocks noChangeAspect="1" noChangeArrowheads="1"/>
          </p:cNvPicPr>
          <p:nvPr/>
        </p:nvPicPr>
        <p:blipFill>
          <a:blip r:embed="rId2"/>
          <a:srcRect b="23076"/>
          <a:stretch>
            <a:fillRect/>
          </a:stretch>
        </p:blipFill>
        <p:spPr bwMode="auto">
          <a:xfrm>
            <a:off x="1500198" y="1857364"/>
            <a:ext cx="5572132" cy="3429024"/>
          </a:xfrm>
          <a:prstGeom prst="ellipseRibbon">
            <a:avLst/>
          </a:prstGeom>
          <a:ln w="63500" cap="rnd">
            <a:solidFill>
              <a:srgbClr val="00CCFF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ZoneTexte 5"/>
          <p:cNvSpPr txBox="1"/>
          <p:nvPr/>
        </p:nvSpPr>
        <p:spPr>
          <a:xfrm>
            <a:off x="416881" y="5572140"/>
            <a:ext cx="8084209" cy="923330"/>
          </a:xfrm>
          <a:prstGeom prst="rect">
            <a:avLst/>
          </a:prstGeom>
          <a:noFill/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Incendie, accidents de la route, inondations... le sapeur-pompier est sur tous les fronts. Volontaire, professionnel ou militaire, il exerce un métier à risques, qui demande une solide vocation.</a:t>
            </a:r>
            <a:endParaRPr lang="fr-FR" dirty="0"/>
          </a:p>
        </p:txBody>
      </p:sp>
    </p:spTree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D0BCB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C1A1A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Les équipements</a:t>
            </a:r>
            <a:endParaRPr lang="fr-FR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Les moyens de secours</a:t>
            </a:r>
            <a:endParaRPr lang="fr-FR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Une vocation</a:t>
            </a:r>
            <a:endParaRPr lang="fr-FR" dirty="0"/>
          </a:p>
        </p:txBody>
      </p:sp>
      <p:pic>
        <p:nvPicPr>
          <p:cNvPr id="15362" name="Picture 2" descr="http://cs416323.vk.me/v416323006/8af5/vvNVBm0dl2M.jpg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/>
          <a:srcRect b="27486"/>
          <a:stretch>
            <a:fillRect/>
          </a:stretch>
        </p:blipFill>
        <p:spPr bwMode="auto">
          <a:xfrm>
            <a:off x="1285852" y="2143116"/>
            <a:ext cx="5753100" cy="2500330"/>
          </a:xfrm>
          <a:prstGeom prst="actionButtonBlank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que">
  <a:themeElements>
    <a:clrScheme name="Personnalisé 1">
      <a:dk1>
        <a:sysClr val="windowText" lastClr="000000"/>
      </a:dk1>
      <a:lt1>
        <a:srgbClr val="C4BDAA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FFFFFF"/>
      </a:hlink>
      <a:folHlink>
        <a:srgbClr val="D1CFDA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73</TotalTime>
  <Words>45</Words>
  <Application>Microsoft Office PowerPoint</Application>
  <PresentationFormat>Affichage à l'écran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Technique</vt:lpstr>
      <vt:lpstr>Pompier</vt:lpstr>
      <vt:lpstr>Les équipements</vt:lpstr>
      <vt:lpstr>Les moyens de secours</vt:lpstr>
      <vt:lpstr>Diapositive 4</vt:lpstr>
      <vt:lpstr>Une vocation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Pompier</dc:title>
  <dc:creator>modele</dc:creator>
  <cp:lastModifiedBy>modele</cp:lastModifiedBy>
  <cp:revision>8</cp:revision>
  <dcterms:created xsi:type="dcterms:W3CDTF">2014-03-20T07:32:03Z</dcterms:created>
  <dcterms:modified xsi:type="dcterms:W3CDTF">2014-03-20T08:45:36Z</dcterms:modified>
</cp:coreProperties>
</file>