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01766-0436-4E90-9440-6496DB89A48F}" type="datetimeFigureOut">
              <a:rPr lang="fr-FR" smtClean="0"/>
              <a:pPr/>
              <a:t>19/03/2014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04550-A6C9-4F23-BE9B-DBAC6A1769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esert_blanc_interdit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e 19"/>
          <p:cNvGrpSpPr/>
          <p:nvPr/>
        </p:nvGrpSpPr>
        <p:grpSpPr>
          <a:xfrm>
            <a:off x="9540552" y="4077072"/>
            <a:ext cx="2000604" cy="2146215"/>
            <a:chOff x="6753287" y="4365104"/>
            <a:chExt cx="2000604" cy="2146215"/>
          </a:xfrm>
        </p:grpSpPr>
        <p:pic>
          <p:nvPicPr>
            <p:cNvPr id="7" name="Image 6" descr="1982136_10152290828244722_1473542549_n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64288" y="4365104"/>
              <a:ext cx="720080" cy="981927"/>
            </a:xfrm>
            <a:prstGeom prst="rect">
              <a:avLst/>
            </a:prstGeom>
          </p:spPr>
        </p:pic>
        <p:sp>
          <p:nvSpPr>
            <p:cNvPr id="12" name="Forme libre 11"/>
            <p:cNvSpPr/>
            <p:nvPr/>
          </p:nvSpPr>
          <p:spPr>
            <a:xfrm>
              <a:off x="6753287" y="5275385"/>
              <a:ext cx="1380241" cy="1235934"/>
            </a:xfrm>
            <a:custGeom>
              <a:avLst/>
              <a:gdLst>
                <a:gd name="connsiteX0" fmla="*/ 379033 w 1380241"/>
                <a:gd name="connsiteY0" fmla="*/ 0 h 1235934"/>
                <a:gd name="connsiteX1" fmla="*/ 336830 w 1380241"/>
                <a:gd name="connsiteY1" fmla="*/ 182880 h 1235934"/>
                <a:gd name="connsiteX2" fmla="*/ 322762 w 1380241"/>
                <a:gd name="connsiteY2" fmla="*/ 225083 h 1235934"/>
                <a:gd name="connsiteX3" fmla="*/ 308695 w 1380241"/>
                <a:gd name="connsiteY3" fmla="*/ 309489 h 1235934"/>
                <a:gd name="connsiteX4" fmla="*/ 294627 w 1380241"/>
                <a:gd name="connsiteY4" fmla="*/ 436098 h 1235934"/>
                <a:gd name="connsiteX5" fmla="*/ 280559 w 1380241"/>
                <a:gd name="connsiteY5" fmla="*/ 492369 h 1235934"/>
                <a:gd name="connsiteX6" fmla="*/ 252424 w 1380241"/>
                <a:gd name="connsiteY6" fmla="*/ 717452 h 1235934"/>
                <a:gd name="connsiteX7" fmla="*/ 238356 w 1380241"/>
                <a:gd name="connsiteY7" fmla="*/ 787790 h 1235934"/>
                <a:gd name="connsiteX8" fmla="*/ 224288 w 1380241"/>
                <a:gd name="connsiteY8" fmla="*/ 829993 h 1235934"/>
                <a:gd name="connsiteX9" fmla="*/ 182085 w 1380241"/>
                <a:gd name="connsiteY9" fmla="*/ 844061 h 1235934"/>
                <a:gd name="connsiteX10" fmla="*/ 55476 w 1380241"/>
                <a:gd name="connsiteY10" fmla="*/ 858129 h 1235934"/>
                <a:gd name="connsiteX11" fmla="*/ 13273 w 1380241"/>
                <a:gd name="connsiteY11" fmla="*/ 886264 h 1235934"/>
                <a:gd name="connsiteX12" fmla="*/ 55476 w 1380241"/>
                <a:gd name="connsiteY12" fmla="*/ 998806 h 1235934"/>
                <a:gd name="connsiteX13" fmla="*/ 97679 w 1380241"/>
                <a:gd name="connsiteY13" fmla="*/ 1026941 h 1235934"/>
                <a:gd name="connsiteX14" fmla="*/ 139882 w 1380241"/>
                <a:gd name="connsiteY14" fmla="*/ 1041009 h 1235934"/>
                <a:gd name="connsiteX15" fmla="*/ 210221 w 1380241"/>
                <a:gd name="connsiteY15" fmla="*/ 1026941 h 1235934"/>
                <a:gd name="connsiteX16" fmla="*/ 182085 w 1380241"/>
                <a:gd name="connsiteY16" fmla="*/ 998806 h 1235934"/>
                <a:gd name="connsiteX17" fmla="*/ 153950 w 1380241"/>
                <a:gd name="connsiteY17" fmla="*/ 1041009 h 1235934"/>
                <a:gd name="connsiteX18" fmla="*/ 153950 w 1380241"/>
                <a:gd name="connsiteY18" fmla="*/ 1139483 h 1235934"/>
                <a:gd name="connsiteX19" fmla="*/ 210221 w 1380241"/>
                <a:gd name="connsiteY19" fmla="*/ 1153550 h 1235934"/>
                <a:gd name="connsiteX20" fmla="*/ 308695 w 1380241"/>
                <a:gd name="connsiteY20" fmla="*/ 1083212 h 1235934"/>
                <a:gd name="connsiteX21" fmla="*/ 322762 w 1380241"/>
                <a:gd name="connsiteY21" fmla="*/ 1167618 h 1235934"/>
                <a:gd name="connsiteX22" fmla="*/ 505642 w 1380241"/>
                <a:gd name="connsiteY22" fmla="*/ 1181686 h 1235934"/>
                <a:gd name="connsiteX23" fmla="*/ 533778 w 1380241"/>
                <a:gd name="connsiteY23" fmla="*/ 1153550 h 1235934"/>
                <a:gd name="connsiteX24" fmla="*/ 533778 w 1380241"/>
                <a:gd name="connsiteY24" fmla="*/ 1012873 h 1235934"/>
                <a:gd name="connsiteX25" fmla="*/ 505642 w 1380241"/>
                <a:gd name="connsiteY25" fmla="*/ 984738 h 1235934"/>
                <a:gd name="connsiteX26" fmla="*/ 491575 w 1380241"/>
                <a:gd name="connsiteY26" fmla="*/ 942535 h 1235934"/>
                <a:gd name="connsiteX27" fmla="*/ 519710 w 1380241"/>
                <a:gd name="connsiteY27" fmla="*/ 801858 h 1235934"/>
                <a:gd name="connsiteX28" fmla="*/ 547845 w 1380241"/>
                <a:gd name="connsiteY28" fmla="*/ 759655 h 1235934"/>
                <a:gd name="connsiteX29" fmla="*/ 590048 w 1380241"/>
                <a:gd name="connsiteY29" fmla="*/ 407963 h 1235934"/>
                <a:gd name="connsiteX30" fmla="*/ 590048 w 1380241"/>
                <a:gd name="connsiteY30" fmla="*/ 407963 h 1235934"/>
                <a:gd name="connsiteX31" fmla="*/ 632251 w 1380241"/>
                <a:gd name="connsiteY31" fmla="*/ 295421 h 1235934"/>
                <a:gd name="connsiteX32" fmla="*/ 674455 w 1380241"/>
                <a:gd name="connsiteY32" fmla="*/ 281353 h 1235934"/>
                <a:gd name="connsiteX33" fmla="*/ 786996 w 1380241"/>
                <a:gd name="connsiteY33" fmla="*/ 295421 h 1235934"/>
                <a:gd name="connsiteX34" fmla="*/ 829199 w 1380241"/>
                <a:gd name="connsiteY34" fmla="*/ 309489 h 1235934"/>
                <a:gd name="connsiteX35" fmla="*/ 857335 w 1380241"/>
                <a:gd name="connsiteY35" fmla="*/ 393895 h 1235934"/>
                <a:gd name="connsiteX36" fmla="*/ 871402 w 1380241"/>
                <a:gd name="connsiteY36" fmla="*/ 436098 h 1235934"/>
                <a:gd name="connsiteX37" fmla="*/ 885470 w 1380241"/>
                <a:gd name="connsiteY37" fmla="*/ 773723 h 1235934"/>
                <a:gd name="connsiteX38" fmla="*/ 913605 w 1380241"/>
                <a:gd name="connsiteY38" fmla="*/ 858129 h 1235934"/>
                <a:gd name="connsiteX39" fmla="*/ 885470 w 1380241"/>
                <a:gd name="connsiteY39" fmla="*/ 970670 h 1235934"/>
                <a:gd name="connsiteX40" fmla="*/ 871402 w 1380241"/>
                <a:gd name="connsiteY40" fmla="*/ 1012873 h 1235934"/>
                <a:gd name="connsiteX41" fmla="*/ 843267 w 1380241"/>
                <a:gd name="connsiteY41" fmla="*/ 1041009 h 1235934"/>
                <a:gd name="connsiteX42" fmla="*/ 829199 w 1380241"/>
                <a:gd name="connsiteY42" fmla="*/ 1083212 h 1235934"/>
                <a:gd name="connsiteX43" fmla="*/ 843267 w 1380241"/>
                <a:gd name="connsiteY43" fmla="*/ 1167618 h 1235934"/>
                <a:gd name="connsiteX44" fmla="*/ 927673 w 1380241"/>
                <a:gd name="connsiteY44" fmla="*/ 1209821 h 1235934"/>
                <a:gd name="connsiteX45" fmla="*/ 969876 w 1380241"/>
                <a:gd name="connsiteY45" fmla="*/ 1195753 h 1235934"/>
                <a:gd name="connsiteX46" fmla="*/ 1040215 w 1380241"/>
                <a:gd name="connsiteY46" fmla="*/ 1069144 h 1235934"/>
                <a:gd name="connsiteX47" fmla="*/ 1026147 w 1380241"/>
                <a:gd name="connsiteY47" fmla="*/ 1026941 h 1235934"/>
                <a:gd name="connsiteX48" fmla="*/ 969876 w 1380241"/>
                <a:gd name="connsiteY48" fmla="*/ 1097280 h 1235934"/>
                <a:gd name="connsiteX49" fmla="*/ 1026147 w 1380241"/>
                <a:gd name="connsiteY49" fmla="*/ 1181686 h 1235934"/>
                <a:gd name="connsiteX50" fmla="*/ 1068350 w 1380241"/>
                <a:gd name="connsiteY50" fmla="*/ 1195753 h 1235934"/>
                <a:gd name="connsiteX51" fmla="*/ 1138688 w 1380241"/>
                <a:gd name="connsiteY51" fmla="*/ 1181686 h 1235934"/>
                <a:gd name="connsiteX52" fmla="*/ 1138688 w 1380241"/>
                <a:gd name="connsiteY52" fmla="*/ 1069144 h 1235934"/>
                <a:gd name="connsiteX53" fmla="*/ 1166824 w 1380241"/>
                <a:gd name="connsiteY53" fmla="*/ 1097280 h 1235934"/>
                <a:gd name="connsiteX54" fmla="*/ 1251230 w 1380241"/>
                <a:gd name="connsiteY54" fmla="*/ 1153550 h 1235934"/>
                <a:gd name="connsiteX55" fmla="*/ 1349704 w 1380241"/>
                <a:gd name="connsiteY55" fmla="*/ 1139483 h 1235934"/>
                <a:gd name="connsiteX56" fmla="*/ 1377839 w 1380241"/>
                <a:gd name="connsiteY56" fmla="*/ 1111347 h 1235934"/>
                <a:gd name="connsiteX57" fmla="*/ 1349704 w 1380241"/>
                <a:gd name="connsiteY57" fmla="*/ 970670 h 1235934"/>
                <a:gd name="connsiteX58" fmla="*/ 1335636 w 1380241"/>
                <a:gd name="connsiteY58" fmla="*/ 928467 h 1235934"/>
                <a:gd name="connsiteX59" fmla="*/ 1293433 w 1380241"/>
                <a:gd name="connsiteY59" fmla="*/ 914400 h 1235934"/>
                <a:gd name="connsiteX60" fmla="*/ 1251230 w 1380241"/>
                <a:gd name="connsiteY60" fmla="*/ 886264 h 1235934"/>
                <a:gd name="connsiteX61" fmla="*/ 1209027 w 1380241"/>
                <a:gd name="connsiteY61" fmla="*/ 872197 h 1235934"/>
                <a:gd name="connsiteX62" fmla="*/ 1180891 w 1380241"/>
                <a:gd name="connsiteY62" fmla="*/ 844061 h 1235934"/>
                <a:gd name="connsiteX63" fmla="*/ 1166824 w 1380241"/>
                <a:gd name="connsiteY63" fmla="*/ 267286 h 1235934"/>
                <a:gd name="connsiteX64" fmla="*/ 1138688 w 1380241"/>
                <a:gd name="connsiteY64" fmla="*/ 182880 h 1235934"/>
                <a:gd name="connsiteX65" fmla="*/ 1110553 w 1380241"/>
                <a:gd name="connsiteY65" fmla="*/ 28135 h 1235934"/>
                <a:gd name="connsiteX66" fmla="*/ 857335 w 1380241"/>
                <a:gd name="connsiteY66" fmla="*/ 42203 h 1235934"/>
                <a:gd name="connsiteX67" fmla="*/ 772928 w 1380241"/>
                <a:gd name="connsiteY67" fmla="*/ 70338 h 1235934"/>
                <a:gd name="connsiteX68" fmla="*/ 449371 w 1380241"/>
                <a:gd name="connsiteY68" fmla="*/ 56270 h 1235934"/>
                <a:gd name="connsiteX69" fmla="*/ 364965 w 1380241"/>
                <a:gd name="connsiteY69" fmla="*/ 28135 h 1235934"/>
                <a:gd name="connsiteX70" fmla="*/ 421236 w 1380241"/>
                <a:gd name="connsiteY70" fmla="*/ 28135 h 1235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380241" h="1235934">
                  <a:moveTo>
                    <a:pt x="379033" y="0"/>
                  </a:moveTo>
                  <a:cubicBezTo>
                    <a:pt x="367875" y="55791"/>
                    <a:pt x="353794" y="131989"/>
                    <a:pt x="336830" y="182880"/>
                  </a:cubicBezTo>
                  <a:lnTo>
                    <a:pt x="322762" y="225083"/>
                  </a:lnTo>
                  <a:cubicBezTo>
                    <a:pt x="318073" y="253218"/>
                    <a:pt x="312465" y="281216"/>
                    <a:pt x="308695" y="309489"/>
                  </a:cubicBezTo>
                  <a:cubicBezTo>
                    <a:pt x="303083" y="351579"/>
                    <a:pt x="301084" y="394129"/>
                    <a:pt x="294627" y="436098"/>
                  </a:cubicBezTo>
                  <a:cubicBezTo>
                    <a:pt x="291687" y="455207"/>
                    <a:pt x="285248" y="473612"/>
                    <a:pt x="280559" y="492369"/>
                  </a:cubicBezTo>
                  <a:cubicBezTo>
                    <a:pt x="271401" y="574792"/>
                    <a:pt x="265803" y="637179"/>
                    <a:pt x="252424" y="717452"/>
                  </a:cubicBezTo>
                  <a:cubicBezTo>
                    <a:pt x="248493" y="741037"/>
                    <a:pt x="244155" y="764594"/>
                    <a:pt x="238356" y="787790"/>
                  </a:cubicBezTo>
                  <a:cubicBezTo>
                    <a:pt x="234759" y="802176"/>
                    <a:pt x="234773" y="819508"/>
                    <a:pt x="224288" y="829993"/>
                  </a:cubicBezTo>
                  <a:cubicBezTo>
                    <a:pt x="213803" y="840478"/>
                    <a:pt x="196712" y="841623"/>
                    <a:pt x="182085" y="844061"/>
                  </a:cubicBezTo>
                  <a:cubicBezTo>
                    <a:pt x="140200" y="851042"/>
                    <a:pt x="97679" y="853440"/>
                    <a:pt x="55476" y="858129"/>
                  </a:cubicBezTo>
                  <a:cubicBezTo>
                    <a:pt x="41408" y="867507"/>
                    <a:pt x="17374" y="869862"/>
                    <a:pt x="13273" y="886264"/>
                  </a:cubicBezTo>
                  <a:cubicBezTo>
                    <a:pt x="0" y="939356"/>
                    <a:pt x="20900" y="971145"/>
                    <a:pt x="55476" y="998806"/>
                  </a:cubicBezTo>
                  <a:cubicBezTo>
                    <a:pt x="68678" y="1009368"/>
                    <a:pt x="82557" y="1019380"/>
                    <a:pt x="97679" y="1026941"/>
                  </a:cubicBezTo>
                  <a:cubicBezTo>
                    <a:pt x="110942" y="1033573"/>
                    <a:pt x="125814" y="1036320"/>
                    <a:pt x="139882" y="1041009"/>
                  </a:cubicBezTo>
                  <a:cubicBezTo>
                    <a:pt x="163328" y="1036320"/>
                    <a:pt x="193314" y="1043848"/>
                    <a:pt x="210221" y="1026941"/>
                  </a:cubicBezTo>
                  <a:cubicBezTo>
                    <a:pt x="219600" y="1017562"/>
                    <a:pt x="194952" y="995589"/>
                    <a:pt x="182085" y="998806"/>
                  </a:cubicBezTo>
                  <a:cubicBezTo>
                    <a:pt x="165683" y="1002907"/>
                    <a:pt x="163328" y="1026941"/>
                    <a:pt x="153950" y="1041009"/>
                  </a:cubicBezTo>
                  <a:cubicBezTo>
                    <a:pt x="148346" y="1063424"/>
                    <a:pt x="124518" y="1115938"/>
                    <a:pt x="153950" y="1139483"/>
                  </a:cubicBezTo>
                  <a:cubicBezTo>
                    <a:pt x="169048" y="1151561"/>
                    <a:pt x="191464" y="1148861"/>
                    <a:pt x="210221" y="1153550"/>
                  </a:cubicBezTo>
                  <a:cubicBezTo>
                    <a:pt x="308695" y="1120726"/>
                    <a:pt x="285248" y="1153550"/>
                    <a:pt x="308695" y="1083212"/>
                  </a:cubicBezTo>
                  <a:cubicBezTo>
                    <a:pt x="313384" y="1111347"/>
                    <a:pt x="312747" y="1140911"/>
                    <a:pt x="322762" y="1167618"/>
                  </a:cubicBezTo>
                  <a:cubicBezTo>
                    <a:pt x="348381" y="1235934"/>
                    <a:pt x="490542" y="1183059"/>
                    <a:pt x="505642" y="1181686"/>
                  </a:cubicBezTo>
                  <a:cubicBezTo>
                    <a:pt x="515021" y="1172307"/>
                    <a:pt x="526954" y="1164923"/>
                    <a:pt x="533778" y="1153550"/>
                  </a:cubicBezTo>
                  <a:cubicBezTo>
                    <a:pt x="559149" y="1111265"/>
                    <a:pt x="548111" y="1055871"/>
                    <a:pt x="533778" y="1012873"/>
                  </a:cubicBezTo>
                  <a:cubicBezTo>
                    <a:pt x="529584" y="1000290"/>
                    <a:pt x="515021" y="994116"/>
                    <a:pt x="505642" y="984738"/>
                  </a:cubicBezTo>
                  <a:cubicBezTo>
                    <a:pt x="500953" y="970670"/>
                    <a:pt x="491575" y="957364"/>
                    <a:pt x="491575" y="942535"/>
                  </a:cubicBezTo>
                  <a:cubicBezTo>
                    <a:pt x="491575" y="916609"/>
                    <a:pt x="502385" y="836508"/>
                    <a:pt x="519710" y="801858"/>
                  </a:cubicBezTo>
                  <a:cubicBezTo>
                    <a:pt x="527271" y="786736"/>
                    <a:pt x="538467" y="773723"/>
                    <a:pt x="547845" y="759655"/>
                  </a:cubicBezTo>
                  <a:cubicBezTo>
                    <a:pt x="563472" y="462753"/>
                    <a:pt x="533700" y="577009"/>
                    <a:pt x="590048" y="407963"/>
                  </a:cubicBezTo>
                  <a:lnTo>
                    <a:pt x="590048" y="407963"/>
                  </a:lnTo>
                  <a:cubicBezTo>
                    <a:pt x="597674" y="369836"/>
                    <a:pt x="597753" y="323019"/>
                    <a:pt x="632251" y="295421"/>
                  </a:cubicBezTo>
                  <a:cubicBezTo>
                    <a:pt x="643830" y="286157"/>
                    <a:pt x="660387" y="286042"/>
                    <a:pt x="674455" y="281353"/>
                  </a:cubicBezTo>
                  <a:cubicBezTo>
                    <a:pt x="711969" y="286042"/>
                    <a:pt x="749800" y="288658"/>
                    <a:pt x="786996" y="295421"/>
                  </a:cubicBezTo>
                  <a:cubicBezTo>
                    <a:pt x="801585" y="298074"/>
                    <a:pt x="820580" y="297422"/>
                    <a:pt x="829199" y="309489"/>
                  </a:cubicBezTo>
                  <a:cubicBezTo>
                    <a:pt x="846437" y="333622"/>
                    <a:pt x="847957" y="365760"/>
                    <a:pt x="857335" y="393895"/>
                  </a:cubicBezTo>
                  <a:lnTo>
                    <a:pt x="871402" y="436098"/>
                  </a:lnTo>
                  <a:cubicBezTo>
                    <a:pt x="876091" y="548640"/>
                    <a:pt x="874262" y="661643"/>
                    <a:pt x="885470" y="773723"/>
                  </a:cubicBezTo>
                  <a:cubicBezTo>
                    <a:pt x="888421" y="803233"/>
                    <a:pt x="913605" y="858129"/>
                    <a:pt x="913605" y="858129"/>
                  </a:cubicBezTo>
                  <a:cubicBezTo>
                    <a:pt x="904227" y="895643"/>
                    <a:pt x="897698" y="933986"/>
                    <a:pt x="885470" y="970670"/>
                  </a:cubicBezTo>
                  <a:cubicBezTo>
                    <a:pt x="880781" y="984738"/>
                    <a:pt x="879031" y="1000157"/>
                    <a:pt x="871402" y="1012873"/>
                  </a:cubicBezTo>
                  <a:cubicBezTo>
                    <a:pt x="864578" y="1024246"/>
                    <a:pt x="852645" y="1031630"/>
                    <a:pt x="843267" y="1041009"/>
                  </a:cubicBezTo>
                  <a:cubicBezTo>
                    <a:pt x="838578" y="1055077"/>
                    <a:pt x="829199" y="1068383"/>
                    <a:pt x="829199" y="1083212"/>
                  </a:cubicBezTo>
                  <a:cubicBezTo>
                    <a:pt x="829199" y="1111735"/>
                    <a:pt x="830511" y="1142106"/>
                    <a:pt x="843267" y="1167618"/>
                  </a:cubicBezTo>
                  <a:cubicBezTo>
                    <a:pt x="854175" y="1189434"/>
                    <a:pt x="907700" y="1203163"/>
                    <a:pt x="927673" y="1209821"/>
                  </a:cubicBezTo>
                  <a:cubicBezTo>
                    <a:pt x="941741" y="1205132"/>
                    <a:pt x="959391" y="1206238"/>
                    <a:pt x="969876" y="1195753"/>
                  </a:cubicBezTo>
                  <a:cubicBezTo>
                    <a:pt x="1018248" y="1147381"/>
                    <a:pt x="1022525" y="1122214"/>
                    <a:pt x="1040215" y="1069144"/>
                  </a:cubicBezTo>
                  <a:cubicBezTo>
                    <a:pt x="1035526" y="1055076"/>
                    <a:pt x="1040533" y="1030537"/>
                    <a:pt x="1026147" y="1026941"/>
                  </a:cubicBezTo>
                  <a:cubicBezTo>
                    <a:pt x="986990" y="1017152"/>
                    <a:pt x="975798" y="1079514"/>
                    <a:pt x="969876" y="1097280"/>
                  </a:cubicBezTo>
                  <a:cubicBezTo>
                    <a:pt x="984625" y="1141526"/>
                    <a:pt x="980986" y="1151579"/>
                    <a:pt x="1026147" y="1181686"/>
                  </a:cubicBezTo>
                  <a:cubicBezTo>
                    <a:pt x="1038485" y="1189911"/>
                    <a:pt x="1054282" y="1191064"/>
                    <a:pt x="1068350" y="1195753"/>
                  </a:cubicBezTo>
                  <a:cubicBezTo>
                    <a:pt x="1091796" y="1191064"/>
                    <a:pt x="1118793" y="1194949"/>
                    <a:pt x="1138688" y="1181686"/>
                  </a:cubicBezTo>
                  <a:cubicBezTo>
                    <a:pt x="1174785" y="1157622"/>
                    <a:pt x="1132336" y="1088199"/>
                    <a:pt x="1138688" y="1069144"/>
                  </a:cubicBezTo>
                  <a:cubicBezTo>
                    <a:pt x="1142882" y="1056561"/>
                    <a:pt x="1156213" y="1089322"/>
                    <a:pt x="1166824" y="1097280"/>
                  </a:cubicBezTo>
                  <a:cubicBezTo>
                    <a:pt x="1193876" y="1117569"/>
                    <a:pt x="1251230" y="1153550"/>
                    <a:pt x="1251230" y="1153550"/>
                  </a:cubicBezTo>
                  <a:cubicBezTo>
                    <a:pt x="1284055" y="1148861"/>
                    <a:pt x="1318248" y="1149968"/>
                    <a:pt x="1349704" y="1139483"/>
                  </a:cubicBezTo>
                  <a:cubicBezTo>
                    <a:pt x="1362287" y="1135289"/>
                    <a:pt x="1376194" y="1124508"/>
                    <a:pt x="1377839" y="1111347"/>
                  </a:cubicBezTo>
                  <a:cubicBezTo>
                    <a:pt x="1380241" y="1092127"/>
                    <a:pt x="1357370" y="997501"/>
                    <a:pt x="1349704" y="970670"/>
                  </a:cubicBezTo>
                  <a:cubicBezTo>
                    <a:pt x="1345630" y="956412"/>
                    <a:pt x="1346122" y="938952"/>
                    <a:pt x="1335636" y="928467"/>
                  </a:cubicBezTo>
                  <a:cubicBezTo>
                    <a:pt x="1325151" y="917982"/>
                    <a:pt x="1307501" y="919089"/>
                    <a:pt x="1293433" y="914400"/>
                  </a:cubicBezTo>
                  <a:cubicBezTo>
                    <a:pt x="1279365" y="905021"/>
                    <a:pt x="1266352" y="893825"/>
                    <a:pt x="1251230" y="886264"/>
                  </a:cubicBezTo>
                  <a:cubicBezTo>
                    <a:pt x="1237967" y="879632"/>
                    <a:pt x="1221742" y="879826"/>
                    <a:pt x="1209027" y="872197"/>
                  </a:cubicBezTo>
                  <a:cubicBezTo>
                    <a:pt x="1197654" y="865373"/>
                    <a:pt x="1190270" y="853440"/>
                    <a:pt x="1180891" y="844061"/>
                  </a:cubicBezTo>
                  <a:cubicBezTo>
                    <a:pt x="1176202" y="651803"/>
                    <a:pt x="1179075" y="459211"/>
                    <a:pt x="1166824" y="267286"/>
                  </a:cubicBezTo>
                  <a:cubicBezTo>
                    <a:pt x="1164935" y="237689"/>
                    <a:pt x="1144504" y="211961"/>
                    <a:pt x="1138688" y="182880"/>
                  </a:cubicBezTo>
                  <a:cubicBezTo>
                    <a:pt x="1119027" y="84571"/>
                    <a:pt x="1128552" y="136126"/>
                    <a:pt x="1110553" y="28135"/>
                  </a:cubicBezTo>
                  <a:cubicBezTo>
                    <a:pt x="1026147" y="32824"/>
                    <a:pt x="941218" y="31718"/>
                    <a:pt x="857335" y="42203"/>
                  </a:cubicBezTo>
                  <a:cubicBezTo>
                    <a:pt x="827906" y="45882"/>
                    <a:pt x="772928" y="70338"/>
                    <a:pt x="772928" y="70338"/>
                  </a:cubicBezTo>
                  <a:cubicBezTo>
                    <a:pt x="665076" y="65649"/>
                    <a:pt x="556752" y="67378"/>
                    <a:pt x="449371" y="56270"/>
                  </a:cubicBezTo>
                  <a:cubicBezTo>
                    <a:pt x="419871" y="53218"/>
                    <a:pt x="335308" y="28135"/>
                    <a:pt x="364965" y="28135"/>
                  </a:cubicBezTo>
                  <a:lnTo>
                    <a:pt x="421236" y="28135"/>
                  </a:ln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 rot="19256992">
              <a:off x="7683091" y="5151171"/>
              <a:ext cx="705523" cy="754196"/>
            </a:xfrm>
            <a:custGeom>
              <a:avLst/>
              <a:gdLst>
                <a:gd name="connsiteX0" fmla="*/ 95184 w 705523"/>
                <a:gd name="connsiteY0" fmla="*/ 492369 h 754196"/>
                <a:gd name="connsiteX1" fmla="*/ 179590 w 705523"/>
                <a:gd name="connsiteY1" fmla="*/ 548640 h 754196"/>
                <a:gd name="connsiteX2" fmla="*/ 306199 w 705523"/>
                <a:gd name="connsiteY2" fmla="*/ 647114 h 754196"/>
                <a:gd name="connsiteX3" fmla="*/ 348402 w 705523"/>
                <a:gd name="connsiteY3" fmla="*/ 675249 h 754196"/>
                <a:gd name="connsiteX4" fmla="*/ 475011 w 705523"/>
                <a:gd name="connsiteY4" fmla="*/ 717452 h 754196"/>
                <a:gd name="connsiteX5" fmla="*/ 517214 w 705523"/>
                <a:gd name="connsiteY5" fmla="*/ 731520 h 754196"/>
                <a:gd name="connsiteX6" fmla="*/ 686027 w 705523"/>
                <a:gd name="connsiteY6" fmla="*/ 675249 h 754196"/>
                <a:gd name="connsiteX7" fmla="*/ 700094 w 705523"/>
                <a:gd name="connsiteY7" fmla="*/ 604911 h 754196"/>
                <a:gd name="connsiteX8" fmla="*/ 671959 w 705523"/>
                <a:gd name="connsiteY8" fmla="*/ 351692 h 754196"/>
                <a:gd name="connsiteX9" fmla="*/ 643824 w 705523"/>
                <a:gd name="connsiteY9" fmla="*/ 309489 h 754196"/>
                <a:gd name="connsiteX10" fmla="*/ 573485 w 705523"/>
                <a:gd name="connsiteY10" fmla="*/ 253218 h 754196"/>
                <a:gd name="connsiteX11" fmla="*/ 545350 w 705523"/>
                <a:gd name="connsiteY11" fmla="*/ 211015 h 754196"/>
                <a:gd name="connsiteX12" fmla="*/ 489079 w 705523"/>
                <a:gd name="connsiteY12" fmla="*/ 154744 h 754196"/>
                <a:gd name="connsiteX13" fmla="*/ 446876 w 705523"/>
                <a:gd name="connsiteY13" fmla="*/ 112541 h 754196"/>
                <a:gd name="connsiteX14" fmla="*/ 390605 w 705523"/>
                <a:gd name="connsiteY14" fmla="*/ 42203 h 754196"/>
                <a:gd name="connsiteX15" fmla="*/ 348402 w 705523"/>
                <a:gd name="connsiteY15" fmla="*/ 28135 h 754196"/>
                <a:gd name="connsiteX16" fmla="*/ 306199 w 705523"/>
                <a:gd name="connsiteY16" fmla="*/ 0 h 754196"/>
                <a:gd name="connsiteX17" fmla="*/ 109251 w 705523"/>
                <a:gd name="connsiteY17" fmla="*/ 28135 h 754196"/>
                <a:gd name="connsiteX18" fmla="*/ 67048 w 705523"/>
                <a:gd name="connsiteY18" fmla="*/ 56271 h 754196"/>
                <a:gd name="connsiteX19" fmla="*/ 38913 w 705523"/>
                <a:gd name="connsiteY19" fmla="*/ 140677 h 754196"/>
                <a:gd name="connsiteX20" fmla="*/ 24845 w 705523"/>
                <a:gd name="connsiteY20" fmla="*/ 182880 h 754196"/>
                <a:gd name="connsiteX21" fmla="*/ 52981 w 705523"/>
                <a:gd name="connsiteY21" fmla="*/ 281354 h 754196"/>
                <a:gd name="connsiteX22" fmla="*/ 95184 w 705523"/>
                <a:gd name="connsiteY22" fmla="*/ 407963 h 754196"/>
                <a:gd name="connsiteX23" fmla="*/ 123319 w 705523"/>
                <a:gd name="connsiteY23" fmla="*/ 492369 h 754196"/>
                <a:gd name="connsiteX24" fmla="*/ 151454 w 705523"/>
                <a:gd name="connsiteY24" fmla="*/ 520504 h 754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05523" h="754196">
                  <a:moveTo>
                    <a:pt x="95184" y="492369"/>
                  </a:moveTo>
                  <a:cubicBezTo>
                    <a:pt x="123319" y="511126"/>
                    <a:pt x="155680" y="524730"/>
                    <a:pt x="179590" y="548640"/>
                  </a:cubicBezTo>
                  <a:cubicBezTo>
                    <a:pt x="245703" y="614753"/>
                    <a:pt x="205241" y="579809"/>
                    <a:pt x="306199" y="647114"/>
                  </a:cubicBezTo>
                  <a:cubicBezTo>
                    <a:pt x="320267" y="656492"/>
                    <a:pt x="332362" y="669903"/>
                    <a:pt x="348402" y="675249"/>
                  </a:cubicBezTo>
                  <a:lnTo>
                    <a:pt x="475011" y="717452"/>
                  </a:lnTo>
                  <a:lnTo>
                    <a:pt x="517214" y="731520"/>
                  </a:lnTo>
                  <a:cubicBezTo>
                    <a:pt x="605945" y="722647"/>
                    <a:pt x="656422" y="754196"/>
                    <a:pt x="686027" y="675249"/>
                  </a:cubicBezTo>
                  <a:cubicBezTo>
                    <a:pt x="694422" y="652861"/>
                    <a:pt x="695405" y="628357"/>
                    <a:pt x="700094" y="604911"/>
                  </a:cubicBezTo>
                  <a:cubicBezTo>
                    <a:pt x="698336" y="578535"/>
                    <a:pt x="705523" y="418821"/>
                    <a:pt x="671959" y="351692"/>
                  </a:cubicBezTo>
                  <a:cubicBezTo>
                    <a:pt x="664398" y="336570"/>
                    <a:pt x="655779" y="321444"/>
                    <a:pt x="643824" y="309489"/>
                  </a:cubicBezTo>
                  <a:cubicBezTo>
                    <a:pt x="570705" y="236370"/>
                    <a:pt x="629172" y="322827"/>
                    <a:pt x="573485" y="253218"/>
                  </a:cubicBezTo>
                  <a:cubicBezTo>
                    <a:pt x="562923" y="240016"/>
                    <a:pt x="556353" y="223852"/>
                    <a:pt x="545350" y="211015"/>
                  </a:cubicBezTo>
                  <a:cubicBezTo>
                    <a:pt x="528087" y="190875"/>
                    <a:pt x="507836" y="173501"/>
                    <a:pt x="489079" y="154744"/>
                  </a:cubicBezTo>
                  <a:cubicBezTo>
                    <a:pt x="475011" y="140676"/>
                    <a:pt x="457911" y="129094"/>
                    <a:pt x="446876" y="112541"/>
                  </a:cubicBezTo>
                  <a:cubicBezTo>
                    <a:pt x="434096" y="93370"/>
                    <a:pt x="412880" y="55568"/>
                    <a:pt x="390605" y="42203"/>
                  </a:cubicBezTo>
                  <a:cubicBezTo>
                    <a:pt x="377889" y="34574"/>
                    <a:pt x="361665" y="34767"/>
                    <a:pt x="348402" y="28135"/>
                  </a:cubicBezTo>
                  <a:cubicBezTo>
                    <a:pt x="333280" y="20574"/>
                    <a:pt x="320267" y="9378"/>
                    <a:pt x="306199" y="0"/>
                  </a:cubicBezTo>
                  <a:cubicBezTo>
                    <a:pt x="281401" y="2480"/>
                    <a:pt x="155807" y="8182"/>
                    <a:pt x="109251" y="28135"/>
                  </a:cubicBezTo>
                  <a:cubicBezTo>
                    <a:pt x="93711" y="34795"/>
                    <a:pt x="81116" y="46892"/>
                    <a:pt x="67048" y="56271"/>
                  </a:cubicBezTo>
                  <a:lnTo>
                    <a:pt x="38913" y="140677"/>
                  </a:lnTo>
                  <a:lnTo>
                    <a:pt x="24845" y="182880"/>
                  </a:lnTo>
                  <a:cubicBezTo>
                    <a:pt x="72114" y="324682"/>
                    <a:pt x="0" y="104750"/>
                    <a:pt x="52981" y="281354"/>
                  </a:cubicBezTo>
                  <a:cubicBezTo>
                    <a:pt x="52996" y="281404"/>
                    <a:pt x="88142" y="386837"/>
                    <a:pt x="95184" y="407963"/>
                  </a:cubicBezTo>
                  <a:lnTo>
                    <a:pt x="123319" y="492369"/>
                  </a:lnTo>
                  <a:lnTo>
                    <a:pt x="151454" y="520504"/>
                  </a:ln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8100392" y="5373216"/>
              <a:ext cx="558701" cy="999394"/>
            </a:xfrm>
            <a:custGeom>
              <a:avLst/>
              <a:gdLst>
                <a:gd name="connsiteX0" fmla="*/ 0 w 558701"/>
                <a:gd name="connsiteY0" fmla="*/ 70338 h 999394"/>
                <a:gd name="connsiteX1" fmla="*/ 56270 w 558701"/>
                <a:gd name="connsiteY1" fmla="*/ 154744 h 999394"/>
                <a:gd name="connsiteX2" fmla="*/ 84406 w 558701"/>
                <a:gd name="connsiteY2" fmla="*/ 196947 h 999394"/>
                <a:gd name="connsiteX3" fmla="*/ 112541 w 558701"/>
                <a:gd name="connsiteY3" fmla="*/ 225083 h 999394"/>
                <a:gd name="connsiteX4" fmla="*/ 126609 w 558701"/>
                <a:gd name="connsiteY4" fmla="*/ 267286 h 999394"/>
                <a:gd name="connsiteX5" fmla="*/ 182880 w 558701"/>
                <a:gd name="connsiteY5" fmla="*/ 337624 h 999394"/>
                <a:gd name="connsiteX6" fmla="*/ 211015 w 558701"/>
                <a:gd name="connsiteY6" fmla="*/ 422030 h 999394"/>
                <a:gd name="connsiteX7" fmla="*/ 225083 w 558701"/>
                <a:gd name="connsiteY7" fmla="*/ 464233 h 999394"/>
                <a:gd name="connsiteX8" fmla="*/ 253218 w 558701"/>
                <a:gd name="connsiteY8" fmla="*/ 492369 h 999394"/>
                <a:gd name="connsiteX9" fmla="*/ 309489 w 558701"/>
                <a:gd name="connsiteY9" fmla="*/ 604910 h 999394"/>
                <a:gd name="connsiteX10" fmla="*/ 281353 w 558701"/>
                <a:gd name="connsiteY10" fmla="*/ 689316 h 999394"/>
                <a:gd name="connsiteX11" fmla="*/ 225083 w 558701"/>
                <a:gd name="connsiteY11" fmla="*/ 759655 h 999394"/>
                <a:gd name="connsiteX12" fmla="*/ 239150 w 558701"/>
                <a:gd name="connsiteY12" fmla="*/ 844061 h 999394"/>
                <a:gd name="connsiteX13" fmla="*/ 267286 w 558701"/>
                <a:gd name="connsiteY13" fmla="*/ 872196 h 999394"/>
                <a:gd name="connsiteX14" fmla="*/ 309489 w 558701"/>
                <a:gd name="connsiteY14" fmla="*/ 844061 h 999394"/>
                <a:gd name="connsiteX15" fmla="*/ 337624 w 558701"/>
                <a:gd name="connsiteY15" fmla="*/ 844061 h 999394"/>
                <a:gd name="connsiteX16" fmla="*/ 365760 w 558701"/>
                <a:gd name="connsiteY16" fmla="*/ 886264 h 999394"/>
                <a:gd name="connsiteX17" fmla="*/ 422030 w 558701"/>
                <a:gd name="connsiteY17" fmla="*/ 998806 h 999394"/>
                <a:gd name="connsiteX18" fmla="*/ 464233 w 558701"/>
                <a:gd name="connsiteY18" fmla="*/ 984738 h 999394"/>
                <a:gd name="connsiteX19" fmla="*/ 464233 w 558701"/>
                <a:gd name="connsiteY19" fmla="*/ 872196 h 999394"/>
                <a:gd name="connsiteX20" fmla="*/ 492369 w 558701"/>
                <a:gd name="connsiteY20" fmla="*/ 928467 h 999394"/>
                <a:gd name="connsiteX21" fmla="*/ 520504 w 558701"/>
                <a:gd name="connsiteY21" fmla="*/ 956603 h 999394"/>
                <a:gd name="connsiteX22" fmla="*/ 548640 w 558701"/>
                <a:gd name="connsiteY22" fmla="*/ 928467 h 999394"/>
                <a:gd name="connsiteX23" fmla="*/ 506436 w 558701"/>
                <a:gd name="connsiteY23" fmla="*/ 604910 h 999394"/>
                <a:gd name="connsiteX24" fmla="*/ 492369 w 558701"/>
                <a:gd name="connsiteY24" fmla="*/ 562707 h 999394"/>
                <a:gd name="connsiteX25" fmla="*/ 464233 w 558701"/>
                <a:gd name="connsiteY25" fmla="*/ 534572 h 999394"/>
                <a:gd name="connsiteX26" fmla="*/ 436098 w 558701"/>
                <a:gd name="connsiteY26" fmla="*/ 450166 h 999394"/>
                <a:gd name="connsiteX27" fmla="*/ 407963 w 558701"/>
                <a:gd name="connsiteY27" fmla="*/ 407963 h 999394"/>
                <a:gd name="connsiteX28" fmla="*/ 393895 w 558701"/>
                <a:gd name="connsiteY28" fmla="*/ 365760 h 999394"/>
                <a:gd name="connsiteX29" fmla="*/ 365760 w 558701"/>
                <a:gd name="connsiteY29" fmla="*/ 323556 h 999394"/>
                <a:gd name="connsiteX30" fmla="*/ 351692 w 558701"/>
                <a:gd name="connsiteY30" fmla="*/ 281353 h 999394"/>
                <a:gd name="connsiteX31" fmla="*/ 323556 w 558701"/>
                <a:gd name="connsiteY31" fmla="*/ 253218 h 999394"/>
                <a:gd name="connsiteX32" fmla="*/ 225083 w 558701"/>
                <a:gd name="connsiteY32" fmla="*/ 140676 h 999394"/>
                <a:gd name="connsiteX33" fmla="*/ 196947 w 558701"/>
                <a:gd name="connsiteY33" fmla="*/ 112541 h 999394"/>
                <a:gd name="connsiteX34" fmla="*/ 154744 w 558701"/>
                <a:gd name="connsiteY34" fmla="*/ 84406 h 999394"/>
                <a:gd name="connsiteX35" fmla="*/ 98473 w 558701"/>
                <a:gd name="connsiteY35" fmla="*/ 28135 h 999394"/>
                <a:gd name="connsiteX36" fmla="*/ 42203 w 558701"/>
                <a:gd name="connsiteY36" fmla="*/ 0 h 99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558701" h="999394">
                  <a:moveTo>
                    <a:pt x="0" y="70338"/>
                  </a:moveTo>
                  <a:lnTo>
                    <a:pt x="56270" y="154744"/>
                  </a:lnTo>
                  <a:cubicBezTo>
                    <a:pt x="65649" y="168812"/>
                    <a:pt x="72451" y="184991"/>
                    <a:pt x="84406" y="196947"/>
                  </a:cubicBezTo>
                  <a:lnTo>
                    <a:pt x="112541" y="225083"/>
                  </a:lnTo>
                  <a:cubicBezTo>
                    <a:pt x="117230" y="239151"/>
                    <a:pt x="119977" y="254023"/>
                    <a:pt x="126609" y="267286"/>
                  </a:cubicBezTo>
                  <a:cubicBezTo>
                    <a:pt x="144356" y="302781"/>
                    <a:pt x="156709" y="311454"/>
                    <a:pt x="182880" y="337624"/>
                  </a:cubicBezTo>
                  <a:lnTo>
                    <a:pt x="211015" y="422030"/>
                  </a:lnTo>
                  <a:cubicBezTo>
                    <a:pt x="215704" y="436098"/>
                    <a:pt x="214598" y="453747"/>
                    <a:pt x="225083" y="464233"/>
                  </a:cubicBezTo>
                  <a:lnTo>
                    <a:pt x="253218" y="492369"/>
                  </a:lnTo>
                  <a:cubicBezTo>
                    <a:pt x="285547" y="589358"/>
                    <a:pt x="260382" y="555805"/>
                    <a:pt x="309489" y="604910"/>
                  </a:cubicBezTo>
                  <a:cubicBezTo>
                    <a:pt x="300110" y="633045"/>
                    <a:pt x="302324" y="668345"/>
                    <a:pt x="281353" y="689316"/>
                  </a:cubicBezTo>
                  <a:cubicBezTo>
                    <a:pt x="241263" y="729407"/>
                    <a:pt x="260575" y="706416"/>
                    <a:pt x="225083" y="759655"/>
                  </a:cubicBezTo>
                  <a:cubicBezTo>
                    <a:pt x="229772" y="787790"/>
                    <a:pt x="229135" y="817354"/>
                    <a:pt x="239150" y="844061"/>
                  </a:cubicBezTo>
                  <a:cubicBezTo>
                    <a:pt x="243807" y="856480"/>
                    <a:pt x="254023" y="872196"/>
                    <a:pt x="267286" y="872196"/>
                  </a:cubicBezTo>
                  <a:cubicBezTo>
                    <a:pt x="284193" y="872196"/>
                    <a:pt x="295421" y="853439"/>
                    <a:pt x="309489" y="844061"/>
                  </a:cubicBezTo>
                  <a:cubicBezTo>
                    <a:pt x="334497" y="694005"/>
                    <a:pt x="312615" y="769034"/>
                    <a:pt x="337624" y="844061"/>
                  </a:cubicBezTo>
                  <a:cubicBezTo>
                    <a:pt x="342971" y="860101"/>
                    <a:pt x="356381" y="872196"/>
                    <a:pt x="365760" y="886264"/>
                  </a:cubicBezTo>
                  <a:cubicBezTo>
                    <a:pt x="398089" y="983253"/>
                    <a:pt x="372925" y="949699"/>
                    <a:pt x="422030" y="998806"/>
                  </a:cubicBezTo>
                  <a:cubicBezTo>
                    <a:pt x="436098" y="994117"/>
                    <a:pt x="461978" y="999394"/>
                    <a:pt x="464233" y="984738"/>
                  </a:cubicBezTo>
                  <a:cubicBezTo>
                    <a:pt x="491987" y="804344"/>
                    <a:pt x="421602" y="758515"/>
                    <a:pt x="464233" y="872196"/>
                  </a:cubicBezTo>
                  <a:cubicBezTo>
                    <a:pt x="471596" y="891832"/>
                    <a:pt x="480736" y="911018"/>
                    <a:pt x="492369" y="928467"/>
                  </a:cubicBezTo>
                  <a:cubicBezTo>
                    <a:pt x="499726" y="939503"/>
                    <a:pt x="511126" y="947224"/>
                    <a:pt x="520504" y="956603"/>
                  </a:cubicBezTo>
                  <a:cubicBezTo>
                    <a:pt x="529883" y="947224"/>
                    <a:pt x="547943" y="941712"/>
                    <a:pt x="548640" y="928467"/>
                  </a:cubicBezTo>
                  <a:cubicBezTo>
                    <a:pt x="558701" y="737311"/>
                    <a:pt x="550217" y="736252"/>
                    <a:pt x="506436" y="604910"/>
                  </a:cubicBezTo>
                  <a:cubicBezTo>
                    <a:pt x="501747" y="590842"/>
                    <a:pt x="502855" y="573192"/>
                    <a:pt x="492369" y="562707"/>
                  </a:cubicBezTo>
                  <a:lnTo>
                    <a:pt x="464233" y="534572"/>
                  </a:lnTo>
                  <a:cubicBezTo>
                    <a:pt x="454855" y="506437"/>
                    <a:pt x="452549" y="474842"/>
                    <a:pt x="436098" y="450166"/>
                  </a:cubicBezTo>
                  <a:cubicBezTo>
                    <a:pt x="426720" y="436098"/>
                    <a:pt x="415524" y="423085"/>
                    <a:pt x="407963" y="407963"/>
                  </a:cubicBezTo>
                  <a:cubicBezTo>
                    <a:pt x="401331" y="394700"/>
                    <a:pt x="400527" y="379023"/>
                    <a:pt x="393895" y="365760"/>
                  </a:cubicBezTo>
                  <a:cubicBezTo>
                    <a:pt x="386334" y="350637"/>
                    <a:pt x="373321" y="338679"/>
                    <a:pt x="365760" y="323556"/>
                  </a:cubicBezTo>
                  <a:cubicBezTo>
                    <a:pt x="359128" y="310293"/>
                    <a:pt x="359321" y="294068"/>
                    <a:pt x="351692" y="281353"/>
                  </a:cubicBezTo>
                  <a:cubicBezTo>
                    <a:pt x="344868" y="269980"/>
                    <a:pt x="331842" y="263575"/>
                    <a:pt x="323556" y="253218"/>
                  </a:cubicBezTo>
                  <a:cubicBezTo>
                    <a:pt x="230495" y="136893"/>
                    <a:pt x="398636" y="314229"/>
                    <a:pt x="225083" y="140676"/>
                  </a:cubicBezTo>
                  <a:cubicBezTo>
                    <a:pt x="215704" y="131297"/>
                    <a:pt x="207983" y="119898"/>
                    <a:pt x="196947" y="112541"/>
                  </a:cubicBezTo>
                  <a:cubicBezTo>
                    <a:pt x="182879" y="103163"/>
                    <a:pt x="167581" y="95409"/>
                    <a:pt x="154744" y="84406"/>
                  </a:cubicBezTo>
                  <a:cubicBezTo>
                    <a:pt x="134604" y="67143"/>
                    <a:pt x="123638" y="36524"/>
                    <a:pt x="98473" y="28135"/>
                  </a:cubicBezTo>
                  <a:cubicBezTo>
                    <a:pt x="49979" y="11970"/>
                    <a:pt x="66755" y="24552"/>
                    <a:pt x="42203" y="0"/>
                  </a:cubicBez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 rot="1385312">
              <a:off x="7841926" y="5370731"/>
              <a:ext cx="558701" cy="999394"/>
            </a:xfrm>
            <a:custGeom>
              <a:avLst/>
              <a:gdLst>
                <a:gd name="connsiteX0" fmla="*/ 0 w 558701"/>
                <a:gd name="connsiteY0" fmla="*/ 70338 h 999394"/>
                <a:gd name="connsiteX1" fmla="*/ 56270 w 558701"/>
                <a:gd name="connsiteY1" fmla="*/ 154744 h 999394"/>
                <a:gd name="connsiteX2" fmla="*/ 84406 w 558701"/>
                <a:gd name="connsiteY2" fmla="*/ 196947 h 999394"/>
                <a:gd name="connsiteX3" fmla="*/ 112541 w 558701"/>
                <a:gd name="connsiteY3" fmla="*/ 225083 h 999394"/>
                <a:gd name="connsiteX4" fmla="*/ 126609 w 558701"/>
                <a:gd name="connsiteY4" fmla="*/ 267286 h 999394"/>
                <a:gd name="connsiteX5" fmla="*/ 182880 w 558701"/>
                <a:gd name="connsiteY5" fmla="*/ 337624 h 999394"/>
                <a:gd name="connsiteX6" fmla="*/ 211015 w 558701"/>
                <a:gd name="connsiteY6" fmla="*/ 422030 h 999394"/>
                <a:gd name="connsiteX7" fmla="*/ 225083 w 558701"/>
                <a:gd name="connsiteY7" fmla="*/ 464233 h 999394"/>
                <a:gd name="connsiteX8" fmla="*/ 253218 w 558701"/>
                <a:gd name="connsiteY8" fmla="*/ 492369 h 999394"/>
                <a:gd name="connsiteX9" fmla="*/ 309489 w 558701"/>
                <a:gd name="connsiteY9" fmla="*/ 604910 h 999394"/>
                <a:gd name="connsiteX10" fmla="*/ 281353 w 558701"/>
                <a:gd name="connsiteY10" fmla="*/ 689316 h 999394"/>
                <a:gd name="connsiteX11" fmla="*/ 225083 w 558701"/>
                <a:gd name="connsiteY11" fmla="*/ 759655 h 999394"/>
                <a:gd name="connsiteX12" fmla="*/ 239150 w 558701"/>
                <a:gd name="connsiteY12" fmla="*/ 844061 h 999394"/>
                <a:gd name="connsiteX13" fmla="*/ 267286 w 558701"/>
                <a:gd name="connsiteY13" fmla="*/ 872196 h 999394"/>
                <a:gd name="connsiteX14" fmla="*/ 309489 w 558701"/>
                <a:gd name="connsiteY14" fmla="*/ 844061 h 999394"/>
                <a:gd name="connsiteX15" fmla="*/ 337624 w 558701"/>
                <a:gd name="connsiteY15" fmla="*/ 844061 h 999394"/>
                <a:gd name="connsiteX16" fmla="*/ 365760 w 558701"/>
                <a:gd name="connsiteY16" fmla="*/ 886264 h 999394"/>
                <a:gd name="connsiteX17" fmla="*/ 422030 w 558701"/>
                <a:gd name="connsiteY17" fmla="*/ 998806 h 999394"/>
                <a:gd name="connsiteX18" fmla="*/ 464233 w 558701"/>
                <a:gd name="connsiteY18" fmla="*/ 984738 h 999394"/>
                <a:gd name="connsiteX19" fmla="*/ 464233 w 558701"/>
                <a:gd name="connsiteY19" fmla="*/ 872196 h 999394"/>
                <a:gd name="connsiteX20" fmla="*/ 492369 w 558701"/>
                <a:gd name="connsiteY20" fmla="*/ 928467 h 999394"/>
                <a:gd name="connsiteX21" fmla="*/ 520504 w 558701"/>
                <a:gd name="connsiteY21" fmla="*/ 956603 h 999394"/>
                <a:gd name="connsiteX22" fmla="*/ 548640 w 558701"/>
                <a:gd name="connsiteY22" fmla="*/ 928467 h 999394"/>
                <a:gd name="connsiteX23" fmla="*/ 506436 w 558701"/>
                <a:gd name="connsiteY23" fmla="*/ 604910 h 999394"/>
                <a:gd name="connsiteX24" fmla="*/ 492369 w 558701"/>
                <a:gd name="connsiteY24" fmla="*/ 562707 h 999394"/>
                <a:gd name="connsiteX25" fmla="*/ 464233 w 558701"/>
                <a:gd name="connsiteY25" fmla="*/ 534572 h 999394"/>
                <a:gd name="connsiteX26" fmla="*/ 436098 w 558701"/>
                <a:gd name="connsiteY26" fmla="*/ 450166 h 999394"/>
                <a:gd name="connsiteX27" fmla="*/ 407963 w 558701"/>
                <a:gd name="connsiteY27" fmla="*/ 407963 h 999394"/>
                <a:gd name="connsiteX28" fmla="*/ 393895 w 558701"/>
                <a:gd name="connsiteY28" fmla="*/ 365760 h 999394"/>
                <a:gd name="connsiteX29" fmla="*/ 365760 w 558701"/>
                <a:gd name="connsiteY29" fmla="*/ 323556 h 999394"/>
                <a:gd name="connsiteX30" fmla="*/ 351692 w 558701"/>
                <a:gd name="connsiteY30" fmla="*/ 281353 h 999394"/>
                <a:gd name="connsiteX31" fmla="*/ 323556 w 558701"/>
                <a:gd name="connsiteY31" fmla="*/ 253218 h 999394"/>
                <a:gd name="connsiteX32" fmla="*/ 225083 w 558701"/>
                <a:gd name="connsiteY32" fmla="*/ 140676 h 999394"/>
                <a:gd name="connsiteX33" fmla="*/ 196947 w 558701"/>
                <a:gd name="connsiteY33" fmla="*/ 112541 h 999394"/>
                <a:gd name="connsiteX34" fmla="*/ 154744 w 558701"/>
                <a:gd name="connsiteY34" fmla="*/ 84406 h 999394"/>
                <a:gd name="connsiteX35" fmla="*/ 98473 w 558701"/>
                <a:gd name="connsiteY35" fmla="*/ 28135 h 999394"/>
                <a:gd name="connsiteX36" fmla="*/ 42203 w 558701"/>
                <a:gd name="connsiteY36" fmla="*/ 0 h 99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558701" h="999394">
                  <a:moveTo>
                    <a:pt x="0" y="70338"/>
                  </a:moveTo>
                  <a:lnTo>
                    <a:pt x="56270" y="154744"/>
                  </a:lnTo>
                  <a:cubicBezTo>
                    <a:pt x="65649" y="168812"/>
                    <a:pt x="72451" y="184991"/>
                    <a:pt x="84406" y="196947"/>
                  </a:cubicBezTo>
                  <a:lnTo>
                    <a:pt x="112541" y="225083"/>
                  </a:lnTo>
                  <a:cubicBezTo>
                    <a:pt x="117230" y="239151"/>
                    <a:pt x="119977" y="254023"/>
                    <a:pt x="126609" y="267286"/>
                  </a:cubicBezTo>
                  <a:cubicBezTo>
                    <a:pt x="144356" y="302781"/>
                    <a:pt x="156709" y="311454"/>
                    <a:pt x="182880" y="337624"/>
                  </a:cubicBezTo>
                  <a:lnTo>
                    <a:pt x="211015" y="422030"/>
                  </a:lnTo>
                  <a:cubicBezTo>
                    <a:pt x="215704" y="436098"/>
                    <a:pt x="214598" y="453747"/>
                    <a:pt x="225083" y="464233"/>
                  </a:cubicBezTo>
                  <a:lnTo>
                    <a:pt x="253218" y="492369"/>
                  </a:lnTo>
                  <a:cubicBezTo>
                    <a:pt x="285547" y="589358"/>
                    <a:pt x="260382" y="555805"/>
                    <a:pt x="309489" y="604910"/>
                  </a:cubicBezTo>
                  <a:cubicBezTo>
                    <a:pt x="300110" y="633045"/>
                    <a:pt x="302324" y="668345"/>
                    <a:pt x="281353" y="689316"/>
                  </a:cubicBezTo>
                  <a:cubicBezTo>
                    <a:pt x="241263" y="729407"/>
                    <a:pt x="260575" y="706416"/>
                    <a:pt x="225083" y="759655"/>
                  </a:cubicBezTo>
                  <a:cubicBezTo>
                    <a:pt x="229772" y="787790"/>
                    <a:pt x="229135" y="817354"/>
                    <a:pt x="239150" y="844061"/>
                  </a:cubicBezTo>
                  <a:cubicBezTo>
                    <a:pt x="243807" y="856480"/>
                    <a:pt x="254023" y="872196"/>
                    <a:pt x="267286" y="872196"/>
                  </a:cubicBezTo>
                  <a:cubicBezTo>
                    <a:pt x="284193" y="872196"/>
                    <a:pt x="295421" y="853439"/>
                    <a:pt x="309489" y="844061"/>
                  </a:cubicBezTo>
                  <a:cubicBezTo>
                    <a:pt x="334497" y="694005"/>
                    <a:pt x="312615" y="769034"/>
                    <a:pt x="337624" y="844061"/>
                  </a:cubicBezTo>
                  <a:cubicBezTo>
                    <a:pt x="342971" y="860101"/>
                    <a:pt x="356381" y="872196"/>
                    <a:pt x="365760" y="886264"/>
                  </a:cubicBezTo>
                  <a:cubicBezTo>
                    <a:pt x="398089" y="983253"/>
                    <a:pt x="372925" y="949699"/>
                    <a:pt x="422030" y="998806"/>
                  </a:cubicBezTo>
                  <a:cubicBezTo>
                    <a:pt x="436098" y="994117"/>
                    <a:pt x="461978" y="999394"/>
                    <a:pt x="464233" y="984738"/>
                  </a:cubicBezTo>
                  <a:cubicBezTo>
                    <a:pt x="491987" y="804344"/>
                    <a:pt x="421602" y="758515"/>
                    <a:pt x="464233" y="872196"/>
                  </a:cubicBezTo>
                  <a:cubicBezTo>
                    <a:pt x="471596" y="891832"/>
                    <a:pt x="480736" y="911018"/>
                    <a:pt x="492369" y="928467"/>
                  </a:cubicBezTo>
                  <a:cubicBezTo>
                    <a:pt x="499726" y="939503"/>
                    <a:pt x="511126" y="947224"/>
                    <a:pt x="520504" y="956603"/>
                  </a:cubicBezTo>
                  <a:cubicBezTo>
                    <a:pt x="529883" y="947224"/>
                    <a:pt x="547943" y="941712"/>
                    <a:pt x="548640" y="928467"/>
                  </a:cubicBezTo>
                  <a:cubicBezTo>
                    <a:pt x="558701" y="737311"/>
                    <a:pt x="550217" y="736252"/>
                    <a:pt x="506436" y="604910"/>
                  </a:cubicBezTo>
                  <a:cubicBezTo>
                    <a:pt x="501747" y="590842"/>
                    <a:pt x="502855" y="573192"/>
                    <a:pt x="492369" y="562707"/>
                  </a:cubicBezTo>
                  <a:lnTo>
                    <a:pt x="464233" y="534572"/>
                  </a:lnTo>
                  <a:cubicBezTo>
                    <a:pt x="454855" y="506437"/>
                    <a:pt x="452549" y="474842"/>
                    <a:pt x="436098" y="450166"/>
                  </a:cubicBezTo>
                  <a:cubicBezTo>
                    <a:pt x="426720" y="436098"/>
                    <a:pt x="415524" y="423085"/>
                    <a:pt x="407963" y="407963"/>
                  </a:cubicBezTo>
                  <a:cubicBezTo>
                    <a:pt x="401331" y="394700"/>
                    <a:pt x="400527" y="379023"/>
                    <a:pt x="393895" y="365760"/>
                  </a:cubicBezTo>
                  <a:cubicBezTo>
                    <a:pt x="386334" y="350637"/>
                    <a:pt x="373321" y="338679"/>
                    <a:pt x="365760" y="323556"/>
                  </a:cubicBezTo>
                  <a:cubicBezTo>
                    <a:pt x="359128" y="310293"/>
                    <a:pt x="359321" y="294068"/>
                    <a:pt x="351692" y="281353"/>
                  </a:cubicBezTo>
                  <a:cubicBezTo>
                    <a:pt x="344868" y="269980"/>
                    <a:pt x="331842" y="263575"/>
                    <a:pt x="323556" y="253218"/>
                  </a:cubicBezTo>
                  <a:cubicBezTo>
                    <a:pt x="230495" y="136893"/>
                    <a:pt x="398636" y="314229"/>
                    <a:pt x="225083" y="140676"/>
                  </a:cubicBezTo>
                  <a:cubicBezTo>
                    <a:pt x="215704" y="131297"/>
                    <a:pt x="207983" y="119898"/>
                    <a:pt x="196947" y="112541"/>
                  </a:cubicBezTo>
                  <a:cubicBezTo>
                    <a:pt x="182879" y="103163"/>
                    <a:pt x="167581" y="95409"/>
                    <a:pt x="154744" y="84406"/>
                  </a:cubicBezTo>
                  <a:cubicBezTo>
                    <a:pt x="134604" y="67143"/>
                    <a:pt x="123638" y="36524"/>
                    <a:pt x="98473" y="28135"/>
                  </a:cubicBezTo>
                  <a:cubicBezTo>
                    <a:pt x="49979" y="11970"/>
                    <a:pt x="66755" y="24552"/>
                    <a:pt x="42203" y="0"/>
                  </a:cubicBez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7546371" y="6189785"/>
              <a:ext cx="588948" cy="309489"/>
            </a:xfrm>
            <a:custGeom>
              <a:avLst/>
              <a:gdLst>
                <a:gd name="connsiteX0" fmla="*/ 387807 w 588948"/>
                <a:gd name="connsiteY0" fmla="*/ 0 h 309489"/>
                <a:gd name="connsiteX1" fmla="*/ 458146 w 588948"/>
                <a:gd name="connsiteY1" fmla="*/ 14067 h 309489"/>
                <a:gd name="connsiteX2" fmla="*/ 514417 w 588948"/>
                <a:gd name="connsiteY2" fmla="*/ 70338 h 309489"/>
                <a:gd name="connsiteX3" fmla="*/ 556620 w 588948"/>
                <a:gd name="connsiteY3" fmla="*/ 98473 h 309489"/>
                <a:gd name="connsiteX4" fmla="*/ 556620 w 588948"/>
                <a:gd name="connsiteY4" fmla="*/ 239150 h 309489"/>
                <a:gd name="connsiteX5" fmla="*/ 514417 w 588948"/>
                <a:gd name="connsiteY5" fmla="*/ 253218 h 309489"/>
                <a:gd name="connsiteX6" fmla="*/ 458146 w 588948"/>
                <a:gd name="connsiteY6" fmla="*/ 239150 h 309489"/>
                <a:gd name="connsiteX7" fmla="*/ 415943 w 588948"/>
                <a:gd name="connsiteY7" fmla="*/ 154744 h 309489"/>
                <a:gd name="connsiteX8" fmla="*/ 387807 w 588948"/>
                <a:gd name="connsiteY8" fmla="*/ 126609 h 309489"/>
                <a:gd name="connsiteX9" fmla="*/ 373740 w 588948"/>
                <a:gd name="connsiteY9" fmla="*/ 267286 h 309489"/>
                <a:gd name="connsiteX10" fmla="*/ 331537 w 588948"/>
                <a:gd name="connsiteY10" fmla="*/ 295421 h 309489"/>
                <a:gd name="connsiteX11" fmla="*/ 303401 w 588948"/>
                <a:gd name="connsiteY11" fmla="*/ 253218 h 309489"/>
                <a:gd name="connsiteX12" fmla="*/ 317469 w 588948"/>
                <a:gd name="connsiteY12" fmla="*/ 168812 h 309489"/>
                <a:gd name="connsiteX13" fmla="*/ 247131 w 588948"/>
                <a:gd name="connsiteY13" fmla="*/ 253218 h 309489"/>
                <a:gd name="connsiteX14" fmla="*/ 218995 w 588948"/>
                <a:gd name="connsiteY14" fmla="*/ 281353 h 309489"/>
                <a:gd name="connsiteX15" fmla="*/ 120521 w 588948"/>
                <a:gd name="connsiteY15" fmla="*/ 309489 h 309489"/>
                <a:gd name="connsiteX16" fmla="*/ 36115 w 588948"/>
                <a:gd name="connsiteY16" fmla="*/ 267286 h 309489"/>
                <a:gd name="connsiteX17" fmla="*/ 22047 w 588948"/>
                <a:gd name="connsiteY17" fmla="*/ 225083 h 309489"/>
                <a:gd name="connsiteX18" fmla="*/ 78318 w 588948"/>
                <a:gd name="connsiteY18" fmla="*/ 70338 h 309489"/>
                <a:gd name="connsiteX19" fmla="*/ 92386 w 588948"/>
                <a:gd name="connsiteY19" fmla="*/ 56270 h 309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88948" h="309489">
                  <a:moveTo>
                    <a:pt x="387807" y="0"/>
                  </a:moveTo>
                  <a:cubicBezTo>
                    <a:pt x="411253" y="4689"/>
                    <a:pt x="437244" y="2455"/>
                    <a:pt x="458146" y="14067"/>
                  </a:cubicBezTo>
                  <a:cubicBezTo>
                    <a:pt x="481334" y="26949"/>
                    <a:pt x="492346" y="55624"/>
                    <a:pt x="514417" y="70338"/>
                  </a:cubicBezTo>
                  <a:lnTo>
                    <a:pt x="556620" y="98473"/>
                  </a:lnTo>
                  <a:cubicBezTo>
                    <a:pt x="573943" y="150445"/>
                    <a:pt x="588948" y="174493"/>
                    <a:pt x="556620" y="239150"/>
                  </a:cubicBezTo>
                  <a:cubicBezTo>
                    <a:pt x="549988" y="252413"/>
                    <a:pt x="528485" y="248529"/>
                    <a:pt x="514417" y="253218"/>
                  </a:cubicBezTo>
                  <a:cubicBezTo>
                    <a:pt x="495660" y="248529"/>
                    <a:pt x="474233" y="249875"/>
                    <a:pt x="458146" y="239150"/>
                  </a:cubicBezTo>
                  <a:cubicBezTo>
                    <a:pt x="422572" y="215434"/>
                    <a:pt x="434668" y="185951"/>
                    <a:pt x="415943" y="154744"/>
                  </a:cubicBezTo>
                  <a:cubicBezTo>
                    <a:pt x="409119" y="143371"/>
                    <a:pt x="397186" y="135987"/>
                    <a:pt x="387807" y="126609"/>
                  </a:cubicBezTo>
                  <a:cubicBezTo>
                    <a:pt x="383118" y="173501"/>
                    <a:pt x="388642" y="222578"/>
                    <a:pt x="373740" y="267286"/>
                  </a:cubicBezTo>
                  <a:cubicBezTo>
                    <a:pt x="368394" y="283326"/>
                    <a:pt x="348116" y="298737"/>
                    <a:pt x="331537" y="295421"/>
                  </a:cubicBezTo>
                  <a:cubicBezTo>
                    <a:pt x="314958" y="292105"/>
                    <a:pt x="312780" y="267286"/>
                    <a:pt x="303401" y="253218"/>
                  </a:cubicBezTo>
                  <a:cubicBezTo>
                    <a:pt x="308090" y="225083"/>
                    <a:pt x="333291" y="192545"/>
                    <a:pt x="317469" y="168812"/>
                  </a:cubicBezTo>
                  <a:cubicBezTo>
                    <a:pt x="308355" y="155141"/>
                    <a:pt x="248021" y="252105"/>
                    <a:pt x="247131" y="253218"/>
                  </a:cubicBezTo>
                  <a:cubicBezTo>
                    <a:pt x="238845" y="263575"/>
                    <a:pt x="230368" y="274529"/>
                    <a:pt x="218995" y="281353"/>
                  </a:cubicBezTo>
                  <a:cubicBezTo>
                    <a:pt x="204578" y="290003"/>
                    <a:pt x="131033" y="306861"/>
                    <a:pt x="120521" y="309489"/>
                  </a:cubicBezTo>
                  <a:cubicBezTo>
                    <a:pt x="92720" y="300222"/>
                    <a:pt x="55948" y="292077"/>
                    <a:pt x="36115" y="267286"/>
                  </a:cubicBezTo>
                  <a:cubicBezTo>
                    <a:pt x="26852" y="255707"/>
                    <a:pt x="26736" y="239151"/>
                    <a:pt x="22047" y="225083"/>
                  </a:cubicBezTo>
                  <a:cubicBezTo>
                    <a:pt x="39949" y="63966"/>
                    <a:pt x="0" y="129076"/>
                    <a:pt x="78318" y="70338"/>
                  </a:cubicBezTo>
                  <a:cubicBezTo>
                    <a:pt x="83623" y="66359"/>
                    <a:pt x="87697" y="60959"/>
                    <a:pt x="92386" y="56270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 rot="2254883">
              <a:off x="6765510" y="6168773"/>
              <a:ext cx="588948" cy="309489"/>
            </a:xfrm>
            <a:custGeom>
              <a:avLst/>
              <a:gdLst>
                <a:gd name="connsiteX0" fmla="*/ 387807 w 588948"/>
                <a:gd name="connsiteY0" fmla="*/ 0 h 309489"/>
                <a:gd name="connsiteX1" fmla="*/ 458146 w 588948"/>
                <a:gd name="connsiteY1" fmla="*/ 14067 h 309489"/>
                <a:gd name="connsiteX2" fmla="*/ 514417 w 588948"/>
                <a:gd name="connsiteY2" fmla="*/ 70338 h 309489"/>
                <a:gd name="connsiteX3" fmla="*/ 556620 w 588948"/>
                <a:gd name="connsiteY3" fmla="*/ 98473 h 309489"/>
                <a:gd name="connsiteX4" fmla="*/ 556620 w 588948"/>
                <a:gd name="connsiteY4" fmla="*/ 239150 h 309489"/>
                <a:gd name="connsiteX5" fmla="*/ 514417 w 588948"/>
                <a:gd name="connsiteY5" fmla="*/ 253218 h 309489"/>
                <a:gd name="connsiteX6" fmla="*/ 458146 w 588948"/>
                <a:gd name="connsiteY6" fmla="*/ 239150 h 309489"/>
                <a:gd name="connsiteX7" fmla="*/ 415943 w 588948"/>
                <a:gd name="connsiteY7" fmla="*/ 154744 h 309489"/>
                <a:gd name="connsiteX8" fmla="*/ 387807 w 588948"/>
                <a:gd name="connsiteY8" fmla="*/ 126609 h 309489"/>
                <a:gd name="connsiteX9" fmla="*/ 373740 w 588948"/>
                <a:gd name="connsiteY9" fmla="*/ 267286 h 309489"/>
                <a:gd name="connsiteX10" fmla="*/ 331537 w 588948"/>
                <a:gd name="connsiteY10" fmla="*/ 295421 h 309489"/>
                <a:gd name="connsiteX11" fmla="*/ 303401 w 588948"/>
                <a:gd name="connsiteY11" fmla="*/ 253218 h 309489"/>
                <a:gd name="connsiteX12" fmla="*/ 317469 w 588948"/>
                <a:gd name="connsiteY12" fmla="*/ 168812 h 309489"/>
                <a:gd name="connsiteX13" fmla="*/ 247131 w 588948"/>
                <a:gd name="connsiteY13" fmla="*/ 253218 h 309489"/>
                <a:gd name="connsiteX14" fmla="*/ 218995 w 588948"/>
                <a:gd name="connsiteY14" fmla="*/ 281353 h 309489"/>
                <a:gd name="connsiteX15" fmla="*/ 120521 w 588948"/>
                <a:gd name="connsiteY15" fmla="*/ 309489 h 309489"/>
                <a:gd name="connsiteX16" fmla="*/ 36115 w 588948"/>
                <a:gd name="connsiteY16" fmla="*/ 267286 h 309489"/>
                <a:gd name="connsiteX17" fmla="*/ 22047 w 588948"/>
                <a:gd name="connsiteY17" fmla="*/ 225083 h 309489"/>
                <a:gd name="connsiteX18" fmla="*/ 78318 w 588948"/>
                <a:gd name="connsiteY18" fmla="*/ 70338 h 309489"/>
                <a:gd name="connsiteX19" fmla="*/ 92386 w 588948"/>
                <a:gd name="connsiteY19" fmla="*/ 56270 h 309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88948" h="309489">
                  <a:moveTo>
                    <a:pt x="387807" y="0"/>
                  </a:moveTo>
                  <a:cubicBezTo>
                    <a:pt x="411253" y="4689"/>
                    <a:pt x="437244" y="2455"/>
                    <a:pt x="458146" y="14067"/>
                  </a:cubicBezTo>
                  <a:cubicBezTo>
                    <a:pt x="481334" y="26949"/>
                    <a:pt x="492346" y="55624"/>
                    <a:pt x="514417" y="70338"/>
                  </a:cubicBezTo>
                  <a:lnTo>
                    <a:pt x="556620" y="98473"/>
                  </a:lnTo>
                  <a:cubicBezTo>
                    <a:pt x="573943" y="150445"/>
                    <a:pt x="588948" y="174493"/>
                    <a:pt x="556620" y="239150"/>
                  </a:cubicBezTo>
                  <a:cubicBezTo>
                    <a:pt x="549988" y="252413"/>
                    <a:pt x="528485" y="248529"/>
                    <a:pt x="514417" y="253218"/>
                  </a:cubicBezTo>
                  <a:cubicBezTo>
                    <a:pt x="495660" y="248529"/>
                    <a:pt x="474233" y="249875"/>
                    <a:pt x="458146" y="239150"/>
                  </a:cubicBezTo>
                  <a:cubicBezTo>
                    <a:pt x="422572" y="215434"/>
                    <a:pt x="434668" y="185951"/>
                    <a:pt x="415943" y="154744"/>
                  </a:cubicBezTo>
                  <a:cubicBezTo>
                    <a:pt x="409119" y="143371"/>
                    <a:pt x="397186" y="135987"/>
                    <a:pt x="387807" y="126609"/>
                  </a:cubicBezTo>
                  <a:cubicBezTo>
                    <a:pt x="383118" y="173501"/>
                    <a:pt x="388642" y="222578"/>
                    <a:pt x="373740" y="267286"/>
                  </a:cubicBezTo>
                  <a:cubicBezTo>
                    <a:pt x="368394" y="283326"/>
                    <a:pt x="348116" y="298737"/>
                    <a:pt x="331537" y="295421"/>
                  </a:cubicBezTo>
                  <a:cubicBezTo>
                    <a:pt x="314958" y="292105"/>
                    <a:pt x="312780" y="267286"/>
                    <a:pt x="303401" y="253218"/>
                  </a:cubicBezTo>
                  <a:cubicBezTo>
                    <a:pt x="308090" y="225083"/>
                    <a:pt x="333291" y="192545"/>
                    <a:pt x="317469" y="168812"/>
                  </a:cubicBezTo>
                  <a:cubicBezTo>
                    <a:pt x="308355" y="155141"/>
                    <a:pt x="248021" y="252105"/>
                    <a:pt x="247131" y="253218"/>
                  </a:cubicBezTo>
                  <a:cubicBezTo>
                    <a:pt x="238845" y="263575"/>
                    <a:pt x="230368" y="274529"/>
                    <a:pt x="218995" y="281353"/>
                  </a:cubicBezTo>
                  <a:cubicBezTo>
                    <a:pt x="204578" y="290003"/>
                    <a:pt x="131033" y="306861"/>
                    <a:pt x="120521" y="309489"/>
                  </a:cubicBezTo>
                  <a:cubicBezTo>
                    <a:pt x="92720" y="300222"/>
                    <a:pt x="55948" y="292077"/>
                    <a:pt x="36115" y="267286"/>
                  </a:cubicBezTo>
                  <a:cubicBezTo>
                    <a:pt x="26852" y="255707"/>
                    <a:pt x="26736" y="239151"/>
                    <a:pt x="22047" y="225083"/>
                  </a:cubicBezTo>
                  <a:cubicBezTo>
                    <a:pt x="39949" y="63966"/>
                    <a:pt x="0" y="129076"/>
                    <a:pt x="78318" y="70338"/>
                  </a:cubicBezTo>
                  <a:cubicBezTo>
                    <a:pt x="83623" y="66359"/>
                    <a:pt x="87697" y="60959"/>
                    <a:pt x="92386" y="56270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8356209" y="6077243"/>
              <a:ext cx="338800" cy="353456"/>
            </a:xfrm>
            <a:custGeom>
              <a:avLst/>
              <a:gdLst>
                <a:gd name="connsiteX0" fmla="*/ 14068 w 338800"/>
                <a:gd name="connsiteY0" fmla="*/ 70339 h 353456"/>
                <a:gd name="connsiteX1" fmla="*/ 0 w 338800"/>
                <a:gd name="connsiteY1" fmla="*/ 112542 h 353456"/>
                <a:gd name="connsiteX2" fmla="*/ 42203 w 338800"/>
                <a:gd name="connsiteY2" fmla="*/ 196948 h 353456"/>
                <a:gd name="connsiteX3" fmla="*/ 84406 w 338800"/>
                <a:gd name="connsiteY3" fmla="*/ 211015 h 353456"/>
                <a:gd name="connsiteX4" fmla="*/ 112542 w 338800"/>
                <a:gd name="connsiteY4" fmla="*/ 182880 h 353456"/>
                <a:gd name="connsiteX5" fmla="*/ 140677 w 338800"/>
                <a:gd name="connsiteY5" fmla="*/ 182880 h 353456"/>
                <a:gd name="connsiteX6" fmla="*/ 154745 w 338800"/>
                <a:gd name="connsiteY6" fmla="*/ 337625 h 353456"/>
                <a:gd name="connsiteX7" fmla="*/ 182880 w 338800"/>
                <a:gd name="connsiteY7" fmla="*/ 295422 h 353456"/>
                <a:gd name="connsiteX8" fmla="*/ 211016 w 338800"/>
                <a:gd name="connsiteY8" fmla="*/ 239151 h 353456"/>
                <a:gd name="connsiteX9" fmla="*/ 225083 w 338800"/>
                <a:gd name="connsiteY9" fmla="*/ 196948 h 353456"/>
                <a:gd name="connsiteX10" fmla="*/ 267286 w 338800"/>
                <a:gd name="connsiteY10" fmla="*/ 182880 h 353456"/>
                <a:gd name="connsiteX11" fmla="*/ 281354 w 338800"/>
                <a:gd name="connsiteY11" fmla="*/ 239151 h 353456"/>
                <a:gd name="connsiteX12" fmla="*/ 337625 w 338800"/>
                <a:gd name="connsiteY12" fmla="*/ 182880 h 353456"/>
                <a:gd name="connsiteX13" fmla="*/ 323557 w 338800"/>
                <a:gd name="connsiteY13" fmla="*/ 56271 h 353456"/>
                <a:gd name="connsiteX14" fmla="*/ 267286 w 338800"/>
                <a:gd name="connsiteY14" fmla="*/ 0 h 353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8800" h="353456">
                  <a:moveTo>
                    <a:pt x="14068" y="70339"/>
                  </a:moveTo>
                  <a:cubicBezTo>
                    <a:pt x="9379" y="84407"/>
                    <a:pt x="0" y="97713"/>
                    <a:pt x="0" y="112542"/>
                  </a:cubicBezTo>
                  <a:cubicBezTo>
                    <a:pt x="0" y="146930"/>
                    <a:pt x="12255" y="178979"/>
                    <a:pt x="42203" y="196948"/>
                  </a:cubicBezTo>
                  <a:cubicBezTo>
                    <a:pt x="54918" y="204577"/>
                    <a:pt x="70338" y="206326"/>
                    <a:pt x="84406" y="211015"/>
                  </a:cubicBezTo>
                  <a:cubicBezTo>
                    <a:pt x="93785" y="201637"/>
                    <a:pt x="105718" y="194253"/>
                    <a:pt x="112542" y="182880"/>
                  </a:cubicBezTo>
                  <a:cubicBezTo>
                    <a:pt x="136658" y="142688"/>
                    <a:pt x="116560" y="110531"/>
                    <a:pt x="140677" y="182880"/>
                  </a:cubicBezTo>
                  <a:cubicBezTo>
                    <a:pt x="145366" y="234462"/>
                    <a:pt x="136559" y="289128"/>
                    <a:pt x="154745" y="337625"/>
                  </a:cubicBezTo>
                  <a:cubicBezTo>
                    <a:pt x="160681" y="353456"/>
                    <a:pt x="174492" y="310102"/>
                    <a:pt x="182880" y="295422"/>
                  </a:cubicBezTo>
                  <a:cubicBezTo>
                    <a:pt x="193285" y="277214"/>
                    <a:pt x="202755" y="258426"/>
                    <a:pt x="211016" y="239151"/>
                  </a:cubicBezTo>
                  <a:cubicBezTo>
                    <a:pt x="216857" y="225521"/>
                    <a:pt x="214598" y="207433"/>
                    <a:pt x="225083" y="196948"/>
                  </a:cubicBezTo>
                  <a:cubicBezTo>
                    <a:pt x="235568" y="186462"/>
                    <a:pt x="253218" y="187569"/>
                    <a:pt x="267286" y="182880"/>
                  </a:cubicBezTo>
                  <a:cubicBezTo>
                    <a:pt x="271975" y="201637"/>
                    <a:pt x="265887" y="227550"/>
                    <a:pt x="281354" y="239151"/>
                  </a:cubicBezTo>
                  <a:cubicBezTo>
                    <a:pt x="321368" y="269162"/>
                    <a:pt x="335124" y="190383"/>
                    <a:pt x="337625" y="182880"/>
                  </a:cubicBezTo>
                  <a:cubicBezTo>
                    <a:pt x="332936" y="140677"/>
                    <a:pt x="338800" y="95903"/>
                    <a:pt x="323557" y="56271"/>
                  </a:cubicBezTo>
                  <a:cubicBezTo>
                    <a:pt x="314035" y="31513"/>
                    <a:pt x="267286" y="0"/>
                    <a:pt x="267286" y="0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8172400" y="4653136"/>
              <a:ext cx="581491" cy="861446"/>
            </a:xfrm>
            <a:custGeom>
              <a:avLst/>
              <a:gdLst>
                <a:gd name="connsiteX0" fmla="*/ 126609 w 581491"/>
                <a:gd name="connsiteY0" fmla="*/ 858130 h 861446"/>
                <a:gd name="connsiteX1" fmla="*/ 211015 w 581491"/>
                <a:gd name="connsiteY1" fmla="*/ 815927 h 861446"/>
                <a:gd name="connsiteX2" fmla="*/ 239151 w 581491"/>
                <a:gd name="connsiteY2" fmla="*/ 787791 h 861446"/>
                <a:gd name="connsiteX3" fmla="*/ 267286 w 581491"/>
                <a:gd name="connsiteY3" fmla="*/ 745588 h 861446"/>
                <a:gd name="connsiteX4" fmla="*/ 309489 w 581491"/>
                <a:gd name="connsiteY4" fmla="*/ 731520 h 861446"/>
                <a:gd name="connsiteX5" fmla="*/ 337625 w 581491"/>
                <a:gd name="connsiteY5" fmla="*/ 689317 h 861446"/>
                <a:gd name="connsiteX6" fmla="*/ 365760 w 581491"/>
                <a:gd name="connsiteY6" fmla="*/ 633047 h 861446"/>
                <a:gd name="connsiteX7" fmla="*/ 393895 w 581491"/>
                <a:gd name="connsiteY7" fmla="*/ 604911 h 861446"/>
                <a:gd name="connsiteX8" fmla="*/ 436098 w 581491"/>
                <a:gd name="connsiteY8" fmla="*/ 520505 h 861446"/>
                <a:gd name="connsiteX9" fmla="*/ 478302 w 581491"/>
                <a:gd name="connsiteY9" fmla="*/ 450167 h 861446"/>
                <a:gd name="connsiteX10" fmla="*/ 520505 w 581491"/>
                <a:gd name="connsiteY10" fmla="*/ 323557 h 861446"/>
                <a:gd name="connsiteX11" fmla="*/ 534572 w 581491"/>
                <a:gd name="connsiteY11" fmla="*/ 281354 h 861446"/>
                <a:gd name="connsiteX12" fmla="*/ 548640 w 581491"/>
                <a:gd name="connsiteY12" fmla="*/ 225083 h 861446"/>
                <a:gd name="connsiteX13" fmla="*/ 562708 w 581491"/>
                <a:gd name="connsiteY13" fmla="*/ 154745 h 861446"/>
                <a:gd name="connsiteX14" fmla="*/ 576775 w 581491"/>
                <a:gd name="connsiteY14" fmla="*/ 112542 h 861446"/>
                <a:gd name="connsiteX15" fmla="*/ 562708 w 581491"/>
                <a:gd name="connsiteY15" fmla="*/ 28136 h 861446"/>
                <a:gd name="connsiteX16" fmla="*/ 478302 w 581491"/>
                <a:gd name="connsiteY16" fmla="*/ 0 h 861446"/>
                <a:gd name="connsiteX17" fmla="*/ 422031 w 581491"/>
                <a:gd name="connsiteY17" fmla="*/ 112542 h 861446"/>
                <a:gd name="connsiteX18" fmla="*/ 379828 w 581491"/>
                <a:gd name="connsiteY18" fmla="*/ 239151 h 861446"/>
                <a:gd name="connsiteX19" fmla="*/ 337625 w 581491"/>
                <a:gd name="connsiteY19" fmla="*/ 365760 h 861446"/>
                <a:gd name="connsiteX20" fmla="*/ 323557 w 581491"/>
                <a:gd name="connsiteY20" fmla="*/ 407963 h 861446"/>
                <a:gd name="connsiteX21" fmla="*/ 267286 w 581491"/>
                <a:gd name="connsiteY21" fmla="*/ 534573 h 861446"/>
                <a:gd name="connsiteX22" fmla="*/ 239151 w 581491"/>
                <a:gd name="connsiteY22" fmla="*/ 661182 h 861446"/>
                <a:gd name="connsiteX23" fmla="*/ 182880 w 581491"/>
                <a:gd name="connsiteY23" fmla="*/ 717453 h 861446"/>
                <a:gd name="connsiteX24" fmla="*/ 126609 w 581491"/>
                <a:gd name="connsiteY24" fmla="*/ 787791 h 861446"/>
                <a:gd name="connsiteX25" fmla="*/ 42203 w 581491"/>
                <a:gd name="connsiteY25" fmla="*/ 829994 h 861446"/>
                <a:gd name="connsiteX26" fmla="*/ 0 w 581491"/>
                <a:gd name="connsiteY26" fmla="*/ 858130 h 861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81491" h="861446">
                  <a:moveTo>
                    <a:pt x="126609" y="858130"/>
                  </a:moveTo>
                  <a:cubicBezTo>
                    <a:pt x="171183" y="843272"/>
                    <a:pt x="172058" y="847093"/>
                    <a:pt x="211015" y="815927"/>
                  </a:cubicBezTo>
                  <a:cubicBezTo>
                    <a:pt x="221372" y="807641"/>
                    <a:pt x="230865" y="798148"/>
                    <a:pt x="239151" y="787791"/>
                  </a:cubicBezTo>
                  <a:cubicBezTo>
                    <a:pt x="249713" y="774589"/>
                    <a:pt x="254084" y="756150"/>
                    <a:pt x="267286" y="745588"/>
                  </a:cubicBezTo>
                  <a:cubicBezTo>
                    <a:pt x="278865" y="736325"/>
                    <a:pt x="295421" y="736209"/>
                    <a:pt x="309489" y="731520"/>
                  </a:cubicBezTo>
                  <a:cubicBezTo>
                    <a:pt x="318868" y="717452"/>
                    <a:pt x="329237" y="703997"/>
                    <a:pt x="337625" y="689317"/>
                  </a:cubicBezTo>
                  <a:cubicBezTo>
                    <a:pt x="348029" y="671109"/>
                    <a:pt x="354128" y="650496"/>
                    <a:pt x="365760" y="633047"/>
                  </a:cubicBezTo>
                  <a:cubicBezTo>
                    <a:pt x="373117" y="622011"/>
                    <a:pt x="384517" y="614290"/>
                    <a:pt x="393895" y="604911"/>
                  </a:cubicBezTo>
                  <a:cubicBezTo>
                    <a:pt x="429255" y="498832"/>
                    <a:pt x="381557" y="629587"/>
                    <a:pt x="436098" y="520505"/>
                  </a:cubicBezTo>
                  <a:cubicBezTo>
                    <a:pt x="472621" y="447460"/>
                    <a:pt x="423348" y="505119"/>
                    <a:pt x="478302" y="450167"/>
                  </a:cubicBezTo>
                  <a:lnTo>
                    <a:pt x="520505" y="323557"/>
                  </a:lnTo>
                  <a:cubicBezTo>
                    <a:pt x="525194" y="309489"/>
                    <a:pt x="530975" y="295740"/>
                    <a:pt x="534572" y="281354"/>
                  </a:cubicBezTo>
                  <a:cubicBezTo>
                    <a:pt x="539261" y="262597"/>
                    <a:pt x="544446" y="243957"/>
                    <a:pt x="548640" y="225083"/>
                  </a:cubicBezTo>
                  <a:cubicBezTo>
                    <a:pt x="553827" y="201742"/>
                    <a:pt x="556909" y="177941"/>
                    <a:pt x="562708" y="154745"/>
                  </a:cubicBezTo>
                  <a:cubicBezTo>
                    <a:pt x="566304" y="140359"/>
                    <a:pt x="572086" y="126610"/>
                    <a:pt x="576775" y="112542"/>
                  </a:cubicBezTo>
                  <a:cubicBezTo>
                    <a:pt x="572086" y="84407"/>
                    <a:pt x="581491" y="49602"/>
                    <a:pt x="562708" y="28136"/>
                  </a:cubicBezTo>
                  <a:cubicBezTo>
                    <a:pt x="543179" y="5816"/>
                    <a:pt x="478302" y="0"/>
                    <a:pt x="478302" y="0"/>
                  </a:cubicBezTo>
                  <a:cubicBezTo>
                    <a:pt x="429195" y="49107"/>
                    <a:pt x="454361" y="15553"/>
                    <a:pt x="422031" y="112542"/>
                  </a:cubicBezTo>
                  <a:lnTo>
                    <a:pt x="379828" y="239151"/>
                  </a:lnTo>
                  <a:lnTo>
                    <a:pt x="337625" y="365760"/>
                  </a:lnTo>
                  <a:cubicBezTo>
                    <a:pt x="332936" y="379828"/>
                    <a:pt x="331782" y="395625"/>
                    <a:pt x="323557" y="407963"/>
                  </a:cubicBezTo>
                  <a:cubicBezTo>
                    <a:pt x="289879" y="458481"/>
                    <a:pt x="281635" y="462828"/>
                    <a:pt x="267286" y="534573"/>
                  </a:cubicBezTo>
                  <a:cubicBezTo>
                    <a:pt x="266770" y="537151"/>
                    <a:pt x="244992" y="651836"/>
                    <a:pt x="239151" y="661182"/>
                  </a:cubicBezTo>
                  <a:cubicBezTo>
                    <a:pt x="225092" y="683676"/>
                    <a:pt x="197594" y="695382"/>
                    <a:pt x="182880" y="717453"/>
                  </a:cubicBezTo>
                  <a:cubicBezTo>
                    <a:pt x="170100" y="736624"/>
                    <a:pt x="148884" y="774426"/>
                    <a:pt x="126609" y="787791"/>
                  </a:cubicBezTo>
                  <a:cubicBezTo>
                    <a:pt x="22612" y="850189"/>
                    <a:pt x="148912" y="744626"/>
                    <a:pt x="42203" y="829994"/>
                  </a:cubicBezTo>
                  <a:cubicBezTo>
                    <a:pt x="2889" y="861446"/>
                    <a:pt x="30111" y="858130"/>
                    <a:pt x="0" y="858130"/>
                  </a:cubicBez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2" name="Bulle ronde 21"/>
          <p:cNvSpPr/>
          <p:nvPr/>
        </p:nvSpPr>
        <p:spPr>
          <a:xfrm>
            <a:off x="3635896" y="1628800"/>
            <a:ext cx="3168352" cy="2520280"/>
          </a:xfrm>
          <a:prstGeom prst="wedgeEllipseCallout">
            <a:avLst>
              <a:gd name="adj1" fmla="val 25435"/>
              <a:gd name="adj2" fmla="val 61278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Bonjour, je m’appelle </a:t>
            </a:r>
            <a:r>
              <a:rPr lang="fr-FR" dirty="0" err="1" smtClean="0">
                <a:solidFill>
                  <a:schemeClr val="tx1"/>
                </a:solidFill>
              </a:rPr>
              <a:t>Titou</a:t>
            </a:r>
            <a:r>
              <a:rPr lang="fr-FR" dirty="0" smtClean="0">
                <a:solidFill>
                  <a:schemeClr val="tx1"/>
                </a:solidFill>
              </a:rPr>
              <a:t>, je suis le chat de Stéphanie. Je règne sur le royaume du chat du désert, dont je suis le plus beau chat…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3" name="Bulle ronde 22"/>
          <p:cNvSpPr/>
          <p:nvPr/>
        </p:nvSpPr>
        <p:spPr>
          <a:xfrm>
            <a:off x="3635896" y="1772816"/>
            <a:ext cx="3168352" cy="2376264"/>
          </a:xfrm>
          <a:prstGeom prst="wedgeEllipseCallout">
            <a:avLst>
              <a:gd name="adj1" fmla="val 25435"/>
              <a:gd name="adj2" fmla="val 61278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Bien sur, ici, c’est un désert… Je suis donc le seul chat du royaume. 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24" name="Image 23" descr="1146540_10152290861414722_11468662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772816"/>
            <a:ext cx="2204864" cy="2204864"/>
          </a:xfrm>
          <a:prstGeom prst="rect">
            <a:avLst/>
          </a:prstGeom>
        </p:spPr>
      </p:pic>
      <p:sp>
        <p:nvSpPr>
          <p:cNvPr id="25" name="Bulle ronde 24"/>
          <p:cNvSpPr/>
          <p:nvPr/>
        </p:nvSpPr>
        <p:spPr>
          <a:xfrm>
            <a:off x="3635896" y="1772816"/>
            <a:ext cx="3168352" cy="2376264"/>
          </a:xfrm>
          <a:prstGeom prst="wedgeEllipseCallout">
            <a:avLst>
              <a:gd name="adj1" fmla="val 25435"/>
              <a:gd name="adj2" fmla="val 61278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Parfois, pour faire ma maline je m’allonge sur les habits de Stéphanie. Comme ça…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6" name="Bulle ronde 25"/>
          <p:cNvSpPr/>
          <p:nvPr/>
        </p:nvSpPr>
        <p:spPr>
          <a:xfrm>
            <a:off x="3635896" y="1772816"/>
            <a:ext cx="3168352" cy="2376264"/>
          </a:xfrm>
          <a:prstGeom prst="wedgeEllipseCallout">
            <a:avLst>
              <a:gd name="adj1" fmla="val 25435"/>
              <a:gd name="adj2" fmla="val 61278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Il m’arrive aussi de rentrer dans un bocal… C’est stupide, je sais, mais je ne peux pas m’en empêcher. J’ai des tocs.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27" name="Image 26" descr="1383932_10152290823864722_1379675608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1772816"/>
            <a:ext cx="2232248" cy="2232248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1187624" y="299695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Il était une fois au royaume du chat du désert…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6.35838E-7 C -0.01268 -0.01133 -0.00956 -0.02081 -0.0191 -0.03376 C -0.02171 -0.03723 -0.02379 -0.04162 -0.02692 -0.0444 C -0.03004 -0.04717 -0.03369 -0.04925 -0.03646 -0.05272 C -0.04237 -0.06012 -0.04792 -0.06821 -0.05556 -0.07168 C -0.11164 -0.0689 -0.08594 -0.08047 -0.10799 -0.05272 C -0.11077 -0.04162 -0.10834 -0.0481 -0.11754 -0.03584 C -0.12344 -0.02798 -0.12327 -0.01966 -0.12865 -0.01249 C -0.12969 -0.00694 -0.12796 0.00716 -0.13178 0.00439 C -0.13716 0.00046 -0.14098 -0.00393 -0.14601 -0.00833 C -0.14983 -0.01642 -0.1566 -0.02012 -0.16355 -0.02312 C -0.17136 -0.03006 -0.17258 -0.0296 -0.18247 -0.02729 C -0.18508 -0.02382 -0.18924 -0.02151 -0.19046 -0.01688 C -0.19289 -0.00694 -0.19428 0.00023 -0.19844 0.00855 C -0.21008 0.00347 -0.21459 -0.01573 -0.22535 -0.02521 C -0.22813 -0.02775 -0.23178 -0.02821 -0.2349 -0.0296 C -0.23803 -0.03099 -0.24445 -0.03376 -0.24445 -0.03376 C -0.25435 -0.03237 -0.25956 -0.03145 -0.26824 -0.02729 C -0.27275 -0.0185 -0.27379 -0.01896 -0.27622 -0.00833 C -0.27709 -0.00393 -0.27935 0.00439 -0.27935 0.00439 C -0.2882 -0.0081 -0.28942 -0.03191 -0.30313 -0.03792 C -0.39515 -0.03492 -0.35122 -0.05642 -0.37466 -0.02521 C -0.37865 -0.00902 -0.37275 -0.02867 -0.38091 -0.0148 C -0.38525 -0.00763 -0.38247 0.00347 -0.38247 0.01271 " pathEditMode="relative" ptsTypes="fffffffffffffffffffffffA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5" grpId="0" animBg="1"/>
      <p:bldP spid="25" grpId="1" animBg="1"/>
      <p:bldP spid="26" grpId="0" animBg="1"/>
      <p:bldP spid="26" grpId="1" animBg="1"/>
      <p:bldP spid="29" grpId="1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esert_blanc_interdit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Image 14" descr="20140318_1439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707904" y="4077072"/>
            <a:ext cx="3707904" cy="2780928"/>
          </a:xfrm>
          <a:prstGeom prst="rect">
            <a:avLst/>
          </a:prstGeom>
        </p:spPr>
      </p:pic>
      <p:sp>
        <p:nvSpPr>
          <p:cNvPr id="16" name="Bulle ronde 15"/>
          <p:cNvSpPr/>
          <p:nvPr/>
        </p:nvSpPr>
        <p:spPr>
          <a:xfrm>
            <a:off x="2843808" y="1340768"/>
            <a:ext cx="2592288" cy="230425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Salut, moi c’est Cacahuète, le chat d’Antoine. Je suis trop top canon,  cool, populaire, et j’ai plein d’amis.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7" name="Bulle ronde 16"/>
          <p:cNvSpPr/>
          <p:nvPr/>
        </p:nvSpPr>
        <p:spPr>
          <a:xfrm>
            <a:off x="2843808" y="1340768"/>
            <a:ext cx="2592288" cy="230425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Ca m’a l’air carrément paumé ici. Tiens c’est qui, ça?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8" name="Bulle ronde 17"/>
          <p:cNvSpPr/>
          <p:nvPr/>
        </p:nvSpPr>
        <p:spPr>
          <a:xfrm>
            <a:off x="2843808" y="1340768"/>
            <a:ext cx="2592288" cy="230425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Eh! Toi là-bas! C’est quoi ce trou perdu?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0" name="Bulle ronde 19"/>
          <p:cNvSpPr/>
          <p:nvPr/>
        </p:nvSpPr>
        <p:spPr>
          <a:xfrm>
            <a:off x="4139952" y="1412776"/>
            <a:ext cx="2592288" cy="2304256"/>
          </a:xfrm>
          <a:prstGeom prst="wedgeEllipseCallout">
            <a:avLst>
              <a:gd name="adj1" fmla="val 24519"/>
              <a:gd name="adj2" fmla="val 625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Tu es dans mon royaume. Celui du chat du désert. C’est moi le plus beau chat, ici.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1" name="Bulle ronde 20"/>
          <p:cNvSpPr/>
          <p:nvPr/>
        </p:nvSpPr>
        <p:spPr>
          <a:xfrm>
            <a:off x="2843808" y="1340768"/>
            <a:ext cx="2592288" cy="230425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Un royaume, ça? MDRRRR! T’es la plus belle parce que t’es toute seule? T’as pas d’amis ou quoi?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2" name="Bulle ronde 21"/>
          <p:cNvSpPr/>
          <p:nvPr/>
        </p:nvSpPr>
        <p:spPr>
          <a:xfrm>
            <a:off x="4139952" y="1412776"/>
            <a:ext cx="2592288" cy="2304256"/>
          </a:xfrm>
          <a:prstGeom prst="wedgeEllipseCallout">
            <a:avLst>
              <a:gd name="adj1" fmla="val 24519"/>
              <a:gd name="adj2" fmla="val 625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T’as craqué ton string toi! T’as pas vu la tonne de cailloux? C’est mes potes!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4" name="Bulle ronde 23"/>
          <p:cNvSpPr/>
          <p:nvPr/>
        </p:nvSpPr>
        <p:spPr>
          <a:xfrm>
            <a:off x="2771800" y="476672"/>
            <a:ext cx="2843808" cy="305172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De un, je suis un chat, j’ai pas de string. De deux, c’est les neuneus qui parlent aux pierres. Et de trois, je suis carrément plus belle que toi!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5" name="Bulle ronde 24"/>
          <p:cNvSpPr/>
          <p:nvPr/>
        </p:nvSpPr>
        <p:spPr>
          <a:xfrm>
            <a:off x="4139952" y="1412776"/>
            <a:ext cx="2592288" cy="2304256"/>
          </a:xfrm>
          <a:prstGeom prst="wedgeEllipseCallout">
            <a:avLst>
              <a:gd name="adj1" fmla="val 24519"/>
              <a:gd name="adj2" fmla="val 625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Trop pas! C’est moi la plus belle ici, parce que c’est vrai et puis voilà… Je suis trop belle!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6" name="Bulle ronde 25"/>
          <p:cNvSpPr/>
          <p:nvPr/>
        </p:nvSpPr>
        <p:spPr>
          <a:xfrm>
            <a:off x="2843808" y="1340768"/>
            <a:ext cx="2592288" cy="230425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Paye ta répartie! C’est Stéphanie qui t’apprend à vanner?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8" name="Bulle ronde 27"/>
          <p:cNvSpPr/>
          <p:nvPr/>
        </p:nvSpPr>
        <p:spPr>
          <a:xfrm>
            <a:off x="4139952" y="1412776"/>
            <a:ext cx="2592288" cy="2304256"/>
          </a:xfrm>
          <a:prstGeom prst="wedgeEllipseCallout">
            <a:avLst>
              <a:gd name="adj1" fmla="val 24519"/>
              <a:gd name="adj2" fmla="val 6250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Vas-y, tu veux te battre, </a:t>
            </a:r>
            <a:r>
              <a:rPr lang="fr-FR" dirty="0" err="1" smtClean="0">
                <a:solidFill>
                  <a:schemeClr val="tx1"/>
                </a:solidFill>
              </a:rPr>
              <a:t>wesh</a:t>
            </a:r>
            <a:r>
              <a:rPr lang="fr-FR" dirty="0" smtClean="0">
                <a:solidFill>
                  <a:schemeClr val="tx1"/>
                </a:solidFill>
              </a:rPr>
              <a:t>?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9" name="Bulle ronde 28"/>
          <p:cNvSpPr/>
          <p:nvPr/>
        </p:nvSpPr>
        <p:spPr>
          <a:xfrm>
            <a:off x="2843808" y="1340768"/>
            <a:ext cx="2592288" cy="230425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Je t’attends, tête de castor! 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6" name="Image 5" descr="1982136_10152290828244722_147354254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95169" y="4149080"/>
            <a:ext cx="720080" cy="981927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6084168" y="5059361"/>
            <a:ext cx="1380241" cy="1235934"/>
          </a:xfrm>
          <a:custGeom>
            <a:avLst/>
            <a:gdLst>
              <a:gd name="connsiteX0" fmla="*/ 379033 w 1380241"/>
              <a:gd name="connsiteY0" fmla="*/ 0 h 1235934"/>
              <a:gd name="connsiteX1" fmla="*/ 336830 w 1380241"/>
              <a:gd name="connsiteY1" fmla="*/ 182880 h 1235934"/>
              <a:gd name="connsiteX2" fmla="*/ 322762 w 1380241"/>
              <a:gd name="connsiteY2" fmla="*/ 225083 h 1235934"/>
              <a:gd name="connsiteX3" fmla="*/ 308695 w 1380241"/>
              <a:gd name="connsiteY3" fmla="*/ 309489 h 1235934"/>
              <a:gd name="connsiteX4" fmla="*/ 294627 w 1380241"/>
              <a:gd name="connsiteY4" fmla="*/ 436098 h 1235934"/>
              <a:gd name="connsiteX5" fmla="*/ 280559 w 1380241"/>
              <a:gd name="connsiteY5" fmla="*/ 492369 h 1235934"/>
              <a:gd name="connsiteX6" fmla="*/ 252424 w 1380241"/>
              <a:gd name="connsiteY6" fmla="*/ 717452 h 1235934"/>
              <a:gd name="connsiteX7" fmla="*/ 238356 w 1380241"/>
              <a:gd name="connsiteY7" fmla="*/ 787790 h 1235934"/>
              <a:gd name="connsiteX8" fmla="*/ 224288 w 1380241"/>
              <a:gd name="connsiteY8" fmla="*/ 829993 h 1235934"/>
              <a:gd name="connsiteX9" fmla="*/ 182085 w 1380241"/>
              <a:gd name="connsiteY9" fmla="*/ 844061 h 1235934"/>
              <a:gd name="connsiteX10" fmla="*/ 55476 w 1380241"/>
              <a:gd name="connsiteY10" fmla="*/ 858129 h 1235934"/>
              <a:gd name="connsiteX11" fmla="*/ 13273 w 1380241"/>
              <a:gd name="connsiteY11" fmla="*/ 886264 h 1235934"/>
              <a:gd name="connsiteX12" fmla="*/ 55476 w 1380241"/>
              <a:gd name="connsiteY12" fmla="*/ 998806 h 1235934"/>
              <a:gd name="connsiteX13" fmla="*/ 97679 w 1380241"/>
              <a:gd name="connsiteY13" fmla="*/ 1026941 h 1235934"/>
              <a:gd name="connsiteX14" fmla="*/ 139882 w 1380241"/>
              <a:gd name="connsiteY14" fmla="*/ 1041009 h 1235934"/>
              <a:gd name="connsiteX15" fmla="*/ 210221 w 1380241"/>
              <a:gd name="connsiteY15" fmla="*/ 1026941 h 1235934"/>
              <a:gd name="connsiteX16" fmla="*/ 182085 w 1380241"/>
              <a:gd name="connsiteY16" fmla="*/ 998806 h 1235934"/>
              <a:gd name="connsiteX17" fmla="*/ 153950 w 1380241"/>
              <a:gd name="connsiteY17" fmla="*/ 1041009 h 1235934"/>
              <a:gd name="connsiteX18" fmla="*/ 153950 w 1380241"/>
              <a:gd name="connsiteY18" fmla="*/ 1139483 h 1235934"/>
              <a:gd name="connsiteX19" fmla="*/ 210221 w 1380241"/>
              <a:gd name="connsiteY19" fmla="*/ 1153550 h 1235934"/>
              <a:gd name="connsiteX20" fmla="*/ 308695 w 1380241"/>
              <a:gd name="connsiteY20" fmla="*/ 1083212 h 1235934"/>
              <a:gd name="connsiteX21" fmla="*/ 322762 w 1380241"/>
              <a:gd name="connsiteY21" fmla="*/ 1167618 h 1235934"/>
              <a:gd name="connsiteX22" fmla="*/ 505642 w 1380241"/>
              <a:gd name="connsiteY22" fmla="*/ 1181686 h 1235934"/>
              <a:gd name="connsiteX23" fmla="*/ 533778 w 1380241"/>
              <a:gd name="connsiteY23" fmla="*/ 1153550 h 1235934"/>
              <a:gd name="connsiteX24" fmla="*/ 533778 w 1380241"/>
              <a:gd name="connsiteY24" fmla="*/ 1012873 h 1235934"/>
              <a:gd name="connsiteX25" fmla="*/ 505642 w 1380241"/>
              <a:gd name="connsiteY25" fmla="*/ 984738 h 1235934"/>
              <a:gd name="connsiteX26" fmla="*/ 491575 w 1380241"/>
              <a:gd name="connsiteY26" fmla="*/ 942535 h 1235934"/>
              <a:gd name="connsiteX27" fmla="*/ 519710 w 1380241"/>
              <a:gd name="connsiteY27" fmla="*/ 801858 h 1235934"/>
              <a:gd name="connsiteX28" fmla="*/ 547845 w 1380241"/>
              <a:gd name="connsiteY28" fmla="*/ 759655 h 1235934"/>
              <a:gd name="connsiteX29" fmla="*/ 590048 w 1380241"/>
              <a:gd name="connsiteY29" fmla="*/ 407963 h 1235934"/>
              <a:gd name="connsiteX30" fmla="*/ 590048 w 1380241"/>
              <a:gd name="connsiteY30" fmla="*/ 407963 h 1235934"/>
              <a:gd name="connsiteX31" fmla="*/ 632251 w 1380241"/>
              <a:gd name="connsiteY31" fmla="*/ 295421 h 1235934"/>
              <a:gd name="connsiteX32" fmla="*/ 674455 w 1380241"/>
              <a:gd name="connsiteY32" fmla="*/ 281353 h 1235934"/>
              <a:gd name="connsiteX33" fmla="*/ 786996 w 1380241"/>
              <a:gd name="connsiteY33" fmla="*/ 295421 h 1235934"/>
              <a:gd name="connsiteX34" fmla="*/ 829199 w 1380241"/>
              <a:gd name="connsiteY34" fmla="*/ 309489 h 1235934"/>
              <a:gd name="connsiteX35" fmla="*/ 857335 w 1380241"/>
              <a:gd name="connsiteY35" fmla="*/ 393895 h 1235934"/>
              <a:gd name="connsiteX36" fmla="*/ 871402 w 1380241"/>
              <a:gd name="connsiteY36" fmla="*/ 436098 h 1235934"/>
              <a:gd name="connsiteX37" fmla="*/ 885470 w 1380241"/>
              <a:gd name="connsiteY37" fmla="*/ 773723 h 1235934"/>
              <a:gd name="connsiteX38" fmla="*/ 913605 w 1380241"/>
              <a:gd name="connsiteY38" fmla="*/ 858129 h 1235934"/>
              <a:gd name="connsiteX39" fmla="*/ 885470 w 1380241"/>
              <a:gd name="connsiteY39" fmla="*/ 970670 h 1235934"/>
              <a:gd name="connsiteX40" fmla="*/ 871402 w 1380241"/>
              <a:gd name="connsiteY40" fmla="*/ 1012873 h 1235934"/>
              <a:gd name="connsiteX41" fmla="*/ 843267 w 1380241"/>
              <a:gd name="connsiteY41" fmla="*/ 1041009 h 1235934"/>
              <a:gd name="connsiteX42" fmla="*/ 829199 w 1380241"/>
              <a:gd name="connsiteY42" fmla="*/ 1083212 h 1235934"/>
              <a:gd name="connsiteX43" fmla="*/ 843267 w 1380241"/>
              <a:gd name="connsiteY43" fmla="*/ 1167618 h 1235934"/>
              <a:gd name="connsiteX44" fmla="*/ 927673 w 1380241"/>
              <a:gd name="connsiteY44" fmla="*/ 1209821 h 1235934"/>
              <a:gd name="connsiteX45" fmla="*/ 969876 w 1380241"/>
              <a:gd name="connsiteY45" fmla="*/ 1195753 h 1235934"/>
              <a:gd name="connsiteX46" fmla="*/ 1040215 w 1380241"/>
              <a:gd name="connsiteY46" fmla="*/ 1069144 h 1235934"/>
              <a:gd name="connsiteX47" fmla="*/ 1026147 w 1380241"/>
              <a:gd name="connsiteY47" fmla="*/ 1026941 h 1235934"/>
              <a:gd name="connsiteX48" fmla="*/ 969876 w 1380241"/>
              <a:gd name="connsiteY48" fmla="*/ 1097280 h 1235934"/>
              <a:gd name="connsiteX49" fmla="*/ 1026147 w 1380241"/>
              <a:gd name="connsiteY49" fmla="*/ 1181686 h 1235934"/>
              <a:gd name="connsiteX50" fmla="*/ 1068350 w 1380241"/>
              <a:gd name="connsiteY50" fmla="*/ 1195753 h 1235934"/>
              <a:gd name="connsiteX51" fmla="*/ 1138688 w 1380241"/>
              <a:gd name="connsiteY51" fmla="*/ 1181686 h 1235934"/>
              <a:gd name="connsiteX52" fmla="*/ 1138688 w 1380241"/>
              <a:gd name="connsiteY52" fmla="*/ 1069144 h 1235934"/>
              <a:gd name="connsiteX53" fmla="*/ 1166824 w 1380241"/>
              <a:gd name="connsiteY53" fmla="*/ 1097280 h 1235934"/>
              <a:gd name="connsiteX54" fmla="*/ 1251230 w 1380241"/>
              <a:gd name="connsiteY54" fmla="*/ 1153550 h 1235934"/>
              <a:gd name="connsiteX55" fmla="*/ 1349704 w 1380241"/>
              <a:gd name="connsiteY55" fmla="*/ 1139483 h 1235934"/>
              <a:gd name="connsiteX56" fmla="*/ 1377839 w 1380241"/>
              <a:gd name="connsiteY56" fmla="*/ 1111347 h 1235934"/>
              <a:gd name="connsiteX57" fmla="*/ 1349704 w 1380241"/>
              <a:gd name="connsiteY57" fmla="*/ 970670 h 1235934"/>
              <a:gd name="connsiteX58" fmla="*/ 1335636 w 1380241"/>
              <a:gd name="connsiteY58" fmla="*/ 928467 h 1235934"/>
              <a:gd name="connsiteX59" fmla="*/ 1293433 w 1380241"/>
              <a:gd name="connsiteY59" fmla="*/ 914400 h 1235934"/>
              <a:gd name="connsiteX60" fmla="*/ 1251230 w 1380241"/>
              <a:gd name="connsiteY60" fmla="*/ 886264 h 1235934"/>
              <a:gd name="connsiteX61" fmla="*/ 1209027 w 1380241"/>
              <a:gd name="connsiteY61" fmla="*/ 872197 h 1235934"/>
              <a:gd name="connsiteX62" fmla="*/ 1180891 w 1380241"/>
              <a:gd name="connsiteY62" fmla="*/ 844061 h 1235934"/>
              <a:gd name="connsiteX63" fmla="*/ 1166824 w 1380241"/>
              <a:gd name="connsiteY63" fmla="*/ 267286 h 1235934"/>
              <a:gd name="connsiteX64" fmla="*/ 1138688 w 1380241"/>
              <a:gd name="connsiteY64" fmla="*/ 182880 h 1235934"/>
              <a:gd name="connsiteX65" fmla="*/ 1110553 w 1380241"/>
              <a:gd name="connsiteY65" fmla="*/ 28135 h 1235934"/>
              <a:gd name="connsiteX66" fmla="*/ 857335 w 1380241"/>
              <a:gd name="connsiteY66" fmla="*/ 42203 h 1235934"/>
              <a:gd name="connsiteX67" fmla="*/ 772928 w 1380241"/>
              <a:gd name="connsiteY67" fmla="*/ 70338 h 1235934"/>
              <a:gd name="connsiteX68" fmla="*/ 449371 w 1380241"/>
              <a:gd name="connsiteY68" fmla="*/ 56270 h 1235934"/>
              <a:gd name="connsiteX69" fmla="*/ 364965 w 1380241"/>
              <a:gd name="connsiteY69" fmla="*/ 28135 h 1235934"/>
              <a:gd name="connsiteX70" fmla="*/ 421236 w 1380241"/>
              <a:gd name="connsiteY70" fmla="*/ 28135 h 1235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380241" h="1235934">
                <a:moveTo>
                  <a:pt x="379033" y="0"/>
                </a:moveTo>
                <a:cubicBezTo>
                  <a:pt x="367875" y="55791"/>
                  <a:pt x="353794" y="131989"/>
                  <a:pt x="336830" y="182880"/>
                </a:cubicBezTo>
                <a:lnTo>
                  <a:pt x="322762" y="225083"/>
                </a:lnTo>
                <a:cubicBezTo>
                  <a:pt x="318073" y="253218"/>
                  <a:pt x="312465" y="281216"/>
                  <a:pt x="308695" y="309489"/>
                </a:cubicBezTo>
                <a:cubicBezTo>
                  <a:pt x="303083" y="351579"/>
                  <a:pt x="301084" y="394129"/>
                  <a:pt x="294627" y="436098"/>
                </a:cubicBezTo>
                <a:cubicBezTo>
                  <a:pt x="291687" y="455207"/>
                  <a:pt x="285248" y="473612"/>
                  <a:pt x="280559" y="492369"/>
                </a:cubicBezTo>
                <a:cubicBezTo>
                  <a:pt x="271401" y="574792"/>
                  <a:pt x="265803" y="637179"/>
                  <a:pt x="252424" y="717452"/>
                </a:cubicBezTo>
                <a:cubicBezTo>
                  <a:pt x="248493" y="741037"/>
                  <a:pt x="244155" y="764594"/>
                  <a:pt x="238356" y="787790"/>
                </a:cubicBezTo>
                <a:cubicBezTo>
                  <a:pt x="234759" y="802176"/>
                  <a:pt x="234773" y="819508"/>
                  <a:pt x="224288" y="829993"/>
                </a:cubicBezTo>
                <a:cubicBezTo>
                  <a:pt x="213803" y="840478"/>
                  <a:pt x="196712" y="841623"/>
                  <a:pt x="182085" y="844061"/>
                </a:cubicBezTo>
                <a:cubicBezTo>
                  <a:pt x="140200" y="851042"/>
                  <a:pt x="97679" y="853440"/>
                  <a:pt x="55476" y="858129"/>
                </a:cubicBezTo>
                <a:cubicBezTo>
                  <a:pt x="41408" y="867507"/>
                  <a:pt x="17374" y="869862"/>
                  <a:pt x="13273" y="886264"/>
                </a:cubicBezTo>
                <a:cubicBezTo>
                  <a:pt x="0" y="939356"/>
                  <a:pt x="20900" y="971145"/>
                  <a:pt x="55476" y="998806"/>
                </a:cubicBezTo>
                <a:cubicBezTo>
                  <a:pt x="68678" y="1009368"/>
                  <a:pt x="82557" y="1019380"/>
                  <a:pt x="97679" y="1026941"/>
                </a:cubicBezTo>
                <a:cubicBezTo>
                  <a:pt x="110942" y="1033573"/>
                  <a:pt x="125814" y="1036320"/>
                  <a:pt x="139882" y="1041009"/>
                </a:cubicBezTo>
                <a:cubicBezTo>
                  <a:pt x="163328" y="1036320"/>
                  <a:pt x="193314" y="1043848"/>
                  <a:pt x="210221" y="1026941"/>
                </a:cubicBezTo>
                <a:cubicBezTo>
                  <a:pt x="219600" y="1017562"/>
                  <a:pt x="194952" y="995589"/>
                  <a:pt x="182085" y="998806"/>
                </a:cubicBezTo>
                <a:cubicBezTo>
                  <a:pt x="165683" y="1002907"/>
                  <a:pt x="163328" y="1026941"/>
                  <a:pt x="153950" y="1041009"/>
                </a:cubicBezTo>
                <a:cubicBezTo>
                  <a:pt x="148346" y="1063424"/>
                  <a:pt x="124518" y="1115938"/>
                  <a:pt x="153950" y="1139483"/>
                </a:cubicBezTo>
                <a:cubicBezTo>
                  <a:pt x="169048" y="1151561"/>
                  <a:pt x="191464" y="1148861"/>
                  <a:pt x="210221" y="1153550"/>
                </a:cubicBezTo>
                <a:cubicBezTo>
                  <a:pt x="308695" y="1120726"/>
                  <a:pt x="285248" y="1153550"/>
                  <a:pt x="308695" y="1083212"/>
                </a:cubicBezTo>
                <a:cubicBezTo>
                  <a:pt x="313384" y="1111347"/>
                  <a:pt x="312747" y="1140911"/>
                  <a:pt x="322762" y="1167618"/>
                </a:cubicBezTo>
                <a:cubicBezTo>
                  <a:pt x="348381" y="1235934"/>
                  <a:pt x="490542" y="1183059"/>
                  <a:pt x="505642" y="1181686"/>
                </a:cubicBezTo>
                <a:cubicBezTo>
                  <a:pt x="515021" y="1172307"/>
                  <a:pt x="526954" y="1164923"/>
                  <a:pt x="533778" y="1153550"/>
                </a:cubicBezTo>
                <a:cubicBezTo>
                  <a:pt x="559149" y="1111265"/>
                  <a:pt x="548111" y="1055871"/>
                  <a:pt x="533778" y="1012873"/>
                </a:cubicBezTo>
                <a:cubicBezTo>
                  <a:pt x="529584" y="1000290"/>
                  <a:pt x="515021" y="994116"/>
                  <a:pt x="505642" y="984738"/>
                </a:cubicBezTo>
                <a:cubicBezTo>
                  <a:pt x="500953" y="970670"/>
                  <a:pt x="491575" y="957364"/>
                  <a:pt x="491575" y="942535"/>
                </a:cubicBezTo>
                <a:cubicBezTo>
                  <a:pt x="491575" y="916609"/>
                  <a:pt x="502385" y="836508"/>
                  <a:pt x="519710" y="801858"/>
                </a:cubicBezTo>
                <a:cubicBezTo>
                  <a:pt x="527271" y="786736"/>
                  <a:pt x="538467" y="773723"/>
                  <a:pt x="547845" y="759655"/>
                </a:cubicBezTo>
                <a:cubicBezTo>
                  <a:pt x="563472" y="462753"/>
                  <a:pt x="533700" y="577009"/>
                  <a:pt x="590048" y="407963"/>
                </a:cubicBezTo>
                <a:lnTo>
                  <a:pt x="590048" y="407963"/>
                </a:lnTo>
                <a:cubicBezTo>
                  <a:pt x="597674" y="369836"/>
                  <a:pt x="597753" y="323019"/>
                  <a:pt x="632251" y="295421"/>
                </a:cubicBezTo>
                <a:cubicBezTo>
                  <a:pt x="643830" y="286157"/>
                  <a:pt x="660387" y="286042"/>
                  <a:pt x="674455" y="281353"/>
                </a:cubicBezTo>
                <a:cubicBezTo>
                  <a:pt x="711969" y="286042"/>
                  <a:pt x="749800" y="288658"/>
                  <a:pt x="786996" y="295421"/>
                </a:cubicBezTo>
                <a:cubicBezTo>
                  <a:pt x="801585" y="298074"/>
                  <a:pt x="820580" y="297422"/>
                  <a:pt x="829199" y="309489"/>
                </a:cubicBezTo>
                <a:cubicBezTo>
                  <a:pt x="846437" y="333622"/>
                  <a:pt x="847957" y="365760"/>
                  <a:pt x="857335" y="393895"/>
                </a:cubicBezTo>
                <a:lnTo>
                  <a:pt x="871402" y="436098"/>
                </a:lnTo>
                <a:cubicBezTo>
                  <a:pt x="876091" y="548640"/>
                  <a:pt x="874262" y="661643"/>
                  <a:pt x="885470" y="773723"/>
                </a:cubicBezTo>
                <a:cubicBezTo>
                  <a:pt x="888421" y="803233"/>
                  <a:pt x="913605" y="858129"/>
                  <a:pt x="913605" y="858129"/>
                </a:cubicBezTo>
                <a:cubicBezTo>
                  <a:pt x="904227" y="895643"/>
                  <a:pt x="897698" y="933986"/>
                  <a:pt x="885470" y="970670"/>
                </a:cubicBezTo>
                <a:cubicBezTo>
                  <a:pt x="880781" y="984738"/>
                  <a:pt x="879031" y="1000157"/>
                  <a:pt x="871402" y="1012873"/>
                </a:cubicBezTo>
                <a:cubicBezTo>
                  <a:pt x="864578" y="1024246"/>
                  <a:pt x="852645" y="1031630"/>
                  <a:pt x="843267" y="1041009"/>
                </a:cubicBezTo>
                <a:cubicBezTo>
                  <a:pt x="838578" y="1055077"/>
                  <a:pt x="829199" y="1068383"/>
                  <a:pt x="829199" y="1083212"/>
                </a:cubicBezTo>
                <a:cubicBezTo>
                  <a:pt x="829199" y="1111735"/>
                  <a:pt x="830511" y="1142106"/>
                  <a:pt x="843267" y="1167618"/>
                </a:cubicBezTo>
                <a:cubicBezTo>
                  <a:pt x="854175" y="1189434"/>
                  <a:pt x="907700" y="1203163"/>
                  <a:pt x="927673" y="1209821"/>
                </a:cubicBezTo>
                <a:cubicBezTo>
                  <a:pt x="941741" y="1205132"/>
                  <a:pt x="959391" y="1206238"/>
                  <a:pt x="969876" y="1195753"/>
                </a:cubicBezTo>
                <a:cubicBezTo>
                  <a:pt x="1018248" y="1147381"/>
                  <a:pt x="1022525" y="1122214"/>
                  <a:pt x="1040215" y="1069144"/>
                </a:cubicBezTo>
                <a:cubicBezTo>
                  <a:pt x="1035526" y="1055076"/>
                  <a:pt x="1040533" y="1030537"/>
                  <a:pt x="1026147" y="1026941"/>
                </a:cubicBezTo>
                <a:cubicBezTo>
                  <a:pt x="986990" y="1017152"/>
                  <a:pt x="975798" y="1079514"/>
                  <a:pt x="969876" y="1097280"/>
                </a:cubicBezTo>
                <a:cubicBezTo>
                  <a:pt x="984625" y="1141526"/>
                  <a:pt x="980986" y="1151579"/>
                  <a:pt x="1026147" y="1181686"/>
                </a:cubicBezTo>
                <a:cubicBezTo>
                  <a:pt x="1038485" y="1189911"/>
                  <a:pt x="1054282" y="1191064"/>
                  <a:pt x="1068350" y="1195753"/>
                </a:cubicBezTo>
                <a:cubicBezTo>
                  <a:pt x="1091796" y="1191064"/>
                  <a:pt x="1118793" y="1194949"/>
                  <a:pt x="1138688" y="1181686"/>
                </a:cubicBezTo>
                <a:cubicBezTo>
                  <a:pt x="1174785" y="1157622"/>
                  <a:pt x="1132336" y="1088199"/>
                  <a:pt x="1138688" y="1069144"/>
                </a:cubicBezTo>
                <a:cubicBezTo>
                  <a:pt x="1142882" y="1056561"/>
                  <a:pt x="1156213" y="1089322"/>
                  <a:pt x="1166824" y="1097280"/>
                </a:cubicBezTo>
                <a:cubicBezTo>
                  <a:pt x="1193876" y="1117569"/>
                  <a:pt x="1251230" y="1153550"/>
                  <a:pt x="1251230" y="1153550"/>
                </a:cubicBezTo>
                <a:cubicBezTo>
                  <a:pt x="1284055" y="1148861"/>
                  <a:pt x="1318248" y="1149968"/>
                  <a:pt x="1349704" y="1139483"/>
                </a:cubicBezTo>
                <a:cubicBezTo>
                  <a:pt x="1362287" y="1135289"/>
                  <a:pt x="1376194" y="1124508"/>
                  <a:pt x="1377839" y="1111347"/>
                </a:cubicBezTo>
                <a:cubicBezTo>
                  <a:pt x="1380241" y="1092127"/>
                  <a:pt x="1357370" y="997501"/>
                  <a:pt x="1349704" y="970670"/>
                </a:cubicBezTo>
                <a:cubicBezTo>
                  <a:pt x="1345630" y="956412"/>
                  <a:pt x="1346122" y="938952"/>
                  <a:pt x="1335636" y="928467"/>
                </a:cubicBezTo>
                <a:cubicBezTo>
                  <a:pt x="1325151" y="917982"/>
                  <a:pt x="1307501" y="919089"/>
                  <a:pt x="1293433" y="914400"/>
                </a:cubicBezTo>
                <a:cubicBezTo>
                  <a:pt x="1279365" y="905021"/>
                  <a:pt x="1266352" y="893825"/>
                  <a:pt x="1251230" y="886264"/>
                </a:cubicBezTo>
                <a:cubicBezTo>
                  <a:pt x="1237967" y="879632"/>
                  <a:pt x="1221742" y="879826"/>
                  <a:pt x="1209027" y="872197"/>
                </a:cubicBezTo>
                <a:cubicBezTo>
                  <a:pt x="1197654" y="865373"/>
                  <a:pt x="1190270" y="853440"/>
                  <a:pt x="1180891" y="844061"/>
                </a:cubicBezTo>
                <a:cubicBezTo>
                  <a:pt x="1176202" y="651803"/>
                  <a:pt x="1179075" y="459211"/>
                  <a:pt x="1166824" y="267286"/>
                </a:cubicBezTo>
                <a:cubicBezTo>
                  <a:pt x="1164935" y="237689"/>
                  <a:pt x="1144504" y="211961"/>
                  <a:pt x="1138688" y="182880"/>
                </a:cubicBezTo>
                <a:cubicBezTo>
                  <a:pt x="1119027" y="84571"/>
                  <a:pt x="1128552" y="136126"/>
                  <a:pt x="1110553" y="28135"/>
                </a:cubicBezTo>
                <a:cubicBezTo>
                  <a:pt x="1026147" y="32824"/>
                  <a:pt x="941218" y="31718"/>
                  <a:pt x="857335" y="42203"/>
                </a:cubicBezTo>
                <a:cubicBezTo>
                  <a:pt x="827906" y="45882"/>
                  <a:pt x="772928" y="70338"/>
                  <a:pt x="772928" y="70338"/>
                </a:cubicBezTo>
                <a:cubicBezTo>
                  <a:pt x="665076" y="65649"/>
                  <a:pt x="556752" y="67378"/>
                  <a:pt x="449371" y="56270"/>
                </a:cubicBezTo>
                <a:cubicBezTo>
                  <a:pt x="419871" y="53218"/>
                  <a:pt x="335308" y="28135"/>
                  <a:pt x="364965" y="28135"/>
                </a:cubicBezTo>
                <a:lnTo>
                  <a:pt x="421236" y="28135"/>
                </a:lnTo>
              </a:path>
            </a:pathLst>
          </a:cu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/>
          <p:cNvSpPr/>
          <p:nvPr/>
        </p:nvSpPr>
        <p:spPr>
          <a:xfrm rot="19256992">
            <a:off x="7013972" y="4935147"/>
            <a:ext cx="705523" cy="754196"/>
          </a:xfrm>
          <a:custGeom>
            <a:avLst/>
            <a:gdLst>
              <a:gd name="connsiteX0" fmla="*/ 95184 w 705523"/>
              <a:gd name="connsiteY0" fmla="*/ 492369 h 754196"/>
              <a:gd name="connsiteX1" fmla="*/ 179590 w 705523"/>
              <a:gd name="connsiteY1" fmla="*/ 548640 h 754196"/>
              <a:gd name="connsiteX2" fmla="*/ 306199 w 705523"/>
              <a:gd name="connsiteY2" fmla="*/ 647114 h 754196"/>
              <a:gd name="connsiteX3" fmla="*/ 348402 w 705523"/>
              <a:gd name="connsiteY3" fmla="*/ 675249 h 754196"/>
              <a:gd name="connsiteX4" fmla="*/ 475011 w 705523"/>
              <a:gd name="connsiteY4" fmla="*/ 717452 h 754196"/>
              <a:gd name="connsiteX5" fmla="*/ 517214 w 705523"/>
              <a:gd name="connsiteY5" fmla="*/ 731520 h 754196"/>
              <a:gd name="connsiteX6" fmla="*/ 686027 w 705523"/>
              <a:gd name="connsiteY6" fmla="*/ 675249 h 754196"/>
              <a:gd name="connsiteX7" fmla="*/ 700094 w 705523"/>
              <a:gd name="connsiteY7" fmla="*/ 604911 h 754196"/>
              <a:gd name="connsiteX8" fmla="*/ 671959 w 705523"/>
              <a:gd name="connsiteY8" fmla="*/ 351692 h 754196"/>
              <a:gd name="connsiteX9" fmla="*/ 643824 w 705523"/>
              <a:gd name="connsiteY9" fmla="*/ 309489 h 754196"/>
              <a:gd name="connsiteX10" fmla="*/ 573485 w 705523"/>
              <a:gd name="connsiteY10" fmla="*/ 253218 h 754196"/>
              <a:gd name="connsiteX11" fmla="*/ 545350 w 705523"/>
              <a:gd name="connsiteY11" fmla="*/ 211015 h 754196"/>
              <a:gd name="connsiteX12" fmla="*/ 489079 w 705523"/>
              <a:gd name="connsiteY12" fmla="*/ 154744 h 754196"/>
              <a:gd name="connsiteX13" fmla="*/ 446876 w 705523"/>
              <a:gd name="connsiteY13" fmla="*/ 112541 h 754196"/>
              <a:gd name="connsiteX14" fmla="*/ 390605 w 705523"/>
              <a:gd name="connsiteY14" fmla="*/ 42203 h 754196"/>
              <a:gd name="connsiteX15" fmla="*/ 348402 w 705523"/>
              <a:gd name="connsiteY15" fmla="*/ 28135 h 754196"/>
              <a:gd name="connsiteX16" fmla="*/ 306199 w 705523"/>
              <a:gd name="connsiteY16" fmla="*/ 0 h 754196"/>
              <a:gd name="connsiteX17" fmla="*/ 109251 w 705523"/>
              <a:gd name="connsiteY17" fmla="*/ 28135 h 754196"/>
              <a:gd name="connsiteX18" fmla="*/ 67048 w 705523"/>
              <a:gd name="connsiteY18" fmla="*/ 56271 h 754196"/>
              <a:gd name="connsiteX19" fmla="*/ 38913 w 705523"/>
              <a:gd name="connsiteY19" fmla="*/ 140677 h 754196"/>
              <a:gd name="connsiteX20" fmla="*/ 24845 w 705523"/>
              <a:gd name="connsiteY20" fmla="*/ 182880 h 754196"/>
              <a:gd name="connsiteX21" fmla="*/ 52981 w 705523"/>
              <a:gd name="connsiteY21" fmla="*/ 281354 h 754196"/>
              <a:gd name="connsiteX22" fmla="*/ 95184 w 705523"/>
              <a:gd name="connsiteY22" fmla="*/ 407963 h 754196"/>
              <a:gd name="connsiteX23" fmla="*/ 123319 w 705523"/>
              <a:gd name="connsiteY23" fmla="*/ 492369 h 754196"/>
              <a:gd name="connsiteX24" fmla="*/ 151454 w 705523"/>
              <a:gd name="connsiteY24" fmla="*/ 520504 h 754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05523" h="754196">
                <a:moveTo>
                  <a:pt x="95184" y="492369"/>
                </a:moveTo>
                <a:cubicBezTo>
                  <a:pt x="123319" y="511126"/>
                  <a:pt x="155680" y="524730"/>
                  <a:pt x="179590" y="548640"/>
                </a:cubicBezTo>
                <a:cubicBezTo>
                  <a:pt x="245703" y="614753"/>
                  <a:pt x="205241" y="579809"/>
                  <a:pt x="306199" y="647114"/>
                </a:cubicBezTo>
                <a:cubicBezTo>
                  <a:pt x="320267" y="656492"/>
                  <a:pt x="332362" y="669903"/>
                  <a:pt x="348402" y="675249"/>
                </a:cubicBezTo>
                <a:lnTo>
                  <a:pt x="475011" y="717452"/>
                </a:lnTo>
                <a:lnTo>
                  <a:pt x="517214" y="731520"/>
                </a:lnTo>
                <a:cubicBezTo>
                  <a:pt x="605945" y="722647"/>
                  <a:pt x="656422" y="754196"/>
                  <a:pt x="686027" y="675249"/>
                </a:cubicBezTo>
                <a:cubicBezTo>
                  <a:pt x="694422" y="652861"/>
                  <a:pt x="695405" y="628357"/>
                  <a:pt x="700094" y="604911"/>
                </a:cubicBezTo>
                <a:cubicBezTo>
                  <a:pt x="698336" y="578535"/>
                  <a:pt x="705523" y="418821"/>
                  <a:pt x="671959" y="351692"/>
                </a:cubicBezTo>
                <a:cubicBezTo>
                  <a:pt x="664398" y="336570"/>
                  <a:pt x="655779" y="321444"/>
                  <a:pt x="643824" y="309489"/>
                </a:cubicBezTo>
                <a:cubicBezTo>
                  <a:pt x="570705" y="236370"/>
                  <a:pt x="629172" y="322827"/>
                  <a:pt x="573485" y="253218"/>
                </a:cubicBezTo>
                <a:cubicBezTo>
                  <a:pt x="562923" y="240016"/>
                  <a:pt x="556353" y="223852"/>
                  <a:pt x="545350" y="211015"/>
                </a:cubicBezTo>
                <a:cubicBezTo>
                  <a:pt x="528087" y="190875"/>
                  <a:pt x="507836" y="173501"/>
                  <a:pt x="489079" y="154744"/>
                </a:cubicBezTo>
                <a:cubicBezTo>
                  <a:pt x="475011" y="140676"/>
                  <a:pt x="457911" y="129094"/>
                  <a:pt x="446876" y="112541"/>
                </a:cubicBezTo>
                <a:cubicBezTo>
                  <a:pt x="434096" y="93370"/>
                  <a:pt x="412880" y="55568"/>
                  <a:pt x="390605" y="42203"/>
                </a:cubicBezTo>
                <a:cubicBezTo>
                  <a:pt x="377889" y="34574"/>
                  <a:pt x="361665" y="34767"/>
                  <a:pt x="348402" y="28135"/>
                </a:cubicBezTo>
                <a:cubicBezTo>
                  <a:pt x="333280" y="20574"/>
                  <a:pt x="320267" y="9378"/>
                  <a:pt x="306199" y="0"/>
                </a:cubicBezTo>
                <a:cubicBezTo>
                  <a:pt x="281401" y="2480"/>
                  <a:pt x="155807" y="8182"/>
                  <a:pt x="109251" y="28135"/>
                </a:cubicBezTo>
                <a:cubicBezTo>
                  <a:pt x="93711" y="34795"/>
                  <a:pt x="81116" y="46892"/>
                  <a:pt x="67048" y="56271"/>
                </a:cubicBezTo>
                <a:lnTo>
                  <a:pt x="38913" y="140677"/>
                </a:lnTo>
                <a:lnTo>
                  <a:pt x="24845" y="182880"/>
                </a:lnTo>
                <a:cubicBezTo>
                  <a:pt x="72114" y="324682"/>
                  <a:pt x="0" y="104750"/>
                  <a:pt x="52981" y="281354"/>
                </a:cubicBezTo>
                <a:cubicBezTo>
                  <a:pt x="52996" y="281404"/>
                  <a:pt x="88142" y="386837"/>
                  <a:pt x="95184" y="407963"/>
                </a:cubicBezTo>
                <a:lnTo>
                  <a:pt x="123319" y="492369"/>
                </a:lnTo>
                <a:lnTo>
                  <a:pt x="151454" y="520504"/>
                </a:lnTo>
              </a:path>
            </a:pathLst>
          </a:cu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 8"/>
          <p:cNvSpPr/>
          <p:nvPr/>
        </p:nvSpPr>
        <p:spPr>
          <a:xfrm>
            <a:off x="7431273" y="5157192"/>
            <a:ext cx="558701" cy="999394"/>
          </a:xfrm>
          <a:custGeom>
            <a:avLst/>
            <a:gdLst>
              <a:gd name="connsiteX0" fmla="*/ 0 w 558701"/>
              <a:gd name="connsiteY0" fmla="*/ 70338 h 999394"/>
              <a:gd name="connsiteX1" fmla="*/ 56270 w 558701"/>
              <a:gd name="connsiteY1" fmla="*/ 154744 h 999394"/>
              <a:gd name="connsiteX2" fmla="*/ 84406 w 558701"/>
              <a:gd name="connsiteY2" fmla="*/ 196947 h 999394"/>
              <a:gd name="connsiteX3" fmla="*/ 112541 w 558701"/>
              <a:gd name="connsiteY3" fmla="*/ 225083 h 999394"/>
              <a:gd name="connsiteX4" fmla="*/ 126609 w 558701"/>
              <a:gd name="connsiteY4" fmla="*/ 267286 h 999394"/>
              <a:gd name="connsiteX5" fmla="*/ 182880 w 558701"/>
              <a:gd name="connsiteY5" fmla="*/ 337624 h 999394"/>
              <a:gd name="connsiteX6" fmla="*/ 211015 w 558701"/>
              <a:gd name="connsiteY6" fmla="*/ 422030 h 999394"/>
              <a:gd name="connsiteX7" fmla="*/ 225083 w 558701"/>
              <a:gd name="connsiteY7" fmla="*/ 464233 h 999394"/>
              <a:gd name="connsiteX8" fmla="*/ 253218 w 558701"/>
              <a:gd name="connsiteY8" fmla="*/ 492369 h 999394"/>
              <a:gd name="connsiteX9" fmla="*/ 309489 w 558701"/>
              <a:gd name="connsiteY9" fmla="*/ 604910 h 999394"/>
              <a:gd name="connsiteX10" fmla="*/ 281353 w 558701"/>
              <a:gd name="connsiteY10" fmla="*/ 689316 h 999394"/>
              <a:gd name="connsiteX11" fmla="*/ 225083 w 558701"/>
              <a:gd name="connsiteY11" fmla="*/ 759655 h 999394"/>
              <a:gd name="connsiteX12" fmla="*/ 239150 w 558701"/>
              <a:gd name="connsiteY12" fmla="*/ 844061 h 999394"/>
              <a:gd name="connsiteX13" fmla="*/ 267286 w 558701"/>
              <a:gd name="connsiteY13" fmla="*/ 872196 h 999394"/>
              <a:gd name="connsiteX14" fmla="*/ 309489 w 558701"/>
              <a:gd name="connsiteY14" fmla="*/ 844061 h 999394"/>
              <a:gd name="connsiteX15" fmla="*/ 337624 w 558701"/>
              <a:gd name="connsiteY15" fmla="*/ 844061 h 999394"/>
              <a:gd name="connsiteX16" fmla="*/ 365760 w 558701"/>
              <a:gd name="connsiteY16" fmla="*/ 886264 h 999394"/>
              <a:gd name="connsiteX17" fmla="*/ 422030 w 558701"/>
              <a:gd name="connsiteY17" fmla="*/ 998806 h 999394"/>
              <a:gd name="connsiteX18" fmla="*/ 464233 w 558701"/>
              <a:gd name="connsiteY18" fmla="*/ 984738 h 999394"/>
              <a:gd name="connsiteX19" fmla="*/ 464233 w 558701"/>
              <a:gd name="connsiteY19" fmla="*/ 872196 h 999394"/>
              <a:gd name="connsiteX20" fmla="*/ 492369 w 558701"/>
              <a:gd name="connsiteY20" fmla="*/ 928467 h 999394"/>
              <a:gd name="connsiteX21" fmla="*/ 520504 w 558701"/>
              <a:gd name="connsiteY21" fmla="*/ 956603 h 999394"/>
              <a:gd name="connsiteX22" fmla="*/ 548640 w 558701"/>
              <a:gd name="connsiteY22" fmla="*/ 928467 h 999394"/>
              <a:gd name="connsiteX23" fmla="*/ 506436 w 558701"/>
              <a:gd name="connsiteY23" fmla="*/ 604910 h 999394"/>
              <a:gd name="connsiteX24" fmla="*/ 492369 w 558701"/>
              <a:gd name="connsiteY24" fmla="*/ 562707 h 999394"/>
              <a:gd name="connsiteX25" fmla="*/ 464233 w 558701"/>
              <a:gd name="connsiteY25" fmla="*/ 534572 h 999394"/>
              <a:gd name="connsiteX26" fmla="*/ 436098 w 558701"/>
              <a:gd name="connsiteY26" fmla="*/ 450166 h 999394"/>
              <a:gd name="connsiteX27" fmla="*/ 407963 w 558701"/>
              <a:gd name="connsiteY27" fmla="*/ 407963 h 999394"/>
              <a:gd name="connsiteX28" fmla="*/ 393895 w 558701"/>
              <a:gd name="connsiteY28" fmla="*/ 365760 h 999394"/>
              <a:gd name="connsiteX29" fmla="*/ 365760 w 558701"/>
              <a:gd name="connsiteY29" fmla="*/ 323556 h 999394"/>
              <a:gd name="connsiteX30" fmla="*/ 351692 w 558701"/>
              <a:gd name="connsiteY30" fmla="*/ 281353 h 999394"/>
              <a:gd name="connsiteX31" fmla="*/ 323556 w 558701"/>
              <a:gd name="connsiteY31" fmla="*/ 253218 h 999394"/>
              <a:gd name="connsiteX32" fmla="*/ 225083 w 558701"/>
              <a:gd name="connsiteY32" fmla="*/ 140676 h 999394"/>
              <a:gd name="connsiteX33" fmla="*/ 196947 w 558701"/>
              <a:gd name="connsiteY33" fmla="*/ 112541 h 999394"/>
              <a:gd name="connsiteX34" fmla="*/ 154744 w 558701"/>
              <a:gd name="connsiteY34" fmla="*/ 84406 h 999394"/>
              <a:gd name="connsiteX35" fmla="*/ 98473 w 558701"/>
              <a:gd name="connsiteY35" fmla="*/ 28135 h 999394"/>
              <a:gd name="connsiteX36" fmla="*/ 42203 w 558701"/>
              <a:gd name="connsiteY36" fmla="*/ 0 h 999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58701" h="999394">
                <a:moveTo>
                  <a:pt x="0" y="70338"/>
                </a:moveTo>
                <a:lnTo>
                  <a:pt x="56270" y="154744"/>
                </a:lnTo>
                <a:cubicBezTo>
                  <a:pt x="65649" y="168812"/>
                  <a:pt x="72451" y="184991"/>
                  <a:pt x="84406" y="196947"/>
                </a:cubicBezTo>
                <a:lnTo>
                  <a:pt x="112541" y="225083"/>
                </a:lnTo>
                <a:cubicBezTo>
                  <a:pt x="117230" y="239151"/>
                  <a:pt x="119977" y="254023"/>
                  <a:pt x="126609" y="267286"/>
                </a:cubicBezTo>
                <a:cubicBezTo>
                  <a:pt x="144356" y="302781"/>
                  <a:pt x="156709" y="311454"/>
                  <a:pt x="182880" y="337624"/>
                </a:cubicBezTo>
                <a:lnTo>
                  <a:pt x="211015" y="422030"/>
                </a:lnTo>
                <a:cubicBezTo>
                  <a:pt x="215704" y="436098"/>
                  <a:pt x="214598" y="453747"/>
                  <a:pt x="225083" y="464233"/>
                </a:cubicBezTo>
                <a:lnTo>
                  <a:pt x="253218" y="492369"/>
                </a:lnTo>
                <a:cubicBezTo>
                  <a:pt x="285547" y="589358"/>
                  <a:pt x="260382" y="555805"/>
                  <a:pt x="309489" y="604910"/>
                </a:cubicBezTo>
                <a:cubicBezTo>
                  <a:pt x="300110" y="633045"/>
                  <a:pt x="302324" y="668345"/>
                  <a:pt x="281353" y="689316"/>
                </a:cubicBezTo>
                <a:cubicBezTo>
                  <a:pt x="241263" y="729407"/>
                  <a:pt x="260575" y="706416"/>
                  <a:pt x="225083" y="759655"/>
                </a:cubicBezTo>
                <a:cubicBezTo>
                  <a:pt x="229772" y="787790"/>
                  <a:pt x="229135" y="817354"/>
                  <a:pt x="239150" y="844061"/>
                </a:cubicBezTo>
                <a:cubicBezTo>
                  <a:pt x="243807" y="856480"/>
                  <a:pt x="254023" y="872196"/>
                  <a:pt x="267286" y="872196"/>
                </a:cubicBezTo>
                <a:cubicBezTo>
                  <a:pt x="284193" y="872196"/>
                  <a:pt x="295421" y="853439"/>
                  <a:pt x="309489" y="844061"/>
                </a:cubicBezTo>
                <a:cubicBezTo>
                  <a:pt x="334497" y="694005"/>
                  <a:pt x="312615" y="769034"/>
                  <a:pt x="337624" y="844061"/>
                </a:cubicBezTo>
                <a:cubicBezTo>
                  <a:pt x="342971" y="860101"/>
                  <a:pt x="356381" y="872196"/>
                  <a:pt x="365760" y="886264"/>
                </a:cubicBezTo>
                <a:cubicBezTo>
                  <a:pt x="398089" y="983253"/>
                  <a:pt x="372925" y="949699"/>
                  <a:pt x="422030" y="998806"/>
                </a:cubicBezTo>
                <a:cubicBezTo>
                  <a:pt x="436098" y="994117"/>
                  <a:pt x="461978" y="999394"/>
                  <a:pt x="464233" y="984738"/>
                </a:cubicBezTo>
                <a:cubicBezTo>
                  <a:pt x="491987" y="804344"/>
                  <a:pt x="421602" y="758515"/>
                  <a:pt x="464233" y="872196"/>
                </a:cubicBezTo>
                <a:cubicBezTo>
                  <a:pt x="471596" y="891832"/>
                  <a:pt x="480736" y="911018"/>
                  <a:pt x="492369" y="928467"/>
                </a:cubicBezTo>
                <a:cubicBezTo>
                  <a:pt x="499726" y="939503"/>
                  <a:pt x="511126" y="947224"/>
                  <a:pt x="520504" y="956603"/>
                </a:cubicBezTo>
                <a:cubicBezTo>
                  <a:pt x="529883" y="947224"/>
                  <a:pt x="547943" y="941712"/>
                  <a:pt x="548640" y="928467"/>
                </a:cubicBezTo>
                <a:cubicBezTo>
                  <a:pt x="558701" y="737311"/>
                  <a:pt x="550217" y="736252"/>
                  <a:pt x="506436" y="604910"/>
                </a:cubicBezTo>
                <a:cubicBezTo>
                  <a:pt x="501747" y="590842"/>
                  <a:pt x="502855" y="573192"/>
                  <a:pt x="492369" y="562707"/>
                </a:cubicBezTo>
                <a:lnTo>
                  <a:pt x="464233" y="534572"/>
                </a:lnTo>
                <a:cubicBezTo>
                  <a:pt x="454855" y="506437"/>
                  <a:pt x="452549" y="474842"/>
                  <a:pt x="436098" y="450166"/>
                </a:cubicBezTo>
                <a:cubicBezTo>
                  <a:pt x="426720" y="436098"/>
                  <a:pt x="415524" y="423085"/>
                  <a:pt x="407963" y="407963"/>
                </a:cubicBezTo>
                <a:cubicBezTo>
                  <a:pt x="401331" y="394700"/>
                  <a:pt x="400527" y="379023"/>
                  <a:pt x="393895" y="365760"/>
                </a:cubicBezTo>
                <a:cubicBezTo>
                  <a:pt x="386334" y="350637"/>
                  <a:pt x="373321" y="338679"/>
                  <a:pt x="365760" y="323556"/>
                </a:cubicBezTo>
                <a:cubicBezTo>
                  <a:pt x="359128" y="310293"/>
                  <a:pt x="359321" y="294068"/>
                  <a:pt x="351692" y="281353"/>
                </a:cubicBezTo>
                <a:cubicBezTo>
                  <a:pt x="344868" y="269980"/>
                  <a:pt x="331842" y="263575"/>
                  <a:pt x="323556" y="253218"/>
                </a:cubicBezTo>
                <a:cubicBezTo>
                  <a:pt x="230495" y="136893"/>
                  <a:pt x="398636" y="314229"/>
                  <a:pt x="225083" y="140676"/>
                </a:cubicBezTo>
                <a:cubicBezTo>
                  <a:pt x="215704" y="131297"/>
                  <a:pt x="207983" y="119898"/>
                  <a:pt x="196947" y="112541"/>
                </a:cubicBezTo>
                <a:cubicBezTo>
                  <a:pt x="182879" y="103163"/>
                  <a:pt x="167581" y="95409"/>
                  <a:pt x="154744" y="84406"/>
                </a:cubicBezTo>
                <a:cubicBezTo>
                  <a:pt x="134604" y="67143"/>
                  <a:pt x="123638" y="36524"/>
                  <a:pt x="98473" y="28135"/>
                </a:cubicBezTo>
                <a:cubicBezTo>
                  <a:pt x="49979" y="11970"/>
                  <a:pt x="66755" y="24552"/>
                  <a:pt x="42203" y="0"/>
                </a:cubicBezTo>
              </a:path>
            </a:pathLst>
          </a:cu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 rot="1385312">
            <a:off x="7172807" y="5154707"/>
            <a:ext cx="558701" cy="999394"/>
          </a:xfrm>
          <a:custGeom>
            <a:avLst/>
            <a:gdLst>
              <a:gd name="connsiteX0" fmla="*/ 0 w 558701"/>
              <a:gd name="connsiteY0" fmla="*/ 70338 h 999394"/>
              <a:gd name="connsiteX1" fmla="*/ 56270 w 558701"/>
              <a:gd name="connsiteY1" fmla="*/ 154744 h 999394"/>
              <a:gd name="connsiteX2" fmla="*/ 84406 w 558701"/>
              <a:gd name="connsiteY2" fmla="*/ 196947 h 999394"/>
              <a:gd name="connsiteX3" fmla="*/ 112541 w 558701"/>
              <a:gd name="connsiteY3" fmla="*/ 225083 h 999394"/>
              <a:gd name="connsiteX4" fmla="*/ 126609 w 558701"/>
              <a:gd name="connsiteY4" fmla="*/ 267286 h 999394"/>
              <a:gd name="connsiteX5" fmla="*/ 182880 w 558701"/>
              <a:gd name="connsiteY5" fmla="*/ 337624 h 999394"/>
              <a:gd name="connsiteX6" fmla="*/ 211015 w 558701"/>
              <a:gd name="connsiteY6" fmla="*/ 422030 h 999394"/>
              <a:gd name="connsiteX7" fmla="*/ 225083 w 558701"/>
              <a:gd name="connsiteY7" fmla="*/ 464233 h 999394"/>
              <a:gd name="connsiteX8" fmla="*/ 253218 w 558701"/>
              <a:gd name="connsiteY8" fmla="*/ 492369 h 999394"/>
              <a:gd name="connsiteX9" fmla="*/ 309489 w 558701"/>
              <a:gd name="connsiteY9" fmla="*/ 604910 h 999394"/>
              <a:gd name="connsiteX10" fmla="*/ 281353 w 558701"/>
              <a:gd name="connsiteY10" fmla="*/ 689316 h 999394"/>
              <a:gd name="connsiteX11" fmla="*/ 225083 w 558701"/>
              <a:gd name="connsiteY11" fmla="*/ 759655 h 999394"/>
              <a:gd name="connsiteX12" fmla="*/ 239150 w 558701"/>
              <a:gd name="connsiteY12" fmla="*/ 844061 h 999394"/>
              <a:gd name="connsiteX13" fmla="*/ 267286 w 558701"/>
              <a:gd name="connsiteY13" fmla="*/ 872196 h 999394"/>
              <a:gd name="connsiteX14" fmla="*/ 309489 w 558701"/>
              <a:gd name="connsiteY14" fmla="*/ 844061 h 999394"/>
              <a:gd name="connsiteX15" fmla="*/ 337624 w 558701"/>
              <a:gd name="connsiteY15" fmla="*/ 844061 h 999394"/>
              <a:gd name="connsiteX16" fmla="*/ 365760 w 558701"/>
              <a:gd name="connsiteY16" fmla="*/ 886264 h 999394"/>
              <a:gd name="connsiteX17" fmla="*/ 422030 w 558701"/>
              <a:gd name="connsiteY17" fmla="*/ 998806 h 999394"/>
              <a:gd name="connsiteX18" fmla="*/ 464233 w 558701"/>
              <a:gd name="connsiteY18" fmla="*/ 984738 h 999394"/>
              <a:gd name="connsiteX19" fmla="*/ 464233 w 558701"/>
              <a:gd name="connsiteY19" fmla="*/ 872196 h 999394"/>
              <a:gd name="connsiteX20" fmla="*/ 492369 w 558701"/>
              <a:gd name="connsiteY20" fmla="*/ 928467 h 999394"/>
              <a:gd name="connsiteX21" fmla="*/ 520504 w 558701"/>
              <a:gd name="connsiteY21" fmla="*/ 956603 h 999394"/>
              <a:gd name="connsiteX22" fmla="*/ 548640 w 558701"/>
              <a:gd name="connsiteY22" fmla="*/ 928467 h 999394"/>
              <a:gd name="connsiteX23" fmla="*/ 506436 w 558701"/>
              <a:gd name="connsiteY23" fmla="*/ 604910 h 999394"/>
              <a:gd name="connsiteX24" fmla="*/ 492369 w 558701"/>
              <a:gd name="connsiteY24" fmla="*/ 562707 h 999394"/>
              <a:gd name="connsiteX25" fmla="*/ 464233 w 558701"/>
              <a:gd name="connsiteY25" fmla="*/ 534572 h 999394"/>
              <a:gd name="connsiteX26" fmla="*/ 436098 w 558701"/>
              <a:gd name="connsiteY26" fmla="*/ 450166 h 999394"/>
              <a:gd name="connsiteX27" fmla="*/ 407963 w 558701"/>
              <a:gd name="connsiteY27" fmla="*/ 407963 h 999394"/>
              <a:gd name="connsiteX28" fmla="*/ 393895 w 558701"/>
              <a:gd name="connsiteY28" fmla="*/ 365760 h 999394"/>
              <a:gd name="connsiteX29" fmla="*/ 365760 w 558701"/>
              <a:gd name="connsiteY29" fmla="*/ 323556 h 999394"/>
              <a:gd name="connsiteX30" fmla="*/ 351692 w 558701"/>
              <a:gd name="connsiteY30" fmla="*/ 281353 h 999394"/>
              <a:gd name="connsiteX31" fmla="*/ 323556 w 558701"/>
              <a:gd name="connsiteY31" fmla="*/ 253218 h 999394"/>
              <a:gd name="connsiteX32" fmla="*/ 225083 w 558701"/>
              <a:gd name="connsiteY32" fmla="*/ 140676 h 999394"/>
              <a:gd name="connsiteX33" fmla="*/ 196947 w 558701"/>
              <a:gd name="connsiteY33" fmla="*/ 112541 h 999394"/>
              <a:gd name="connsiteX34" fmla="*/ 154744 w 558701"/>
              <a:gd name="connsiteY34" fmla="*/ 84406 h 999394"/>
              <a:gd name="connsiteX35" fmla="*/ 98473 w 558701"/>
              <a:gd name="connsiteY35" fmla="*/ 28135 h 999394"/>
              <a:gd name="connsiteX36" fmla="*/ 42203 w 558701"/>
              <a:gd name="connsiteY36" fmla="*/ 0 h 999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58701" h="999394">
                <a:moveTo>
                  <a:pt x="0" y="70338"/>
                </a:moveTo>
                <a:lnTo>
                  <a:pt x="56270" y="154744"/>
                </a:lnTo>
                <a:cubicBezTo>
                  <a:pt x="65649" y="168812"/>
                  <a:pt x="72451" y="184991"/>
                  <a:pt x="84406" y="196947"/>
                </a:cubicBezTo>
                <a:lnTo>
                  <a:pt x="112541" y="225083"/>
                </a:lnTo>
                <a:cubicBezTo>
                  <a:pt x="117230" y="239151"/>
                  <a:pt x="119977" y="254023"/>
                  <a:pt x="126609" y="267286"/>
                </a:cubicBezTo>
                <a:cubicBezTo>
                  <a:pt x="144356" y="302781"/>
                  <a:pt x="156709" y="311454"/>
                  <a:pt x="182880" y="337624"/>
                </a:cubicBezTo>
                <a:lnTo>
                  <a:pt x="211015" y="422030"/>
                </a:lnTo>
                <a:cubicBezTo>
                  <a:pt x="215704" y="436098"/>
                  <a:pt x="214598" y="453747"/>
                  <a:pt x="225083" y="464233"/>
                </a:cubicBezTo>
                <a:lnTo>
                  <a:pt x="253218" y="492369"/>
                </a:lnTo>
                <a:cubicBezTo>
                  <a:pt x="285547" y="589358"/>
                  <a:pt x="260382" y="555805"/>
                  <a:pt x="309489" y="604910"/>
                </a:cubicBezTo>
                <a:cubicBezTo>
                  <a:pt x="300110" y="633045"/>
                  <a:pt x="302324" y="668345"/>
                  <a:pt x="281353" y="689316"/>
                </a:cubicBezTo>
                <a:cubicBezTo>
                  <a:pt x="241263" y="729407"/>
                  <a:pt x="260575" y="706416"/>
                  <a:pt x="225083" y="759655"/>
                </a:cubicBezTo>
                <a:cubicBezTo>
                  <a:pt x="229772" y="787790"/>
                  <a:pt x="229135" y="817354"/>
                  <a:pt x="239150" y="844061"/>
                </a:cubicBezTo>
                <a:cubicBezTo>
                  <a:pt x="243807" y="856480"/>
                  <a:pt x="254023" y="872196"/>
                  <a:pt x="267286" y="872196"/>
                </a:cubicBezTo>
                <a:cubicBezTo>
                  <a:pt x="284193" y="872196"/>
                  <a:pt x="295421" y="853439"/>
                  <a:pt x="309489" y="844061"/>
                </a:cubicBezTo>
                <a:cubicBezTo>
                  <a:pt x="334497" y="694005"/>
                  <a:pt x="312615" y="769034"/>
                  <a:pt x="337624" y="844061"/>
                </a:cubicBezTo>
                <a:cubicBezTo>
                  <a:pt x="342971" y="860101"/>
                  <a:pt x="356381" y="872196"/>
                  <a:pt x="365760" y="886264"/>
                </a:cubicBezTo>
                <a:cubicBezTo>
                  <a:pt x="398089" y="983253"/>
                  <a:pt x="372925" y="949699"/>
                  <a:pt x="422030" y="998806"/>
                </a:cubicBezTo>
                <a:cubicBezTo>
                  <a:pt x="436098" y="994117"/>
                  <a:pt x="461978" y="999394"/>
                  <a:pt x="464233" y="984738"/>
                </a:cubicBezTo>
                <a:cubicBezTo>
                  <a:pt x="491987" y="804344"/>
                  <a:pt x="421602" y="758515"/>
                  <a:pt x="464233" y="872196"/>
                </a:cubicBezTo>
                <a:cubicBezTo>
                  <a:pt x="471596" y="891832"/>
                  <a:pt x="480736" y="911018"/>
                  <a:pt x="492369" y="928467"/>
                </a:cubicBezTo>
                <a:cubicBezTo>
                  <a:pt x="499726" y="939503"/>
                  <a:pt x="511126" y="947224"/>
                  <a:pt x="520504" y="956603"/>
                </a:cubicBezTo>
                <a:cubicBezTo>
                  <a:pt x="529883" y="947224"/>
                  <a:pt x="547943" y="941712"/>
                  <a:pt x="548640" y="928467"/>
                </a:cubicBezTo>
                <a:cubicBezTo>
                  <a:pt x="558701" y="737311"/>
                  <a:pt x="550217" y="736252"/>
                  <a:pt x="506436" y="604910"/>
                </a:cubicBezTo>
                <a:cubicBezTo>
                  <a:pt x="501747" y="590842"/>
                  <a:pt x="502855" y="573192"/>
                  <a:pt x="492369" y="562707"/>
                </a:cubicBezTo>
                <a:lnTo>
                  <a:pt x="464233" y="534572"/>
                </a:lnTo>
                <a:cubicBezTo>
                  <a:pt x="454855" y="506437"/>
                  <a:pt x="452549" y="474842"/>
                  <a:pt x="436098" y="450166"/>
                </a:cubicBezTo>
                <a:cubicBezTo>
                  <a:pt x="426720" y="436098"/>
                  <a:pt x="415524" y="423085"/>
                  <a:pt x="407963" y="407963"/>
                </a:cubicBezTo>
                <a:cubicBezTo>
                  <a:pt x="401331" y="394700"/>
                  <a:pt x="400527" y="379023"/>
                  <a:pt x="393895" y="365760"/>
                </a:cubicBezTo>
                <a:cubicBezTo>
                  <a:pt x="386334" y="350637"/>
                  <a:pt x="373321" y="338679"/>
                  <a:pt x="365760" y="323556"/>
                </a:cubicBezTo>
                <a:cubicBezTo>
                  <a:pt x="359128" y="310293"/>
                  <a:pt x="359321" y="294068"/>
                  <a:pt x="351692" y="281353"/>
                </a:cubicBezTo>
                <a:cubicBezTo>
                  <a:pt x="344868" y="269980"/>
                  <a:pt x="331842" y="263575"/>
                  <a:pt x="323556" y="253218"/>
                </a:cubicBezTo>
                <a:cubicBezTo>
                  <a:pt x="230495" y="136893"/>
                  <a:pt x="398636" y="314229"/>
                  <a:pt x="225083" y="140676"/>
                </a:cubicBezTo>
                <a:cubicBezTo>
                  <a:pt x="215704" y="131297"/>
                  <a:pt x="207983" y="119898"/>
                  <a:pt x="196947" y="112541"/>
                </a:cubicBezTo>
                <a:cubicBezTo>
                  <a:pt x="182879" y="103163"/>
                  <a:pt x="167581" y="95409"/>
                  <a:pt x="154744" y="84406"/>
                </a:cubicBezTo>
                <a:cubicBezTo>
                  <a:pt x="134604" y="67143"/>
                  <a:pt x="123638" y="36524"/>
                  <a:pt x="98473" y="28135"/>
                </a:cubicBezTo>
                <a:cubicBezTo>
                  <a:pt x="49979" y="11970"/>
                  <a:pt x="66755" y="24552"/>
                  <a:pt x="42203" y="0"/>
                </a:cubicBezTo>
              </a:path>
            </a:pathLst>
          </a:cu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6877252" y="5973761"/>
            <a:ext cx="588948" cy="309489"/>
          </a:xfrm>
          <a:custGeom>
            <a:avLst/>
            <a:gdLst>
              <a:gd name="connsiteX0" fmla="*/ 387807 w 588948"/>
              <a:gd name="connsiteY0" fmla="*/ 0 h 309489"/>
              <a:gd name="connsiteX1" fmla="*/ 458146 w 588948"/>
              <a:gd name="connsiteY1" fmla="*/ 14067 h 309489"/>
              <a:gd name="connsiteX2" fmla="*/ 514417 w 588948"/>
              <a:gd name="connsiteY2" fmla="*/ 70338 h 309489"/>
              <a:gd name="connsiteX3" fmla="*/ 556620 w 588948"/>
              <a:gd name="connsiteY3" fmla="*/ 98473 h 309489"/>
              <a:gd name="connsiteX4" fmla="*/ 556620 w 588948"/>
              <a:gd name="connsiteY4" fmla="*/ 239150 h 309489"/>
              <a:gd name="connsiteX5" fmla="*/ 514417 w 588948"/>
              <a:gd name="connsiteY5" fmla="*/ 253218 h 309489"/>
              <a:gd name="connsiteX6" fmla="*/ 458146 w 588948"/>
              <a:gd name="connsiteY6" fmla="*/ 239150 h 309489"/>
              <a:gd name="connsiteX7" fmla="*/ 415943 w 588948"/>
              <a:gd name="connsiteY7" fmla="*/ 154744 h 309489"/>
              <a:gd name="connsiteX8" fmla="*/ 387807 w 588948"/>
              <a:gd name="connsiteY8" fmla="*/ 126609 h 309489"/>
              <a:gd name="connsiteX9" fmla="*/ 373740 w 588948"/>
              <a:gd name="connsiteY9" fmla="*/ 267286 h 309489"/>
              <a:gd name="connsiteX10" fmla="*/ 331537 w 588948"/>
              <a:gd name="connsiteY10" fmla="*/ 295421 h 309489"/>
              <a:gd name="connsiteX11" fmla="*/ 303401 w 588948"/>
              <a:gd name="connsiteY11" fmla="*/ 253218 h 309489"/>
              <a:gd name="connsiteX12" fmla="*/ 317469 w 588948"/>
              <a:gd name="connsiteY12" fmla="*/ 168812 h 309489"/>
              <a:gd name="connsiteX13" fmla="*/ 247131 w 588948"/>
              <a:gd name="connsiteY13" fmla="*/ 253218 h 309489"/>
              <a:gd name="connsiteX14" fmla="*/ 218995 w 588948"/>
              <a:gd name="connsiteY14" fmla="*/ 281353 h 309489"/>
              <a:gd name="connsiteX15" fmla="*/ 120521 w 588948"/>
              <a:gd name="connsiteY15" fmla="*/ 309489 h 309489"/>
              <a:gd name="connsiteX16" fmla="*/ 36115 w 588948"/>
              <a:gd name="connsiteY16" fmla="*/ 267286 h 309489"/>
              <a:gd name="connsiteX17" fmla="*/ 22047 w 588948"/>
              <a:gd name="connsiteY17" fmla="*/ 225083 h 309489"/>
              <a:gd name="connsiteX18" fmla="*/ 78318 w 588948"/>
              <a:gd name="connsiteY18" fmla="*/ 70338 h 309489"/>
              <a:gd name="connsiteX19" fmla="*/ 92386 w 588948"/>
              <a:gd name="connsiteY19" fmla="*/ 56270 h 309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88948" h="309489">
                <a:moveTo>
                  <a:pt x="387807" y="0"/>
                </a:moveTo>
                <a:cubicBezTo>
                  <a:pt x="411253" y="4689"/>
                  <a:pt x="437244" y="2455"/>
                  <a:pt x="458146" y="14067"/>
                </a:cubicBezTo>
                <a:cubicBezTo>
                  <a:pt x="481334" y="26949"/>
                  <a:pt x="492346" y="55624"/>
                  <a:pt x="514417" y="70338"/>
                </a:cubicBezTo>
                <a:lnTo>
                  <a:pt x="556620" y="98473"/>
                </a:lnTo>
                <a:cubicBezTo>
                  <a:pt x="573943" y="150445"/>
                  <a:pt x="588948" y="174493"/>
                  <a:pt x="556620" y="239150"/>
                </a:cubicBezTo>
                <a:cubicBezTo>
                  <a:pt x="549988" y="252413"/>
                  <a:pt x="528485" y="248529"/>
                  <a:pt x="514417" y="253218"/>
                </a:cubicBezTo>
                <a:cubicBezTo>
                  <a:pt x="495660" y="248529"/>
                  <a:pt x="474233" y="249875"/>
                  <a:pt x="458146" y="239150"/>
                </a:cubicBezTo>
                <a:cubicBezTo>
                  <a:pt x="422572" y="215434"/>
                  <a:pt x="434668" y="185951"/>
                  <a:pt x="415943" y="154744"/>
                </a:cubicBezTo>
                <a:cubicBezTo>
                  <a:pt x="409119" y="143371"/>
                  <a:pt x="397186" y="135987"/>
                  <a:pt x="387807" y="126609"/>
                </a:cubicBezTo>
                <a:cubicBezTo>
                  <a:pt x="383118" y="173501"/>
                  <a:pt x="388642" y="222578"/>
                  <a:pt x="373740" y="267286"/>
                </a:cubicBezTo>
                <a:cubicBezTo>
                  <a:pt x="368394" y="283326"/>
                  <a:pt x="348116" y="298737"/>
                  <a:pt x="331537" y="295421"/>
                </a:cubicBezTo>
                <a:cubicBezTo>
                  <a:pt x="314958" y="292105"/>
                  <a:pt x="312780" y="267286"/>
                  <a:pt x="303401" y="253218"/>
                </a:cubicBezTo>
                <a:cubicBezTo>
                  <a:pt x="308090" y="225083"/>
                  <a:pt x="333291" y="192545"/>
                  <a:pt x="317469" y="168812"/>
                </a:cubicBezTo>
                <a:cubicBezTo>
                  <a:pt x="308355" y="155141"/>
                  <a:pt x="248021" y="252105"/>
                  <a:pt x="247131" y="253218"/>
                </a:cubicBezTo>
                <a:cubicBezTo>
                  <a:pt x="238845" y="263575"/>
                  <a:pt x="230368" y="274529"/>
                  <a:pt x="218995" y="281353"/>
                </a:cubicBezTo>
                <a:cubicBezTo>
                  <a:pt x="204578" y="290003"/>
                  <a:pt x="131033" y="306861"/>
                  <a:pt x="120521" y="309489"/>
                </a:cubicBezTo>
                <a:cubicBezTo>
                  <a:pt x="92720" y="300222"/>
                  <a:pt x="55948" y="292077"/>
                  <a:pt x="36115" y="267286"/>
                </a:cubicBezTo>
                <a:cubicBezTo>
                  <a:pt x="26852" y="255707"/>
                  <a:pt x="26736" y="239151"/>
                  <a:pt x="22047" y="225083"/>
                </a:cubicBezTo>
                <a:cubicBezTo>
                  <a:pt x="39949" y="63966"/>
                  <a:pt x="0" y="129076"/>
                  <a:pt x="78318" y="70338"/>
                </a:cubicBezTo>
                <a:cubicBezTo>
                  <a:pt x="83623" y="66359"/>
                  <a:pt x="87697" y="60959"/>
                  <a:pt x="92386" y="56270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 rot="2254883">
            <a:off x="6096391" y="5952749"/>
            <a:ext cx="588948" cy="309489"/>
          </a:xfrm>
          <a:custGeom>
            <a:avLst/>
            <a:gdLst>
              <a:gd name="connsiteX0" fmla="*/ 387807 w 588948"/>
              <a:gd name="connsiteY0" fmla="*/ 0 h 309489"/>
              <a:gd name="connsiteX1" fmla="*/ 458146 w 588948"/>
              <a:gd name="connsiteY1" fmla="*/ 14067 h 309489"/>
              <a:gd name="connsiteX2" fmla="*/ 514417 w 588948"/>
              <a:gd name="connsiteY2" fmla="*/ 70338 h 309489"/>
              <a:gd name="connsiteX3" fmla="*/ 556620 w 588948"/>
              <a:gd name="connsiteY3" fmla="*/ 98473 h 309489"/>
              <a:gd name="connsiteX4" fmla="*/ 556620 w 588948"/>
              <a:gd name="connsiteY4" fmla="*/ 239150 h 309489"/>
              <a:gd name="connsiteX5" fmla="*/ 514417 w 588948"/>
              <a:gd name="connsiteY5" fmla="*/ 253218 h 309489"/>
              <a:gd name="connsiteX6" fmla="*/ 458146 w 588948"/>
              <a:gd name="connsiteY6" fmla="*/ 239150 h 309489"/>
              <a:gd name="connsiteX7" fmla="*/ 415943 w 588948"/>
              <a:gd name="connsiteY7" fmla="*/ 154744 h 309489"/>
              <a:gd name="connsiteX8" fmla="*/ 387807 w 588948"/>
              <a:gd name="connsiteY8" fmla="*/ 126609 h 309489"/>
              <a:gd name="connsiteX9" fmla="*/ 373740 w 588948"/>
              <a:gd name="connsiteY9" fmla="*/ 267286 h 309489"/>
              <a:gd name="connsiteX10" fmla="*/ 331537 w 588948"/>
              <a:gd name="connsiteY10" fmla="*/ 295421 h 309489"/>
              <a:gd name="connsiteX11" fmla="*/ 303401 w 588948"/>
              <a:gd name="connsiteY11" fmla="*/ 253218 h 309489"/>
              <a:gd name="connsiteX12" fmla="*/ 317469 w 588948"/>
              <a:gd name="connsiteY12" fmla="*/ 168812 h 309489"/>
              <a:gd name="connsiteX13" fmla="*/ 247131 w 588948"/>
              <a:gd name="connsiteY13" fmla="*/ 253218 h 309489"/>
              <a:gd name="connsiteX14" fmla="*/ 218995 w 588948"/>
              <a:gd name="connsiteY14" fmla="*/ 281353 h 309489"/>
              <a:gd name="connsiteX15" fmla="*/ 120521 w 588948"/>
              <a:gd name="connsiteY15" fmla="*/ 309489 h 309489"/>
              <a:gd name="connsiteX16" fmla="*/ 36115 w 588948"/>
              <a:gd name="connsiteY16" fmla="*/ 267286 h 309489"/>
              <a:gd name="connsiteX17" fmla="*/ 22047 w 588948"/>
              <a:gd name="connsiteY17" fmla="*/ 225083 h 309489"/>
              <a:gd name="connsiteX18" fmla="*/ 78318 w 588948"/>
              <a:gd name="connsiteY18" fmla="*/ 70338 h 309489"/>
              <a:gd name="connsiteX19" fmla="*/ 92386 w 588948"/>
              <a:gd name="connsiteY19" fmla="*/ 56270 h 309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88948" h="309489">
                <a:moveTo>
                  <a:pt x="387807" y="0"/>
                </a:moveTo>
                <a:cubicBezTo>
                  <a:pt x="411253" y="4689"/>
                  <a:pt x="437244" y="2455"/>
                  <a:pt x="458146" y="14067"/>
                </a:cubicBezTo>
                <a:cubicBezTo>
                  <a:pt x="481334" y="26949"/>
                  <a:pt x="492346" y="55624"/>
                  <a:pt x="514417" y="70338"/>
                </a:cubicBezTo>
                <a:lnTo>
                  <a:pt x="556620" y="98473"/>
                </a:lnTo>
                <a:cubicBezTo>
                  <a:pt x="573943" y="150445"/>
                  <a:pt x="588948" y="174493"/>
                  <a:pt x="556620" y="239150"/>
                </a:cubicBezTo>
                <a:cubicBezTo>
                  <a:pt x="549988" y="252413"/>
                  <a:pt x="528485" y="248529"/>
                  <a:pt x="514417" y="253218"/>
                </a:cubicBezTo>
                <a:cubicBezTo>
                  <a:pt x="495660" y="248529"/>
                  <a:pt x="474233" y="249875"/>
                  <a:pt x="458146" y="239150"/>
                </a:cubicBezTo>
                <a:cubicBezTo>
                  <a:pt x="422572" y="215434"/>
                  <a:pt x="434668" y="185951"/>
                  <a:pt x="415943" y="154744"/>
                </a:cubicBezTo>
                <a:cubicBezTo>
                  <a:pt x="409119" y="143371"/>
                  <a:pt x="397186" y="135987"/>
                  <a:pt x="387807" y="126609"/>
                </a:cubicBezTo>
                <a:cubicBezTo>
                  <a:pt x="383118" y="173501"/>
                  <a:pt x="388642" y="222578"/>
                  <a:pt x="373740" y="267286"/>
                </a:cubicBezTo>
                <a:cubicBezTo>
                  <a:pt x="368394" y="283326"/>
                  <a:pt x="348116" y="298737"/>
                  <a:pt x="331537" y="295421"/>
                </a:cubicBezTo>
                <a:cubicBezTo>
                  <a:pt x="314958" y="292105"/>
                  <a:pt x="312780" y="267286"/>
                  <a:pt x="303401" y="253218"/>
                </a:cubicBezTo>
                <a:cubicBezTo>
                  <a:pt x="308090" y="225083"/>
                  <a:pt x="333291" y="192545"/>
                  <a:pt x="317469" y="168812"/>
                </a:cubicBezTo>
                <a:cubicBezTo>
                  <a:pt x="308355" y="155141"/>
                  <a:pt x="248021" y="252105"/>
                  <a:pt x="247131" y="253218"/>
                </a:cubicBezTo>
                <a:cubicBezTo>
                  <a:pt x="238845" y="263575"/>
                  <a:pt x="230368" y="274529"/>
                  <a:pt x="218995" y="281353"/>
                </a:cubicBezTo>
                <a:cubicBezTo>
                  <a:pt x="204578" y="290003"/>
                  <a:pt x="131033" y="306861"/>
                  <a:pt x="120521" y="309489"/>
                </a:cubicBezTo>
                <a:cubicBezTo>
                  <a:pt x="92720" y="300222"/>
                  <a:pt x="55948" y="292077"/>
                  <a:pt x="36115" y="267286"/>
                </a:cubicBezTo>
                <a:cubicBezTo>
                  <a:pt x="26852" y="255707"/>
                  <a:pt x="26736" y="239151"/>
                  <a:pt x="22047" y="225083"/>
                </a:cubicBezTo>
                <a:cubicBezTo>
                  <a:pt x="39949" y="63966"/>
                  <a:pt x="0" y="129076"/>
                  <a:pt x="78318" y="70338"/>
                </a:cubicBezTo>
                <a:cubicBezTo>
                  <a:pt x="83623" y="66359"/>
                  <a:pt x="87697" y="60959"/>
                  <a:pt x="92386" y="56270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/>
          <p:cNvSpPr/>
          <p:nvPr/>
        </p:nvSpPr>
        <p:spPr>
          <a:xfrm>
            <a:off x="7687090" y="5861219"/>
            <a:ext cx="338800" cy="353456"/>
          </a:xfrm>
          <a:custGeom>
            <a:avLst/>
            <a:gdLst>
              <a:gd name="connsiteX0" fmla="*/ 14068 w 338800"/>
              <a:gd name="connsiteY0" fmla="*/ 70339 h 353456"/>
              <a:gd name="connsiteX1" fmla="*/ 0 w 338800"/>
              <a:gd name="connsiteY1" fmla="*/ 112542 h 353456"/>
              <a:gd name="connsiteX2" fmla="*/ 42203 w 338800"/>
              <a:gd name="connsiteY2" fmla="*/ 196948 h 353456"/>
              <a:gd name="connsiteX3" fmla="*/ 84406 w 338800"/>
              <a:gd name="connsiteY3" fmla="*/ 211015 h 353456"/>
              <a:gd name="connsiteX4" fmla="*/ 112542 w 338800"/>
              <a:gd name="connsiteY4" fmla="*/ 182880 h 353456"/>
              <a:gd name="connsiteX5" fmla="*/ 140677 w 338800"/>
              <a:gd name="connsiteY5" fmla="*/ 182880 h 353456"/>
              <a:gd name="connsiteX6" fmla="*/ 154745 w 338800"/>
              <a:gd name="connsiteY6" fmla="*/ 337625 h 353456"/>
              <a:gd name="connsiteX7" fmla="*/ 182880 w 338800"/>
              <a:gd name="connsiteY7" fmla="*/ 295422 h 353456"/>
              <a:gd name="connsiteX8" fmla="*/ 211016 w 338800"/>
              <a:gd name="connsiteY8" fmla="*/ 239151 h 353456"/>
              <a:gd name="connsiteX9" fmla="*/ 225083 w 338800"/>
              <a:gd name="connsiteY9" fmla="*/ 196948 h 353456"/>
              <a:gd name="connsiteX10" fmla="*/ 267286 w 338800"/>
              <a:gd name="connsiteY10" fmla="*/ 182880 h 353456"/>
              <a:gd name="connsiteX11" fmla="*/ 281354 w 338800"/>
              <a:gd name="connsiteY11" fmla="*/ 239151 h 353456"/>
              <a:gd name="connsiteX12" fmla="*/ 337625 w 338800"/>
              <a:gd name="connsiteY12" fmla="*/ 182880 h 353456"/>
              <a:gd name="connsiteX13" fmla="*/ 323557 w 338800"/>
              <a:gd name="connsiteY13" fmla="*/ 56271 h 353456"/>
              <a:gd name="connsiteX14" fmla="*/ 267286 w 338800"/>
              <a:gd name="connsiteY14" fmla="*/ 0 h 353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8800" h="353456">
                <a:moveTo>
                  <a:pt x="14068" y="70339"/>
                </a:moveTo>
                <a:cubicBezTo>
                  <a:pt x="9379" y="84407"/>
                  <a:pt x="0" y="97713"/>
                  <a:pt x="0" y="112542"/>
                </a:cubicBezTo>
                <a:cubicBezTo>
                  <a:pt x="0" y="146930"/>
                  <a:pt x="12255" y="178979"/>
                  <a:pt x="42203" y="196948"/>
                </a:cubicBezTo>
                <a:cubicBezTo>
                  <a:pt x="54918" y="204577"/>
                  <a:pt x="70338" y="206326"/>
                  <a:pt x="84406" y="211015"/>
                </a:cubicBezTo>
                <a:cubicBezTo>
                  <a:pt x="93785" y="201637"/>
                  <a:pt x="105718" y="194253"/>
                  <a:pt x="112542" y="182880"/>
                </a:cubicBezTo>
                <a:cubicBezTo>
                  <a:pt x="136658" y="142688"/>
                  <a:pt x="116560" y="110531"/>
                  <a:pt x="140677" y="182880"/>
                </a:cubicBezTo>
                <a:cubicBezTo>
                  <a:pt x="145366" y="234462"/>
                  <a:pt x="136559" y="289128"/>
                  <a:pt x="154745" y="337625"/>
                </a:cubicBezTo>
                <a:cubicBezTo>
                  <a:pt x="160681" y="353456"/>
                  <a:pt x="174492" y="310102"/>
                  <a:pt x="182880" y="295422"/>
                </a:cubicBezTo>
                <a:cubicBezTo>
                  <a:pt x="193285" y="277214"/>
                  <a:pt x="202755" y="258426"/>
                  <a:pt x="211016" y="239151"/>
                </a:cubicBezTo>
                <a:cubicBezTo>
                  <a:pt x="216857" y="225521"/>
                  <a:pt x="214598" y="207433"/>
                  <a:pt x="225083" y="196948"/>
                </a:cubicBezTo>
                <a:cubicBezTo>
                  <a:pt x="235568" y="186462"/>
                  <a:pt x="253218" y="187569"/>
                  <a:pt x="267286" y="182880"/>
                </a:cubicBezTo>
                <a:cubicBezTo>
                  <a:pt x="271975" y="201637"/>
                  <a:pt x="265887" y="227550"/>
                  <a:pt x="281354" y="239151"/>
                </a:cubicBezTo>
                <a:cubicBezTo>
                  <a:pt x="321368" y="269162"/>
                  <a:pt x="335124" y="190383"/>
                  <a:pt x="337625" y="182880"/>
                </a:cubicBezTo>
                <a:cubicBezTo>
                  <a:pt x="332936" y="140677"/>
                  <a:pt x="338800" y="95903"/>
                  <a:pt x="323557" y="56271"/>
                </a:cubicBezTo>
                <a:cubicBezTo>
                  <a:pt x="314035" y="31513"/>
                  <a:pt x="267286" y="0"/>
                  <a:pt x="267286" y="0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>
            <a:off x="7503281" y="4437112"/>
            <a:ext cx="581491" cy="861446"/>
          </a:xfrm>
          <a:custGeom>
            <a:avLst/>
            <a:gdLst>
              <a:gd name="connsiteX0" fmla="*/ 126609 w 581491"/>
              <a:gd name="connsiteY0" fmla="*/ 858130 h 861446"/>
              <a:gd name="connsiteX1" fmla="*/ 211015 w 581491"/>
              <a:gd name="connsiteY1" fmla="*/ 815927 h 861446"/>
              <a:gd name="connsiteX2" fmla="*/ 239151 w 581491"/>
              <a:gd name="connsiteY2" fmla="*/ 787791 h 861446"/>
              <a:gd name="connsiteX3" fmla="*/ 267286 w 581491"/>
              <a:gd name="connsiteY3" fmla="*/ 745588 h 861446"/>
              <a:gd name="connsiteX4" fmla="*/ 309489 w 581491"/>
              <a:gd name="connsiteY4" fmla="*/ 731520 h 861446"/>
              <a:gd name="connsiteX5" fmla="*/ 337625 w 581491"/>
              <a:gd name="connsiteY5" fmla="*/ 689317 h 861446"/>
              <a:gd name="connsiteX6" fmla="*/ 365760 w 581491"/>
              <a:gd name="connsiteY6" fmla="*/ 633047 h 861446"/>
              <a:gd name="connsiteX7" fmla="*/ 393895 w 581491"/>
              <a:gd name="connsiteY7" fmla="*/ 604911 h 861446"/>
              <a:gd name="connsiteX8" fmla="*/ 436098 w 581491"/>
              <a:gd name="connsiteY8" fmla="*/ 520505 h 861446"/>
              <a:gd name="connsiteX9" fmla="*/ 478302 w 581491"/>
              <a:gd name="connsiteY9" fmla="*/ 450167 h 861446"/>
              <a:gd name="connsiteX10" fmla="*/ 520505 w 581491"/>
              <a:gd name="connsiteY10" fmla="*/ 323557 h 861446"/>
              <a:gd name="connsiteX11" fmla="*/ 534572 w 581491"/>
              <a:gd name="connsiteY11" fmla="*/ 281354 h 861446"/>
              <a:gd name="connsiteX12" fmla="*/ 548640 w 581491"/>
              <a:gd name="connsiteY12" fmla="*/ 225083 h 861446"/>
              <a:gd name="connsiteX13" fmla="*/ 562708 w 581491"/>
              <a:gd name="connsiteY13" fmla="*/ 154745 h 861446"/>
              <a:gd name="connsiteX14" fmla="*/ 576775 w 581491"/>
              <a:gd name="connsiteY14" fmla="*/ 112542 h 861446"/>
              <a:gd name="connsiteX15" fmla="*/ 562708 w 581491"/>
              <a:gd name="connsiteY15" fmla="*/ 28136 h 861446"/>
              <a:gd name="connsiteX16" fmla="*/ 478302 w 581491"/>
              <a:gd name="connsiteY16" fmla="*/ 0 h 861446"/>
              <a:gd name="connsiteX17" fmla="*/ 422031 w 581491"/>
              <a:gd name="connsiteY17" fmla="*/ 112542 h 861446"/>
              <a:gd name="connsiteX18" fmla="*/ 379828 w 581491"/>
              <a:gd name="connsiteY18" fmla="*/ 239151 h 861446"/>
              <a:gd name="connsiteX19" fmla="*/ 337625 w 581491"/>
              <a:gd name="connsiteY19" fmla="*/ 365760 h 861446"/>
              <a:gd name="connsiteX20" fmla="*/ 323557 w 581491"/>
              <a:gd name="connsiteY20" fmla="*/ 407963 h 861446"/>
              <a:gd name="connsiteX21" fmla="*/ 267286 w 581491"/>
              <a:gd name="connsiteY21" fmla="*/ 534573 h 861446"/>
              <a:gd name="connsiteX22" fmla="*/ 239151 w 581491"/>
              <a:gd name="connsiteY22" fmla="*/ 661182 h 861446"/>
              <a:gd name="connsiteX23" fmla="*/ 182880 w 581491"/>
              <a:gd name="connsiteY23" fmla="*/ 717453 h 861446"/>
              <a:gd name="connsiteX24" fmla="*/ 126609 w 581491"/>
              <a:gd name="connsiteY24" fmla="*/ 787791 h 861446"/>
              <a:gd name="connsiteX25" fmla="*/ 42203 w 581491"/>
              <a:gd name="connsiteY25" fmla="*/ 829994 h 861446"/>
              <a:gd name="connsiteX26" fmla="*/ 0 w 581491"/>
              <a:gd name="connsiteY26" fmla="*/ 858130 h 861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81491" h="861446">
                <a:moveTo>
                  <a:pt x="126609" y="858130"/>
                </a:moveTo>
                <a:cubicBezTo>
                  <a:pt x="171183" y="843272"/>
                  <a:pt x="172058" y="847093"/>
                  <a:pt x="211015" y="815927"/>
                </a:cubicBezTo>
                <a:cubicBezTo>
                  <a:pt x="221372" y="807641"/>
                  <a:pt x="230865" y="798148"/>
                  <a:pt x="239151" y="787791"/>
                </a:cubicBezTo>
                <a:cubicBezTo>
                  <a:pt x="249713" y="774589"/>
                  <a:pt x="254084" y="756150"/>
                  <a:pt x="267286" y="745588"/>
                </a:cubicBezTo>
                <a:cubicBezTo>
                  <a:pt x="278865" y="736325"/>
                  <a:pt x="295421" y="736209"/>
                  <a:pt x="309489" y="731520"/>
                </a:cubicBezTo>
                <a:cubicBezTo>
                  <a:pt x="318868" y="717452"/>
                  <a:pt x="329237" y="703997"/>
                  <a:pt x="337625" y="689317"/>
                </a:cubicBezTo>
                <a:cubicBezTo>
                  <a:pt x="348029" y="671109"/>
                  <a:pt x="354128" y="650496"/>
                  <a:pt x="365760" y="633047"/>
                </a:cubicBezTo>
                <a:cubicBezTo>
                  <a:pt x="373117" y="622011"/>
                  <a:pt x="384517" y="614290"/>
                  <a:pt x="393895" y="604911"/>
                </a:cubicBezTo>
                <a:cubicBezTo>
                  <a:pt x="429255" y="498832"/>
                  <a:pt x="381557" y="629587"/>
                  <a:pt x="436098" y="520505"/>
                </a:cubicBezTo>
                <a:cubicBezTo>
                  <a:pt x="472621" y="447460"/>
                  <a:pt x="423348" y="505119"/>
                  <a:pt x="478302" y="450167"/>
                </a:cubicBezTo>
                <a:lnTo>
                  <a:pt x="520505" y="323557"/>
                </a:lnTo>
                <a:cubicBezTo>
                  <a:pt x="525194" y="309489"/>
                  <a:pt x="530975" y="295740"/>
                  <a:pt x="534572" y="281354"/>
                </a:cubicBezTo>
                <a:cubicBezTo>
                  <a:pt x="539261" y="262597"/>
                  <a:pt x="544446" y="243957"/>
                  <a:pt x="548640" y="225083"/>
                </a:cubicBezTo>
                <a:cubicBezTo>
                  <a:pt x="553827" y="201742"/>
                  <a:pt x="556909" y="177941"/>
                  <a:pt x="562708" y="154745"/>
                </a:cubicBezTo>
                <a:cubicBezTo>
                  <a:pt x="566304" y="140359"/>
                  <a:pt x="572086" y="126610"/>
                  <a:pt x="576775" y="112542"/>
                </a:cubicBezTo>
                <a:cubicBezTo>
                  <a:pt x="572086" y="84407"/>
                  <a:pt x="581491" y="49602"/>
                  <a:pt x="562708" y="28136"/>
                </a:cubicBezTo>
                <a:cubicBezTo>
                  <a:pt x="543179" y="5816"/>
                  <a:pt x="478302" y="0"/>
                  <a:pt x="478302" y="0"/>
                </a:cubicBezTo>
                <a:cubicBezTo>
                  <a:pt x="429195" y="49107"/>
                  <a:pt x="454361" y="15553"/>
                  <a:pt x="422031" y="112542"/>
                </a:cubicBezTo>
                <a:lnTo>
                  <a:pt x="379828" y="239151"/>
                </a:lnTo>
                <a:lnTo>
                  <a:pt x="337625" y="365760"/>
                </a:lnTo>
                <a:cubicBezTo>
                  <a:pt x="332936" y="379828"/>
                  <a:pt x="331782" y="395625"/>
                  <a:pt x="323557" y="407963"/>
                </a:cubicBezTo>
                <a:cubicBezTo>
                  <a:pt x="289879" y="458481"/>
                  <a:pt x="281635" y="462828"/>
                  <a:pt x="267286" y="534573"/>
                </a:cubicBezTo>
                <a:cubicBezTo>
                  <a:pt x="266770" y="537151"/>
                  <a:pt x="244992" y="651836"/>
                  <a:pt x="239151" y="661182"/>
                </a:cubicBezTo>
                <a:cubicBezTo>
                  <a:pt x="225092" y="683676"/>
                  <a:pt x="197594" y="695382"/>
                  <a:pt x="182880" y="717453"/>
                </a:cubicBezTo>
                <a:cubicBezTo>
                  <a:pt x="170100" y="736624"/>
                  <a:pt x="148884" y="774426"/>
                  <a:pt x="126609" y="787791"/>
                </a:cubicBezTo>
                <a:cubicBezTo>
                  <a:pt x="22612" y="850189"/>
                  <a:pt x="148912" y="744626"/>
                  <a:pt x="42203" y="829994"/>
                </a:cubicBezTo>
                <a:cubicBezTo>
                  <a:pt x="2889" y="861446"/>
                  <a:pt x="30111" y="858130"/>
                  <a:pt x="0" y="858130"/>
                </a:cubicBezTo>
              </a:path>
            </a:pathLst>
          </a:cu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 rot="20375449">
            <a:off x="218291" y="1635615"/>
            <a:ext cx="5846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MIIIAAAOOUU!!!</a:t>
            </a:r>
            <a:endParaRPr lang="fr-F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1" name="Rectangle 30"/>
          <p:cNvSpPr/>
          <p:nvPr/>
        </p:nvSpPr>
        <p:spPr>
          <a:xfrm rot="1796199">
            <a:off x="4763239" y="2593651"/>
            <a:ext cx="38250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FFFFFFFF!!!</a:t>
            </a:r>
            <a:endParaRPr lang="fr-F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32" name="Image 31" descr="1EDFCF79B950BDC58B168CC22FFEB0_h467_w598_m2_q90_ciRIZaIx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4005064"/>
            <a:ext cx="864096" cy="947167"/>
          </a:xfrm>
          <a:prstGeom prst="rect">
            <a:avLst/>
          </a:prstGeom>
        </p:spPr>
      </p:pic>
      <p:sp>
        <p:nvSpPr>
          <p:cNvPr id="33" name="Bulle ronde 32"/>
          <p:cNvSpPr/>
          <p:nvPr/>
        </p:nvSpPr>
        <p:spPr>
          <a:xfrm>
            <a:off x="2843808" y="1340768"/>
            <a:ext cx="2592288" cy="230425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PTDRRRRR! T’avais un masque? Comment t’es trop moche pour de vrai!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4" name="Bulle ronde 33"/>
          <p:cNvSpPr/>
          <p:nvPr/>
        </p:nvSpPr>
        <p:spPr>
          <a:xfrm>
            <a:off x="4139952" y="1412776"/>
            <a:ext cx="2592288" cy="2304256"/>
          </a:xfrm>
          <a:prstGeom prst="wedgeEllipseCallout">
            <a:avLst>
              <a:gd name="adj1" fmla="val -15234"/>
              <a:gd name="adj2" fmla="val 6439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chemeClr val="tx1"/>
                </a:solidFill>
              </a:rPr>
              <a:t>Ouin</a:t>
            </a:r>
            <a:r>
              <a:rPr lang="fr-FR" dirty="0" smtClean="0">
                <a:solidFill>
                  <a:schemeClr val="tx1"/>
                </a:solidFill>
              </a:rPr>
              <a:t>, </a:t>
            </a:r>
            <a:r>
              <a:rPr lang="fr-FR" dirty="0" err="1" smtClean="0">
                <a:solidFill>
                  <a:schemeClr val="tx1"/>
                </a:solidFill>
              </a:rPr>
              <a:t>ouin</a:t>
            </a:r>
            <a:r>
              <a:rPr lang="fr-FR" dirty="0" smtClean="0">
                <a:solidFill>
                  <a:schemeClr val="tx1"/>
                </a:solidFill>
              </a:rPr>
              <a:t>… Courage! Fuyons! 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78 -0.00324 L 0.32778 -0.0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8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40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0"/>
                            </p:stCondLst>
                            <p:childTnLst>
                              <p:par>
                                <p:cTn id="6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795 -0.02659 C 0.26962 -0.05988 0.29306 -0.08185 0.30191 -0.1089 C 0.30434 -0.1163 0.30313 -0.11722 0.30504 -0.12578 C 0.30764 -0.1378 0.31059 -0.14959 0.31302 -0.16185 C 0.3165 -0.17965 0.31771 -0.19815 0.32413 -0.21457 C 0.32535 -0.22613 0.32552 -0.23445 0.33038 -0.24416 C 0.33264 -0.25341 0.33143 -0.25526 0.33993 -0.24208 C 0.34097 -0.24046 0.3408 -0.23769 0.3415 -0.23584 C 0.34722 -0.22081 0.35191 -0.20393 0.36059 -0.19144 C 0.36615 -0.18335 0.37483 -0.17526 0.37969 -0.16601 C 0.38681 -0.1526 0.39184 -0.13572 0.40018 -0.1237 C 0.40469 -0.11699 0.40972 -0.11098 0.41459 -0.10474 C 0.42066 -0.09665 0.42622 -0.08786 0.43195 -0.07931 C 0.4342 -0.07584 0.43629 -0.07237 0.43837 -0.06867 C 0.43959 -0.06659 0.44219 -0.06012 0.4415 -0.06243 C 0.43681 -0.07815 0.43785 -0.07584 0.43195 -0.08347 C 0.42952 -0.09688 0.4316 -0.08948 0.42413 -0.10474 C 0.42084 -0.11168 0.41997 -0.12023 0.41771 -0.12786 C 0.4165 -0.1422 0.41563 -0.1563 0.41302 -0.17017 C 0.41632 -0.12555 0.41615 -0.08139 0.42084 -0.03699 C 0.42222 -0.02335 0.4224 -0.00994 0.4257 0.00301 C 0.43247 -0.0037 0.43212 -0.00139 0.43525 -0.01179 C 0.43646 -0.01595 0.43837 -0.02428 0.43837 -0.02405 C 0.44097 -0.04532 0.43941 -0.06705 0.44306 -0.08786 C 0.44584 -0.10335 0.45087 -0.11607 0.45573 -0.13017 C 0.45834 -0.13734 0.45799 -0.14613 0.46059 -0.15329 C 0.46268 -0.15907 0.46719 -0.16301 0.47014 -0.16809 C 0.4717 -0.17433 0.47327 -0.18081 0.47483 -0.18705 C 0.47535 -0.18913 0.47639 -0.19353 0.47639 -0.19329 C 0.48472 -0.18312 0.48542 -0.16532 0.48906 -0.15121 C 0.49011 -0.14705 0.49236 -0.1385 0.49236 -0.13827 C 0.49288 -0.13433 0.49341 -0.12994 0.49393 -0.12578 C 0.49497 -0.11884 0.49705 -0.10474 0.49705 -0.10451 C 0.49809 -0.08277 0.49948 -0.06798 0.50191 -0.04763 C 0.50261 -0.06936 0.50191 -0.12694 0.51459 -0.14913 C 0.52205 -0.16231 0.54288 -0.18058 0.54948 -0.18705 C 0.55781 -0.19538 0.56198 -0.20208 0.5717 -0.20624 C 0.58646 -0.18566 0.57552 -0.20301 0.5717 -0.13433 C 0.56997 -0.10312 0.56042 -0.0652 0.54636 -0.03907 C 0.53872 -0.02497 0.51823 -0.02312 0.5066 -0.02012 C 0.50122 -0.01873 0.4908 -0.01387 0.4908 -0.01364 C 0.49549 -0.02428 0.49983 -0.03144 0.5066 -0.03907 C 0.50834 -0.04092 0.5092 -0.04416 0.51129 -0.04555 C 0.51372 -0.04717 0.51667 -0.04694 0.51927 -0.04763 C 0.53906 -0.06543 0.56563 -0.07561 0.58906 -0.08347 C 0.5842 -0.05064 0.5599 -0.04347 0.5415 -0.02659 C 0.52344 -0.01017 0.50591 0.00856 0.4875 0.02428 C 0.48004 -0.00624 0.48004 -0.03861 0.4717 -0.06867 C 0.46875 -0.10405 0.46146 -0.13433 0.44948 -0.16601 C 0.44306 -0.18289 0.43525 -0.20208 0.42084 -0.20832 C 0.41927 -0.2104 0.41806 -0.21295 0.41615 -0.21457 C 0.41476 -0.21572 0.41268 -0.21526 0.41129 -0.21665 C 0.40972 -0.21827 0.40955 -0.2215 0.40816 -0.22312 C 0.40643 -0.2252 0.404 -0.2259 0.40191 -0.22728 C 0.40608 -0.21965 0.40868 -0.20971 0.41459 -0.20416 C 0.45191 -0.16879 0.46927 -0.16139 0.51615 -0.14705 C 0.529 -0.14312 0.54115 -0.13942 0.55417 -0.13642 C 0.56059 -0.13503 0.56684 -0.13364 0.57327 -0.13225 C 0.57639 -0.13156 0.58281 -0.13017 0.58281 -0.12994 C 0.58646 -0.12509 0.59549 -0.11746 0.59549 -0.11722 C 0.5974 -0.10497 0.59983 -0.09318 0.60347 -0.08139 C 0.60295 -0.07722 0.60504 -0.06728 0.60191 -0.06867 C 0.59827 -0.07029 0.59913 -0.07838 0.59861 -0.08347 C 0.59636 -0.10358 0.59584 -0.12462 0.59393 -0.14497 C 0.59531 -0.19329 0.59462 -0.22196 0.62084 -0.25688 C 0.62136 -0.25896 0.6217 -0.26543 0.6224 -0.26335 C 0.62865 -0.24301 0.6224 -0.2148 0.62084 -0.19353 C 0.61841 -0.1126 0.62483 -0.08509 0.59549 -0.02428 C 0.59445 -0.02566 0.59236 -0.02659 0.59236 -0.02867 C 0.59236 -0.03306 0.59479 -0.03699 0.59549 -0.04139 C 0.59688 -0.0511 0.5974 -0.06104 0.59861 -0.07098 C 0.60174 -0.09642 0.61163 -0.11584 0.61771 -0.14058 C 0.62396 -0.16601 0.62743 -0.19306 0.63681 -0.21665 C 0.63733 -0.22012 0.63768 -0.22381 0.63837 -0.22728 C 0.63872 -0.22959 0.64063 -0.23584 0.63993 -0.23376 C 0.63125 -0.20393 0.62656 -0.17295 0.61927 -0.14266 C 0.61146 -0.11006 0.59011 -0.08092 0.57014 -0.06035 C 0.54931 -0.03884 0.56771 -0.06358 0.55104 -0.04347 C 0.54323 -0.03399 0.5375 -0.02358 0.52882 -0.01595 C 0.50174 -0.03006 0.48785 -0.06474 0.48125 -0.10058 C 0.4783 -0.13549 0.47709 -0.15607 0.47969 -0.19561 C 0.47969 -0.19607 0.48351 -0.2111 0.48438 -0.21457 C 0.4849 -0.21665 0.48594 -0.22104 0.48594 -0.22081 C 0.48802 -0.22035 0.4908 -0.22104 0.49236 -0.21896 C 0.49393 -0.21688 0.49271 -0.21295 0.49393 -0.2104 C 0.49497 -0.20832 0.49705 -0.20763 0.49861 -0.20624 C 0.5066 -0.18566 0.51736 -0.16717 0.5257 -0.14705 C 0.53646 -0.12116 0.54983 -0.06289 0.57483 -0.05179 C 0.57118 -0.07676 0.57639 -0.04647 0.56858 -0.07514 C 0.56268 -0.09688 0.55781 -0.11907 0.55104 -0.14058 C 0.54705 -0.15329 0.54531 -0.16116 0.54306 -0.17457 C 0.54184 -0.1815 0.53993 -0.19561 0.53993 -0.19538 C 0.54045 -0.20116 0.53716 -0.21248 0.5415 -0.21248 C 0.54584 -0.21248 0.54393 -0.20139 0.54462 -0.19561 C 0.54653 -0.18196 0.54809 -0.16879 0.55104 -0.15538 C 0.55434 -0.14104 0.55556 -0.12509 0.55903 -0.11098 C 0.55955 -0.10867 0.56129 -0.10705 0.56216 -0.10474 C 0.56875 -0.08694 0.5717 -0.06775 0.58125 -0.05179 C 0.5875 -0.04162 0.59497 -0.03144 0.60191 -0.0222 C 0.60347 -0.02012 0.6066 -0.01595 0.6066 -0.01572 C 0.60712 -0.01387 0.6099 -0.00948 0.60816 -0.00948 C 0.60625 -0.00948 0.60591 -0.01364 0.60504 -0.01595 C 0.6033 -0.02058 0.60347 -0.02081 0.60347 -0.02428 " pathEditMode="relative" rAng="0" ptsTypes="ffffffffffffffffffffffffffffffffffffffffffffffffffffffffffffffffffffffffffffffffffffffffffffffffffffffA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" y="-94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46 -0.003 -0.00555 -0.00023 -0.01736 -0.0104 C -0.01927 -0.01202 -0.02014 -0.01549 -0.02222 -0.01688 C -0.02465 -0.0185 -0.02743 -0.01826 -0.03003 -0.01896 C -0.03819 -0.02936 -0.04618 -0.03514 -0.05712 -0.03792 C -0.0618 -0.04115 -0.06684 -0.04324 -0.07135 -0.04647 C -0.08472 -0.05618 -0.07152 -0.04878 -0.08246 -0.05919 C -0.0868 -0.06335 -0.09236 -0.06543 -0.0967 -0.06959 C -0.1085 -0.08092 -0.11493 -0.0985 -0.12847 -0.10566 C -0.12882 -0.10728 -0.13125 -0.12092 -0.13177 -0.10566 C -0.13489 -0.02243 -0.11406 -0.03376 -0.13802 -0.02312 C -0.14618 -0.03052 -0.14045 -0.02381 -0.146 -0.03584 C -0.15312 -0.05133 -0.15937 -0.06659 -0.16337 -0.08439 C -0.16562 -0.0948 -0.16614 -0.10428 -0.16979 -0.11399 C -0.17864 -0.08208 -0.18125 -0.04185 -0.16666 -0.01272 C -0.1585 -0.02798 -0.16527 -0.04509 -0.16823 -0.06127 C -0.17083 -0.07561 -0.17048 -0.09803 -0.18402 -0.10358 C -0.18767 -0.10497 -0.19149 -0.10497 -0.19514 -0.10566 C -0.20521 -0.10289 -0.21545 -0.10104 -0.22534 -0.09711 C -0.24548 -0.08925 -0.26093 -0.06589 -0.27621 -0.04855 C -0.2835 -0.04023 -0.29166 -0.03422 -0.29843 -0.0252 C -0.31302 -0.03514 -0.31198 -0.04069 -0.31892 -0.05919 C -0.32604 -0.07815 -0.33246 -0.09618 -0.33802 -0.1163 C -0.33923 -0.12809 -0.34166 -0.13665 -0.33958 -0.14798 C -0.3276 -0.13156 -0.31823 -0.11191 -0.30312 -0.09919 C -0.29566 -0.09295 -0.28021 -0.08069 -0.27291 -0.07191 C -0.26562 -0.06312 -0.2592 -0.05364 -0.25225 -0.04439 C -0.25017 -0.04162 -0.24809 -0.03861 -0.246 -0.03584 C -0.24444 -0.03376 -0.24114 -0.02959 -0.24114 -0.02959 C -0.23837 -0.02011 -0.23576 -0.01572 -0.23802 -0.00624 C -0.25277 -0.01248 -0.26857 -0.03214 -0.27934 -0.04231 C -0.28455 -0.0474 -0.28941 -0.05341 -0.29514 -0.05711 C -0.30052 -0.06058 -0.30625 -0.06289 -0.31111 -0.06751 C -0.31909 -0.07491 -0.32639 -0.0837 -0.33333 -0.09295 C -0.33698 -0.0978 -0.34149 -0.10196 -0.34444 -0.10774 C -0.34652 -0.11191 -0.35416 -0.12254 -0.35069 -0.12046 C -0.33507 -0.11121 -0.32031 -0.09988 -0.30468 -0.09087 C -0.28021 -0.07676 -0.25416 -0.06613 -0.22847 -0.05711 C -0.21284 -0.05179 -0.19479 -0.05063 -0.17934 -0.04855 C -0.17396 -0.04786 -0.16337 -0.04647 -0.16337 -0.04647 C -0.15712 -0.04717 -0.15052 -0.04601 -0.14444 -0.04855 C -0.14271 -0.04925 -0.14739 -0.05156 -0.14913 -0.05272 C -0.15382 -0.05595 -0.15868 -0.05826 -0.16337 -0.06127 C -0.1842 -0.07445 -0.17448 -0.07029 -0.1967 -0.08023 C -0.22118 -0.0911 -0.27205 -0.10821 -0.29514 -0.12878 C -0.29271 -0.13896 -0.28732 -0.14451 -0.2809 -0.15006 C -0.23437 -0.13734 -0.27587 -0.15191 -0.24288 -0.13318 C -0.21111 -0.11514 -0.18663 -0.10497 -0.16823 -0.06335 C -0.16666 -0.05456 -0.16389 -0.04647 -0.1618 -0.03792 C -0.16232 -0.03306 -0.16163 -0.02751 -0.16337 -0.02312 C -0.1658 -0.01665 -0.17205 -0.01665 -0.17621 -0.0148 C -0.18628 -0.01063 -0.19583 -0.00855 -0.20625 -0.00624 C -0.21041 -0.00763 -0.2151 -0.00763 -0.21892 -0.0104 C -0.21979 -0.0111 -0.22309 -0.0289 -0.22378 -0.03167 C -0.22257 -0.07052 -0.22882 -0.09503 -0.2 -0.10774 C -0.171 -0.1015 -0.18784 -0.06243 -0.19357 -0.03167 C -0.19462 -0.02081 -0.19375 -0.01456 -0.19843 -0.00624 C -0.20017 -0.003 -0.20208 0 -0.20468 0.00208 C -0.20764 0.00439 -0.21423 0.00648 -0.21423 0.00648 C -0.22135 0.00624 -0.26597 0.01804 -0.27777 -0.00416 C -0.27673 -0.00693 -0.27552 -0.00971 -0.27448 -0.01272 C -0.27378 -0.0148 -0.27448 -0.01965 -0.27291 -0.01896 C -0.27031 -0.01803 -0.26979 -0.01318 -0.26823 -0.0104 C -0.26493 0.00301 -0.26337 0.01549 -0.2618 0.0296 C -0.2592 0.01202 -0.25816 -0.01341 -0.25069 -0.02751 C -0.23993 -0.04786 -0.22899 -0.06774 -0.22222 -0.09087 C -0.22152 -0.09595 -0.21562 -0.13595 -0.22534 -0.1163 C -0.22847 -0.0904 -0.22777 -0.06104 -0.23333 -0.03584 C -0.23472 -0.02913 -0.23784 -0.02335 -0.23958 -0.01688 C -0.24514 0.00301 -0.24253 0.00393 -0.25069 0.02127 C -0.25677 0.03422 -0.26302 0.04254 -0.26666 0.05711 C -0.26458 0.02821 -0.2585 0.00116 -0.25555 -0.02751 C -0.25659 -0.0615 -0.25555 -0.11329 -0.28559 -0.1267 C -0.29861 -0.11561 -0.29253 -0.12347 -0.28732 -0.08231 C -0.2835 -0.05248 -0.27673 -0.02219 -0.26979 0.00648 C -0.26458 -0.0148 -0.26389 -0.03792 -0.25868 -0.05919 C -0.25625 -0.043 -0.25781 -0.02613 -0.25399 -0.0104 C -0.24757 -0.01896 -0.24878 -0.02289 -0.246 -0.03376 C -0.24288 -0.03306 -0.23767 -0.03561 -0.23646 -0.03167 C -0.23316 -0.02035 -0.23611 -0.00763 -0.23489 0.00439 C -0.23402 0.01387 -0.23021 0.02243 -0.22847 0.03168 C -0.2276 0.03653 -0.22951 0.02174 -0.23003 0.01688 C -0.23055 0.01272 -0.23107 0.00856 -0.23177 0.00439 C -0.23229 0.00162 -0.23298 -0.00139 -0.23333 -0.00416 C -0.23611 -0.02243 -0.2335 -0.0111 -0.23646 -0.02312 C -0.23993 -0.0141 -0.24027 -0.00509 -0.24288 0.00439 C -0.24166 0.02451 -0.24097 0.0363 -0.24444 0.05503 C -0.24479 0.05665 -0.24809 0.07006 -0.24913 0.07399 C -0.24965 0.07607 -0.25104 0.08278 -0.25069 0.08046 C -0.24843 0.06243 -0.24774 0.04301 -0.24444 0.02544 C -0.24531 0.00694 -0.24409 -0.01734 -0.25225 -0.03376 C -0.23646 -0.04069 -0.22118 -0.03561 -0.20468 -0.03376 C -0.20746 -0.01873 -0.21059 -0.02682 -0.20781 -0.0104 C -0.20503 -0.02173 -0.20087 -0.02728 -0.21111 -0.03167 C -0.21684 -0.02659 -0.21666 -0.0252 -0.21423 -0.03167 " pathEditMode="relative" ptsTypes="ffffffffffffffffffffffffffffffffffffffffffffffffffffffffffffffffffffffffffffffffffffffffffffffA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8000"/>
                            </p:stCondLst>
                            <p:childTnLst>
                              <p:par>
                                <p:cTn id="96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535 -0.17896 L 0.37535 -0.51191 " pathEditMode="relative" rAng="0" ptsTypes="AA">
                                      <p:cBhvr>
                                        <p:cTn id="9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6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85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40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0" grpId="0"/>
      <p:bldP spid="30" grpId="1"/>
      <p:bldP spid="31" grpId="0"/>
      <p:bldP spid="31" grpId="1"/>
      <p:bldP spid="33" grpId="0" animBg="1"/>
      <p:bldP spid="33" grpId="1" animBg="1"/>
      <p:bldP spid="34" grpId="0" animBg="1"/>
      <p:bldP spid="3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esert_blanc_interdit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Image 15" descr="20140318_1439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3861048"/>
            <a:ext cx="3707904" cy="2780928"/>
          </a:xfrm>
          <a:prstGeom prst="rect">
            <a:avLst/>
          </a:prstGeom>
        </p:spPr>
      </p:pic>
      <p:grpSp>
        <p:nvGrpSpPr>
          <p:cNvPr id="15" name="Groupe 14"/>
          <p:cNvGrpSpPr/>
          <p:nvPr/>
        </p:nvGrpSpPr>
        <p:grpSpPr>
          <a:xfrm>
            <a:off x="4016983" y="4005064"/>
            <a:ext cx="2000604" cy="2074206"/>
            <a:chOff x="4016983" y="4005064"/>
            <a:chExt cx="2000604" cy="2074206"/>
          </a:xfrm>
        </p:grpSpPr>
        <p:sp>
          <p:nvSpPr>
            <p:cNvPr id="6" name="Forme libre 5"/>
            <p:cNvSpPr/>
            <p:nvPr/>
          </p:nvSpPr>
          <p:spPr>
            <a:xfrm>
              <a:off x="4016983" y="4843336"/>
              <a:ext cx="1380241" cy="1235934"/>
            </a:xfrm>
            <a:custGeom>
              <a:avLst/>
              <a:gdLst>
                <a:gd name="connsiteX0" fmla="*/ 379033 w 1380241"/>
                <a:gd name="connsiteY0" fmla="*/ 0 h 1235934"/>
                <a:gd name="connsiteX1" fmla="*/ 336830 w 1380241"/>
                <a:gd name="connsiteY1" fmla="*/ 182880 h 1235934"/>
                <a:gd name="connsiteX2" fmla="*/ 322762 w 1380241"/>
                <a:gd name="connsiteY2" fmla="*/ 225083 h 1235934"/>
                <a:gd name="connsiteX3" fmla="*/ 308695 w 1380241"/>
                <a:gd name="connsiteY3" fmla="*/ 309489 h 1235934"/>
                <a:gd name="connsiteX4" fmla="*/ 294627 w 1380241"/>
                <a:gd name="connsiteY4" fmla="*/ 436098 h 1235934"/>
                <a:gd name="connsiteX5" fmla="*/ 280559 w 1380241"/>
                <a:gd name="connsiteY5" fmla="*/ 492369 h 1235934"/>
                <a:gd name="connsiteX6" fmla="*/ 252424 w 1380241"/>
                <a:gd name="connsiteY6" fmla="*/ 717452 h 1235934"/>
                <a:gd name="connsiteX7" fmla="*/ 238356 w 1380241"/>
                <a:gd name="connsiteY7" fmla="*/ 787790 h 1235934"/>
                <a:gd name="connsiteX8" fmla="*/ 224288 w 1380241"/>
                <a:gd name="connsiteY8" fmla="*/ 829993 h 1235934"/>
                <a:gd name="connsiteX9" fmla="*/ 182085 w 1380241"/>
                <a:gd name="connsiteY9" fmla="*/ 844061 h 1235934"/>
                <a:gd name="connsiteX10" fmla="*/ 55476 w 1380241"/>
                <a:gd name="connsiteY10" fmla="*/ 858129 h 1235934"/>
                <a:gd name="connsiteX11" fmla="*/ 13273 w 1380241"/>
                <a:gd name="connsiteY11" fmla="*/ 886264 h 1235934"/>
                <a:gd name="connsiteX12" fmla="*/ 55476 w 1380241"/>
                <a:gd name="connsiteY12" fmla="*/ 998806 h 1235934"/>
                <a:gd name="connsiteX13" fmla="*/ 97679 w 1380241"/>
                <a:gd name="connsiteY13" fmla="*/ 1026941 h 1235934"/>
                <a:gd name="connsiteX14" fmla="*/ 139882 w 1380241"/>
                <a:gd name="connsiteY14" fmla="*/ 1041009 h 1235934"/>
                <a:gd name="connsiteX15" fmla="*/ 210221 w 1380241"/>
                <a:gd name="connsiteY15" fmla="*/ 1026941 h 1235934"/>
                <a:gd name="connsiteX16" fmla="*/ 182085 w 1380241"/>
                <a:gd name="connsiteY16" fmla="*/ 998806 h 1235934"/>
                <a:gd name="connsiteX17" fmla="*/ 153950 w 1380241"/>
                <a:gd name="connsiteY17" fmla="*/ 1041009 h 1235934"/>
                <a:gd name="connsiteX18" fmla="*/ 153950 w 1380241"/>
                <a:gd name="connsiteY18" fmla="*/ 1139483 h 1235934"/>
                <a:gd name="connsiteX19" fmla="*/ 210221 w 1380241"/>
                <a:gd name="connsiteY19" fmla="*/ 1153550 h 1235934"/>
                <a:gd name="connsiteX20" fmla="*/ 308695 w 1380241"/>
                <a:gd name="connsiteY20" fmla="*/ 1083212 h 1235934"/>
                <a:gd name="connsiteX21" fmla="*/ 322762 w 1380241"/>
                <a:gd name="connsiteY21" fmla="*/ 1167618 h 1235934"/>
                <a:gd name="connsiteX22" fmla="*/ 505642 w 1380241"/>
                <a:gd name="connsiteY22" fmla="*/ 1181686 h 1235934"/>
                <a:gd name="connsiteX23" fmla="*/ 533778 w 1380241"/>
                <a:gd name="connsiteY23" fmla="*/ 1153550 h 1235934"/>
                <a:gd name="connsiteX24" fmla="*/ 533778 w 1380241"/>
                <a:gd name="connsiteY24" fmla="*/ 1012873 h 1235934"/>
                <a:gd name="connsiteX25" fmla="*/ 505642 w 1380241"/>
                <a:gd name="connsiteY25" fmla="*/ 984738 h 1235934"/>
                <a:gd name="connsiteX26" fmla="*/ 491575 w 1380241"/>
                <a:gd name="connsiteY26" fmla="*/ 942535 h 1235934"/>
                <a:gd name="connsiteX27" fmla="*/ 519710 w 1380241"/>
                <a:gd name="connsiteY27" fmla="*/ 801858 h 1235934"/>
                <a:gd name="connsiteX28" fmla="*/ 547845 w 1380241"/>
                <a:gd name="connsiteY28" fmla="*/ 759655 h 1235934"/>
                <a:gd name="connsiteX29" fmla="*/ 590048 w 1380241"/>
                <a:gd name="connsiteY29" fmla="*/ 407963 h 1235934"/>
                <a:gd name="connsiteX30" fmla="*/ 590048 w 1380241"/>
                <a:gd name="connsiteY30" fmla="*/ 407963 h 1235934"/>
                <a:gd name="connsiteX31" fmla="*/ 632251 w 1380241"/>
                <a:gd name="connsiteY31" fmla="*/ 295421 h 1235934"/>
                <a:gd name="connsiteX32" fmla="*/ 674455 w 1380241"/>
                <a:gd name="connsiteY32" fmla="*/ 281353 h 1235934"/>
                <a:gd name="connsiteX33" fmla="*/ 786996 w 1380241"/>
                <a:gd name="connsiteY33" fmla="*/ 295421 h 1235934"/>
                <a:gd name="connsiteX34" fmla="*/ 829199 w 1380241"/>
                <a:gd name="connsiteY34" fmla="*/ 309489 h 1235934"/>
                <a:gd name="connsiteX35" fmla="*/ 857335 w 1380241"/>
                <a:gd name="connsiteY35" fmla="*/ 393895 h 1235934"/>
                <a:gd name="connsiteX36" fmla="*/ 871402 w 1380241"/>
                <a:gd name="connsiteY36" fmla="*/ 436098 h 1235934"/>
                <a:gd name="connsiteX37" fmla="*/ 885470 w 1380241"/>
                <a:gd name="connsiteY37" fmla="*/ 773723 h 1235934"/>
                <a:gd name="connsiteX38" fmla="*/ 913605 w 1380241"/>
                <a:gd name="connsiteY38" fmla="*/ 858129 h 1235934"/>
                <a:gd name="connsiteX39" fmla="*/ 885470 w 1380241"/>
                <a:gd name="connsiteY39" fmla="*/ 970670 h 1235934"/>
                <a:gd name="connsiteX40" fmla="*/ 871402 w 1380241"/>
                <a:gd name="connsiteY40" fmla="*/ 1012873 h 1235934"/>
                <a:gd name="connsiteX41" fmla="*/ 843267 w 1380241"/>
                <a:gd name="connsiteY41" fmla="*/ 1041009 h 1235934"/>
                <a:gd name="connsiteX42" fmla="*/ 829199 w 1380241"/>
                <a:gd name="connsiteY42" fmla="*/ 1083212 h 1235934"/>
                <a:gd name="connsiteX43" fmla="*/ 843267 w 1380241"/>
                <a:gd name="connsiteY43" fmla="*/ 1167618 h 1235934"/>
                <a:gd name="connsiteX44" fmla="*/ 927673 w 1380241"/>
                <a:gd name="connsiteY44" fmla="*/ 1209821 h 1235934"/>
                <a:gd name="connsiteX45" fmla="*/ 969876 w 1380241"/>
                <a:gd name="connsiteY45" fmla="*/ 1195753 h 1235934"/>
                <a:gd name="connsiteX46" fmla="*/ 1040215 w 1380241"/>
                <a:gd name="connsiteY46" fmla="*/ 1069144 h 1235934"/>
                <a:gd name="connsiteX47" fmla="*/ 1026147 w 1380241"/>
                <a:gd name="connsiteY47" fmla="*/ 1026941 h 1235934"/>
                <a:gd name="connsiteX48" fmla="*/ 969876 w 1380241"/>
                <a:gd name="connsiteY48" fmla="*/ 1097280 h 1235934"/>
                <a:gd name="connsiteX49" fmla="*/ 1026147 w 1380241"/>
                <a:gd name="connsiteY49" fmla="*/ 1181686 h 1235934"/>
                <a:gd name="connsiteX50" fmla="*/ 1068350 w 1380241"/>
                <a:gd name="connsiteY50" fmla="*/ 1195753 h 1235934"/>
                <a:gd name="connsiteX51" fmla="*/ 1138688 w 1380241"/>
                <a:gd name="connsiteY51" fmla="*/ 1181686 h 1235934"/>
                <a:gd name="connsiteX52" fmla="*/ 1138688 w 1380241"/>
                <a:gd name="connsiteY52" fmla="*/ 1069144 h 1235934"/>
                <a:gd name="connsiteX53" fmla="*/ 1166824 w 1380241"/>
                <a:gd name="connsiteY53" fmla="*/ 1097280 h 1235934"/>
                <a:gd name="connsiteX54" fmla="*/ 1251230 w 1380241"/>
                <a:gd name="connsiteY54" fmla="*/ 1153550 h 1235934"/>
                <a:gd name="connsiteX55" fmla="*/ 1349704 w 1380241"/>
                <a:gd name="connsiteY55" fmla="*/ 1139483 h 1235934"/>
                <a:gd name="connsiteX56" fmla="*/ 1377839 w 1380241"/>
                <a:gd name="connsiteY56" fmla="*/ 1111347 h 1235934"/>
                <a:gd name="connsiteX57" fmla="*/ 1349704 w 1380241"/>
                <a:gd name="connsiteY57" fmla="*/ 970670 h 1235934"/>
                <a:gd name="connsiteX58" fmla="*/ 1335636 w 1380241"/>
                <a:gd name="connsiteY58" fmla="*/ 928467 h 1235934"/>
                <a:gd name="connsiteX59" fmla="*/ 1293433 w 1380241"/>
                <a:gd name="connsiteY59" fmla="*/ 914400 h 1235934"/>
                <a:gd name="connsiteX60" fmla="*/ 1251230 w 1380241"/>
                <a:gd name="connsiteY60" fmla="*/ 886264 h 1235934"/>
                <a:gd name="connsiteX61" fmla="*/ 1209027 w 1380241"/>
                <a:gd name="connsiteY61" fmla="*/ 872197 h 1235934"/>
                <a:gd name="connsiteX62" fmla="*/ 1180891 w 1380241"/>
                <a:gd name="connsiteY62" fmla="*/ 844061 h 1235934"/>
                <a:gd name="connsiteX63" fmla="*/ 1166824 w 1380241"/>
                <a:gd name="connsiteY63" fmla="*/ 267286 h 1235934"/>
                <a:gd name="connsiteX64" fmla="*/ 1138688 w 1380241"/>
                <a:gd name="connsiteY64" fmla="*/ 182880 h 1235934"/>
                <a:gd name="connsiteX65" fmla="*/ 1110553 w 1380241"/>
                <a:gd name="connsiteY65" fmla="*/ 28135 h 1235934"/>
                <a:gd name="connsiteX66" fmla="*/ 857335 w 1380241"/>
                <a:gd name="connsiteY66" fmla="*/ 42203 h 1235934"/>
                <a:gd name="connsiteX67" fmla="*/ 772928 w 1380241"/>
                <a:gd name="connsiteY67" fmla="*/ 70338 h 1235934"/>
                <a:gd name="connsiteX68" fmla="*/ 449371 w 1380241"/>
                <a:gd name="connsiteY68" fmla="*/ 56270 h 1235934"/>
                <a:gd name="connsiteX69" fmla="*/ 364965 w 1380241"/>
                <a:gd name="connsiteY69" fmla="*/ 28135 h 1235934"/>
                <a:gd name="connsiteX70" fmla="*/ 421236 w 1380241"/>
                <a:gd name="connsiteY70" fmla="*/ 28135 h 1235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380241" h="1235934">
                  <a:moveTo>
                    <a:pt x="379033" y="0"/>
                  </a:moveTo>
                  <a:cubicBezTo>
                    <a:pt x="367875" y="55791"/>
                    <a:pt x="353794" y="131989"/>
                    <a:pt x="336830" y="182880"/>
                  </a:cubicBezTo>
                  <a:lnTo>
                    <a:pt x="322762" y="225083"/>
                  </a:lnTo>
                  <a:cubicBezTo>
                    <a:pt x="318073" y="253218"/>
                    <a:pt x="312465" y="281216"/>
                    <a:pt x="308695" y="309489"/>
                  </a:cubicBezTo>
                  <a:cubicBezTo>
                    <a:pt x="303083" y="351579"/>
                    <a:pt x="301084" y="394129"/>
                    <a:pt x="294627" y="436098"/>
                  </a:cubicBezTo>
                  <a:cubicBezTo>
                    <a:pt x="291687" y="455207"/>
                    <a:pt x="285248" y="473612"/>
                    <a:pt x="280559" y="492369"/>
                  </a:cubicBezTo>
                  <a:cubicBezTo>
                    <a:pt x="271401" y="574792"/>
                    <a:pt x="265803" y="637179"/>
                    <a:pt x="252424" y="717452"/>
                  </a:cubicBezTo>
                  <a:cubicBezTo>
                    <a:pt x="248493" y="741037"/>
                    <a:pt x="244155" y="764594"/>
                    <a:pt x="238356" y="787790"/>
                  </a:cubicBezTo>
                  <a:cubicBezTo>
                    <a:pt x="234759" y="802176"/>
                    <a:pt x="234773" y="819508"/>
                    <a:pt x="224288" y="829993"/>
                  </a:cubicBezTo>
                  <a:cubicBezTo>
                    <a:pt x="213803" y="840478"/>
                    <a:pt x="196712" y="841623"/>
                    <a:pt x="182085" y="844061"/>
                  </a:cubicBezTo>
                  <a:cubicBezTo>
                    <a:pt x="140200" y="851042"/>
                    <a:pt x="97679" y="853440"/>
                    <a:pt x="55476" y="858129"/>
                  </a:cubicBezTo>
                  <a:cubicBezTo>
                    <a:pt x="41408" y="867507"/>
                    <a:pt x="17374" y="869862"/>
                    <a:pt x="13273" y="886264"/>
                  </a:cubicBezTo>
                  <a:cubicBezTo>
                    <a:pt x="0" y="939356"/>
                    <a:pt x="20900" y="971145"/>
                    <a:pt x="55476" y="998806"/>
                  </a:cubicBezTo>
                  <a:cubicBezTo>
                    <a:pt x="68678" y="1009368"/>
                    <a:pt x="82557" y="1019380"/>
                    <a:pt x="97679" y="1026941"/>
                  </a:cubicBezTo>
                  <a:cubicBezTo>
                    <a:pt x="110942" y="1033573"/>
                    <a:pt x="125814" y="1036320"/>
                    <a:pt x="139882" y="1041009"/>
                  </a:cubicBezTo>
                  <a:cubicBezTo>
                    <a:pt x="163328" y="1036320"/>
                    <a:pt x="193314" y="1043848"/>
                    <a:pt x="210221" y="1026941"/>
                  </a:cubicBezTo>
                  <a:cubicBezTo>
                    <a:pt x="219600" y="1017562"/>
                    <a:pt x="194952" y="995589"/>
                    <a:pt x="182085" y="998806"/>
                  </a:cubicBezTo>
                  <a:cubicBezTo>
                    <a:pt x="165683" y="1002907"/>
                    <a:pt x="163328" y="1026941"/>
                    <a:pt x="153950" y="1041009"/>
                  </a:cubicBezTo>
                  <a:cubicBezTo>
                    <a:pt x="148346" y="1063424"/>
                    <a:pt x="124518" y="1115938"/>
                    <a:pt x="153950" y="1139483"/>
                  </a:cubicBezTo>
                  <a:cubicBezTo>
                    <a:pt x="169048" y="1151561"/>
                    <a:pt x="191464" y="1148861"/>
                    <a:pt x="210221" y="1153550"/>
                  </a:cubicBezTo>
                  <a:cubicBezTo>
                    <a:pt x="308695" y="1120726"/>
                    <a:pt x="285248" y="1153550"/>
                    <a:pt x="308695" y="1083212"/>
                  </a:cubicBezTo>
                  <a:cubicBezTo>
                    <a:pt x="313384" y="1111347"/>
                    <a:pt x="312747" y="1140911"/>
                    <a:pt x="322762" y="1167618"/>
                  </a:cubicBezTo>
                  <a:cubicBezTo>
                    <a:pt x="348381" y="1235934"/>
                    <a:pt x="490542" y="1183059"/>
                    <a:pt x="505642" y="1181686"/>
                  </a:cubicBezTo>
                  <a:cubicBezTo>
                    <a:pt x="515021" y="1172307"/>
                    <a:pt x="526954" y="1164923"/>
                    <a:pt x="533778" y="1153550"/>
                  </a:cubicBezTo>
                  <a:cubicBezTo>
                    <a:pt x="559149" y="1111265"/>
                    <a:pt x="548111" y="1055871"/>
                    <a:pt x="533778" y="1012873"/>
                  </a:cubicBezTo>
                  <a:cubicBezTo>
                    <a:pt x="529584" y="1000290"/>
                    <a:pt x="515021" y="994116"/>
                    <a:pt x="505642" y="984738"/>
                  </a:cubicBezTo>
                  <a:cubicBezTo>
                    <a:pt x="500953" y="970670"/>
                    <a:pt x="491575" y="957364"/>
                    <a:pt x="491575" y="942535"/>
                  </a:cubicBezTo>
                  <a:cubicBezTo>
                    <a:pt x="491575" y="916609"/>
                    <a:pt x="502385" y="836508"/>
                    <a:pt x="519710" y="801858"/>
                  </a:cubicBezTo>
                  <a:cubicBezTo>
                    <a:pt x="527271" y="786736"/>
                    <a:pt x="538467" y="773723"/>
                    <a:pt x="547845" y="759655"/>
                  </a:cubicBezTo>
                  <a:cubicBezTo>
                    <a:pt x="563472" y="462753"/>
                    <a:pt x="533700" y="577009"/>
                    <a:pt x="590048" y="407963"/>
                  </a:cubicBezTo>
                  <a:lnTo>
                    <a:pt x="590048" y="407963"/>
                  </a:lnTo>
                  <a:cubicBezTo>
                    <a:pt x="597674" y="369836"/>
                    <a:pt x="597753" y="323019"/>
                    <a:pt x="632251" y="295421"/>
                  </a:cubicBezTo>
                  <a:cubicBezTo>
                    <a:pt x="643830" y="286157"/>
                    <a:pt x="660387" y="286042"/>
                    <a:pt x="674455" y="281353"/>
                  </a:cubicBezTo>
                  <a:cubicBezTo>
                    <a:pt x="711969" y="286042"/>
                    <a:pt x="749800" y="288658"/>
                    <a:pt x="786996" y="295421"/>
                  </a:cubicBezTo>
                  <a:cubicBezTo>
                    <a:pt x="801585" y="298074"/>
                    <a:pt x="820580" y="297422"/>
                    <a:pt x="829199" y="309489"/>
                  </a:cubicBezTo>
                  <a:cubicBezTo>
                    <a:pt x="846437" y="333622"/>
                    <a:pt x="847957" y="365760"/>
                    <a:pt x="857335" y="393895"/>
                  </a:cubicBezTo>
                  <a:lnTo>
                    <a:pt x="871402" y="436098"/>
                  </a:lnTo>
                  <a:cubicBezTo>
                    <a:pt x="876091" y="548640"/>
                    <a:pt x="874262" y="661643"/>
                    <a:pt x="885470" y="773723"/>
                  </a:cubicBezTo>
                  <a:cubicBezTo>
                    <a:pt x="888421" y="803233"/>
                    <a:pt x="913605" y="858129"/>
                    <a:pt x="913605" y="858129"/>
                  </a:cubicBezTo>
                  <a:cubicBezTo>
                    <a:pt x="904227" y="895643"/>
                    <a:pt x="897698" y="933986"/>
                    <a:pt x="885470" y="970670"/>
                  </a:cubicBezTo>
                  <a:cubicBezTo>
                    <a:pt x="880781" y="984738"/>
                    <a:pt x="879031" y="1000157"/>
                    <a:pt x="871402" y="1012873"/>
                  </a:cubicBezTo>
                  <a:cubicBezTo>
                    <a:pt x="864578" y="1024246"/>
                    <a:pt x="852645" y="1031630"/>
                    <a:pt x="843267" y="1041009"/>
                  </a:cubicBezTo>
                  <a:cubicBezTo>
                    <a:pt x="838578" y="1055077"/>
                    <a:pt x="829199" y="1068383"/>
                    <a:pt x="829199" y="1083212"/>
                  </a:cubicBezTo>
                  <a:cubicBezTo>
                    <a:pt x="829199" y="1111735"/>
                    <a:pt x="830511" y="1142106"/>
                    <a:pt x="843267" y="1167618"/>
                  </a:cubicBezTo>
                  <a:cubicBezTo>
                    <a:pt x="854175" y="1189434"/>
                    <a:pt x="907700" y="1203163"/>
                    <a:pt x="927673" y="1209821"/>
                  </a:cubicBezTo>
                  <a:cubicBezTo>
                    <a:pt x="941741" y="1205132"/>
                    <a:pt x="959391" y="1206238"/>
                    <a:pt x="969876" y="1195753"/>
                  </a:cubicBezTo>
                  <a:cubicBezTo>
                    <a:pt x="1018248" y="1147381"/>
                    <a:pt x="1022525" y="1122214"/>
                    <a:pt x="1040215" y="1069144"/>
                  </a:cubicBezTo>
                  <a:cubicBezTo>
                    <a:pt x="1035526" y="1055076"/>
                    <a:pt x="1040533" y="1030537"/>
                    <a:pt x="1026147" y="1026941"/>
                  </a:cubicBezTo>
                  <a:cubicBezTo>
                    <a:pt x="986990" y="1017152"/>
                    <a:pt x="975798" y="1079514"/>
                    <a:pt x="969876" y="1097280"/>
                  </a:cubicBezTo>
                  <a:cubicBezTo>
                    <a:pt x="984625" y="1141526"/>
                    <a:pt x="980986" y="1151579"/>
                    <a:pt x="1026147" y="1181686"/>
                  </a:cubicBezTo>
                  <a:cubicBezTo>
                    <a:pt x="1038485" y="1189911"/>
                    <a:pt x="1054282" y="1191064"/>
                    <a:pt x="1068350" y="1195753"/>
                  </a:cubicBezTo>
                  <a:cubicBezTo>
                    <a:pt x="1091796" y="1191064"/>
                    <a:pt x="1118793" y="1194949"/>
                    <a:pt x="1138688" y="1181686"/>
                  </a:cubicBezTo>
                  <a:cubicBezTo>
                    <a:pt x="1174785" y="1157622"/>
                    <a:pt x="1132336" y="1088199"/>
                    <a:pt x="1138688" y="1069144"/>
                  </a:cubicBezTo>
                  <a:cubicBezTo>
                    <a:pt x="1142882" y="1056561"/>
                    <a:pt x="1156213" y="1089322"/>
                    <a:pt x="1166824" y="1097280"/>
                  </a:cubicBezTo>
                  <a:cubicBezTo>
                    <a:pt x="1193876" y="1117569"/>
                    <a:pt x="1251230" y="1153550"/>
                    <a:pt x="1251230" y="1153550"/>
                  </a:cubicBezTo>
                  <a:cubicBezTo>
                    <a:pt x="1284055" y="1148861"/>
                    <a:pt x="1318248" y="1149968"/>
                    <a:pt x="1349704" y="1139483"/>
                  </a:cubicBezTo>
                  <a:cubicBezTo>
                    <a:pt x="1362287" y="1135289"/>
                    <a:pt x="1376194" y="1124508"/>
                    <a:pt x="1377839" y="1111347"/>
                  </a:cubicBezTo>
                  <a:cubicBezTo>
                    <a:pt x="1380241" y="1092127"/>
                    <a:pt x="1357370" y="997501"/>
                    <a:pt x="1349704" y="970670"/>
                  </a:cubicBezTo>
                  <a:cubicBezTo>
                    <a:pt x="1345630" y="956412"/>
                    <a:pt x="1346122" y="938952"/>
                    <a:pt x="1335636" y="928467"/>
                  </a:cubicBezTo>
                  <a:cubicBezTo>
                    <a:pt x="1325151" y="917982"/>
                    <a:pt x="1307501" y="919089"/>
                    <a:pt x="1293433" y="914400"/>
                  </a:cubicBezTo>
                  <a:cubicBezTo>
                    <a:pt x="1279365" y="905021"/>
                    <a:pt x="1266352" y="893825"/>
                    <a:pt x="1251230" y="886264"/>
                  </a:cubicBezTo>
                  <a:cubicBezTo>
                    <a:pt x="1237967" y="879632"/>
                    <a:pt x="1221742" y="879826"/>
                    <a:pt x="1209027" y="872197"/>
                  </a:cubicBezTo>
                  <a:cubicBezTo>
                    <a:pt x="1197654" y="865373"/>
                    <a:pt x="1190270" y="853440"/>
                    <a:pt x="1180891" y="844061"/>
                  </a:cubicBezTo>
                  <a:cubicBezTo>
                    <a:pt x="1176202" y="651803"/>
                    <a:pt x="1179075" y="459211"/>
                    <a:pt x="1166824" y="267286"/>
                  </a:cubicBezTo>
                  <a:cubicBezTo>
                    <a:pt x="1164935" y="237689"/>
                    <a:pt x="1144504" y="211961"/>
                    <a:pt x="1138688" y="182880"/>
                  </a:cubicBezTo>
                  <a:cubicBezTo>
                    <a:pt x="1119027" y="84571"/>
                    <a:pt x="1128552" y="136126"/>
                    <a:pt x="1110553" y="28135"/>
                  </a:cubicBezTo>
                  <a:cubicBezTo>
                    <a:pt x="1026147" y="32824"/>
                    <a:pt x="941218" y="31718"/>
                    <a:pt x="857335" y="42203"/>
                  </a:cubicBezTo>
                  <a:cubicBezTo>
                    <a:pt x="827906" y="45882"/>
                    <a:pt x="772928" y="70338"/>
                    <a:pt x="772928" y="70338"/>
                  </a:cubicBezTo>
                  <a:cubicBezTo>
                    <a:pt x="665076" y="65649"/>
                    <a:pt x="556752" y="67378"/>
                    <a:pt x="449371" y="56270"/>
                  </a:cubicBezTo>
                  <a:cubicBezTo>
                    <a:pt x="419871" y="53218"/>
                    <a:pt x="335308" y="28135"/>
                    <a:pt x="364965" y="28135"/>
                  </a:cubicBezTo>
                  <a:lnTo>
                    <a:pt x="421236" y="28135"/>
                  </a:ln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 rot="19256992">
              <a:off x="4946787" y="4719122"/>
              <a:ext cx="705523" cy="754196"/>
            </a:xfrm>
            <a:custGeom>
              <a:avLst/>
              <a:gdLst>
                <a:gd name="connsiteX0" fmla="*/ 95184 w 705523"/>
                <a:gd name="connsiteY0" fmla="*/ 492369 h 754196"/>
                <a:gd name="connsiteX1" fmla="*/ 179590 w 705523"/>
                <a:gd name="connsiteY1" fmla="*/ 548640 h 754196"/>
                <a:gd name="connsiteX2" fmla="*/ 306199 w 705523"/>
                <a:gd name="connsiteY2" fmla="*/ 647114 h 754196"/>
                <a:gd name="connsiteX3" fmla="*/ 348402 w 705523"/>
                <a:gd name="connsiteY3" fmla="*/ 675249 h 754196"/>
                <a:gd name="connsiteX4" fmla="*/ 475011 w 705523"/>
                <a:gd name="connsiteY4" fmla="*/ 717452 h 754196"/>
                <a:gd name="connsiteX5" fmla="*/ 517214 w 705523"/>
                <a:gd name="connsiteY5" fmla="*/ 731520 h 754196"/>
                <a:gd name="connsiteX6" fmla="*/ 686027 w 705523"/>
                <a:gd name="connsiteY6" fmla="*/ 675249 h 754196"/>
                <a:gd name="connsiteX7" fmla="*/ 700094 w 705523"/>
                <a:gd name="connsiteY7" fmla="*/ 604911 h 754196"/>
                <a:gd name="connsiteX8" fmla="*/ 671959 w 705523"/>
                <a:gd name="connsiteY8" fmla="*/ 351692 h 754196"/>
                <a:gd name="connsiteX9" fmla="*/ 643824 w 705523"/>
                <a:gd name="connsiteY9" fmla="*/ 309489 h 754196"/>
                <a:gd name="connsiteX10" fmla="*/ 573485 w 705523"/>
                <a:gd name="connsiteY10" fmla="*/ 253218 h 754196"/>
                <a:gd name="connsiteX11" fmla="*/ 545350 w 705523"/>
                <a:gd name="connsiteY11" fmla="*/ 211015 h 754196"/>
                <a:gd name="connsiteX12" fmla="*/ 489079 w 705523"/>
                <a:gd name="connsiteY12" fmla="*/ 154744 h 754196"/>
                <a:gd name="connsiteX13" fmla="*/ 446876 w 705523"/>
                <a:gd name="connsiteY13" fmla="*/ 112541 h 754196"/>
                <a:gd name="connsiteX14" fmla="*/ 390605 w 705523"/>
                <a:gd name="connsiteY14" fmla="*/ 42203 h 754196"/>
                <a:gd name="connsiteX15" fmla="*/ 348402 w 705523"/>
                <a:gd name="connsiteY15" fmla="*/ 28135 h 754196"/>
                <a:gd name="connsiteX16" fmla="*/ 306199 w 705523"/>
                <a:gd name="connsiteY16" fmla="*/ 0 h 754196"/>
                <a:gd name="connsiteX17" fmla="*/ 109251 w 705523"/>
                <a:gd name="connsiteY17" fmla="*/ 28135 h 754196"/>
                <a:gd name="connsiteX18" fmla="*/ 67048 w 705523"/>
                <a:gd name="connsiteY18" fmla="*/ 56271 h 754196"/>
                <a:gd name="connsiteX19" fmla="*/ 38913 w 705523"/>
                <a:gd name="connsiteY19" fmla="*/ 140677 h 754196"/>
                <a:gd name="connsiteX20" fmla="*/ 24845 w 705523"/>
                <a:gd name="connsiteY20" fmla="*/ 182880 h 754196"/>
                <a:gd name="connsiteX21" fmla="*/ 52981 w 705523"/>
                <a:gd name="connsiteY21" fmla="*/ 281354 h 754196"/>
                <a:gd name="connsiteX22" fmla="*/ 95184 w 705523"/>
                <a:gd name="connsiteY22" fmla="*/ 407963 h 754196"/>
                <a:gd name="connsiteX23" fmla="*/ 123319 w 705523"/>
                <a:gd name="connsiteY23" fmla="*/ 492369 h 754196"/>
                <a:gd name="connsiteX24" fmla="*/ 151454 w 705523"/>
                <a:gd name="connsiteY24" fmla="*/ 520504 h 754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05523" h="754196">
                  <a:moveTo>
                    <a:pt x="95184" y="492369"/>
                  </a:moveTo>
                  <a:cubicBezTo>
                    <a:pt x="123319" y="511126"/>
                    <a:pt x="155680" y="524730"/>
                    <a:pt x="179590" y="548640"/>
                  </a:cubicBezTo>
                  <a:cubicBezTo>
                    <a:pt x="245703" y="614753"/>
                    <a:pt x="205241" y="579809"/>
                    <a:pt x="306199" y="647114"/>
                  </a:cubicBezTo>
                  <a:cubicBezTo>
                    <a:pt x="320267" y="656492"/>
                    <a:pt x="332362" y="669903"/>
                    <a:pt x="348402" y="675249"/>
                  </a:cubicBezTo>
                  <a:lnTo>
                    <a:pt x="475011" y="717452"/>
                  </a:lnTo>
                  <a:lnTo>
                    <a:pt x="517214" y="731520"/>
                  </a:lnTo>
                  <a:cubicBezTo>
                    <a:pt x="605945" y="722647"/>
                    <a:pt x="656422" y="754196"/>
                    <a:pt x="686027" y="675249"/>
                  </a:cubicBezTo>
                  <a:cubicBezTo>
                    <a:pt x="694422" y="652861"/>
                    <a:pt x="695405" y="628357"/>
                    <a:pt x="700094" y="604911"/>
                  </a:cubicBezTo>
                  <a:cubicBezTo>
                    <a:pt x="698336" y="578535"/>
                    <a:pt x="705523" y="418821"/>
                    <a:pt x="671959" y="351692"/>
                  </a:cubicBezTo>
                  <a:cubicBezTo>
                    <a:pt x="664398" y="336570"/>
                    <a:pt x="655779" y="321444"/>
                    <a:pt x="643824" y="309489"/>
                  </a:cubicBezTo>
                  <a:cubicBezTo>
                    <a:pt x="570705" y="236370"/>
                    <a:pt x="629172" y="322827"/>
                    <a:pt x="573485" y="253218"/>
                  </a:cubicBezTo>
                  <a:cubicBezTo>
                    <a:pt x="562923" y="240016"/>
                    <a:pt x="556353" y="223852"/>
                    <a:pt x="545350" y="211015"/>
                  </a:cubicBezTo>
                  <a:cubicBezTo>
                    <a:pt x="528087" y="190875"/>
                    <a:pt x="507836" y="173501"/>
                    <a:pt x="489079" y="154744"/>
                  </a:cubicBezTo>
                  <a:cubicBezTo>
                    <a:pt x="475011" y="140676"/>
                    <a:pt x="457911" y="129094"/>
                    <a:pt x="446876" y="112541"/>
                  </a:cubicBezTo>
                  <a:cubicBezTo>
                    <a:pt x="434096" y="93370"/>
                    <a:pt x="412880" y="55568"/>
                    <a:pt x="390605" y="42203"/>
                  </a:cubicBezTo>
                  <a:cubicBezTo>
                    <a:pt x="377889" y="34574"/>
                    <a:pt x="361665" y="34767"/>
                    <a:pt x="348402" y="28135"/>
                  </a:cubicBezTo>
                  <a:cubicBezTo>
                    <a:pt x="333280" y="20574"/>
                    <a:pt x="320267" y="9378"/>
                    <a:pt x="306199" y="0"/>
                  </a:cubicBezTo>
                  <a:cubicBezTo>
                    <a:pt x="281401" y="2480"/>
                    <a:pt x="155807" y="8182"/>
                    <a:pt x="109251" y="28135"/>
                  </a:cubicBezTo>
                  <a:cubicBezTo>
                    <a:pt x="93711" y="34795"/>
                    <a:pt x="81116" y="46892"/>
                    <a:pt x="67048" y="56271"/>
                  </a:cubicBezTo>
                  <a:lnTo>
                    <a:pt x="38913" y="140677"/>
                  </a:lnTo>
                  <a:lnTo>
                    <a:pt x="24845" y="182880"/>
                  </a:lnTo>
                  <a:cubicBezTo>
                    <a:pt x="72114" y="324682"/>
                    <a:pt x="0" y="104750"/>
                    <a:pt x="52981" y="281354"/>
                  </a:cubicBezTo>
                  <a:cubicBezTo>
                    <a:pt x="52996" y="281404"/>
                    <a:pt x="88142" y="386837"/>
                    <a:pt x="95184" y="407963"/>
                  </a:cubicBezTo>
                  <a:lnTo>
                    <a:pt x="123319" y="492369"/>
                  </a:lnTo>
                  <a:lnTo>
                    <a:pt x="151454" y="520504"/>
                  </a:ln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5364088" y="4941167"/>
              <a:ext cx="558701" cy="999394"/>
            </a:xfrm>
            <a:custGeom>
              <a:avLst/>
              <a:gdLst>
                <a:gd name="connsiteX0" fmla="*/ 0 w 558701"/>
                <a:gd name="connsiteY0" fmla="*/ 70338 h 999394"/>
                <a:gd name="connsiteX1" fmla="*/ 56270 w 558701"/>
                <a:gd name="connsiteY1" fmla="*/ 154744 h 999394"/>
                <a:gd name="connsiteX2" fmla="*/ 84406 w 558701"/>
                <a:gd name="connsiteY2" fmla="*/ 196947 h 999394"/>
                <a:gd name="connsiteX3" fmla="*/ 112541 w 558701"/>
                <a:gd name="connsiteY3" fmla="*/ 225083 h 999394"/>
                <a:gd name="connsiteX4" fmla="*/ 126609 w 558701"/>
                <a:gd name="connsiteY4" fmla="*/ 267286 h 999394"/>
                <a:gd name="connsiteX5" fmla="*/ 182880 w 558701"/>
                <a:gd name="connsiteY5" fmla="*/ 337624 h 999394"/>
                <a:gd name="connsiteX6" fmla="*/ 211015 w 558701"/>
                <a:gd name="connsiteY6" fmla="*/ 422030 h 999394"/>
                <a:gd name="connsiteX7" fmla="*/ 225083 w 558701"/>
                <a:gd name="connsiteY7" fmla="*/ 464233 h 999394"/>
                <a:gd name="connsiteX8" fmla="*/ 253218 w 558701"/>
                <a:gd name="connsiteY8" fmla="*/ 492369 h 999394"/>
                <a:gd name="connsiteX9" fmla="*/ 309489 w 558701"/>
                <a:gd name="connsiteY9" fmla="*/ 604910 h 999394"/>
                <a:gd name="connsiteX10" fmla="*/ 281353 w 558701"/>
                <a:gd name="connsiteY10" fmla="*/ 689316 h 999394"/>
                <a:gd name="connsiteX11" fmla="*/ 225083 w 558701"/>
                <a:gd name="connsiteY11" fmla="*/ 759655 h 999394"/>
                <a:gd name="connsiteX12" fmla="*/ 239150 w 558701"/>
                <a:gd name="connsiteY12" fmla="*/ 844061 h 999394"/>
                <a:gd name="connsiteX13" fmla="*/ 267286 w 558701"/>
                <a:gd name="connsiteY13" fmla="*/ 872196 h 999394"/>
                <a:gd name="connsiteX14" fmla="*/ 309489 w 558701"/>
                <a:gd name="connsiteY14" fmla="*/ 844061 h 999394"/>
                <a:gd name="connsiteX15" fmla="*/ 337624 w 558701"/>
                <a:gd name="connsiteY15" fmla="*/ 844061 h 999394"/>
                <a:gd name="connsiteX16" fmla="*/ 365760 w 558701"/>
                <a:gd name="connsiteY16" fmla="*/ 886264 h 999394"/>
                <a:gd name="connsiteX17" fmla="*/ 422030 w 558701"/>
                <a:gd name="connsiteY17" fmla="*/ 998806 h 999394"/>
                <a:gd name="connsiteX18" fmla="*/ 464233 w 558701"/>
                <a:gd name="connsiteY18" fmla="*/ 984738 h 999394"/>
                <a:gd name="connsiteX19" fmla="*/ 464233 w 558701"/>
                <a:gd name="connsiteY19" fmla="*/ 872196 h 999394"/>
                <a:gd name="connsiteX20" fmla="*/ 492369 w 558701"/>
                <a:gd name="connsiteY20" fmla="*/ 928467 h 999394"/>
                <a:gd name="connsiteX21" fmla="*/ 520504 w 558701"/>
                <a:gd name="connsiteY21" fmla="*/ 956603 h 999394"/>
                <a:gd name="connsiteX22" fmla="*/ 548640 w 558701"/>
                <a:gd name="connsiteY22" fmla="*/ 928467 h 999394"/>
                <a:gd name="connsiteX23" fmla="*/ 506436 w 558701"/>
                <a:gd name="connsiteY23" fmla="*/ 604910 h 999394"/>
                <a:gd name="connsiteX24" fmla="*/ 492369 w 558701"/>
                <a:gd name="connsiteY24" fmla="*/ 562707 h 999394"/>
                <a:gd name="connsiteX25" fmla="*/ 464233 w 558701"/>
                <a:gd name="connsiteY25" fmla="*/ 534572 h 999394"/>
                <a:gd name="connsiteX26" fmla="*/ 436098 w 558701"/>
                <a:gd name="connsiteY26" fmla="*/ 450166 h 999394"/>
                <a:gd name="connsiteX27" fmla="*/ 407963 w 558701"/>
                <a:gd name="connsiteY27" fmla="*/ 407963 h 999394"/>
                <a:gd name="connsiteX28" fmla="*/ 393895 w 558701"/>
                <a:gd name="connsiteY28" fmla="*/ 365760 h 999394"/>
                <a:gd name="connsiteX29" fmla="*/ 365760 w 558701"/>
                <a:gd name="connsiteY29" fmla="*/ 323556 h 999394"/>
                <a:gd name="connsiteX30" fmla="*/ 351692 w 558701"/>
                <a:gd name="connsiteY30" fmla="*/ 281353 h 999394"/>
                <a:gd name="connsiteX31" fmla="*/ 323556 w 558701"/>
                <a:gd name="connsiteY31" fmla="*/ 253218 h 999394"/>
                <a:gd name="connsiteX32" fmla="*/ 225083 w 558701"/>
                <a:gd name="connsiteY32" fmla="*/ 140676 h 999394"/>
                <a:gd name="connsiteX33" fmla="*/ 196947 w 558701"/>
                <a:gd name="connsiteY33" fmla="*/ 112541 h 999394"/>
                <a:gd name="connsiteX34" fmla="*/ 154744 w 558701"/>
                <a:gd name="connsiteY34" fmla="*/ 84406 h 999394"/>
                <a:gd name="connsiteX35" fmla="*/ 98473 w 558701"/>
                <a:gd name="connsiteY35" fmla="*/ 28135 h 999394"/>
                <a:gd name="connsiteX36" fmla="*/ 42203 w 558701"/>
                <a:gd name="connsiteY36" fmla="*/ 0 h 99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558701" h="999394">
                  <a:moveTo>
                    <a:pt x="0" y="70338"/>
                  </a:moveTo>
                  <a:lnTo>
                    <a:pt x="56270" y="154744"/>
                  </a:lnTo>
                  <a:cubicBezTo>
                    <a:pt x="65649" y="168812"/>
                    <a:pt x="72451" y="184991"/>
                    <a:pt x="84406" y="196947"/>
                  </a:cubicBezTo>
                  <a:lnTo>
                    <a:pt x="112541" y="225083"/>
                  </a:lnTo>
                  <a:cubicBezTo>
                    <a:pt x="117230" y="239151"/>
                    <a:pt x="119977" y="254023"/>
                    <a:pt x="126609" y="267286"/>
                  </a:cubicBezTo>
                  <a:cubicBezTo>
                    <a:pt x="144356" y="302781"/>
                    <a:pt x="156709" y="311454"/>
                    <a:pt x="182880" y="337624"/>
                  </a:cubicBezTo>
                  <a:lnTo>
                    <a:pt x="211015" y="422030"/>
                  </a:lnTo>
                  <a:cubicBezTo>
                    <a:pt x="215704" y="436098"/>
                    <a:pt x="214598" y="453747"/>
                    <a:pt x="225083" y="464233"/>
                  </a:cubicBezTo>
                  <a:lnTo>
                    <a:pt x="253218" y="492369"/>
                  </a:lnTo>
                  <a:cubicBezTo>
                    <a:pt x="285547" y="589358"/>
                    <a:pt x="260382" y="555805"/>
                    <a:pt x="309489" y="604910"/>
                  </a:cubicBezTo>
                  <a:cubicBezTo>
                    <a:pt x="300110" y="633045"/>
                    <a:pt x="302324" y="668345"/>
                    <a:pt x="281353" y="689316"/>
                  </a:cubicBezTo>
                  <a:cubicBezTo>
                    <a:pt x="241263" y="729407"/>
                    <a:pt x="260575" y="706416"/>
                    <a:pt x="225083" y="759655"/>
                  </a:cubicBezTo>
                  <a:cubicBezTo>
                    <a:pt x="229772" y="787790"/>
                    <a:pt x="229135" y="817354"/>
                    <a:pt x="239150" y="844061"/>
                  </a:cubicBezTo>
                  <a:cubicBezTo>
                    <a:pt x="243807" y="856480"/>
                    <a:pt x="254023" y="872196"/>
                    <a:pt x="267286" y="872196"/>
                  </a:cubicBezTo>
                  <a:cubicBezTo>
                    <a:pt x="284193" y="872196"/>
                    <a:pt x="295421" y="853439"/>
                    <a:pt x="309489" y="844061"/>
                  </a:cubicBezTo>
                  <a:cubicBezTo>
                    <a:pt x="334497" y="694005"/>
                    <a:pt x="312615" y="769034"/>
                    <a:pt x="337624" y="844061"/>
                  </a:cubicBezTo>
                  <a:cubicBezTo>
                    <a:pt x="342971" y="860101"/>
                    <a:pt x="356381" y="872196"/>
                    <a:pt x="365760" y="886264"/>
                  </a:cubicBezTo>
                  <a:cubicBezTo>
                    <a:pt x="398089" y="983253"/>
                    <a:pt x="372925" y="949699"/>
                    <a:pt x="422030" y="998806"/>
                  </a:cubicBezTo>
                  <a:cubicBezTo>
                    <a:pt x="436098" y="994117"/>
                    <a:pt x="461978" y="999394"/>
                    <a:pt x="464233" y="984738"/>
                  </a:cubicBezTo>
                  <a:cubicBezTo>
                    <a:pt x="491987" y="804344"/>
                    <a:pt x="421602" y="758515"/>
                    <a:pt x="464233" y="872196"/>
                  </a:cubicBezTo>
                  <a:cubicBezTo>
                    <a:pt x="471596" y="891832"/>
                    <a:pt x="480736" y="911018"/>
                    <a:pt x="492369" y="928467"/>
                  </a:cubicBezTo>
                  <a:cubicBezTo>
                    <a:pt x="499726" y="939503"/>
                    <a:pt x="511126" y="947224"/>
                    <a:pt x="520504" y="956603"/>
                  </a:cubicBezTo>
                  <a:cubicBezTo>
                    <a:pt x="529883" y="947224"/>
                    <a:pt x="547943" y="941712"/>
                    <a:pt x="548640" y="928467"/>
                  </a:cubicBezTo>
                  <a:cubicBezTo>
                    <a:pt x="558701" y="737311"/>
                    <a:pt x="550217" y="736252"/>
                    <a:pt x="506436" y="604910"/>
                  </a:cubicBezTo>
                  <a:cubicBezTo>
                    <a:pt x="501747" y="590842"/>
                    <a:pt x="502855" y="573192"/>
                    <a:pt x="492369" y="562707"/>
                  </a:cubicBezTo>
                  <a:lnTo>
                    <a:pt x="464233" y="534572"/>
                  </a:lnTo>
                  <a:cubicBezTo>
                    <a:pt x="454855" y="506437"/>
                    <a:pt x="452549" y="474842"/>
                    <a:pt x="436098" y="450166"/>
                  </a:cubicBezTo>
                  <a:cubicBezTo>
                    <a:pt x="426720" y="436098"/>
                    <a:pt x="415524" y="423085"/>
                    <a:pt x="407963" y="407963"/>
                  </a:cubicBezTo>
                  <a:cubicBezTo>
                    <a:pt x="401331" y="394700"/>
                    <a:pt x="400527" y="379023"/>
                    <a:pt x="393895" y="365760"/>
                  </a:cubicBezTo>
                  <a:cubicBezTo>
                    <a:pt x="386334" y="350637"/>
                    <a:pt x="373321" y="338679"/>
                    <a:pt x="365760" y="323556"/>
                  </a:cubicBezTo>
                  <a:cubicBezTo>
                    <a:pt x="359128" y="310293"/>
                    <a:pt x="359321" y="294068"/>
                    <a:pt x="351692" y="281353"/>
                  </a:cubicBezTo>
                  <a:cubicBezTo>
                    <a:pt x="344868" y="269980"/>
                    <a:pt x="331842" y="263575"/>
                    <a:pt x="323556" y="253218"/>
                  </a:cubicBezTo>
                  <a:cubicBezTo>
                    <a:pt x="230495" y="136893"/>
                    <a:pt x="398636" y="314229"/>
                    <a:pt x="225083" y="140676"/>
                  </a:cubicBezTo>
                  <a:cubicBezTo>
                    <a:pt x="215704" y="131297"/>
                    <a:pt x="207983" y="119898"/>
                    <a:pt x="196947" y="112541"/>
                  </a:cubicBezTo>
                  <a:cubicBezTo>
                    <a:pt x="182879" y="103163"/>
                    <a:pt x="167581" y="95409"/>
                    <a:pt x="154744" y="84406"/>
                  </a:cubicBezTo>
                  <a:cubicBezTo>
                    <a:pt x="134604" y="67143"/>
                    <a:pt x="123638" y="36524"/>
                    <a:pt x="98473" y="28135"/>
                  </a:cubicBezTo>
                  <a:cubicBezTo>
                    <a:pt x="49979" y="11970"/>
                    <a:pt x="66755" y="24552"/>
                    <a:pt x="42203" y="0"/>
                  </a:cubicBez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 rot="1385312">
              <a:off x="5105622" y="4938682"/>
              <a:ext cx="558701" cy="999394"/>
            </a:xfrm>
            <a:custGeom>
              <a:avLst/>
              <a:gdLst>
                <a:gd name="connsiteX0" fmla="*/ 0 w 558701"/>
                <a:gd name="connsiteY0" fmla="*/ 70338 h 999394"/>
                <a:gd name="connsiteX1" fmla="*/ 56270 w 558701"/>
                <a:gd name="connsiteY1" fmla="*/ 154744 h 999394"/>
                <a:gd name="connsiteX2" fmla="*/ 84406 w 558701"/>
                <a:gd name="connsiteY2" fmla="*/ 196947 h 999394"/>
                <a:gd name="connsiteX3" fmla="*/ 112541 w 558701"/>
                <a:gd name="connsiteY3" fmla="*/ 225083 h 999394"/>
                <a:gd name="connsiteX4" fmla="*/ 126609 w 558701"/>
                <a:gd name="connsiteY4" fmla="*/ 267286 h 999394"/>
                <a:gd name="connsiteX5" fmla="*/ 182880 w 558701"/>
                <a:gd name="connsiteY5" fmla="*/ 337624 h 999394"/>
                <a:gd name="connsiteX6" fmla="*/ 211015 w 558701"/>
                <a:gd name="connsiteY6" fmla="*/ 422030 h 999394"/>
                <a:gd name="connsiteX7" fmla="*/ 225083 w 558701"/>
                <a:gd name="connsiteY7" fmla="*/ 464233 h 999394"/>
                <a:gd name="connsiteX8" fmla="*/ 253218 w 558701"/>
                <a:gd name="connsiteY8" fmla="*/ 492369 h 999394"/>
                <a:gd name="connsiteX9" fmla="*/ 309489 w 558701"/>
                <a:gd name="connsiteY9" fmla="*/ 604910 h 999394"/>
                <a:gd name="connsiteX10" fmla="*/ 281353 w 558701"/>
                <a:gd name="connsiteY10" fmla="*/ 689316 h 999394"/>
                <a:gd name="connsiteX11" fmla="*/ 225083 w 558701"/>
                <a:gd name="connsiteY11" fmla="*/ 759655 h 999394"/>
                <a:gd name="connsiteX12" fmla="*/ 239150 w 558701"/>
                <a:gd name="connsiteY12" fmla="*/ 844061 h 999394"/>
                <a:gd name="connsiteX13" fmla="*/ 267286 w 558701"/>
                <a:gd name="connsiteY13" fmla="*/ 872196 h 999394"/>
                <a:gd name="connsiteX14" fmla="*/ 309489 w 558701"/>
                <a:gd name="connsiteY14" fmla="*/ 844061 h 999394"/>
                <a:gd name="connsiteX15" fmla="*/ 337624 w 558701"/>
                <a:gd name="connsiteY15" fmla="*/ 844061 h 999394"/>
                <a:gd name="connsiteX16" fmla="*/ 365760 w 558701"/>
                <a:gd name="connsiteY16" fmla="*/ 886264 h 999394"/>
                <a:gd name="connsiteX17" fmla="*/ 422030 w 558701"/>
                <a:gd name="connsiteY17" fmla="*/ 998806 h 999394"/>
                <a:gd name="connsiteX18" fmla="*/ 464233 w 558701"/>
                <a:gd name="connsiteY18" fmla="*/ 984738 h 999394"/>
                <a:gd name="connsiteX19" fmla="*/ 464233 w 558701"/>
                <a:gd name="connsiteY19" fmla="*/ 872196 h 999394"/>
                <a:gd name="connsiteX20" fmla="*/ 492369 w 558701"/>
                <a:gd name="connsiteY20" fmla="*/ 928467 h 999394"/>
                <a:gd name="connsiteX21" fmla="*/ 520504 w 558701"/>
                <a:gd name="connsiteY21" fmla="*/ 956603 h 999394"/>
                <a:gd name="connsiteX22" fmla="*/ 548640 w 558701"/>
                <a:gd name="connsiteY22" fmla="*/ 928467 h 999394"/>
                <a:gd name="connsiteX23" fmla="*/ 506436 w 558701"/>
                <a:gd name="connsiteY23" fmla="*/ 604910 h 999394"/>
                <a:gd name="connsiteX24" fmla="*/ 492369 w 558701"/>
                <a:gd name="connsiteY24" fmla="*/ 562707 h 999394"/>
                <a:gd name="connsiteX25" fmla="*/ 464233 w 558701"/>
                <a:gd name="connsiteY25" fmla="*/ 534572 h 999394"/>
                <a:gd name="connsiteX26" fmla="*/ 436098 w 558701"/>
                <a:gd name="connsiteY26" fmla="*/ 450166 h 999394"/>
                <a:gd name="connsiteX27" fmla="*/ 407963 w 558701"/>
                <a:gd name="connsiteY27" fmla="*/ 407963 h 999394"/>
                <a:gd name="connsiteX28" fmla="*/ 393895 w 558701"/>
                <a:gd name="connsiteY28" fmla="*/ 365760 h 999394"/>
                <a:gd name="connsiteX29" fmla="*/ 365760 w 558701"/>
                <a:gd name="connsiteY29" fmla="*/ 323556 h 999394"/>
                <a:gd name="connsiteX30" fmla="*/ 351692 w 558701"/>
                <a:gd name="connsiteY30" fmla="*/ 281353 h 999394"/>
                <a:gd name="connsiteX31" fmla="*/ 323556 w 558701"/>
                <a:gd name="connsiteY31" fmla="*/ 253218 h 999394"/>
                <a:gd name="connsiteX32" fmla="*/ 225083 w 558701"/>
                <a:gd name="connsiteY32" fmla="*/ 140676 h 999394"/>
                <a:gd name="connsiteX33" fmla="*/ 196947 w 558701"/>
                <a:gd name="connsiteY33" fmla="*/ 112541 h 999394"/>
                <a:gd name="connsiteX34" fmla="*/ 154744 w 558701"/>
                <a:gd name="connsiteY34" fmla="*/ 84406 h 999394"/>
                <a:gd name="connsiteX35" fmla="*/ 98473 w 558701"/>
                <a:gd name="connsiteY35" fmla="*/ 28135 h 999394"/>
                <a:gd name="connsiteX36" fmla="*/ 42203 w 558701"/>
                <a:gd name="connsiteY36" fmla="*/ 0 h 99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558701" h="999394">
                  <a:moveTo>
                    <a:pt x="0" y="70338"/>
                  </a:moveTo>
                  <a:lnTo>
                    <a:pt x="56270" y="154744"/>
                  </a:lnTo>
                  <a:cubicBezTo>
                    <a:pt x="65649" y="168812"/>
                    <a:pt x="72451" y="184991"/>
                    <a:pt x="84406" y="196947"/>
                  </a:cubicBezTo>
                  <a:lnTo>
                    <a:pt x="112541" y="225083"/>
                  </a:lnTo>
                  <a:cubicBezTo>
                    <a:pt x="117230" y="239151"/>
                    <a:pt x="119977" y="254023"/>
                    <a:pt x="126609" y="267286"/>
                  </a:cubicBezTo>
                  <a:cubicBezTo>
                    <a:pt x="144356" y="302781"/>
                    <a:pt x="156709" y="311454"/>
                    <a:pt x="182880" y="337624"/>
                  </a:cubicBezTo>
                  <a:lnTo>
                    <a:pt x="211015" y="422030"/>
                  </a:lnTo>
                  <a:cubicBezTo>
                    <a:pt x="215704" y="436098"/>
                    <a:pt x="214598" y="453747"/>
                    <a:pt x="225083" y="464233"/>
                  </a:cubicBezTo>
                  <a:lnTo>
                    <a:pt x="253218" y="492369"/>
                  </a:lnTo>
                  <a:cubicBezTo>
                    <a:pt x="285547" y="589358"/>
                    <a:pt x="260382" y="555805"/>
                    <a:pt x="309489" y="604910"/>
                  </a:cubicBezTo>
                  <a:cubicBezTo>
                    <a:pt x="300110" y="633045"/>
                    <a:pt x="302324" y="668345"/>
                    <a:pt x="281353" y="689316"/>
                  </a:cubicBezTo>
                  <a:cubicBezTo>
                    <a:pt x="241263" y="729407"/>
                    <a:pt x="260575" y="706416"/>
                    <a:pt x="225083" y="759655"/>
                  </a:cubicBezTo>
                  <a:cubicBezTo>
                    <a:pt x="229772" y="787790"/>
                    <a:pt x="229135" y="817354"/>
                    <a:pt x="239150" y="844061"/>
                  </a:cubicBezTo>
                  <a:cubicBezTo>
                    <a:pt x="243807" y="856480"/>
                    <a:pt x="254023" y="872196"/>
                    <a:pt x="267286" y="872196"/>
                  </a:cubicBezTo>
                  <a:cubicBezTo>
                    <a:pt x="284193" y="872196"/>
                    <a:pt x="295421" y="853439"/>
                    <a:pt x="309489" y="844061"/>
                  </a:cubicBezTo>
                  <a:cubicBezTo>
                    <a:pt x="334497" y="694005"/>
                    <a:pt x="312615" y="769034"/>
                    <a:pt x="337624" y="844061"/>
                  </a:cubicBezTo>
                  <a:cubicBezTo>
                    <a:pt x="342971" y="860101"/>
                    <a:pt x="356381" y="872196"/>
                    <a:pt x="365760" y="886264"/>
                  </a:cubicBezTo>
                  <a:cubicBezTo>
                    <a:pt x="398089" y="983253"/>
                    <a:pt x="372925" y="949699"/>
                    <a:pt x="422030" y="998806"/>
                  </a:cubicBezTo>
                  <a:cubicBezTo>
                    <a:pt x="436098" y="994117"/>
                    <a:pt x="461978" y="999394"/>
                    <a:pt x="464233" y="984738"/>
                  </a:cubicBezTo>
                  <a:cubicBezTo>
                    <a:pt x="491987" y="804344"/>
                    <a:pt x="421602" y="758515"/>
                    <a:pt x="464233" y="872196"/>
                  </a:cubicBezTo>
                  <a:cubicBezTo>
                    <a:pt x="471596" y="891832"/>
                    <a:pt x="480736" y="911018"/>
                    <a:pt x="492369" y="928467"/>
                  </a:cubicBezTo>
                  <a:cubicBezTo>
                    <a:pt x="499726" y="939503"/>
                    <a:pt x="511126" y="947224"/>
                    <a:pt x="520504" y="956603"/>
                  </a:cubicBezTo>
                  <a:cubicBezTo>
                    <a:pt x="529883" y="947224"/>
                    <a:pt x="547943" y="941712"/>
                    <a:pt x="548640" y="928467"/>
                  </a:cubicBezTo>
                  <a:cubicBezTo>
                    <a:pt x="558701" y="737311"/>
                    <a:pt x="550217" y="736252"/>
                    <a:pt x="506436" y="604910"/>
                  </a:cubicBezTo>
                  <a:cubicBezTo>
                    <a:pt x="501747" y="590842"/>
                    <a:pt x="502855" y="573192"/>
                    <a:pt x="492369" y="562707"/>
                  </a:cubicBezTo>
                  <a:lnTo>
                    <a:pt x="464233" y="534572"/>
                  </a:lnTo>
                  <a:cubicBezTo>
                    <a:pt x="454855" y="506437"/>
                    <a:pt x="452549" y="474842"/>
                    <a:pt x="436098" y="450166"/>
                  </a:cubicBezTo>
                  <a:cubicBezTo>
                    <a:pt x="426720" y="436098"/>
                    <a:pt x="415524" y="423085"/>
                    <a:pt x="407963" y="407963"/>
                  </a:cubicBezTo>
                  <a:cubicBezTo>
                    <a:pt x="401331" y="394700"/>
                    <a:pt x="400527" y="379023"/>
                    <a:pt x="393895" y="365760"/>
                  </a:cubicBezTo>
                  <a:cubicBezTo>
                    <a:pt x="386334" y="350637"/>
                    <a:pt x="373321" y="338679"/>
                    <a:pt x="365760" y="323556"/>
                  </a:cubicBezTo>
                  <a:cubicBezTo>
                    <a:pt x="359128" y="310293"/>
                    <a:pt x="359321" y="294068"/>
                    <a:pt x="351692" y="281353"/>
                  </a:cubicBezTo>
                  <a:cubicBezTo>
                    <a:pt x="344868" y="269980"/>
                    <a:pt x="331842" y="263575"/>
                    <a:pt x="323556" y="253218"/>
                  </a:cubicBezTo>
                  <a:cubicBezTo>
                    <a:pt x="230495" y="136893"/>
                    <a:pt x="398636" y="314229"/>
                    <a:pt x="225083" y="140676"/>
                  </a:cubicBezTo>
                  <a:cubicBezTo>
                    <a:pt x="215704" y="131297"/>
                    <a:pt x="207983" y="119898"/>
                    <a:pt x="196947" y="112541"/>
                  </a:cubicBezTo>
                  <a:cubicBezTo>
                    <a:pt x="182879" y="103163"/>
                    <a:pt x="167581" y="95409"/>
                    <a:pt x="154744" y="84406"/>
                  </a:cubicBezTo>
                  <a:cubicBezTo>
                    <a:pt x="134604" y="67143"/>
                    <a:pt x="123638" y="36524"/>
                    <a:pt x="98473" y="28135"/>
                  </a:cubicBezTo>
                  <a:cubicBezTo>
                    <a:pt x="49979" y="11970"/>
                    <a:pt x="66755" y="24552"/>
                    <a:pt x="42203" y="0"/>
                  </a:cubicBez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4810067" y="5757736"/>
              <a:ext cx="588948" cy="309489"/>
            </a:xfrm>
            <a:custGeom>
              <a:avLst/>
              <a:gdLst>
                <a:gd name="connsiteX0" fmla="*/ 387807 w 588948"/>
                <a:gd name="connsiteY0" fmla="*/ 0 h 309489"/>
                <a:gd name="connsiteX1" fmla="*/ 458146 w 588948"/>
                <a:gd name="connsiteY1" fmla="*/ 14067 h 309489"/>
                <a:gd name="connsiteX2" fmla="*/ 514417 w 588948"/>
                <a:gd name="connsiteY2" fmla="*/ 70338 h 309489"/>
                <a:gd name="connsiteX3" fmla="*/ 556620 w 588948"/>
                <a:gd name="connsiteY3" fmla="*/ 98473 h 309489"/>
                <a:gd name="connsiteX4" fmla="*/ 556620 w 588948"/>
                <a:gd name="connsiteY4" fmla="*/ 239150 h 309489"/>
                <a:gd name="connsiteX5" fmla="*/ 514417 w 588948"/>
                <a:gd name="connsiteY5" fmla="*/ 253218 h 309489"/>
                <a:gd name="connsiteX6" fmla="*/ 458146 w 588948"/>
                <a:gd name="connsiteY6" fmla="*/ 239150 h 309489"/>
                <a:gd name="connsiteX7" fmla="*/ 415943 w 588948"/>
                <a:gd name="connsiteY7" fmla="*/ 154744 h 309489"/>
                <a:gd name="connsiteX8" fmla="*/ 387807 w 588948"/>
                <a:gd name="connsiteY8" fmla="*/ 126609 h 309489"/>
                <a:gd name="connsiteX9" fmla="*/ 373740 w 588948"/>
                <a:gd name="connsiteY9" fmla="*/ 267286 h 309489"/>
                <a:gd name="connsiteX10" fmla="*/ 331537 w 588948"/>
                <a:gd name="connsiteY10" fmla="*/ 295421 h 309489"/>
                <a:gd name="connsiteX11" fmla="*/ 303401 w 588948"/>
                <a:gd name="connsiteY11" fmla="*/ 253218 h 309489"/>
                <a:gd name="connsiteX12" fmla="*/ 317469 w 588948"/>
                <a:gd name="connsiteY12" fmla="*/ 168812 h 309489"/>
                <a:gd name="connsiteX13" fmla="*/ 247131 w 588948"/>
                <a:gd name="connsiteY13" fmla="*/ 253218 h 309489"/>
                <a:gd name="connsiteX14" fmla="*/ 218995 w 588948"/>
                <a:gd name="connsiteY14" fmla="*/ 281353 h 309489"/>
                <a:gd name="connsiteX15" fmla="*/ 120521 w 588948"/>
                <a:gd name="connsiteY15" fmla="*/ 309489 h 309489"/>
                <a:gd name="connsiteX16" fmla="*/ 36115 w 588948"/>
                <a:gd name="connsiteY16" fmla="*/ 267286 h 309489"/>
                <a:gd name="connsiteX17" fmla="*/ 22047 w 588948"/>
                <a:gd name="connsiteY17" fmla="*/ 225083 h 309489"/>
                <a:gd name="connsiteX18" fmla="*/ 78318 w 588948"/>
                <a:gd name="connsiteY18" fmla="*/ 70338 h 309489"/>
                <a:gd name="connsiteX19" fmla="*/ 92386 w 588948"/>
                <a:gd name="connsiteY19" fmla="*/ 56270 h 309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88948" h="309489">
                  <a:moveTo>
                    <a:pt x="387807" y="0"/>
                  </a:moveTo>
                  <a:cubicBezTo>
                    <a:pt x="411253" y="4689"/>
                    <a:pt x="437244" y="2455"/>
                    <a:pt x="458146" y="14067"/>
                  </a:cubicBezTo>
                  <a:cubicBezTo>
                    <a:pt x="481334" y="26949"/>
                    <a:pt x="492346" y="55624"/>
                    <a:pt x="514417" y="70338"/>
                  </a:cubicBezTo>
                  <a:lnTo>
                    <a:pt x="556620" y="98473"/>
                  </a:lnTo>
                  <a:cubicBezTo>
                    <a:pt x="573943" y="150445"/>
                    <a:pt x="588948" y="174493"/>
                    <a:pt x="556620" y="239150"/>
                  </a:cubicBezTo>
                  <a:cubicBezTo>
                    <a:pt x="549988" y="252413"/>
                    <a:pt x="528485" y="248529"/>
                    <a:pt x="514417" y="253218"/>
                  </a:cubicBezTo>
                  <a:cubicBezTo>
                    <a:pt x="495660" y="248529"/>
                    <a:pt x="474233" y="249875"/>
                    <a:pt x="458146" y="239150"/>
                  </a:cubicBezTo>
                  <a:cubicBezTo>
                    <a:pt x="422572" y="215434"/>
                    <a:pt x="434668" y="185951"/>
                    <a:pt x="415943" y="154744"/>
                  </a:cubicBezTo>
                  <a:cubicBezTo>
                    <a:pt x="409119" y="143371"/>
                    <a:pt x="397186" y="135987"/>
                    <a:pt x="387807" y="126609"/>
                  </a:cubicBezTo>
                  <a:cubicBezTo>
                    <a:pt x="383118" y="173501"/>
                    <a:pt x="388642" y="222578"/>
                    <a:pt x="373740" y="267286"/>
                  </a:cubicBezTo>
                  <a:cubicBezTo>
                    <a:pt x="368394" y="283326"/>
                    <a:pt x="348116" y="298737"/>
                    <a:pt x="331537" y="295421"/>
                  </a:cubicBezTo>
                  <a:cubicBezTo>
                    <a:pt x="314958" y="292105"/>
                    <a:pt x="312780" y="267286"/>
                    <a:pt x="303401" y="253218"/>
                  </a:cubicBezTo>
                  <a:cubicBezTo>
                    <a:pt x="308090" y="225083"/>
                    <a:pt x="333291" y="192545"/>
                    <a:pt x="317469" y="168812"/>
                  </a:cubicBezTo>
                  <a:cubicBezTo>
                    <a:pt x="308355" y="155141"/>
                    <a:pt x="248021" y="252105"/>
                    <a:pt x="247131" y="253218"/>
                  </a:cubicBezTo>
                  <a:cubicBezTo>
                    <a:pt x="238845" y="263575"/>
                    <a:pt x="230368" y="274529"/>
                    <a:pt x="218995" y="281353"/>
                  </a:cubicBezTo>
                  <a:cubicBezTo>
                    <a:pt x="204578" y="290003"/>
                    <a:pt x="131033" y="306861"/>
                    <a:pt x="120521" y="309489"/>
                  </a:cubicBezTo>
                  <a:cubicBezTo>
                    <a:pt x="92720" y="300222"/>
                    <a:pt x="55948" y="292077"/>
                    <a:pt x="36115" y="267286"/>
                  </a:cubicBezTo>
                  <a:cubicBezTo>
                    <a:pt x="26852" y="255707"/>
                    <a:pt x="26736" y="239151"/>
                    <a:pt x="22047" y="225083"/>
                  </a:cubicBezTo>
                  <a:cubicBezTo>
                    <a:pt x="39949" y="63966"/>
                    <a:pt x="0" y="129076"/>
                    <a:pt x="78318" y="70338"/>
                  </a:cubicBezTo>
                  <a:cubicBezTo>
                    <a:pt x="83623" y="66359"/>
                    <a:pt x="87697" y="60959"/>
                    <a:pt x="92386" y="56270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Forme libre 10"/>
            <p:cNvSpPr/>
            <p:nvPr/>
          </p:nvSpPr>
          <p:spPr>
            <a:xfrm rot="2254883">
              <a:off x="4029206" y="5736724"/>
              <a:ext cx="588948" cy="309489"/>
            </a:xfrm>
            <a:custGeom>
              <a:avLst/>
              <a:gdLst>
                <a:gd name="connsiteX0" fmla="*/ 387807 w 588948"/>
                <a:gd name="connsiteY0" fmla="*/ 0 h 309489"/>
                <a:gd name="connsiteX1" fmla="*/ 458146 w 588948"/>
                <a:gd name="connsiteY1" fmla="*/ 14067 h 309489"/>
                <a:gd name="connsiteX2" fmla="*/ 514417 w 588948"/>
                <a:gd name="connsiteY2" fmla="*/ 70338 h 309489"/>
                <a:gd name="connsiteX3" fmla="*/ 556620 w 588948"/>
                <a:gd name="connsiteY3" fmla="*/ 98473 h 309489"/>
                <a:gd name="connsiteX4" fmla="*/ 556620 w 588948"/>
                <a:gd name="connsiteY4" fmla="*/ 239150 h 309489"/>
                <a:gd name="connsiteX5" fmla="*/ 514417 w 588948"/>
                <a:gd name="connsiteY5" fmla="*/ 253218 h 309489"/>
                <a:gd name="connsiteX6" fmla="*/ 458146 w 588948"/>
                <a:gd name="connsiteY6" fmla="*/ 239150 h 309489"/>
                <a:gd name="connsiteX7" fmla="*/ 415943 w 588948"/>
                <a:gd name="connsiteY7" fmla="*/ 154744 h 309489"/>
                <a:gd name="connsiteX8" fmla="*/ 387807 w 588948"/>
                <a:gd name="connsiteY8" fmla="*/ 126609 h 309489"/>
                <a:gd name="connsiteX9" fmla="*/ 373740 w 588948"/>
                <a:gd name="connsiteY9" fmla="*/ 267286 h 309489"/>
                <a:gd name="connsiteX10" fmla="*/ 331537 w 588948"/>
                <a:gd name="connsiteY10" fmla="*/ 295421 h 309489"/>
                <a:gd name="connsiteX11" fmla="*/ 303401 w 588948"/>
                <a:gd name="connsiteY11" fmla="*/ 253218 h 309489"/>
                <a:gd name="connsiteX12" fmla="*/ 317469 w 588948"/>
                <a:gd name="connsiteY12" fmla="*/ 168812 h 309489"/>
                <a:gd name="connsiteX13" fmla="*/ 247131 w 588948"/>
                <a:gd name="connsiteY13" fmla="*/ 253218 h 309489"/>
                <a:gd name="connsiteX14" fmla="*/ 218995 w 588948"/>
                <a:gd name="connsiteY14" fmla="*/ 281353 h 309489"/>
                <a:gd name="connsiteX15" fmla="*/ 120521 w 588948"/>
                <a:gd name="connsiteY15" fmla="*/ 309489 h 309489"/>
                <a:gd name="connsiteX16" fmla="*/ 36115 w 588948"/>
                <a:gd name="connsiteY16" fmla="*/ 267286 h 309489"/>
                <a:gd name="connsiteX17" fmla="*/ 22047 w 588948"/>
                <a:gd name="connsiteY17" fmla="*/ 225083 h 309489"/>
                <a:gd name="connsiteX18" fmla="*/ 78318 w 588948"/>
                <a:gd name="connsiteY18" fmla="*/ 70338 h 309489"/>
                <a:gd name="connsiteX19" fmla="*/ 92386 w 588948"/>
                <a:gd name="connsiteY19" fmla="*/ 56270 h 309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88948" h="309489">
                  <a:moveTo>
                    <a:pt x="387807" y="0"/>
                  </a:moveTo>
                  <a:cubicBezTo>
                    <a:pt x="411253" y="4689"/>
                    <a:pt x="437244" y="2455"/>
                    <a:pt x="458146" y="14067"/>
                  </a:cubicBezTo>
                  <a:cubicBezTo>
                    <a:pt x="481334" y="26949"/>
                    <a:pt x="492346" y="55624"/>
                    <a:pt x="514417" y="70338"/>
                  </a:cubicBezTo>
                  <a:lnTo>
                    <a:pt x="556620" y="98473"/>
                  </a:lnTo>
                  <a:cubicBezTo>
                    <a:pt x="573943" y="150445"/>
                    <a:pt x="588948" y="174493"/>
                    <a:pt x="556620" y="239150"/>
                  </a:cubicBezTo>
                  <a:cubicBezTo>
                    <a:pt x="549988" y="252413"/>
                    <a:pt x="528485" y="248529"/>
                    <a:pt x="514417" y="253218"/>
                  </a:cubicBezTo>
                  <a:cubicBezTo>
                    <a:pt x="495660" y="248529"/>
                    <a:pt x="474233" y="249875"/>
                    <a:pt x="458146" y="239150"/>
                  </a:cubicBezTo>
                  <a:cubicBezTo>
                    <a:pt x="422572" y="215434"/>
                    <a:pt x="434668" y="185951"/>
                    <a:pt x="415943" y="154744"/>
                  </a:cubicBezTo>
                  <a:cubicBezTo>
                    <a:pt x="409119" y="143371"/>
                    <a:pt x="397186" y="135987"/>
                    <a:pt x="387807" y="126609"/>
                  </a:cubicBezTo>
                  <a:cubicBezTo>
                    <a:pt x="383118" y="173501"/>
                    <a:pt x="388642" y="222578"/>
                    <a:pt x="373740" y="267286"/>
                  </a:cubicBezTo>
                  <a:cubicBezTo>
                    <a:pt x="368394" y="283326"/>
                    <a:pt x="348116" y="298737"/>
                    <a:pt x="331537" y="295421"/>
                  </a:cubicBezTo>
                  <a:cubicBezTo>
                    <a:pt x="314958" y="292105"/>
                    <a:pt x="312780" y="267286"/>
                    <a:pt x="303401" y="253218"/>
                  </a:cubicBezTo>
                  <a:cubicBezTo>
                    <a:pt x="308090" y="225083"/>
                    <a:pt x="333291" y="192545"/>
                    <a:pt x="317469" y="168812"/>
                  </a:cubicBezTo>
                  <a:cubicBezTo>
                    <a:pt x="308355" y="155141"/>
                    <a:pt x="248021" y="252105"/>
                    <a:pt x="247131" y="253218"/>
                  </a:cubicBezTo>
                  <a:cubicBezTo>
                    <a:pt x="238845" y="263575"/>
                    <a:pt x="230368" y="274529"/>
                    <a:pt x="218995" y="281353"/>
                  </a:cubicBezTo>
                  <a:cubicBezTo>
                    <a:pt x="204578" y="290003"/>
                    <a:pt x="131033" y="306861"/>
                    <a:pt x="120521" y="309489"/>
                  </a:cubicBezTo>
                  <a:cubicBezTo>
                    <a:pt x="92720" y="300222"/>
                    <a:pt x="55948" y="292077"/>
                    <a:pt x="36115" y="267286"/>
                  </a:cubicBezTo>
                  <a:cubicBezTo>
                    <a:pt x="26852" y="255707"/>
                    <a:pt x="26736" y="239151"/>
                    <a:pt x="22047" y="225083"/>
                  </a:cubicBezTo>
                  <a:cubicBezTo>
                    <a:pt x="39949" y="63966"/>
                    <a:pt x="0" y="129076"/>
                    <a:pt x="78318" y="70338"/>
                  </a:cubicBezTo>
                  <a:cubicBezTo>
                    <a:pt x="83623" y="66359"/>
                    <a:pt x="87697" y="60959"/>
                    <a:pt x="92386" y="56270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5619905" y="5645194"/>
              <a:ext cx="338800" cy="353456"/>
            </a:xfrm>
            <a:custGeom>
              <a:avLst/>
              <a:gdLst>
                <a:gd name="connsiteX0" fmla="*/ 14068 w 338800"/>
                <a:gd name="connsiteY0" fmla="*/ 70339 h 353456"/>
                <a:gd name="connsiteX1" fmla="*/ 0 w 338800"/>
                <a:gd name="connsiteY1" fmla="*/ 112542 h 353456"/>
                <a:gd name="connsiteX2" fmla="*/ 42203 w 338800"/>
                <a:gd name="connsiteY2" fmla="*/ 196948 h 353456"/>
                <a:gd name="connsiteX3" fmla="*/ 84406 w 338800"/>
                <a:gd name="connsiteY3" fmla="*/ 211015 h 353456"/>
                <a:gd name="connsiteX4" fmla="*/ 112542 w 338800"/>
                <a:gd name="connsiteY4" fmla="*/ 182880 h 353456"/>
                <a:gd name="connsiteX5" fmla="*/ 140677 w 338800"/>
                <a:gd name="connsiteY5" fmla="*/ 182880 h 353456"/>
                <a:gd name="connsiteX6" fmla="*/ 154745 w 338800"/>
                <a:gd name="connsiteY6" fmla="*/ 337625 h 353456"/>
                <a:gd name="connsiteX7" fmla="*/ 182880 w 338800"/>
                <a:gd name="connsiteY7" fmla="*/ 295422 h 353456"/>
                <a:gd name="connsiteX8" fmla="*/ 211016 w 338800"/>
                <a:gd name="connsiteY8" fmla="*/ 239151 h 353456"/>
                <a:gd name="connsiteX9" fmla="*/ 225083 w 338800"/>
                <a:gd name="connsiteY9" fmla="*/ 196948 h 353456"/>
                <a:gd name="connsiteX10" fmla="*/ 267286 w 338800"/>
                <a:gd name="connsiteY10" fmla="*/ 182880 h 353456"/>
                <a:gd name="connsiteX11" fmla="*/ 281354 w 338800"/>
                <a:gd name="connsiteY11" fmla="*/ 239151 h 353456"/>
                <a:gd name="connsiteX12" fmla="*/ 337625 w 338800"/>
                <a:gd name="connsiteY12" fmla="*/ 182880 h 353456"/>
                <a:gd name="connsiteX13" fmla="*/ 323557 w 338800"/>
                <a:gd name="connsiteY13" fmla="*/ 56271 h 353456"/>
                <a:gd name="connsiteX14" fmla="*/ 267286 w 338800"/>
                <a:gd name="connsiteY14" fmla="*/ 0 h 353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8800" h="353456">
                  <a:moveTo>
                    <a:pt x="14068" y="70339"/>
                  </a:moveTo>
                  <a:cubicBezTo>
                    <a:pt x="9379" y="84407"/>
                    <a:pt x="0" y="97713"/>
                    <a:pt x="0" y="112542"/>
                  </a:cubicBezTo>
                  <a:cubicBezTo>
                    <a:pt x="0" y="146930"/>
                    <a:pt x="12255" y="178979"/>
                    <a:pt x="42203" y="196948"/>
                  </a:cubicBezTo>
                  <a:cubicBezTo>
                    <a:pt x="54918" y="204577"/>
                    <a:pt x="70338" y="206326"/>
                    <a:pt x="84406" y="211015"/>
                  </a:cubicBezTo>
                  <a:cubicBezTo>
                    <a:pt x="93785" y="201637"/>
                    <a:pt x="105718" y="194253"/>
                    <a:pt x="112542" y="182880"/>
                  </a:cubicBezTo>
                  <a:cubicBezTo>
                    <a:pt x="136658" y="142688"/>
                    <a:pt x="116560" y="110531"/>
                    <a:pt x="140677" y="182880"/>
                  </a:cubicBezTo>
                  <a:cubicBezTo>
                    <a:pt x="145366" y="234462"/>
                    <a:pt x="136559" y="289128"/>
                    <a:pt x="154745" y="337625"/>
                  </a:cubicBezTo>
                  <a:cubicBezTo>
                    <a:pt x="160681" y="353456"/>
                    <a:pt x="174492" y="310102"/>
                    <a:pt x="182880" y="295422"/>
                  </a:cubicBezTo>
                  <a:cubicBezTo>
                    <a:pt x="193285" y="277214"/>
                    <a:pt x="202755" y="258426"/>
                    <a:pt x="211016" y="239151"/>
                  </a:cubicBezTo>
                  <a:cubicBezTo>
                    <a:pt x="216857" y="225521"/>
                    <a:pt x="214598" y="207433"/>
                    <a:pt x="225083" y="196948"/>
                  </a:cubicBezTo>
                  <a:cubicBezTo>
                    <a:pt x="235568" y="186462"/>
                    <a:pt x="253218" y="187569"/>
                    <a:pt x="267286" y="182880"/>
                  </a:cubicBezTo>
                  <a:cubicBezTo>
                    <a:pt x="271975" y="201637"/>
                    <a:pt x="265887" y="227550"/>
                    <a:pt x="281354" y="239151"/>
                  </a:cubicBezTo>
                  <a:cubicBezTo>
                    <a:pt x="321368" y="269162"/>
                    <a:pt x="335124" y="190383"/>
                    <a:pt x="337625" y="182880"/>
                  </a:cubicBezTo>
                  <a:cubicBezTo>
                    <a:pt x="332936" y="140677"/>
                    <a:pt x="338800" y="95903"/>
                    <a:pt x="323557" y="56271"/>
                  </a:cubicBezTo>
                  <a:cubicBezTo>
                    <a:pt x="314035" y="31513"/>
                    <a:pt x="267286" y="0"/>
                    <a:pt x="267286" y="0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5436096" y="4221087"/>
              <a:ext cx="581491" cy="861446"/>
            </a:xfrm>
            <a:custGeom>
              <a:avLst/>
              <a:gdLst>
                <a:gd name="connsiteX0" fmla="*/ 126609 w 581491"/>
                <a:gd name="connsiteY0" fmla="*/ 858130 h 861446"/>
                <a:gd name="connsiteX1" fmla="*/ 211015 w 581491"/>
                <a:gd name="connsiteY1" fmla="*/ 815927 h 861446"/>
                <a:gd name="connsiteX2" fmla="*/ 239151 w 581491"/>
                <a:gd name="connsiteY2" fmla="*/ 787791 h 861446"/>
                <a:gd name="connsiteX3" fmla="*/ 267286 w 581491"/>
                <a:gd name="connsiteY3" fmla="*/ 745588 h 861446"/>
                <a:gd name="connsiteX4" fmla="*/ 309489 w 581491"/>
                <a:gd name="connsiteY4" fmla="*/ 731520 h 861446"/>
                <a:gd name="connsiteX5" fmla="*/ 337625 w 581491"/>
                <a:gd name="connsiteY5" fmla="*/ 689317 h 861446"/>
                <a:gd name="connsiteX6" fmla="*/ 365760 w 581491"/>
                <a:gd name="connsiteY6" fmla="*/ 633047 h 861446"/>
                <a:gd name="connsiteX7" fmla="*/ 393895 w 581491"/>
                <a:gd name="connsiteY7" fmla="*/ 604911 h 861446"/>
                <a:gd name="connsiteX8" fmla="*/ 436098 w 581491"/>
                <a:gd name="connsiteY8" fmla="*/ 520505 h 861446"/>
                <a:gd name="connsiteX9" fmla="*/ 478302 w 581491"/>
                <a:gd name="connsiteY9" fmla="*/ 450167 h 861446"/>
                <a:gd name="connsiteX10" fmla="*/ 520505 w 581491"/>
                <a:gd name="connsiteY10" fmla="*/ 323557 h 861446"/>
                <a:gd name="connsiteX11" fmla="*/ 534572 w 581491"/>
                <a:gd name="connsiteY11" fmla="*/ 281354 h 861446"/>
                <a:gd name="connsiteX12" fmla="*/ 548640 w 581491"/>
                <a:gd name="connsiteY12" fmla="*/ 225083 h 861446"/>
                <a:gd name="connsiteX13" fmla="*/ 562708 w 581491"/>
                <a:gd name="connsiteY13" fmla="*/ 154745 h 861446"/>
                <a:gd name="connsiteX14" fmla="*/ 576775 w 581491"/>
                <a:gd name="connsiteY14" fmla="*/ 112542 h 861446"/>
                <a:gd name="connsiteX15" fmla="*/ 562708 w 581491"/>
                <a:gd name="connsiteY15" fmla="*/ 28136 h 861446"/>
                <a:gd name="connsiteX16" fmla="*/ 478302 w 581491"/>
                <a:gd name="connsiteY16" fmla="*/ 0 h 861446"/>
                <a:gd name="connsiteX17" fmla="*/ 422031 w 581491"/>
                <a:gd name="connsiteY17" fmla="*/ 112542 h 861446"/>
                <a:gd name="connsiteX18" fmla="*/ 379828 w 581491"/>
                <a:gd name="connsiteY18" fmla="*/ 239151 h 861446"/>
                <a:gd name="connsiteX19" fmla="*/ 337625 w 581491"/>
                <a:gd name="connsiteY19" fmla="*/ 365760 h 861446"/>
                <a:gd name="connsiteX20" fmla="*/ 323557 w 581491"/>
                <a:gd name="connsiteY20" fmla="*/ 407963 h 861446"/>
                <a:gd name="connsiteX21" fmla="*/ 267286 w 581491"/>
                <a:gd name="connsiteY21" fmla="*/ 534573 h 861446"/>
                <a:gd name="connsiteX22" fmla="*/ 239151 w 581491"/>
                <a:gd name="connsiteY22" fmla="*/ 661182 h 861446"/>
                <a:gd name="connsiteX23" fmla="*/ 182880 w 581491"/>
                <a:gd name="connsiteY23" fmla="*/ 717453 h 861446"/>
                <a:gd name="connsiteX24" fmla="*/ 126609 w 581491"/>
                <a:gd name="connsiteY24" fmla="*/ 787791 h 861446"/>
                <a:gd name="connsiteX25" fmla="*/ 42203 w 581491"/>
                <a:gd name="connsiteY25" fmla="*/ 829994 h 861446"/>
                <a:gd name="connsiteX26" fmla="*/ 0 w 581491"/>
                <a:gd name="connsiteY26" fmla="*/ 858130 h 861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81491" h="861446">
                  <a:moveTo>
                    <a:pt x="126609" y="858130"/>
                  </a:moveTo>
                  <a:cubicBezTo>
                    <a:pt x="171183" y="843272"/>
                    <a:pt x="172058" y="847093"/>
                    <a:pt x="211015" y="815927"/>
                  </a:cubicBezTo>
                  <a:cubicBezTo>
                    <a:pt x="221372" y="807641"/>
                    <a:pt x="230865" y="798148"/>
                    <a:pt x="239151" y="787791"/>
                  </a:cubicBezTo>
                  <a:cubicBezTo>
                    <a:pt x="249713" y="774589"/>
                    <a:pt x="254084" y="756150"/>
                    <a:pt x="267286" y="745588"/>
                  </a:cubicBezTo>
                  <a:cubicBezTo>
                    <a:pt x="278865" y="736325"/>
                    <a:pt x="295421" y="736209"/>
                    <a:pt x="309489" y="731520"/>
                  </a:cubicBezTo>
                  <a:cubicBezTo>
                    <a:pt x="318868" y="717452"/>
                    <a:pt x="329237" y="703997"/>
                    <a:pt x="337625" y="689317"/>
                  </a:cubicBezTo>
                  <a:cubicBezTo>
                    <a:pt x="348029" y="671109"/>
                    <a:pt x="354128" y="650496"/>
                    <a:pt x="365760" y="633047"/>
                  </a:cubicBezTo>
                  <a:cubicBezTo>
                    <a:pt x="373117" y="622011"/>
                    <a:pt x="384517" y="614290"/>
                    <a:pt x="393895" y="604911"/>
                  </a:cubicBezTo>
                  <a:cubicBezTo>
                    <a:pt x="429255" y="498832"/>
                    <a:pt x="381557" y="629587"/>
                    <a:pt x="436098" y="520505"/>
                  </a:cubicBezTo>
                  <a:cubicBezTo>
                    <a:pt x="472621" y="447460"/>
                    <a:pt x="423348" y="505119"/>
                    <a:pt x="478302" y="450167"/>
                  </a:cubicBezTo>
                  <a:lnTo>
                    <a:pt x="520505" y="323557"/>
                  </a:lnTo>
                  <a:cubicBezTo>
                    <a:pt x="525194" y="309489"/>
                    <a:pt x="530975" y="295740"/>
                    <a:pt x="534572" y="281354"/>
                  </a:cubicBezTo>
                  <a:cubicBezTo>
                    <a:pt x="539261" y="262597"/>
                    <a:pt x="544446" y="243957"/>
                    <a:pt x="548640" y="225083"/>
                  </a:cubicBezTo>
                  <a:cubicBezTo>
                    <a:pt x="553827" y="201742"/>
                    <a:pt x="556909" y="177941"/>
                    <a:pt x="562708" y="154745"/>
                  </a:cubicBezTo>
                  <a:cubicBezTo>
                    <a:pt x="566304" y="140359"/>
                    <a:pt x="572086" y="126610"/>
                    <a:pt x="576775" y="112542"/>
                  </a:cubicBezTo>
                  <a:cubicBezTo>
                    <a:pt x="572086" y="84407"/>
                    <a:pt x="581491" y="49602"/>
                    <a:pt x="562708" y="28136"/>
                  </a:cubicBezTo>
                  <a:cubicBezTo>
                    <a:pt x="543179" y="5816"/>
                    <a:pt x="478302" y="0"/>
                    <a:pt x="478302" y="0"/>
                  </a:cubicBezTo>
                  <a:cubicBezTo>
                    <a:pt x="429195" y="49107"/>
                    <a:pt x="454361" y="15553"/>
                    <a:pt x="422031" y="112542"/>
                  </a:cubicBezTo>
                  <a:lnTo>
                    <a:pt x="379828" y="239151"/>
                  </a:lnTo>
                  <a:lnTo>
                    <a:pt x="337625" y="365760"/>
                  </a:lnTo>
                  <a:cubicBezTo>
                    <a:pt x="332936" y="379828"/>
                    <a:pt x="331782" y="395625"/>
                    <a:pt x="323557" y="407963"/>
                  </a:cubicBezTo>
                  <a:cubicBezTo>
                    <a:pt x="289879" y="458481"/>
                    <a:pt x="281635" y="462828"/>
                    <a:pt x="267286" y="534573"/>
                  </a:cubicBezTo>
                  <a:cubicBezTo>
                    <a:pt x="266770" y="537151"/>
                    <a:pt x="244992" y="651836"/>
                    <a:pt x="239151" y="661182"/>
                  </a:cubicBezTo>
                  <a:cubicBezTo>
                    <a:pt x="225092" y="683676"/>
                    <a:pt x="197594" y="695382"/>
                    <a:pt x="182880" y="717453"/>
                  </a:cubicBezTo>
                  <a:cubicBezTo>
                    <a:pt x="170100" y="736624"/>
                    <a:pt x="148884" y="774426"/>
                    <a:pt x="126609" y="787791"/>
                  </a:cubicBezTo>
                  <a:cubicBezTo>
                    <a:pt x="22612" y="850189"/>
                    <a:pt x="148912" y="744626"/>
                    <a:pt x="42203" y="829994"/>
                  </a:cubicBezTo>
                  <a:cubicBezTo>
                    <a:pt x="2889" y="861446"/>
                    <a:pt x="30111" y="858130"/>
                    <a:pt x="0" y="858130"/>
                  </a:cubicBezTo>
                </a:path>
              </a:pathLst>
            </a:custGeom>
            <a:solidFill>
              <a:srgbClr val="993300"/>
            </a:solidFill>
            <a:ln>
              <a:solidFill>
                <a:srgbClr val="99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4" name="Image 13" descr="1EDFCF79B950BDC58B168CC22FFEB0_h467_w598_m2_q90_ciRIZaIxB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55976" y="4005064"/>
              <a:ext cx="864096" cy="947167"/>
            </a:xfrm>
            <a:prstGeom prst="rect">
              <a:avLst/>
            </a:prstGeom>
          </p:spPr>
        </p:pic>
      </p:grpSp>
      <p:pic>
        <p:nvPicPr>
          <p:cNvPr id="17" name="Image 16" descr="couronne_galette_roi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-1035496"/>
            <a:ext cx="1216985" cy="795908"/>
          </a:xfrm>
          <a:prstGeom prst="rect">
            <a:avLst/>
          </a:prstGeom>
        </p:spPr>
      </p:pic>
      <p:sp>
        <p:nvSpPr>
          <p:cNvPr id="18" name="Bulle ronde 17"/>
          <p:cNvSpPr/>
          <p:nvPr/>
        </p:nvSpPr>
        <p:spPr>
          <a:xfrm>
            <a:off x="5508104" y="1052736"/>
            <a:ext cx="3096344" cy="2736304"/>
          </a:xfrm>
          <a:prstGeom prst="wedgeEllipseCallout">
            <a:avLst>
              <a:gd name="adj1" fmla="val -44271"/>
              <a:gd name="adj2" fmla="val 5984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Oh! Tiens! Qu’est-ce que c’est? Une couronne? Pour moi? Normal, je suis la plus belle partout où je vais!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611560" y="1196752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 Cacahuète fut la plus belle chatte jusqu’à la fin des temps… </a:t>
            </a:r>
            <a:endParaRPr lang="fr-FR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2339752" y="2924944"/>
            <a:ext cx="4248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600" dirty="0" smtClean="0">
                <a:solidFill>
                  <a:srgbClr val="FF0000"/>
                </a:solidFill>
              </a:rPr>
              <a:t>FIN</a:t>
            </a:r>
            <a:endParaRPr lang="fr-FR" sz="9600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827584" y="5157192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( Je crois que j’ai reprit l’avantage, non? 10-4 au moins… Non, pleure pas, ça me fait de la peine… ) 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4798E-6 L 0.68507 0.01041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8" presetClass="emp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500"/>
                            </p:stCondLst>
                            <p:childTnLst>
                              <p:par>
                                <p:cTn id="3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394</Words>
  <Application>Microsoft Office PowerPoint</Application>
  <PresentationFormat>Affichage à l'écran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MC</dc:creator>
  <cp:lastModifiedBy>MC</cp:lastModifiedBy>
  <cp:revision>31</cp:revision>
  <dcterms:created xsi:type="dcterms:W3CDTF">2014-03-18T21:56:02Z</dcterms:created>
  <dcterms:modified xsi:type="dcterms:W3CDTF">2014-03-19T10:00:44Z</dcterms:modified>
</cp:coreProperties>
</file>