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6" r:id="rId3"/>
    <p:sldId id="258" r:id="rId4"/>
    <p:sldId id="259" r:id="rId5"/>
    <p:sldId id="260" r:id="rId6"/>
    <p:sldId id="261" r:id="rId7"/>
    <p:sldId id="262" r:id="rId8"/>
    <p:sldId id="277" r:id="rId9"/>
    <p:sldId id="263" r:id="rId10"/>
    <p:sldId id="278" r:id="rId11"/>
    <p:sldId id="264" r:id="rId12"/>
    <p:sldId id="279" r:id="rId13"/>
    <p:sldId id="265" r:id="rId14"/>
    <p:sldId id="280" r:id="rId15"/>
    <p:sldId id="266" r:id="rId16"/>
    <p:sldId id="281" r:id="rId17"/>
    <p:sldId id="267" r:id="rId18"/>
    <p:sldId id="268" r:id="rId19"/>
    <p:sldId id="269" r:id="rId20"/>
    <p:sldId id="270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B4005A"/>
    <a:srgbClr val="996633"/>
    <a:srgbClr val="C04E00"/>
    <a:srgbClr val="B48500"/>
    <a:srgbClr val="10253F"/>
    <a:srgbClr val="37441C"/>
    <a:srgbClr val="376092"/>
    <a:srgbClr val="37602E"/>
    <a:srgbClr val="FF6D70"/>
    <a:srgbClr val="2A54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54" autoAdjust="0"/>
  </p:normalViewPr>
  <p:slideViewPr>
    <p:cSldViewPr>
      <p:cViewPr varScale="1">
        <p:scale>
          <a:sx n="88" d="100"/>
          <a:sy n="88" d="100"/>
        </p:scale>
        <p:origin x="-96" y="-4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88A8A-910B-406C-8C2C-A242DE65F44A}" type="datetimeFigureOut">
              <a:rPr lang="fr-FR" smtClean="0"/>
              <a:pPr/>
              <a:t>11/03/2014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EDFD7-34EE-40B4-AB8F-7E64C611F2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ond blanc crêm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131840" y="980728"/>
            <a:ext cx="23567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solidFill>
                  <a:srgbClr val="996633"/>
                </a:solidFill>
                <a:latin typeface="Script MT Bold" pitchFamily="66" charset="0"/>
              </a:rPr>
              <a:t>L’enfance</a:t>
            </a:r>
            <a:endParaRPr lang="fr-FR" sz="4400" dirty="0">
              <a:solidFill>
                <a:srgbClr val="996633"/>
              </a:solidFill>
              <a:latin typeface="Script MT Bold" pitchFamily="66" charset="0"/>
            </a:endParaRPr>
          </a:p>
        </p:txBody>
      </p:sp>
      <p:pic>
        <p:nvPicPr>
          <p:cNvPr id="6" name="Espace réservé du contenu 6" descr="cadre enfant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2636912"/>
            <a:ext cx="5122912" cy="2656325"/>
          </a:xfrm>
          <a:prstGeom prst="rect">
            <a:avLst/>
          </a:prstGeom>
        </p:spPr>
      </p:pic>
    </p:spTree>
  </p:cSld>
  <p:clrMapOvr>
    <a:masterClrMapping/>
  </p:clrMapOvr>
  <p:transition advTm="5000">
    <p:sndAc>
      <p:stSnd>
        <p:snd r:embed="rId2" name="BERNWARD KOCH A Time A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arrousel manè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92080" y="1052736"/>
            <a:ext cx="346979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660033"/>
                </a:solidFill>
                <a:latin typeface="Script MT Bold" pitchFamily="66" charset="0"/>
              </a:rPr>
              <a:t>Tourne le temps </a:t>
            </a:r>
          </a:p>
          <a:p>
            <a:pPr algn="ctr"/>
            <a:r>
              <a:rPr lang="fr-FR" sz="3200" dirty="0" smtClean="0">
                <a:solidFill>
                  <a:srgbClr val="660033"/>
                </a:solidFill>
                <a:latin typeface="Script MT Bold" pitchFamily="66" charset="0"/>
              </a:rPr>
              <a:t>comme un carrousel </a:t>
            </a:r>
            <a:endParaRPr lang="fr-FR" sz="3200" dirty="0">
              <a:solidFill>
                <a:srgbClr val="660033"/>
              </a:solidFill>
              <a:latin typeface="Script MT Bold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87907" y="5301208"/>
            <a:ext cx="30684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660033"/>
                </a:solidFill>
                <a:latin typeface="Script MT Bold" pitchFamily="66" charset="0"/>
              </a:rPr>
              <a:t>comme ce manège </a:t>
            </a:r>
            <a:endParaRPr lang="fr-FR" sz="3200" dirty="0">
              <a:solidFill>
                <a:srgbClr val="660033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masque chardonner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5616" y="548680"/>
            <a:ext cx="583685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1E1C11"/>
                </a:solidFill>
                <a:latin typeface="Script MT Bold" pitchFamily="66" charset="0"/>
              </a:rPr>
              <a:t>Qui à laissé notre enfance s’envoler</a:t>
            </a:r>
          </a:p>
          <a:p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adre poupée voi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32040" y="1772816"/>
            <a:ext cx="2373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Script MT Bold" pitchFamily="66" charset="0"/>
              </a:rPr>
              <a:t>Nos poupées </a:t>
            </a:r>
            <a:endParaRPr lang="fr-FR" sz="3200" dirty="0">
              <a:latin typeface="Script MT Bold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27584" y="5013176"/>
            <a:ext cx="31970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Script MT Bold" pitchFamily="66" charset="0"/>
              </a:rPr>
              <a:t>nos petites voitures</a:t>
            </a:r>
            <a:endParaRPr lang="fr-FR" sz="32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orde à sauter ball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32040" y="1556792"/>
            <a:ext cx="31454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1E344E"/>
                </a:solidFill>
                <a:latin typeface="Script MT Bold" pitchFamily="66" charset="0"/>
              </a:rPr>
              <a:t>La corde à sauter</a:t>
            </a:r>
            <a:r>
              <a:rPr lang="fr-FR" dirty="0" smtClean="0">
                <a:solidFill>
                  <a:srgbClr val="1E344E"/>
                </a:solidFill>
              </a:rPr>
              <a:t>, </a:t>
            </a:r>
            <a:endParaRPr lang="fr-FR" dirty="0">
              <a:solidFill>
                <a:srgbClr val="1E344E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259632" y="5013176"/>
            <a:ext cx="1606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1E344E"/>
                </a:solidFill>
                <a:latin typeface="Script MT Bold" pitchFamily="66" charset="0"/>
              </a:rPr>
              <a:t>le ballon</a:t>
            </a:r>
            <a:endParaRPr lang="fr-FR" sz="3200" dirty="0">
              <a:solidFill>
                <a:srgbClr val="1E344E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dre marelle chat perch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436096" y="1484784"/>
            <a:ext cx="20906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2A547E"/>
                </a:solidFill>
                <a:latin typeface="Script MT Bold" pitchFamily="66" charset="0"/>
              </a:rPr>
              <a:t>La marelle </a:t>
            </a:r>
            <a:endParaRPr lang="fr-FR" sz="3200" dirty="0">
              <a:solidFill>
                <a:srgbClr val="2A547E"/>
              </a:solidFill>
              <a:latin typeface="Script MT Bold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79712" y="4293096"/>
            <a:ext cx="23603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2A547E"/>
                </a:solidFill>
                <a:latin typeface="Script MT Bold" pitchFamily="66" charset="0"/>
              </a:rPr>
              <a:t>le chat perché</a:t>
            </a:r>
            <a:endParaRPr lang="fr-FR" sz="3200" dirty="0">
              <a:solidFill>
                <a:srgbClr val="2A547E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adre enfants qui pleure et qui ri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35696" y="5301208"/>
            <a:ext cx="5279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FF6D70"/>
                </a:solidFill>
                <a:latin typeface="Script MT Bold" pitchFamily="66" charset="0"/>
              </a:rPr>
              <a:t>Nos pleurs et nos rires d’enfant</a:t>
            </a:r>
            <a:endParaRPr lang="fr-FR" sz="3200" dirty="0">
              <a:solidFill>
                <a:srgbClr val="FF6D7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adre poupée voi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32040" y="1772816"/>
            <a:ext cx="2373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Script MT Bold" pitchFamily="66" charset="0"/>
              </a:rPr>
              <a:t>Nos poupées </a:t>
            </a:r>
            <a:endParaRPr lang="fr-FR" sz="3200" dirty="0">
              <a:latin typeface="Script MT Bold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27584" y="5013176"/>
            <a:ext cx="31970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Script MT Bold" pitchFamily="66" charset="0"/>
              </a:rPr>
              <a:t>nos petites voitures</a:t>
            </a:r>
            <a:endParaRPr lang="fr-FR" sz="32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bébé voi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1560" y="3140968"/>
            <a:ext cx="768268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376092"/>
                </a:solidFill>
                <a:latin typeface="Script MT Bold" pitchFamily="66" charset="0"/>
              </a:rPr>
              <a:t>Son devenues réels il faut en prendre plus soin</a:t>
            </a:r>
          </a:p>
          <a:p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orde à sauter ball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32040" y="1556792"/>
            <a:ext cx="31454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1E344E"/>
                </a:solidFill>
                <a:latin typeface="Script MT Bold" pitchFamily="66" charset="0"/>
              </a:rPr>
              <a:t>La corde à sauter</a:t>
            </a:r>
            <a:r>
              <a:rPr lang="fr-FR" dirty="0" smtClean="0">
                <a:solidFill>
                  <a:srgbClr val="1E344E"/>
                </a:solidFill>
              </a:rPr>
              <a:t>, </a:t>
            </a:r>
            <a:endParaRPr lang="fr-FR" dirty="0">
              <a:solidFill>
                <a:srgbClr val="1E344E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259632" y="5013176"/>
            <a:ext cx="1606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1E344E"/>
                </a:solidFill>
                <a:latin typeface="Script MT Bold" pitchFamily="66" charset="0"/>
              </a:rPr>
              <a:t>le ballon</a:t>
            </a:r>
            <a:endParaRPr lang="fr-FR" sz="3200" dirty="0">
              <a:solidFill>
                <a:srgbClr val="1E344E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adulte corde à sauter ball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63688" y="5445224"/>
            <a:ext cx="534870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37441C"/>
                </a:solidFill>
                <a:latin typeface="Script MT Bold" pitchFamily="66" charset="0"/>
              </a:rPr>
              <a:t>Sont devenues des jeux d’adulte</a:t>
            </a:r>
          </a:p>
          <a:p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dre marelle chat perch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436096" y="1484784"/>
            <a:ext cx="20906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2A547E"/>
                </a:solidFill>
                <a:latin typeface="Script MT Bold" pitchFamily="66" charset="0"/>
              </a:rPr>
              <a:t>La marelle </a:t>
            </a:r>
            <a:endParaRPr lang="fr-FR" sz="3200" dirty="0">
              <a:solidFill>
                <a:srgbClr val="2A547E"/>
              </a:solidFill>
              <a:latin typeface="Script MT Bold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79712" y="4293096"/>
            <a:ext cx="23603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2A547E"/>
                </a:solidFill>
                <a:latin typeface="Script MT Bold" pitchFamily="66" charset="0"/>
              </a:rPr>
              <a:t>le chat perché</a:t>
            </a:r>
            <a:endParaRPr lang="fr-FR" sz="3200" dirty="0">
              <a:solidFill>
                <a:srgbClr val="2A547E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’est bien loin tout ç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3768" y="2924944"/>
            <a:ext cx="358143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10253F"/>
                </a:solidFill>
                <a:latin typeface="Script MT Bold" pitchFamily="66" charset="0"/>
              </a:rPr>
              <a:t>C’est bien loin tout ça</a:t>
            </a:r>
          </a:p>
          <a:p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adre enfants qui pleure et qui ri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35696" y="5301208"/>
            <a:ext cx="5279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FF6D70"/>
                </a:solidFill>
                <a:latin typeface="Script MT Bold" pitchFamily="66" charset="0"/>
              </a:rPr>
              <a:t>Nos pleurs et nos rires d’enfant</a:t>
            </a:r>
            <a:endParaRPr lang="fr-FR" sz="3200" dirty="0">
              <a:solidFill>
                <a:srgbClr val="FF6D7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Sont toujours mais la personne à bien grand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5517232"/>
            <a:ext cx="741055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B48500"/>
                </a:solidFill>
                <a:latin typeface="Script MT Bold" pitchFamily="66" charset="0"/>
              </a:rPr>
              <a:t>Sont toujours mais la personne à bien grandi</a:t>
            </a:r>
          </a:p>
          <a:p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carrousel manè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92080" y="1052736"/>
            <a:ext cx="346979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660033"/>
                </a:solidFill>
                <a:latin typeface="Script MT Bold" pitchFamily="66" charset="0"/>
              </a:rPr>
              <a:t>Tourne le temps </a:t>
            </a:r>
          </a:p>
          <a:p>
            <a:pPr algn="ctr"/>
            <a:r>
              <a:rPr lang="fr-FR" sz="3200" dirty="0" smtClean="0">
                <a:solidFill>
                  <a:srgbClr val="660033"/>
                </a:solidFill>
                <a:latin typeface="Script MT Bold" pitchFamily="66" charset="0"/>
              </a:rPr>
              <a:t>comme un carrousel </a:t>
            </a:r>
            <a:endParaRPr lang="fr-FR" sz="3200" dirty="0">
              <a:solidFill>
                <a:srgbClr val="660033"/>
              </a:solidFill>
              <a:latin typeface="Script MT Bold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87907" y="5301208"/>
            <a:ext cx="30684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660033"/>
                </a:solidFill>
                <a:latin typeface="Script MT Bold" pitchFamily="66" charset="0"/>
              </a:rPr>
              <a:t>comme ce manège </a:t>
            </a:r>
            <a:endParaRPr lang="fr-FR" sz="3200" dirty="0">
              <a:solidFill>
                <a:srgbClr val="660033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Mais la nostalgie reste enco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95736" y="260648"/>
            <a:ext cx="499688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Script MT Bold" pitchFamily="66" charset="0"/>
              </a:rPr>
              <a:t>Mais la nostalgie reste encore</a:t>
            </a:r>
          </a:p>
          <a:p>
            <a:endParaRPr lang="fr-FR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Ou un jour on n’à pas envie de les lâch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056" y="2636912"/>
            <a:ext cx="3784819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C04E00"/>
                </a:solidFill>
                <a:latin typeface="Script MT Bold" pitchFamily="66" charset="0"/>
              </a:rPr>
              <a:t>Ou un jour on n’à </a:t>
            </a:r>
          </a:p>
          <a:p>
            <a:pPr algn="ctr"/>
            <a:r>
              <a:rPr lang="fr-FR" sz="3200" dirty="0" smtClean="0">
                <a:solidFill>
                  <a:srgbClr val="C04E00"/>
                </a:solidFill>
                <a:latin typeface="Script MT Bold" pitchFamily="66" charset="0"/>
              </a:rPr>
              <a:t>pas envie de les lâcher</a:t>
            </a:r>
          </a:p>
          <a:p>
            <a:endParaRPr lang="fr-FR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 retrouver notre âme d’enfa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35696" y="5445224"/>
            <a:ext cx="538160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996633"/>
                </a:solidFill>
                <a:latin typeface="Script MT Bold" pitchFamily="66" charset="0"/>
              </a:rPr>
              <a:t>De retrouver notre âme d’enfant.</a:t>
            </a:r>
          </a:p>
          <a:p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ro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1680" y="5157192"/>
            <a:ext cx="60064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B4005A"/>
                </a:solidFill>
                <a:latin typeface="Script MT Bold" pitchFamily="66" charset="0"/>
              </a:rPr>
              <a:t>Cette poésie à été inventer par moi J’en suis l’auteur</a:t>
            </a:r>
          </a:p>
          <a:p>
            <a:pPr algn="ctr"/>
            <a:r>
              <a:rPr lang="fr-FR" sz="2000" dirty="0" smtClean="0">
                <a:solidFill>
                  <a:srgbClr val="B4005A"/>
                </a:solidFill>
                <a:latin typeface="Script MT Bold" pitchFamily="66" charset="0"/>
              </a:rPr>
              <a:t>les images on été trouver sur internet</a:t>
            </a:r>
          </a:p>
          <a:p>
            <a:pPr algn="ctr"/>
            <a:r>
              <a:rPr lang="fr-FR" sz="2000" dirty="0" smtClean="0">
                <a:solidFill>
                  <a:srgbClr val="B4005A"/>
                </a:solidFill>
                <a:latin typeface="Script MT Bold" pitchFamily="66" charset="0"/>
              </a:rPr>
              <a:t>Et c’est moi-même qui est fait les graphiques</a:t>
            </a:r>
          </a:p>
          <a:p>
            <a:pPr algn="ctr"/>
            <a:r>
              <a:rPr lang="fr-FR" sz="2000" dirty="0" smtClean="0">
                <a:solidFill>
                  <a:srgbClr val="B4005A"/>
                </a:solidFill>
                <a:latin typeface="Script MT Bold" pitchFamily="66" charset="0"/>
              </a:rPr>
              <a:t>Et la musique est de: BERNWARD KOCH A Time </a:t>
            </a:r>
            <a:r>
              <a:rPr lang="fr-FR" sz="2000" dirty="0" err="1" smtClean="0">
                <a:solidFill>
                  <a:srgbClr val="B4005A"/>
                </a:solidFill>
                <a:latin typeface="Script MT Bold" pitchFamily="66" charset="0"/>
              </a:rPr>
              <a:t>Ago</a:t>
            </a:r>
            <a:endParaRPr lang="fr-FR" sz="2000" dirty="0">
              <a:solidFill>
                <a:srgbClr val="B4005A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155</Words>
  <Application>Microsoft Office PowerPoint</Application>
  <PresentationFormat>Affichage à l'écran (4:3)</PresentationFormat>
  <Paragraphs>34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 </dc:creator>
  <cp:lastModifiedBy> </cp:lastModifiedBy>
  <cp:revision>18</cp:revision>
  <dcterms:created xsi:type="dcterms:W3CDTF">2014-03-11T15:36:05Z</dcterms:created>
  <dcterms:modified xsi:type="dcterms:W3CDTF">2014-03-11T18:13:00Z</dcterms:modified>
</cp:coreProperties>
</file>