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8" r:id="rId3"/>
    <p:sldId id="257" r:id="rId4"/>
    <p:sldId id="261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14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852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70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352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27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40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040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969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8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04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8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67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3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2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90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8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0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10/03/2014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6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/>
              <a:t>THE ABORTION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 smtClean="0"/>
              <a:t>Presented</a:t>
            </a:r>
            <a:r>
              <a:rPr lang="fr-FR" dirty="0" smtClean="0"/>
              <a:t> by : </a:t>
            </a:r>
            <a:r>
              <a:rPr lang="fr-FR" sz="1400" dirty="0" smtClean="0"/>
              <a:t>ATLAOUI LYES, </a:t>
            </a:r>
            <a:r>
              <a:rPr lang="fr-FR" sz="1400" dirty="0" err="1" smtClean="0"/>
              <a:t>Bocci</a:t>
            </a:r>
            <a:r>
              <a:rPr lang="fr-FR" sz="1400" dirty="0" smtClean="0"/>
              <a:t> Marine, ABBAR NIHAD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272004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400" b="1" dirty="0" smtClean="0"/>
              <a:t>SUMMARY</a:t>
            </a:r>
            <a:endParaRPr lang="fr-FR" sz="4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85800" y="2557024"/>
            <a:ext cx="660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fr-FR" sz="2000" b="1" dirty="0" smtClean="0">
                <a:solidFill>
                  <a:schemeClr val="accent3"/>
                </a:solidFill>
              </a:rPr>
              <a:t>THE PORS OF ABORTION</a:t>
            </a:r>
            <a:endParaRPr lang="fr-FR" sz="2000" b="1" dirty="0">
              <a:solidFill>
                <a:schemeClr val="accent3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20881" y="3041381"/>
            <a:ext cx="857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Abortion is a safe medical procedure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20881" y="3309463"/>
            <a:ext cx="296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case of rape or </a:t>
            </a:r>
            <a:r>
              <a:rPr lang="en-US" dirty="0" smtClean="0"/>
              <a:t>incest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20881" y="3841381"/>
            <a:ext cx="446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ability of a woman to have control of her </a:t>
            </a:r>
            <a:r>
              <a:rPr lang="en-US" dirty="0" smtClean="0"/>
              <a:t>body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5894" y="4052455"/>
            <a:ext cx="393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85800" y="4506034"/>
            <a:ext cx="473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/>
                </a:solidFill>
              </a:rPr>
              <a:t>II.	THE CONS </a:t>
            </a:r>
            <a:r>
              <a:rPr lang="fr-FR" b="1" dirty="0">
                <a:solidFill>
                  <a:schemeClr val="accent3"/>
                </a:solidFill>
              </a:rPr>
              <a:t>OF ABORTION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68928" y="4832679"/>
            <a:ext cx="804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Adoption is a viable alternative to abortion and accomplishes the same result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68928" y="5351076"/>
            <a:ext cx="849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women who demand complete control of their body, control should include preventing 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68928" y="5913200"/>
            <a:ext cx="9112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Abortion should not be used as another form of contraception.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78032" y="6196118"/>
            <a:ext cx="466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3"/>
                </a:solidFill>
              </a:rPr>
              <a:t>Conclusion </a:t>
            </a:r>
            <a:r>
              <a:rPr lang="fr-FR" b="1" dirty="0" smtClean="0">
                <a:solidFill>
                  <a:schemeClr val="accent3"/>
                </a:solidFill>
              </a:rPr>
              <a:t>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924793" y="2154616"/>
            <a:ext cx="386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709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/>
            <a:r>
              <a:rPr lang="fr-FR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Introduction</a:t>
            </a:r>
            <a:endParaRPr lang="fr-FR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34330" y="2240239"/>
            <a:ext cx="1140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Reasons</a:t>
            </a:r>
            <a:r>
              <a:rPr lang="fr-F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for </a:t>
            </a:r>
            <a:r>
              <a:rPr lang="fr-FR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choosing</a:t>
            </a:r>
            <a:r>
              <a:rPr lang="fr-F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the </a:t>
            </a:r>
            <a:r>
              <a:rPr lang="fr-FR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Topic</a:t>
            </a:r>
            <a:endParaRPr lang="fr-FR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4330" y="4822289"/>
            <a:ext cx="591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Controversy</a:t>
            </a:r>
            <a:r>
              <a:rPr lang="fr-F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24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surrounding</a:t>
            </a:r>
            <a:r>
              <a:rPr lang="fr-F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this</a:t>
            </a:r>
            <a:r>
              <a:rPr lang="fr-F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topic</a:t>
            </a:r>
            <a:endParaRPr lang="fr-FR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534330" y="5585303"/>
            <a:ext cx="2161309" cy="7793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17" y="2278527"/>
            <a:ext cx="4843653" cy="2625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660582" y="2749661"/>
            <a:ext cx="58352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Abortion is defined as the interruption before the end of the gestation process, that is to say that development begins at conception by the fertilization of an ovum by a sperm and an egg forming, which is followed by the growth of the embryo and fetus, and normally ends term with the birth of a new individual of the species</a:t>
            </a:r>
            <a:endParaRPr lang="fr-FR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002973" y="5744129"/>
            <a:ext cx="893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RIGHT OF ABROTION IS IN DANGER </a:t>
            </a:r>
            <a:r>
              <a:rPr lang="fr-FR" dirty="0" smtClean="0"/>
              <a:t>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126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testors-carry-giant-vaginas-at-abortion-law-protests-in-Spa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2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PORS OF ABORTION</a:t>
            </a:r>
            <a:endParaRPr lang="fr-FR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70" y="2410352"/>
            <a:ext cx="2422524" cy="3633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696191" y="2967346"/>
            <a:ext cx="4489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 88% - who have an abortion do so in their first trimester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64319" y="3411624"/>
            <a:ext cx="4655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less than 0.5% risk of serious complications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81192" y="2228003"/>
            <a:ext cx="434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A SAFE MEDICAL PROCEDURE</a:t>
            </a:r>
            <a:endParaRPr lang="fr-FR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1192" y="3737976"/>
            <a:ext cx="4738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THE CASE OF RAPE OR INCEST</a:t>
            </a:r>
            <a:endParaRPr lang="fr-FR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96191" y="4362037"/>
            <a:ext cx="379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</a:t>
            </a:r>
            <a:r>
              <a:rPr lang="en-US" dirty="0" smtClean="0"/>
              <a:t>oman </a:t>
            </a:r>
            <a:r>
              <a:rPr lang="en-US" dirty="0"/>
              <a:t>is too afraid to speak up 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96191" y="4887671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err="1" smtClean="0"/>
              <a:t>Unaware</a:t>
            </a:r>
            <a:r>
              <a:rPr lang="fr-FR" dirty="0" smtClean="0"/>
              <a:t>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pregnant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81778" y="5208423"/>
            <a:ext cx="554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3">
                    <a:lumMod val="75000"/>
                  </a:schemeClr>
                </a:solidFill>
              </a:rPr>
              <a:t>The contrôle of </a:t>
            </a:r>
            <a:r>
              <a:rPr lang="fr-FR" sz="2800" dirty="0" err="1" smtClean="0">
                <a:solidFill>
                  <a:schemeClr val="accent3">
                    <a:lumMod val="75000"/>
                  </a:schemeClr>
                </a:solidFill>
              </a:rPr>
              <a:t>woman</a:t>
            </a:r>
            <a:r>
              <a:rPr lang="fr-FR" sz="2800" dirty="0" smtClean="0">
                <a:solidFill>
                  <a:schemeClr val="accent3">
                    <a:lumMod val="75000"/>
                  </a:schemeClr>
                </a:solidFill>
              </a:rPr>
              <a:t> on </a:t>
            </a:r>
            <a:r>
              <a:rPr lang="fr-FR" sz="2800" dirty="0" err="1" smtClean="0">
                <a:solidFill>
                  <a:schemeClr val="accent3">
                    <a:lumMod val="75000"/>
                  </a:schemeClr>
                </a:solidFill>
              </a:rPr>
              <a:t>her</a:t>
            </a:r>
            <a:r>
              <a:rPr lang="fr-FR" sz="2800" dirty="0" smtClean="0">
                <a:solidFill>
                  <a:schemeClr val="accent3">
                    <a:lumMod val="75000"/>
                  </a:schemeClr>
                </a:solidFill>
              </a:rPr>
              <a:t> Body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64319" y="6132432"/>
            <a:ext cx="426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err="1" smtClean="0"/>
              <a:t>Women</a:t>
            </a:r>
            <a:r>
              <a:rPr lang="fr-FR" dirty="0" smtClean="0"/>
              <a:t> </a:t>
            </a:r>
            <a:r>
              <a:rPr lang="fr-FR" dirty="0" err="1" smtClean="0"/>
              <a:t>rights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379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CONS OF ABORTION</a:t>
            </a:r>
            <a:endParaRPr lang="fr-FR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315" y="2449248"/>
            <a:ext cx="2601243" cy="341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443369" y="2215544"/>
            <a:ext cx="676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ADOPTION, AN LTERNATIVE TO ABROTION</a:t>
            </a:r>
            <a:endParaRPr lang="fr-FR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6737" y="2529674"/>
            <a:ext cx="5289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1.5 million American families wanting to adopt a child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86737" y="2993408"/>
            <a:ext cx="646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abortion can result in medical complications later in life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36418" y="3431197"/>
            <a:ext cx="6370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CONTROL SHOULD INCLUDE PREVENTING 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578451" y="3835602"/>
            <a:ext cx="597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responsible use of contraception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92113" y="4935847"/>
            <a:ext cx="66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ABROTION IS NOT A CONTRACEPTION</a:t>
            </a:r>
            <a:endParaRPr lang="fr-FR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78451" y="4279629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civilized society permits one human to intentionally harm or take the life of </a:t>
            </a:r>
            <a:r>
              <a:rPr lang="en-US" dirty="0" smtClean="0"/>
              <a:t>another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36418" y="5397512"/>
            <a:ext cx="660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Abortion frequently causes intense psychological pain and stress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36418" y="6039471"/>
            <a:ext cx="6058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Abortion punishes the unborn child who committed no crime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772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3844636" y="1371600"/>
            <a:ext cx="538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fr-FR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61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rection Ion">
  <a:themeElements>
    <a:clrScheme name="Direction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Direction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rection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Words>280</Words>
  <Application>Microsoft Office PowerPoint</Application>
  <PresentationFormat>Grand écran</PresentationFormat>
  <Paragraphs>39</Paragraphs>
  <Slides>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Aharoni</vt:lpstr>
      <vt:lpstr>Arial</vt:lpstr>
      <vt:lpstr>Century Gothic</vt:lpstr>
      <vt:lpstr>Courier New</vt:lpstr>
      <vt:lpstr>Wingdings</vt:lpstr>
      <vt:lpstr>Wingdings 3</vt:lpstr>
      <vt:lpstr>Direction Ion</vt:lpstr>
      <vt:lpstr>THE ABORTION</vt:lpstr>
      <vt:lpstr>SUMMARY</vt:lpstr>
      <vt:lpstr>Introduction</vt:lpstr>
      <vt:lpstr>Présentation PowerPoint</vt:lpstr>
      <vt:lpstr>THE PORS OF ABORTION</vt:lpstr>
      <vt:lpstr>THE CONS OF ABORTION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ABorTION</dc:title>
  <dc:creator>Lyes</dc:creator>
  <cp:lastModifiedBy>Lyes</cp:lastModifiedBy>
  <cp:revision>21</cp:revision>
  <dcterms:created xsi:type="dcterms:W3CDTF">2014-03-10T10:28:21Z</dcterms:created>
  <dcterms:modified xsi:type="dcterms:W3CDTF">2014-03-10T14:19:05Z</dcterms:modified>
</cp:coreProperties>
</file>