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6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0B010-13EF-47C4-B0A2-D180089FBBEB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CCA03-DDDE-4EB6-BB42-A71B3DE9BE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745D5-8F1D-4C54-9E7A-D648FF8E7F95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BDE85-009E-4434-8746-294F7A5E77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D9A9B-60A8-4EFB-8CCD-70924CA1B9C6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DB4DE-CA0D-4DFC-99C4-68E843B112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80F58-3231-4C40-8314-616E94BD4859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71C29-BB44-4ECF-BF03-154054220C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BFCC3-0772-49C6-AF8C-57E94B6E4655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FEB02-F905-42B4-AC8D-B999820327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467EA-CB1C-4DF7-81FD-11EF28C22397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7F52C-8F09-4625-8266-A8357380BE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A5A0D-8745-4E29-9941-3A911EB9DABE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DFAC-DB3D-44E1-B102-AFBD4EFCB6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09C93-2546-48D1-A5D9-C56841A89F88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E6F1E-7977-4A53-B206-AF05DAD2D3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8E42E-460D-4A58-8370-69F34AD57FAE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AAB1C-36D3-47EC-9E93-4DC996CC97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9C5BC-69DD-428F-8524-DC5D896B4576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288B3-E1CA-4A29-A78B-86004E8994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8514C-6101-4DB5-B864-C0917189D7AD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3265F-AECE-4230-982C-D71527F49C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FB61D8-5272-4B5B-B8C0-F835CE70AFF5}" type="datetimeFigureOut">
              <a:rPr lang="fr-FR"/>
              <a:pPr>
                <a:defRPr/>
              </a:pPr>
              <a:t>08/03/2014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B20331-3BEA-4C93-9D11-F8958FCB0A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D:\photos\boules 2014\diapo\laga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hotos\boules 2014\diapo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987675" y="5805488"/>
            <a:ext cx="34940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Fallait bien faire une sélection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hotos\boules 2014\diapo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hotos\boules 2014\diapo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hotos\boules 2014\diapo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1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650" y="585788"/>
            <a:ext cx="71247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hotos\boules 2014\diap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D:\photos\boules 2014\diapo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5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hotos\boules 2014\diapo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hotos\boules 2014\diapo\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</Words>
  <Application>Microsoft Office PowerPoint</Application>
  <PresentationFormat>Affichage à l'écran (4:3)</PresentationFormat>
  <Paragraphs>1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dede</dc:creator>
  <cp:lastModifiedBy>dede</cp:lastModifiedBy>
  <cp:revision>8</cp:revision>
  <dcterms:created xsi:type="dcterms:W3CDTF">2014-03-07T19:25:51Z</dcterms:created>
  <dcterms:modified xsi:type="dcterms:W3CDTF">2014-03-08T10:21:48Z</dcterms:modified>
</cp:coreProperties>
</file>