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70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47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3710-E434-4736-9B3B-EEB8C898B291}" type="datetimeFigureOut">
              <a:rPr lang="es-ES" smtClean="0"/>
              <a:t>24/02/2014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8810E-F3DB-4435-BDD5-F6C9FF7CA18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762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zoom/>
      </p:transition>
    </mc:Choice>
    <mc:Fallback xmlns="">
      <p:transition spd="slow" advTm="7000">
        <p:zo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3710-E434-4736-9B3B-EEB8C898B291}" type="datetimeFigureOut">
              <a:rPr lang="es-ES" smtClean="0"/>
              <a:t>24/02/2014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8810E-F3DB-4435-BDD5-F6C9FF7CA18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394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zoom/>
      </p:transition>
    </mc:Choice>
    <mc:Fallback xmlns="">
      <p:transition spd="slow" advTm="7000">
        <p:zo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3710-E434-4736-9B3B-EEB8C898B291}" type="datetimeFigureOut">
              <a:rPr lang="es-ES" smtClean="0"/>
              <a:t>24/02/2014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8810E-F3DB-4435-BDD5-F6C9FF7CA18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147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zoom/>
      </p:transition>
    </mc:Choice>
    <mc:Fallback xmlns="">
      <p:transition spd="slow" advTm="7000">
        <p:zo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3710-E434-4736-9B3B-EEB8C898B291}" type="datetimeFigureOut">
              <a:rPr lang="es-ES" smtClean="0"/>
              <a:t>24/02/2014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8810E-F3DB-4435-BDD5-F6C9FF7CA18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414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zoom/>
      </p:transition>
    </mc:Choice>
    <mc:Fallback xmlns="">
      <p:transition spd="slow" advTm="7000">
        <p:zo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3710-E434-4736-9B3B-EEB8C898B291}" type="datetimeFigureOut">
              <a:rPr lang="es-ES" smtClean="0"/>
              <a:t>24/02/2014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8810E-F3DB-4435-BDD5-F6C9FF7CA18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2215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zoom/>
      </p:transition>
    </mc:Choice>
    <mc:Fallback xmlns="">
      <p:transition spd="slow" advTm="7000">
        <p:zo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3710-E434-4736-9B3B-EEB8C898B291}" type="datetimeFigureOut">
              <a:rPr lang="es-ES" smtClean="0"/>
              <a:t>24/02/2014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8810E-F3DB-4435-BDD5-F6C9FF7CA18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911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zoom/>
      </p:transition>
    </mc:Choice>
    <mc:Fallback xmlns="">
      <p:transition spd="slow" advTm="7000">
        <p:zo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3710-E434-4736-9B3B-EEB8C898B291}" type="datetimeFigureOut">
              <a:rPr lang="es-ES" smtClean="0"/>
              <a:t>24/02/2014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8810E-F3DB-4435-BDD5-F6C9FF7CA18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744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zoom/>
      </p:transition>
    </mc:Choice>
    <mc:Fallback xmlns="">
      <p:transition spd="slow" advTm="7000">
        <p:zo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3710-E434-4736-9B3B-EEB8C898B291}" type="datetimeFigureOut">
              <a:rPr lang="es-ES" smtClean="0"/>
              <a:t>24/02/2014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8810E-F3DB-4435-BDD5-F6C9FF7CA18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070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zoom/>
      </p:transition>
    </mc:Choice>
    <mc:Fallback xmlns="">
      <p:transition spd="slow" advTm="7000">
        <p:zo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3710-E434-4736-9B3B-EEB8C898B291}" type="datetimeFigureOut">
              <a:rPr lang="es-ES" smtClean="0"/>
              <a:t>24/02/2014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8810E-F3DB-4435-BDD5-F6C9FF7CA18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851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zoom/>
      </p:transition>
    </mc:Choice>
    <mc:Fallback xmlns="">
      <p:transition spd="slow" advTm="7000">
        <p:zo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3710-E434-4736-9B3B-EEB8C898B291}" type="datetimeFigureOut">
              <a:rPr lang="es-ES" smtClean="0"/>
              <a:t>24/02/2014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8810E-F3DB-4435-BDD5-F6C9FF7CA18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228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zoom/>
      </p:transition>
    </mc:Choice>
    <mc:Fallback xmlns="">
      <p:transition spd="slow" advTm="7000">
        <p:zo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3710-E434-4736-9B3B-EEB8C898B291}" type="datetimeFigureOut">
              <a:rPr lang="es-ES" smtClean="0"/>
              <a:t>24/02/2014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8810E-F3DB-4435-BDD5-F6C9FF7CA18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6966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zoom/>
      </p:transition>
    </mc:Choice>
    <mc:Fallback xmlns="">
      <p:transition spd="slow" advTm="7000">
        <p:zo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2C3710-E434-4736-9B3B-EEB8C898B291}" type="datetimeFigureOut">
              <a:rPr lang="es-ES" smtClean="0"/>
              <a:t>24/02/2014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8810E-F3DB-4435-BDD5-F6C9FF7CA18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52092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7000">
        <p:zoom/>
      </p:transition>
    </mc:Choice>
    <mc:Fallback xmlns="">
      <p:transition spd="slow" advTm="7000">
        <p:zoom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sz="2400" dirty="0" smtClean="0">
                <a:latin typeface="+mn-lt"/>
              </a:rPr>
              <a:t>Primeras fotos de la residencia abandonada Yanukovich.</a:t>
            </a:r>
            <a:endParaRPr lang="es-ES" sz="2400" dirty="0">
              <a:latin typeface="+mn-lt"/>
            </a:endParaRPr>
          </a:p>
        </p:txBody>
      </p:sp>
      <p:pic>
        <p:nvPicPr>
          <p:cNvPr id="7" name="6 Marcador de contenido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050" y="404664"/>
            <a:ext cx="5111750" cy="5832648"/>
          </a:xfrm>
        </p:spPr>
      </p:pic>
      <p:sp>
        <p:nvSpPr>
          <p:cNvPr id="6" name="5 Marcador de texto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es-ES" sz="2000" dirty="0" smtClean="0"/>
              <a:t>Autodefensa </a:t>
            </a:r>
            <a:r>
              <a:rPr lang="es-ES" sz="2000" dirty="0" err="1" smtClean="0"/>
              <a:t>Maidana</a:t>
            </a:r>
            <a:r>
              <a:rPr lang="es-ES" sz="2000" dirty="0" smtClean="0"/>
              <a:t> perdió el territorio de la residencia del Presidente de Ucrania, </a:t>
            </a:r>
            <a:r>
              <a:rPr lang="es-ES" sz="2000" dirty="0" err="1" smtClean="0"/>
              <a:t>Viktor</a:t>
            </a:r>
            <a:r>
              <a:rPr lang="es-ES" sz="2000" dirty="0" smtClean="0"/>
              <a:t> Yanukovich en </a:t>
            </a:r>
            <a:r>
              <a:rPr lang="es-ES" sz="2000" dirty="0" err="1" smtClean="0"/>
              <a:t>Mezhigorie</a:t>
            </a:r>
            <a:r>
              <a:rPr lang="es-ES" sz="2000" dirty="0" smtClean="0"/>
              <a:t> algunos periodistas. De acuerdo con la "</a:t>
            </a:r>
            <a:r>
              <a:rPr lang="es-ES" sz="2000" dirty="0" err="1" smtClean="0"/>
              <a:t>Rive</a:t>
            </a:r>
            <a:r>
              <a:rPr lang="es-ES" sz="2000" dirty="0" smtClean="0"/>
              <a:t> Gauche", el territorio </a:t>
            </a:r>
            <a:r>
              <a:rPr lang="es-ES" sz="2000" dirty="0" err="1" smtClean="0"/>
              <a:t>Mezhyhirya</a:t>
            </a:r>
            <a:r>
              <a:rPr lang="es-ES" sz="2000" dirty="0" smtClean="0"/>
              <a:t> completamente vacío: sin empleados o personal. "En algún lugar en el territorio puede ser el jefe de seguridad y comandante", - dijo a los guardias de publicación.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5148064" y="6309320"/>
            <a:ext cx="20217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atin typeface="Algerian" panose="04020705040A02060702" pitchFamily="82" charset="0"/>
              </a:rPr>
              <a:t>TONY-BARES</a:t>
            </a:r>
            <a:endParaRPr lang="es-ES" sz="24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549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:zoom/>
        <p:sndAc>
          <p:stSnd>
            <p:snd r:embed="rId2" name="into the sun.wav"/>
          </p:stSnd>
        </p:sndAc>
      </p:transition>
    </mc:Choice>
    <mc:Fallback xmlns="">
      <p:transition spd="slow" advTm="9000">
        <p:zoom/>
        <p:sndAc>
          <p:stSnd>
            <p:snd r:embed="rId4" name="into the su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450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zoom/>
      </p:transition>
    </mc:Choice>
    <mc:Fallback xmlns="">
      <p:transition spd="slow" advTm="5000">
        <p:zo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50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zoom/>
      </p:transition>
    </mc:Choice>
    <mc:Fallback xmlns="">
      <p:transition spd="slow" advTm="5000">
        <p:zo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66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zoom/>
      </p:transition>
    </mc:Choice>
    <mc:Fallback xmlns="">
      <p:transition spd="slow" advTm="5000">
        <p:zo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18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zoom/>
      </p:transition>
    </mc:Choice>
    <mc:Fallback xmlns="">
      <p:transition spd="slow" advTm="5000">
        <p:zo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88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zoom/>
      </p:transition>
    </mc:Choice>
    <mc:Fallback xmlns="">
      <p:transition spd="slow" advTm="5000">
        <p:zo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43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zoom/>
      </p:transition>
    </mc:Choice>
    <mc:Fallback xmlns="">
      <p:transition spd="slow" advTm="5000">
        <p:zo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26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zoom/>
      </p:transition>
    </mc:Choice>
    <mc:Fallback xmlns="">
      <p:transition spd="slow" advTm="7000">
        <p:zo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17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zoom/>
      </p:transition>
    </mc:Choice>
    <mc:Fallback xmlns="">
      <p:transition spd="slow" advTm="7000">
        <p:zo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336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zoom/>
      </p:transition>
    </mc:Choice>
    <mc:Fallback xmlns="">
      <p:transition spd="slow" advTm="7000">
        <p:zo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80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zoom/>
      </p:transition>
    </mc:Choice>
    <mc:Fallback xmlns="">
      <p:transition spd="slow" advTm="7000">
        <p:zo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09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zoom/>
      </p:transition>
    </mc:Choice>
    <mc:Fallback xmlns="">
      <p:transition spd="slow" advTm="7000">
        <p:zo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65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zoom/>
      </p:transition>
    </mc:Choice>
    <mc:Fallback xmlns="">
      <p:transition spd="slow" advTm="7000">
        <p:zo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88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zoom/>
      </p:transition>
    </mc:Choice>
    <mc:Fallback xmlns="">
      <p:transition spd="slow" advTm="7000">
        <p:zo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092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zoom/>
      </p:transition>
    </mc:Choice>
    <mc:Fallback xmlns="">
      <p:transition spd="slow" advTm="7000">
        <p:zo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30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zoom/>
      </p:transition>
    </mc:Choice>
    <mc:Fallback xmlns="">
      <p:transition spd="slow" advTm="5000">
        <p:zo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82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zoom/>
      </p:transition>
    </mc:Choice>
    <mc:Fallback xmlns="">
      <p:transition spd="slow" advTm="5000">
        <p:zo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19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zoom/>
      </p:transition>
    </mc:Choice>
    <mc:Fallback xmlns="">
      <p:transition spd="slow" advTm="5000">
        <p:zo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522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zoom/>
      </p:transition>
    </mc:Choice>
    <mc:Fallback xmlns="">
      <p:transition spd="slow" advTm="5000">
        <p:zo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089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zoom/>
      </p:transition>
    </mc:Choice>
    <mc:Fallback xmlns="">
      <p:transition spd="slow" advTm="5000">
        <p:zo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20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zoom/>
      </p:transition>
    </mc:Choice>
    <mc:Fallback xmlns="">
      <p:transition spd="slow" advTm="5000">
        <p:zo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6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zoom/>
      </p:transition>
    </mc:Choice>
    <mc:Fallback xmlns="">
      <p:transition spd="slow" advTm="5000">
        <p:zo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6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zoom/>
      </p:transition>
    </mc:Choice>
    <mc:Fallback xmlns="">
      <p:transition spd="slow" advTm="5000">
        <p:zo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783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zoom/>
      </p:transition>
    </mc:Choice>
    <mc:Fallback xmlns="">
      <p:transition spd="slow" advTm="5000">
        <p:zo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17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zoom/>
      </p:transition>
    </mc:Choice>
    <mc:Fallback xmlns="">
      <p:transition spd="slow" advTm="5000">
        <p:zo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67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zoom/>
      </p:transition>
    </mc:Choice>
    <mc:Fallback xmlns="">
      <p:transition spd="slow" advTm="5000">
        <p:zo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60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:zoom/>
      </p:transition>
    </mc:Choice>
    <mc:Fallback xmlns="">
      <p:transition spd="slow" advTm="9000">
        <p:zoom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72</Words>
  <Application>Microsoft Office PowerPoint</Application>
  <PresentationFormat>Presentación en pantalla (4:3)</PresentationFormat>
  <Paragraphs>3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28" baseType="lpstr">
      <vt:lpstr>Tema de Office</vt:lpstr>
      <vt:lpstr>Primeras fotos de la residencia abandonada Yanukovich.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Primeras fotos de la residencia abandonada Yanukovich.</dc:title>
  <dc:creator>Tony Bares</dc:creator>
  <cp:lastModifiedBy>Tony Bares</cp:lastModifiedBy>
  <cp:revision>5</cp:revision>
  <dcterms:created xsi:type="dcterms:W3CDTF">2014-02-24T04:43:05Z</dcterms:created>
  <dcterms:modified xsi:type="dcterms:W3CDTF">2014-02-24T05:18:02Z</dcterms:modified>
</cp:coreProperties>
</file>