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tags/tag8.xml" ContentType="application/vnd.openxmlformats-officedocument.presentationml.tags+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tags/tag16.xml" ContentType="application/vnd.openxmlformats-officedocument.presentationml.tags+xml"/>
  <Override PartName="/ppt/tags/tag12.xml" ContentType="application/vnd.openxmlformats-officedocument.presentationml.tags+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ags/tag1.xml" ContentType="application/vnd.openxmlformats-officedocument.presentationml.tags+xml"/>
  <Override PartName="/ppt/tags/tag19.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tags/tag17.xml" ContentType="application/vnd.openxmlformats-officedocument.presentationml.tags+xml"/>
  <Override PartName="/ppt/slideLayouts/slideLayout10.xml" ContentType="application/vnd.openxmlformats-officedocument.presentationml.slideLayout+xml"/>
  <Override PartName="/ppt/tags/tag15.xml" ContentType="application/vnd.openxmlformats-officedocument.presentationml.tags+xml"/>
  <Override PartName="/ppt/slides/slide89.xml" ContentType="application/vnd.openxmlformats-officedocument.presentationml.slide+xml"/>
  <Override PartName="/ppt/tags/tag13.xml" ContentType="application/vnd.openxmlformats-officedocument.presentationml.tags+xml"/>
  <Override PartName="/ppt/tags/tag22.xml" ContentType="application/vnd.openxmlformats-officedocument.presentationml.tags+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tags/tag11.xml" ContentType="application/vnd.openxmlformats-officedocument.presentationml.tags+xml"/>
  <Override PartName="/ppt/notesSlides/notesSlide4.xml" ContentType="application/vnd.openxmlformats-officedocument.presentationml.notesSlide+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Layouts/slideLayout15.xml" ContentType="application/vnd.openxmlformats-officedocument.presentationml.slideLayout+xml"/>
  <Override PartName="/ppt/tags/tag2.xml" ContentType="application/vnd.openxmlformats-officedocument.presentationml.tags+xml"/>
  <Default Extension="wmf" ContentType="image/x-wmf"/>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tags/tag18.xml" ContentType="application/vnd.openxmlformats-officedocument.presentationml.tags+xml"/>
  <Override PartName="/ppt/tags/tag14.xml" ContentType="application/vnd.openxmlformats-officedocument.presentationml.tags+xml"/>
  <Override PartName="/ppt/slides/slide7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tags/tag7.xml" ContentType="application/vnd.openxmlformats-officedocument.presentationml.tags+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Layouts/slideLayout16.xml" ContentType="application/vnd.openxmlformats-officedocument.presentationml.slideLayout+xml"/>
  <Default Extension="jpeg" ContentType="image/jpeg"/>
  <Override PartName="/ppt/tags/tag3.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92" r:id="rId1"/>
    <p:sldMasterId id="2147484404" r:id="rId2"/>
  </p:sldMasterIdLst>
  <p:notesMasterIdLst>
    <p:notesMasterId r:id="rId96"/>
  </p:notesMasterIdLst>
  <p:sldIdLst>
    <p:sldId id="256" r:id="rId3"/>
    <p:sldId id="258" r:id="rId4"/>
    <p:sldId id="257" r:id="rId5"/>
    <p:sldId id="335" r:id="rId6"/>
    <p:sldId id="314" r:id="rId7"/>
    <p:sldId id="316" r:id="rId8"/>
    <p:sldId id="315" r:id="rId9"/>
    <p:sldId id="264" r:id="rId10"/>
    <p:sldId id="336" r:id="rId11"/>
    <p:sldId id="332" r:id="rId12"/>
    <p:sldId id="337" r:id="rId13"/>
    <p:sldId id="341" r:id="rId14"/>
    <p:sldId id="339" r:id="rId15"/>
    <p:sldId id="340" r:id="rId16"/>
    <p:sldId id="342" r:id="rId17"/>
    <p:sldId id="343" r:id="rId18"/>
    <p:sldId id="349" r:id="rId19"/>
    <p:sldId id="348" r:id="rId20"/>
    <p:sldId id="356" r:id="rId21"/>
    <p:sldId id="350" r:id="rId22"/>
    <p:sldId id="333" r:id="rId23"/>
    <p:sldId id="344" r:id="rId24"/>
    <p:sldId id="345" r:id="rId25"/>
    <p:sldId id="346" r:id="rId26"/>
    <p:sldId id="287" r:id="rId27"/>
    <p:sldId id="293" r:id="rId28"/>
    <p:sldId id="295" r:id="rId29"/>
    <p:sldId id="357" r:id="rId30"/>
    <p:sldId id="358" r:id="rId31"/>
    <p:sldId id="359" r:id="rId32"/>
    <p:sldId id="351" r:id="rId33"/>
    <p:sldId id="352" r:id="rId34"/>
    <p:sldId id="353" r:id="rId35"/>
    <p:sldId id="354" r:id="rId36"/>
    <p:sldId id="361" r:id="rId37"/>
    <p:sldId id="355" r:id="rId38"/>
    <p:sldId id="360" r:id="rId39"/>
    <p:sldId id="363" r:id="rId40"/>
    <p:sldId id="364" r:id="rId41"/>
    <p:sldId id="365" r:id="rId42"/>
    <p:sldId id="366" r:id="rId43"/>
    <p:sldId id="367" r:id="rId44"/>
    <p:sldId id="370" r:id="rId45"/>
    <p:sldId id="369" r:id="rId46"/>
    <p:sldId id="374" r:id="rId47"/>
    <p:sldId id="372" r:id="rId48"/>
    <p:sldId id="373" r:id="rId49"/>
    <p:sldId id="375" r:id="rId50"/>
    <p:sldId id="376" r:id="rId51"/>
    <p:sldId id="371" r:id="rId52"/>
    <p:sldId id="377" r:id="rId53"/>
    <p:sldId id="378" r:id="rId54"/>
    <p:sldId id="379" r:id="rId55"/>
    <p:sldId id="380" r:id="rId56"/>
    <p:sldId id="381" r:id="rId57"/>
    <p:sldId id="383" r:id="rId58"/>
    <p:sldId id="384" r:id="rId59"/>
    <p:sldId id="385" r:id="rId60"/>
    <p:sldId id="386" r:id="rId61"/>
    <p:sldId id="387" r:id="rId62"/>
    <p:sldId id="389" r:id="rId63"/>
    <p:sldId id="390" r:id="rId64"/>
    <p:sldId id="391" r:id="rId65"/>
    <p:sldId id="394" r:id="rId66"/>
    <p:sldId id="395" r:id="rId67"/>
    <p:sldId id="396" r:id="rId68"/>
    <p:sldId id="392" r:id="rId69"/>
    <p:sldId id="278" r:id="rId70"/>
    <p:sldId id="283" r:id="rId71"/>
    <p:sldId id="382" r:id="rId72"/>
    <p:sldId id="279" r:id="rId73"/>
    <p:sldId id="324" r:id="rId74"/>
    <p:sldId id="326" r:id="rId75"/>
    <p:sldId id="328" r:id="rId76"/>
    <p:sldId id="329" r:id="rId77"/>
    <p:sldId id="398" r:id="rId78"/>
    <p:sldId id="397" r:id="rId79"/>
    <p:sldId id="399" r:id="rId80"/>
    <p:sldId id="400" r:id="rId81"/>
    <p:sldId id="401" r:id="rId82"/>
    <p:sldId id="402" r:id="rId83"/>
    <p:sldId id="403" r:id="rId84"/>
    <p:sldId id="404" r:id="rId85"/>
    <p:sldId id="406" r:id="rId86"/>
    <p:sldId id="407" r:id="rId87"/>
    <p:sldId id="408" r:id="rId88"/>
    <p:sldId id="409" r:id="rId89"/>
    <p:sldId id="410" r:id="rId90"/>
    <p:sldId id="327" r:id="rId91"/>
    <p:sldId id="304" r:id="rId92"/>
    <p:sldId id="331" r:id="rId93"/>
    <p:sldId id="307" r:id="rId94"/>
    <p:sldId id="308" r:id="rId95"/>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showPr>
  <p:clrMru>
    <a:srgbClr val="FF00FF"/>
    <a:srgbClr val="FF0000"/>
    <a:srgbClr val="FF66FF"/>
    <a:srgbClr val="FF7C80"/>
    <a:srgbClr val="2A01BF"/>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163" autoAdjust="0"/>
    <p:restoredTop sz="94776" autoAdjust="0"/>
  </p:normalViewPr>
  <p:slideViewPr>
    <p:cSldViewPr>
      <p:cViewPr varScale="1">
        <p:scale>
          <a:sx n="49" d="100"/>
          <a:sy n="49" d="100"/>
        </p:scale>
        <p:origin x="-1134"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39" d="100"/>
          <a:sy n="39" d="100"/>
        </p:scale>
        <p:origin x="-2190" y="-114"/>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723243D-C15F-4334-92CF-6BC6E869C028}" type="datetimeFigureOut">
              <a:rPr lang="fr-FR" smtClean="0"/>
              <a:pPr/>
              <a:t>04/03/2014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D9BA19B-454B-4AE2-B6E7-F088BF0CD615}"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a:p>
        </p:txBody>
      </p:sp>
      <p:sp>
        <p:nvSpPr>
          <p:cNvPr id="4" name="Espace réservé du numéro de diapositive 3"/>
          <p:cNvSpPr>
            <a:spLocks noGrp="1"/>
          </p:cNvSpPr>
          <p:nvPr>
            <p:ph type="sldNum" sz="quarter" idx="10"/>
          </p:nvPr>
        </p:nvSpPr>
        <p:spPr/>
        <p:txBody>
          <a:bodyPr/>
          <a:lstStyle/>
          <a:p>
            <a:fld id="{8D9BA19B-454B-4AE2-B6E7-F088BF0CD615}" type="slidenum">
              <a:rPr lang="fr-FR" smtClean="0"/>
              <a:pPr/>
              <a:t>7</a:t>
            </a:fld>
            <a:endParaRPr lang="fr-F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txBox="1">
            <a:spLocks noGrp="1" noChangeArrowheads="1"/>
          </p:cNvSpPr>
          <p:nvPr/>
        </p:nvSpPr>
        <p:spPr bwMode="auto">
          <a:xfrm>
            <a:off x="3883852" y="8684518"/>
            <a:ext cx="2972547" cy="458009"/>
          </a:xfrm>
          <a:prstGeom prst="rect">
            <a:avLst/>
          </a:prstGeom>
          <a:noFill/>
          <a:ln w="9525">
            <a:noFill/>
            <a:miter lim="800000"/>
            <a:headEnd/>
            <a:tailEnd/>
          </a:ln>
        </p:spPr>
        <p:txBody>
          <a:bodyPr lIns="91424" tIns="45712" rIns="91424" bIns="45712" anchor="b"/>
          <a:lstStyle/>
          <a:p>
            <a:pPr algn="r" defTabSz="947738"/>
            <a:fld id="{05431B67-5B2B-4D8F-B15D-41D52A5B312A}" type="slidenum">
              <a:rPr lang="fr-FR" sz="1200"/>
              <a:pPr algn="r" defTabSz="947738"/>
              <a:t>64</a:t>
            </a:fld>
            <a:endParaRPr lang="fr-FR" sz="1200"/>
          </a:p>
        </p:txBody>
      </p:sp>
      <p:sp>
        <p:nvSpPr>
          <p:cNvPr id="24579" name="Rectangle 2"/>
          <p:cNvSpPr>
            <a:spLocks noGrp="1" noRot="1" noChangeAspect="1" noChangeArrowheads="1" noTextEdit="1"/>
          </p:cNvSpPr>
          <p:nvPr>
            <p:ph type="sldImg"/>
          </p:nvPr>
        </p:nvSpPr>
        <p:spPr>
          <a:xfrm>
            <a:off x="1143000" y="684213"/>
            <a:ext cx="4573588" cy="3430587"/>
          </a:xfrm>
          <a:ln/>
        </p:spPr>
      </p:sp>
      <p:sp>
        <p:nvSpPr>
          <p:cNvPr id="24580" name="Rectangle 3"/>
          <p:cNvSpPr>
            <a:spLocks noGrp="1" noChangeArrowheads="1"/>
          </p:cNvSpPr>
          <p:nvPr>
            <p:ph type="body" idx="1"/>
          </p:nvPr>
        </p:nvSpPr>
        <p:spPr>
          <a:xfrm>
            <a:off x="683879" y="4344468"/>
            <a:ext cx="5490244" cy="4114726"/>
          </a:xfrm>
          <a:noFill/>
        </p:spPr>
        <p:txBody>
          <a:bodyPr/>
          <a:lstStyle/>
          <a:p>
            <a:pPr eaLnBrk="1" hangingPunct="1"/>
            <a:endParaRPr lang="fr-F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txBox="1">
            <a:spLocks noGrp="1" noChangeArrowheads="1"/>
          </p:cNvSpPr>
          <p:nvPr/>
        </p:nvSpPr>
        <p:spPr bwMode="auto">
          <a:xfrm>
            <a:off x="3883852" y="8684518"/>
            <a:ext cx="2972547" cy="458009"/>
          </a:xfrm>
          <a:prstGeom prst="rect">
            <a:avLst/>
          </a:prstGeom>
          <a:noFill/>
          <a:ln w="9525">
            <a:noFill/>
            <a:miter lim="800000"/>
            <a:headEnd/>
            <a:tailEnd/>
          </a:ln>
        </p:spPr>
        <p:txBody>
          <a:bodyPr lIns="91424" tIns="45712" rIns="91424" bIns="45712" anchor="b"/>
          <a:lstStyle/>
          <a:p>
            <a:pPr algn="r" defTabSz="947738"/>
            <a:fld id="{7A0B372F-9524-4957-8A68-D6F821762F9C}" type="slidenum">
              <a:rPr lang="fr-FR" sz="1200"/>
              <a:pPr algn="r" defTabSz="947738"/>
              <a:t>65</a:t>
            </a:fld>
            <a:endParaRPr lang="fr-FR" sz="1200"/>
          </a:p>
        </p:txBody>
      </p:sp>
      <p:sp>
        <p:nvSpPr>
          <p:cNvPr id="25603" name="Rectangle 2"/>
          <p:cNvSpPr>
            <a:spLocks noGrp="1" noRot="1" noChangeAspect="1" noChangeArrowheads="1" noTextEdit="1"/>
          </p:cNvSpPr>
          <p:nvPr>
            <p:ph type="sldImg"/>
          </p:nvPr>
        </p:nvSpPr>
        <p:spPr>
          <a:xfrm>
            <a:off x="1143000" y="684213"/>
            <a:ext cx="4573588" cy="3430587"/>
          </a:xfrm>
          <a:ln/>
        </p:spPr>
      </p:sp>
      <p:sp>
        <p:nvSpPr>
          <p:cNvPr id="25604" name="Rectangle 3"/>
          <p:cNvSpPr>
            <a:spLocks noGrp="1" noChangeArrowheads="1"/>
          </p:cNvSpPr>
          <p:nvPr>
            <p:ph type="body" idx="1"/>
          </p:nvPr>
        </p:nvSpPr>
        <p:spPr>
          <a:xfrm>
            <a:off x="683879" y="4344468"/>
            <a:ext cx="5490244" cy="4114726"/>
          </a:xfrm>
          <a:noFill/>
        </p:spPr>
        <p:txBody>
          <a:bodyPr/>
          <a:lstStyle/>
          <a:p>
            <a:pPr eaLnBrk="1" hangingPunct="1"/>
            <a:endParaRPr lang="fr-F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txBox="1">
            <a:spLocks noGrp="1" noChangeArrowheads="1"/>
          </p:cNvSpPr>
          <p:nvPr/>
        </p:nvSpPr>
        <p:spPr bwMode="auto">
          <a:xfrm>
            <a:off x="3883852" y="8684518"/>
            <a:ext cx="2972547" cy="458009"/>
          </a:xfrm>
          <a:prstGeom prst="rect">
            <a:avLst/>
          </a:prstGeom>
          <a:noFill/>
          <a:ln w="9525">
            <a:noFill/>
            <a:miter lim="800000"/>
            <a:headEnd/>
            <a:tailEnd/>
          </a:ln>
        </p:spPr>
        <p:txBody>
          <a:bodyPr lIns="91424" tIns="45712" rIns="91424" bIns="45712" anchor="b"/>
          <a:lstStyle/>
          <a:p>
            <a:pPr algn="r" defTabSz="947738"/>
            <a:fld id="{9C478BDA-AB63-484F-BED8-41C156A37732}" type="slidenum">
              <a:rPr lang="fr-FR" sz="1200"/>
              <a:pPr algn="r" defTabSz="947738"/>
              <a:t>66</a:t>
            </a:fld>
            <a:endParaRPr lang="fr-FR" sz="1200"/>
          </a:p>
        </p:txBody>
      </p:sp>
      <p:sp>
        <p:nvSpPr>
          <p:cNvPr id="28675" name="Rectangle 2"/>
          <p:cNvSpPr>
            <a:spLocks noGrp="1" noRot="1" noChangeAspect="1" noChangeArrowheads="1" noTextEdit="1"/>
          </p:cNvSpPr>
          <p:nvPr>
            <p:ph type="sldImg"/>
          </p:nvPr>
        </p:nvSpPr>
        <p:spPr>
          <a:xfrm>
            <a:off x="1143000" y="684213"/>
            <a:ext cx="4573588" cy="3430587"/>
          </a:xfrm>
          <a:ln/>
        </p:spPr>
      </p:sp>
      <p:sp>
        <p:nvSpPr>
          <p:cNvPr id="28676" name="Rectangle 3"/>
          <p:cNvSpPr>
            <a:spLocks noGrp="1" noChangeArrowheads="1"/>
          </p:cNvSpPr>
          <p:nvPr>
            <p:ph type="body" idx="1"/>
          </p:nvPr>
        </p:nvSpPr>
        <p:spPr>
          <a:xfrm>
            <a:off x="683879" y="4344468"/>
            <a:ext cx="5490244" cy="4114726"/>
          </a:xfrm>
          <a:noFill/>
        </p:spPr>
        <p:txBody>
          <a:bodyPr/>
          <a:lstStyle/>
          <a:p>
            <a:pPr eaLnBrk="1" hangingPunct="1"/>
            <a:r>
              <a:rPr lang="fr-FR" b="1" u="sng" smtClean="0">
                <a:solidFill>
                  <a:srgbClr val="0070C0"/>
                </a:solidFill>
              </a:rPr>
              <a:t>Le rappel de la charte de dév commercial du SCOT Uzége</a:t>
            </a:r>
            <a:br>
              <a:rPr lang="fr-FR" b="1" u="sng" smtClean="0">
                <a:solidFill>
                  <a:srgbClr val="0070C0"/>
                </a:solidFill>
              </a:rPr>
            </a:br>
            <a:r>
              <a:rPr lang="fr-FR" b="1" u="sng" smtClean="0">
                <a:solidFill>
                  <a:srgbClr val="0070C0"/>
                </a:solidFill>
              </a:rPr>
              <a:t/>
            </a:r>
            <a:br>
              <a:rPr lang="fr-FR" b="1" u="sng" smtClean="0">
                <a:solidFill>
                  <a:srgbClr val="0070C0"/>
                </a:solidFill>
              </a:rPr>
            </a:br>
            <a:r>
              <a:rPr lang="fr-FR" b="1" u="sng" smtClean="0">
                <a:solidFill>
                  <a:srgbClr val="0070C0"/>
                </a:solidFill>
              </a:rPr>
              <a:t>Les données Obs Commerce de  2012 </a:t>
            </a:r>
            <a:br>
              <a:rPr lang="fr-FR" b="1" u="sng" smtClean="0">
                <a:solidFill>
                  <a:srgbClr val="0070C0"/>
                </a:solidFill>
              </a:rPr>
            </a:br>
            <a:r>
              <a:rPr lang="fr-FR" b="1" u="sng" smtClean="0">
                <a:solidFill>
                  <a:srgbClr val="0070C0"/>
                </a:solidFill>
              </a:rPr>
              <a:t/>
            </a:r>
            <a:br>
              <a:rPr lang="fr-FR" b="1" u="sng" smtClean="0">
                <a:solidFill>
                  <a:srgbClr val="0070C0"/>
                </a:solidFill>
              </a:rPr>
            </a:br>
            <a:r>
              <a:rPr lang="fr-FR" b="1" u="sng" smtClean="0">
                <a:solidFill>
                  <a:srgbClr val="0070C0"/>
                </a:solidFill>
              </a:rPr>
              <a:t>Le développement durable de l’équipement commercial </a:t>
            </a:r>
            <a:br>
              <a:rPr lang="fr-FR" b="1" u="sng" smtClean="0">
                <a:solidFill>
                  <a:srgbClr val="0070C0"/>
                </a:solidFill>
              </a:rPr>
            </a:br>
            <a:r>
              <a:rPr lang="fr-FR" b="1" u="sng" smtClean="0">
                <a:solidFill>
                  <a:srgbClr val="0070C0"/>
                </a:solidFill>
              </a:rPr>
              <a:t/>
            </a:r>
            <a:br>
              <a:rPr lang="fr-FR" b="1" u="sng" smtClean="0">
                <a:solidFill>
                  <a:srgbClr val="0070C0"/>
                </a:solidFill>
              </a:rPr>
            </a:br>
            <a:r>
              <a:rPr lang="fr-FR" b="1" u="sng" smtClean="0">
                <a:solidFill>
                  <a:srgbClr val="0070C0"/>
                </a:solidFill>
              </a:rPr>
              <a:t>L’intérêt général du projet </a:t>
            </a:r>
            <a:endParaRPr lang="fr-F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Ref idx="1002">
        <a:schemeClr val="bg2"/>
      </p:bgRef>
    </p:bg>
    <p:spTree>
      <p:nvGrpSpPr>
        <p:cNvPr id="1" name=""/>
        <p:cNvGrpSpPr/>
        <p:nvPr/>
      </p:nvGrpSpPr>
      <p:grpSpPr>
        <a:xfrm>
          <a:off x="0" y="0"/>
          <a:ext cx="0" cy="0"/>
          <a:chOff x="0" y="0"/>
          <a:chExt cx="0" cy="0"/>
        </a:xfrm>
      </p:grpSpPr>
      <p:sp>
        <p:nvSpPr>
          <p:cNvPr id="7" name="Forme libre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orme libre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r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fr-FR" smtClean="0"/>
              <a:t>Cliquez pour modifier le style du titre</a:t>
            </a:r>
            <a:endParaRPr kumimoji="0" lang="en-US"/>
          </a:p>
        </p:txBody>
      </p:sp>
      <p:sp>
        <p:nvSpPr>
          <p:cNvPr id="17" name="Sous-titr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30" name="Espace réservé de la date 29"/>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19" name="Espace réservé du pied de page 18"/>
          <p:cNvSpPr>
            <a:spLocks noGrp="1"/>
          </p:cNvSpPr>
          <p:nvPr>
            <p:ph type="ftr" sz="quarter" idx="11"/>
          </p:nvPr>
        </p:nvSpPr>
        <p:spPr/>
        <p:txBody>
          <a:bodyPr/>
          <a:lstStyle/>
          <a:p>
            <a:endParaRPr lang="fr-FR"/>
          </a:p>
        </p:txBody>
      </p:sp>
      <p:sp>
        <p:nvSpPr>
          <p:cNvPr id="27" name="Espace réservé du numéro de diapositive 26"/>
          <p:cNvSpPr>
            <a:spLocks noGrp="1"/>
          </p:cNvSpPr>
          <p:nvPr>
            <p:ph type="sldNum" sz="quarter" idx="12"/>
          </p:nvPr>
        </p:nvSpPr>
        <p:spPr/>
        <p:txBody>
          <a:bodyPr/>
          <a:lstStyle/>
          <a:p>
            <a:fld id="{478900D6-FD07-44A8-A512-6F07DFD37360}"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p:dissolv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lgn="l">
              <a:defRPr/>
            </a:lvl1p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2">
        <a:schemeClr val="bg2"/>
      </p:bgRef>
    </p:bg>
    <p:spTree>
      <p:nvGrpSpPr>
        <p:cNvPr id="1" name=""/>
        <p:cNvGrpSpPr/>
        <p:nvPr/>
      </p:nvGrpSpPr>
      <p:grpSpPr>
        <a:xfrm>
          <a:off x="0" y="0"/>
          <a:ext cx="0" cy="0"/>
          <a:chOff x="0" y="0"/>
          <a:chExt cx="0" cy="0"/>
        </a:xfrm>
      </p:grpSpPr>
      <p:sp>
        <p:nvSpPr>
          <p:cNvPr id="7" name="Forme libre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orme libre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r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8900D6-FD07-44A8-A512-6F07DFD37360}"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p:dissolv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7467600" cy="1143000"/>
          </a:xfrm>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8229600" cy="1143000"/>
          </a:xfrm>
        </p:spPr>
        <p:txBody>
          <a:bodyPr anchor="ctr"/>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274320"/>
            <a:ext cx="7470648" cy="1143000"/>
          </a:xfrm>
        </p:spPr>
        <p:txBody>
          <a:bodyPr anchor="ctr"/>
          <a:lstStyle>
            <a:lvl1pPr algn="l">
              <a:defRPr sz="4600"/>
            </a:lvl1pPr>
          </a:lstStyle>
          <a:p>
            <a:r>
              <a:rPr kumimoji="0" lang="fr-FR" smtClean="0"/>
              <a:t>Cliquez pour modifier le style du titre</a:t>
            </a:r>
            <a:endParaRPr kumimoji="0" lang="en-US"/>
          </a:p>
        </p:txBody>
      </p:sp>
      <p:sp>
        <p:nvSpPr>
          <p:cNvPr id="7" name="Espace réservé de la date 6"/>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8" name="Espace réservé du numéro de diapositive 7"/>
          <p:cNvSpPr>
            <a:spLocks noGrp="1"/>
          </p:cNvSpPr>
          <p:nvPr>
            <p:ph type="sldNum" sz="quarter" idx="11"/>
          </p:nvPr>
        </p:nvSpPr>
        <p:spPr/>
        <p:txBody>
          <a:bodyPr/>
          <a:lstStyle/>
          <a:p>
            <a:fld id="{478900D6-FD07-44A8-A512-6F07DFD37360}" type="slidenum">
              <a:rPr lang="fr-FR" smtClean="0"/>
              <a:pPr/>
              <a:t>‹N°›</a:t>
            </a:fld>
            <a:endParaRPr lang="fr-FR"/>
          </a:p>
        </p:txBody>
      </p:sp>
      <p:sp>
        <p:nvSpPr>
          <p:cNvPr id="9" name="Espace réservé du pied de page 8"/>
          <p:cNvSpPr>
            <a:spLocks noGrp="1"/>
          </p:cNvSpPr>
          <p:nvPr>
            <p:ph type="ftr" sz="quarter" idx="12"/>
          </p:nvPr>
        </p:nvSpPr>
        <p:spPr/>
        <p:txBody>
          <a:bodyPr/>
          <a:lstStyle/>
          <a:p>
            <a:endParaRPr lang="fr-FR"/>
          </a:p>
        </p:txBody>
      </p:sp>
    </p:spTree>
  </p:cSld>
  <p:clrMapOvr>
    <a:masterClrMapping/>
  </p:clrMapOvr>
  <p:transition>
    <p:dissolv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a:xfrm>
            <a:off x="8156448" y="6422064"/>
            <a:ext cx="762000" cy="365125"/>
          </a:xfrm>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fr-FR" smtClean="0"/>
              <a:t>Cliquez pour modifier le style du titre</a:t>
            </a:r>
            <a:endParaRPr kumimoji="0" lang="en-US"/>
          </a:p>
        </p:txBody>
      </p:sp>
      <p:sp>
        <p:nvSpPr>
          <p:cNvPr id="3" name="Espace réservé pour une image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fr-FR" smtClean="0"/>
              <a:t>Cliquez sur l'icône pour ajouter une image</a:t>
            </a:r>
            <a:endParaRPr kumimoji="0" lang="en-US" dirty="0"/>
          </a:p>
        </p:txBody>
      </p:sp>
      <p:sp>
        <p:nvSpPr>
          <p:cNvPr id="4" name="Espace réservé du texte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a:xfrm>
            <a:off x="457200" y="6422064"/>
            <a:ext cx="2133600" cy="365125"/>
          </a:xfrm>
        </p:spPr>
        <p:txBody>
          <a:bodyPr/>
          <a:lstStyle/>
          <a:p>
            <a:fld id="{99549BA8-446F-42D0-8687-3DAB9CB762B9}" type="datetimeFigureOut">
              <a:rPr lang="fr-FR" smtClean="0"/>
              <a:pPr/>
              <a:t>04/03/2014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9549BA8-446F-42D0-8687-3DAB9CB762B9}" type="datetimeFigureOut">
              <a:rPr lang="fr-FR" smtClean="0"/>
              <a:pPr/>
              <a:t>04/03/2014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478900D6-FD07-44A8-A512-6F07DFD37360}" type="slidenum">
              <a:rPr lang="fr-FR" smtClean="0"/>
              <a:pPr/>
              <a:t>‹N°›</a:t>
            </a:fld>
            <a:endParaRPr lang="fr-FR"/>
          </a:p>
        </p:txBody>
      </p:sp>
    </p:spTree>
  </p:cSld>
  <p:clrMapOvr>
    <a:masterClrMapping/>
  </p:clrMapOvr>
  <p:transition>
    <p:dissolv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orme libre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orme libre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Espace réservé du titre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fr-FR" smtClean="0"/>
              <a:t>Cliquez pour modifier le style du titre</a:t>
            </a:r>
            <a:endParaRPr kumimoji="0" lang="en-US"/>
          </a:p>
        </p:txBody>
      </p:sp>
      <p:sp>
        <p:nvSpPr>
          <p:cNvPr id="30" name="Espace réservé du texte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Espace réservé de la date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99549BA8-446F-42D0-8687-3DAB9CB762B9}" type="datetimeFigureOut">
              <a:rPr lang="fr-FR" smtClean="0"/>
              <a:pPr/>
              <a:t>04/03/2014</a:t>
            </a:fld>
            <a:endParaRPr lang="fr-FR"/>
          </a:p>
        </p:txBody>
      </p:sp>
      <p:sp>
        <p:nvSpPr>
          <p:cNvPr id="22" name="Espace réservé du pied de page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fr-FR"/>
          </a:p>
        </p:txBody>
      </p:sp>
      <p:sp>
        <p:nvSpPr>
          <p:cNvPr id="18" name="Espace réservé du numéro de diapositive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478900D6-FD07-44A8-A512-6F07DFD37360}" type="slidenum">
              <a:rPr lang="fr-FR" smtClean="0"/>
              <a:pPr/>
              <a:t>‹N°›</a:t>
            </a:fld>
            <a:endParaRPr lang="fr-FR"/>
          </a:p>
        </p:txBody>
      </p:sp>
    </p:spTree>
  </p:cSld>
  <p:clrMap bg1="dk1" tx1="lt1" bg2="dk2" tx2="lt2" accent1="accent1" accent2="accent2" accent3="accent3" accent4="accent4" accent5="accent5" accent6="accent6" hlink="hlink" folHlink="folHlink"/>
  <p:sldLayoutIdLst>
    <p:sldLayoutId id="2147484393" r:id="rId1"/>
    <p:sldLayoutId id="2147484394" r:id="rId2"/>
    <p:sldLayoutId id="2147484395" r:id="rId3"/>
    <p:sldLayoutId id="2147484396" r:id="rId4"/>
    <p:sldLayoutId id="2147484397" r:id="rId5"/>
    <p:sldLayoutId id="2147484398" r:id="rId6"/>
    <p:sldLayoutId id="2147484399" r:id="rId7"/>
    <p:sldLayoutId id="2147484400" r:id="rId8"/>
    <p:sldLayoutId id="2147484401" r:id="rId9"/>
    <p:sldLayoutId id="2147484402" r:id="rId10"/>
    <p:sldLayoutId id="2147484403" r:id="rId11"/>
  </p:sldLayoutIdLst>
  <p:transition>
    <p:dissolve/>
  </p:transition>
  <p:timing>
    <p:tnLst>
      <p:par>
        <p:cTn id="1" dur="indefinite" restart="never" nodeType="tmRoot"/>
      </p:par>
    </p:tnLst>
  </p:timing>
  <p:txStyles>
    <p:titleStyle>
      <a:lvl1pPr algn="l" rtl="0" eaLnBrk="1" latinLnBrk="0" hangingPunct="1">
        <a:spcBef>
          <a:spcPct val="0"/>
        </a:spcBef>
        <a:buNone/>
        <a:defRPr kumimoji="0" sz="4600" kern="1200">
          <a:solidFill>
            <a:schemeClr val="tx1"/>
          </a:solidFill>
          <a:latin typeface="+mj-lt"/>
          <a:ea typeface="+mj-ea"/>
          <a:cs typeface="+mj-cs"/>
        </a:defRPr>
      </a:lvl1pPr>
    </p:titleStyle>
    <p:bodyStyle>
      <a:lvl1pPr marL="420624"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l" rtl="0"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l" rtl="0"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l" rtl="0"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l" rtl="0"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549BA8-446F-42D0-8687-3DAB9CB762B9}" type="datetimeFigureOut">
              <a:rPr lang="fr-FR" smtClean="0"/>
              <a:pPr/>
              <a:t>04/03/2014</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8900D6-FD07-44A8-A512-6F07DFD37360}"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4405" r:id="rId1"/>
    <p:sldLayoutId id="2147484406" r:id="rId2"/>
    <p:sldLayoutId id="2147484407" r:id="rId3"/>
    <p:sldLayoutId id="2147484408" r:id="rId4"/>
    <p:sldLayoutId id="2147484409" r:id="rId5"/>
    <p:sldLayoutId id="2147484410" r:id="rId6"/>
    <p:sldLayoutId id="2147484411" r:id="rId7"/>
    <p:sldLayoutId id="2147484412" r:id="rId8"/>
    <p:sldLayoutId id="2147484413" r:id="rId9"/>
    <p:sldLayoutId id="2147484414" r:id="rId10"/>
    <p:sldLayoutId id="2147484415" r:id="rId11"/>
  </p:sldLayoutIdLst>
  <p:transition>
    <p:dissolve/>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7.xml"/><Relationship Id="rId1" Type="http://schemas.openxmlformats.org/officeDocument/2006/relationships/tags" Target="../tags/tag5.xml"/><Relationship Id="rId5" Type="http://schemas.openxmlformats.org/officeDocument/2006/relationships/image" Target="../media/image6.wmf"/><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slideLayout" Target="../slideLayouts/slideLayout7.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7.xml"/><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7.xml"/><Relationship Id="rId1" Type="http://schemas.openxmlformats.org/officeDocument/2006/relationships/tags" Target="../tags/tag8.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www.acat13.fr/" TargetMode="External"/><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www.acat13.fr/" TargetMode="External"/><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www.acat13.fr/" TargetMode="External"/><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hyperlink" Target="http://www.commerce-paysarles.com/" TargetMode="Externa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8.jpeg"/></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25.xml.rels><?xml version="1.0" encoding="UTF-8" standalone="yes"?>
<Relationships xmlns="http://schemas.openxmlformats.org/package/2006/relationships"><Relationship Id="rId8" Type="http://schemas.openxmlformats.org/officeDocument/2006/relationships/image" Target="../media/image36.jpeg"/><Relationship Id="rId13" Type="http://schemas.openxmlformats.org/officeDocument/2006/relationships/image" Target="../media/image41.jpeg"/><Relationship Id="rId3" Type="http://schemas.openxmlformats.org/officeDocument/2006/relationships/image" Target="../media/image32.jpeg"/><Relationship Id="rId7" Type="http://schemas.openxmlformats.org/officeDocument/2006/relationships/image" Target="../media/image35.jpeg"/><Relationship Id="rId12" Type="http://schemas.openxmlformats.org/officeDocument/2006/relationships/image" Target="../media/image40.jpeg"/><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34.jpeg"/><Relationship Id="rId11" Type="http://schemas.openxmlformats.org/officeDocument/2006/relationships/image" Target="../media/image39.jpeg"/><Relationship Id="rId5" Type="http://schemas.openxmlformats.org/officeDocument/2006/relationships/image" Target="../media/image19.jpeg"/><Relationship Id="rId15" Type="http://schemas.openxmlformats.org/officeDocument/2006/relationships/image" Target="../media/image43.jpeg"/><Relationship Id="rId10" Type="http://schemas.openxmlformats.org/officeDocument/2006/relationships/image" Target="../media/image38.jpeg"/><Relationship Id="rId4" Type="http://schemas.openxmlformats.org/officeDocument/2006/relationships/image" Target="../media/image33.jpeg"/><Relationship Id="rId9" Type="http://schemas.openxmlformats.org/officeDocument/2006/relationships/image" Target="../media/image37.jpeg"/><Relationship Id="rId14" Type="http://schemas.openxmlformats.org/officeDocument/2006/relationships/image" Target="../media/image42.jpeg"/></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46.png"/><Relationship Id="rId5" Type="http://schemas.openxmlformats.org/officeDocument/2006/relationships/image" Target="../media/image45.jpeg"/><Relationship Id="rId4" Type="http://schemas.openxmlformats.org/officeDocument/2006/relationships/image" Target="../media/image44.jpeg"/></Relationships>
</file>

<file path=ppt/slides/_rels/slide27.xml.rels><?xml version="1.0" encoding="UTF-8" standalone="yes"?>
<Relationships xmlns="http://schemas.openxmlformats.org/package/2006/relationships"><Relationship Id="rId8" Type="http://schemas.openxmlformats.org/officeDocument/2006/relationships/image" Target="../media/image51.jpeg"/><Relationship Id="rId13" Type="http://schemas.openxmlformats.org/officeDocument/2006/relationships/image" Target="../media/image56.jpeg"/><Relationship Id="rId18" Type="http://schemas.openxmlformats.org/officeDocument/2006/relationships/image" Target="../media/image61.jpeg"/><Relationship Id="rId3" Type="http://schemas.openxmlformats.org/officeDocument/2006/relationships/image" Target="../media/image20.jpeg"/><Relationship Id="rId7" Type="http://schemas.openxmlformats.org/officeDocument/2006/relationships/image" Target="../media/image50.jpeg"/><Relationship Id="rId12" Type="http://schemas.openxmlformats.org/officeDocument/2006/relationships/image" Target="../media/image55.jpeg"/><Relationship Id="rId17" Type="http://schemas.openxmlformats.org/officeDocument/2006/relationships/image" Target="../media/image60.jpeg"/><Relationship Id="rId2" Type="http://schemas.openxmlformats.org/officeDocument/2006/relationships/slideLayout" Target="../slideLayouts/slideLayout7.xml"/><Relationship Id="rId16" Type="http://schemas.openxmlformats.org/officeDocument/2006/relationships/image" Target="../media/image59.jpeg"/><Relationship Id="rId20" Type="http://schemas.openxmlformats.org/officeDocument/2006/relationships/image" Target="../media/image63.jpeg"/><Relationship Id="rId1" Type="http://schemas.openxmlformats.org/officeDocument/2006/relationships/tags" Target="../tags/tag11.xml"/><Relationship Id="rId6" Type="http://schemas.openxmlformats.org/officeDocument/2006/relationships/image" Target="../media/image49.jpeg"/><Relationship Id="rId11" Type="http://schemas.openxmlformats.org/officeDocument/2006/relationships/image" Target="../media/image54.jpeg"/><Relationship Id="rId5" Type="http://schemas.openxmlformats.org/officeDocument/2006/relationships/image" Target="../media/image48.jpeg"/><Relationship Id="rId15" Type="http://schemas.openxmlformats.org/officeDocument/2006/relationships/image" Target="../media/image58.jpeg"/><Relationship Id="rId10" Type="http://schemas.openxmlformats.org/officeDocument/2006/relationships/image" Target="../media/image53.jpeg"/><Relationship Id="rId19" Type="http://schemas.openxmlformats.org/officeDocument/2006/relationships/image" Target="../media/image62.jpeg"/><Relationship Id="rId4" Type="http://schemas.openxmlformats.org/officeDocument/2006/relationships/image" Target="../media/image47.jpeg"/><Relationship Id="rId9" Type="http://schemas.openxmlformats.org/officeDocument/2006/relationships/image" Target="../media/image52.jpeg"/><Relationship Id="rId14" Type="http://schemas.openxmlformats.org/officeDocument/2006/relationships/image" Target="../media/image57.jpeg"/></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7.xml"/><Relationship Id="rId1" Type="http://schemas.openxmlformats.org/officeDocument/2006/relationships/tags" Target="../tags/tag12.xml"/><Relationship Id="rId4" Type="http://schemas.openxmlformats.org/officeDocument/2006/relationships/hyperlink" Target="http://www.acaqt13.fr/"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7.xml"/><Relationship Id="rId1" Type="http://schemas.openxmlformats.org/officeDocument/2006/relationships/tags" Target="../tags/tag14.xml"/><Relationship Id="rId5" Type="http://schemas.openxmlformats.org/officeDocument/2006/relationships/image" Target="../media/image65.jpeg"/><Relationship Id="rId4" Type="http://schemas.openxmlformats.org/officeDocument/2006/relationships/image" Target="../media/image64.jpeg"/></Relationships>
</file>

<file path=ppt/slides/_rels/slide3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www.acat13.fr/" TargetMode="External"/><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8" Type="http://schemas.openxmlformats.org/officeDocument/2006/relationships/image" Target="../media/image73.jpeg"/><Relationship Id="rId3" Type="http://schemas.openxmlformats.org/officeDocument/2006/relationships/image" Target="../media/image68.jpeg"/><Relationship Id="rId7" Type="http://schemas.openxmlformats.org/officeDocument/2006/relationships/image" Target="../media/image72.jpeg"/><Relationship Id="rId2" Type="http://schemas.openxmlformats.org/officeDocument/2006/relationships/image" Target="../media/image67.jpeg"/><Relationship Id="rId1" Type="http://schemas.openxmlformats.org/officeDocument/2006/relationships/slideLayout" Target="../slideLayouts/slideLayout7.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s>
</file>

<file path=ppt/slides/_rels/slide3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7.xml"/><Relationship Id="rId5" Type="http://schemas.openxmlformats.org/officeDocument/2006/relationships/image" Target="../media/image77.jpeg"/><Relationship Id="rId4" Type="http://schemas.openxmlformats.org/officeDocument/2006/relationships/hyperlink" Target="http://www.acat13.fr/" TargetMode="External"/></Relationships>
</file>

<file path=ppt/slides/_rels/slide37.xml.rels><?xml version="1.0" encoding="UTF-8" standalone="yes"?>
<Relationships xmlns="http://schemas.openxmlformats.org/package/2006/relationships"><Relationship Id="rId8" Type="http://schemas.openxmlformats.org/officeDocument/2006/relationships/image" Target="../media/image82.jpeg"/><Relationship Id="rId3" Type="http://schemas.openxmlformats.org/officeDocument/2006/relationships/hyperlink" Target="http://www.acat13.fr/" TargetMode="External"/><Relationship Id="rId7" Type="http://schemas.openxmlformats.org/officeDocument/2006/relationships/image" Target="../media/image81.jpeg"/><Relationship Id="rId2" Type="http://schemas.openxmlformats.org/officeDocument/2006/relationships/image" Target="../media/image76.jpeg"/><Relationship Id="rId1" Type="http://schemas.openxmlformats.org/officeDocument/2006/relationships/slideLayout" Target="../slideLayouts/slideLayout7.xml"/><Relationship Id="rId6" Type="http://schemas.openxmlformats.org/officeDocument/2006/relationships/image" Target="../media/image80.jpeg"/><Relationship Id="rId5" Type="http://schemas.openxmlformats.org/officeDocument/2006/relationships/image" Target="../media/image79.jpeg"/><Relationship Id="rId10" Type="http://schemas.openxmlformats.org/officeDocument/2006/relationships/image" Target="../media/image84.jpeg"/><Relationship Id="rId4" Type="http://schemas.openxmlformats.org/officeDocument/2006/relationships/image" Target="../media/image78.jpeg"/><Relationship Id="rId9" Type="http://schemas.openxmlformats.org/officeDocument/2006/relationships/image" Target="../media/image83.jpeg"/></Relationships>
</file>

<file path=ppt/slides/_rels/slide38.xml.rels><?xml version="1.0" encoding="UTF-8" standalone="yes"?>
<Relationships xmlns="http://schemas.openxmlformats.org/package/2006/relationships"><Relationship Id="rId3" Type="http://schemas.openxmlformats.org/officeDocument/2006/relationships/hyperlink" Target="http://www.acat13.fr/" TargetMode="External"/><Relationship Id="rId2" Type="http://schemas.openxmlformats.org/officeDocument/2006/relationships/image" Target="../media/image76.jpeg"/><Relationship Id="rId1" Type="http://schemas.openxmlformats.org/officeDocument/2006/relationships/slideLayout" Target="../slideLayouts/slideLayout7.xml"/><Relationship Id="rId6" Type="http://schemas.openxmlformats.org/officeDocument/2006/relationships/image" Target="../media/image87.jpeg"/><Relationship Id="rId5" Type="http://schemas.openxmlformats.org/officeDocument/2006/relationships/image" Target="../media/image86.jpeg"/><Relationship Id="rId4" Type="http://schemas.openxmlformats.org/officeDocument/2006/relationships/image" Target="../media/image85.jpeg"/></Relationships>
</file>

<file path=ppt/slides/_rels/slide39.xml.rels><?xml version="1.0" encoding="UTF-8" standalone="yes"?>
<Relationships xmlns="http://schemas.openxmlformats.org/package/2006/relationships"><Relationship Id="rId8" Type="http://schemas.openxmlformats.org/officeDocument/2006/relationships/image" Target="../media/image94.jpeg"/><Relationship Id="rId3" Type="http://schemas.openxmlformats.org/officeDocument/2006/relationships/image" Target="../media/image89.jpeg"/><Relationship Id="rId7" Type="http://schemas.openxmlformats.org/officeDocument/2006/relationships/image" Target="../media/image93.jpeg"/><Relationship Id="rId2" Type="http://schemas.openxmlformats.org/officeDocument/2006/relationships/image" Target="../media/image88.jpeg"/><Relationship Id="rId1" Type="http://schemas.openxmlformats.org/officeDocument/2006/relationships/slideLayout" Target="../slideLayouts/slideLayout7.xml"/><Relationship Id="rId6" Type="http://schemas.openxmlformats.org/officeDocument/2006/relationships/image" Target="../media/image92.jpeg"/><Relationship Id="rId5" Type="http://schemas.openxmlformats.org/officeDocument/2006/relationships/image" Target="../media/image91.jpeg"/><Relationship Id="rId10" Type="http://schemas.openxmlformats.org/officeDocument/2006/relationships/image" Target="../media/image96.jpeg"/><Relationship Id="rId4" Type="http://schemas.openxmlformats.org/officeDocument/2006/relationships/image" Target="../media/image90.jpeg"/><Relationship Id="rId9" Type="http://schemas.openxmlformats.org/officeDocument/2006/relationships/image" Target="../media/image95.jpeg"/></Relationships>
</file>

<file path=ppt/slides/_rels/slide40.xml.rels><?xml version="1.0" encoding="UTF-8" standalone="yes"?>
<Relationships xmlns="http://schemas.openxmlformats.org/package/2006/relationships"><Relationship Id="rId3" Type="http://schemas.openxmlformats.org/officeDocument/2006/relationships/hyperlink" Target="http://www.acat13.fr/" TargetMode="External"/><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8" Type="http://schemas.openxmlformats.org/officeDocument/2006/relationships/image" Target="../media/image103.jpeg"/><Relationship Id="rId3" Type="http://schemas.openxmlformats.org/officeDocument/2006/relationships/image" Target="../media/image98.jpeg"/><Relationship Id="rId7" Type="http://schemas.openxmlformats.org/officeDocument/2006/relationships/image" Target="../media/image102.jpeg"/><Relationship Id="rId12" Type="http://schemas.openxmlformats.org/officeDocument/2006/relationships/image" Target="../media/image107.jpeg"/><Relationship Id="rId2" Type="http://schemas.openxmlformats.org/officeDocument/2006/relationships/image" Target="../media/image97.jpeg"/><Relationship Id="rId1" Type="http://schemas.openxmlformats.org/officeDocument/2006/relationships/slideLayout" Target="../slideLayouts/slideLayout7.xml"/><Relationship Id="rId6" Type="http://schemas.openxmlformats.org/officeDocument/2006/relationships/image" Target="../media/image101.jpeg"/><Relationship Id="rId11" Type="http://schemas.openxmlformats.org/officeDocument/2006/relationships/image" Target="../media/image106.jpeg"/><Relationship Id="rId5" Type="http://schemas.openxmlformats.org/officeDocument/2006/relationships/image" Target="../media/image100.jpeg"/><Relationship Id="rId10" Type="http://schemas.openxmlformats.org/officeDocument/2006/relationships/image" Target="../media/image105.jpeg"/><Relationship Id="rId4" Type="http://schemas.openxmlformats.org/officeDocument/2006/relationships/image" Target="../media/image99.jpeg"/><Relationship Id="rId9" Type="http://schemas.openxmlformats.org/officeDocument/2006/relationships/image" Target="../media/image104.jpeg"/></Relationships>
</file>

<file path=ppt/slides/_rels/slide4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hyperlink" Target="http://www.acat13.fr/" TargetMode="External"/><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8" Type="http://schemas.openxmlformats.org/officeDocument/2006/relationships/image" Target="../media/image114.jpeg"/><Relationship Id="rId3" Type="http://schemas.openxmlformats.org/officeDocument/2006/relationships/image" Target="../media/image109.jpeg"/><Relationship Id="rId7" Type="http://schemas.openxmlformats.org/officeDocument/2006/relationships/image" Target="../media/image113.jpeg"/><Relationship Id="rId2" Type="http://schemas.openxmlformats.org/officeDocument/2006/relationships/image" Target="../media/image108.jpeg"/><Relationship Id="rId1" Type="http://schemas.openxmlformats.org/officeDocument/2006/relationships/slideLayout" Target="../slideLayouts/slideLayout7.xml"/><Relationship Id="rId6" Type="http://schemas.openxmlformats.org/officeDocument/2006/relationships/image" Target="../media/image112.jpeg"/><Relationship Id="rId5" Type="http://schemas.openxmlformats.org/officeDocument/2006/relationships/image" Target="../media/image111.jpeg"/><Relationship Id="rId10" Type="http://schemas.openxmlformats.org/officeDocument/2006/relationships/image" Target="../media/image116.jpeg"/><Relationship Id="rId4" Type="http://schemas.openxmlformats.org/officeDocument/2006/relationships/image" Target="../media/image110.jpeg"/><Relationship Id="rId9" Type="http://schemas.openxmlformats.org/officeDocument/2006/relationships/image" Target="../media/image115.jpeg"/></Relationships>
</file>

<file path=ppt/slides/_rels/slide45.xml.rels><?xml version="1.0" encoding="UTF-8" standalone="yes"?>
<Relationships xmlns="http://schemas.openxmlformats.org/package/2006/relationships"><Relationship Id="rId3" Type="http://schemas.openxmlformats.org/officeDocument/2006/relationships/image" Target="../media/image118.jpeg"/><Relationship Id="rId2" Type="http://schemas.openxmlformats.org/officeDocument/2006/relationships/image" Target="../media/image11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hyperlink" Target="http://www.acat13.fr/" TargetMode="External"/><Relationship Id="rId2" Type="http://schemas.openxmlformats.org/officeDocument/2006/relationships/image" Target="../media/image76.jpeg"/><Relationship Id="rId1" Type="http://schemas.openxmlformats.org/officeDocument/2006/relationships/slideLayout" Target="../slideLayouts/slideLayout7.xml"/><Relationship Id="rId4" Type="http://schemas.openxmlformats.org/officeDocument/2006/relationships/image" Target="../media/image119.jpeg"/></Relationships>
</file>

<file path=ppt/slides/_rels/slide47.xml.rels><?xml version="1.0" encoding="UTF-8" standalone="yes"?>
<Relationships xmlns="http://schemas.openxmlformats.org/package/2006/relationships"><Relationship Id="rId3" Type="http://schemas.openxmlformats.org/officeDocument/2006/relationships/image" Target="../media/image121.jpeg"/><Relationship Id="rId2" Type="http://schemas.openxmlformats.org/officeDocument/2006/relationships/image" Target="../media/image120.jpeg"/><Relationship Id="rId1" Type="http://schemas.openxmlformats.org/officeDocument/2006/relationships/slideLayout" Target="../slideLayouts/slideLayout7.xml"/><Relationship Id="rId5" Type="http://schemas.openxmlformats.org/officeDocument/2006/relationships/image" Target="../media/image123.jpeg"/><Relationship Id="rId4" Type="http://schemas.openxmlformats.org/officeDocument/2006/relationships/image" Target="../media/image122.jpeg"/></Relationships>
</file>

<file path=ppt/slides/_rels/slide48.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hyperlink" Target="http://www.acat13.fr/" TargetMode="External"/><Relationship Id="rId2" Type="http://schemas.openxmlformats.org/officeDocument/2006/relationships/image" Target="../media/image12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8" Type="http://schemas.openxmlformats.org/officeDocument/2006/relationships/image" Target="../media/image132.jpeg"/><Relationship Id="rId3" Type="http://schemas.openxmlformats.org/officeDocument/2006/relationships/image" Target="../media/image127.jpeg"/><Relationship Id="rId7" Type="http://schemas.openxmlformats.org/officeDocument/2006/relationships/image" Target="../media/image131.jpeg"/><Relationship Id="rId12" Type="http://schemas.openxmlformats.org/officeDocument/2006/relationships/image" Target="../media/image83.jpeg"/><Relationship Id="rId2" Type="http://schemas.openxmlformats.org/officeDocument/2006/relationships/image" Target="../media/image126.jpeg"/><Relationship Id="rId1" Type="http://schemas.openxmlformats.org/officeDocument/2006/relationships/slideLayout" Target="../slideLayouts/slideLayout7.xml"/><Relationship Id="rId6" Type="http://schemas.openxmlformats.org/officeDocument/2006/relationships/image" Target="../media/image130.jpeg"/><Relationship Id="rId11" Type="http://schemas.openxmlformats.org/officeDocument/2006/relationships/image" Target="../media/image135.jpeg"/><Relationship Id="rId5" Type="http://schemas.openxmlformats.org/officeDocument/2006/relationships/image" Target="../media/image129.jpeg"/><Relationship Id="rId10" Type="http://schemas.openxmlformats.org/officeDocument/2006/relationships/image" Target="../media/image134.jpeg"/><Relationship Id="rId4" Type="http://schemas.openxmlformats.org/officeDocument/2006/relationships/image" Target="../media/image128.jpeg"/><Relationship Id="rId9" Type="http://schemas.openxmlformats.org/officeDocument/2006/relationships/image" Target="../media/image133.jpeg"/></Relationships>
</file>

<file path=ppt/slides/_rels/slide51.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7.xml"/><Relationship Id="rId6" Type="http://schemas.openxmlformats.org/officeDocument/2006/relationships/image" Target="../media/image140.jpeg"/><Relationship Id="rId5" Type="http://schemas.openxmlformats.org/officeDocument/2006/relationships/image" Target="../media/image139.jpeg"/><Relationship Id="rId4" Type="http://schemas.openxmlformats.org/officeDocument/2006/relationships/image" Target="../media/image138.jpeg"/></Relationships>
</file>

<file path=ppt/slides/_rels/slide52.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141.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43.jpeg"/><Relationship Id="rId2" Type="http://schemas.openxmlformats.org/officeDocument/2006/relationships/image" Target="../media/image142.jpeg"/><Relationship Id="rId1" Type="http://schemas.openxmlformats.org/officeDocument/2006/relationships/slideLayout" Target="../slideLayouts/slideLayout7.xml"/><Relationship Id="rId6" Type="http://schemas.openxmlformats.org/officeDocument/2006/relationships/image" Target="../media/image146.jpeg"/><Relationship Id="rId5" Type="http://schemas.openxmlformats.org/officeDocument/2006/relationships/image" Target="../media/image145.jpeg"/><Relationship Id="rId4" Type="http://schemas.openxmlformats.org/officeDocument/2006/relationships/image" Target="../media/image144.jpeg"/></Relationships>
</file>

<file path=ppt/slides/_rels/slide55.xml.rels><?xml version="1.0" encoding="UTF-8" standalone="yes"?>
<Relationships xmlns="http://schemas.openxmlformats.org/package/2006/relationships"><Relationship Id="rId3" Type="http://schemas.openxmlformats.org/officeDocument/2006/relationships/image" Target="../media/image148.wmf"/><Relationship Id="rId2" Type="http://schemas.openxmlformats.org/officeDocument/2006/relationships/image" Target="../media/image147.jpeg"/><Relationship Id="rId1" Type="http://schemas.openxmlformats.org/officeDocument/2006/relationships/slideLayout" Target="../slideLayouts/slideLayout7.xml"/><Relationship Id="rId4" Type="http://schemas.openxmlformats.org/officeDocument/2006/relationships/image" Target="../media/image149.wmf"/></Relationships>
</file>

<file path=ppt/slides/_rels/slide56.xml.rels><?xml version="1.0" encoding="UTF-8" standalone="yes"?>
<Relationships xmlns="http://schemas.openxmlformats.org/package/2006/relationships"><Relationship Id="rId2" Type="http://schemas.openxmlformats.org/officeDocument/2006/relationships/image" Target="../media/image14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50.wmf"/><Relationship Id="rId2" Type="http://schemas.openxmlformats.org/officeDocument/2006/relationships/image" Target="../media/image147.jpeg"/><Relationship Id="rId1" Type="http://schemas.openxmlformats.org/officeDocument/2006/relationships/slideLayout" Target="../slideLayouts/slideLayout7.xml"/><Relationship Id="rId4" Type="http://schemas.openxmlformats.org/officeDocument/2006/relationships/image" Target="../media/image106.jpeg"/></Relationships>
</file>

<file path=ppt/slides/_rels/slide58.xml.rels><?xml version="1.0" encoding="UTF-8" standalone="yes"?>
<Relationships xmlns="http://schemas.openxmlformats.org/package/2006/relationships"><Relationship Id="rId3" Type="http://schemas.openxmlformats.org/officeDocument/2006/relationships/image" Target="../media/image152.jpeg"/><Relationship Id="rId7" Type="http://schemas.openxmlformats.org/officeDocument/2006/relationships/image" Target="../media/image156.jpeg"/><Relationship Id="rId2" Type="http://schemas.openxmlformats.org/officeDocument/2006/relationships/image" Target="../media/image151.jpeg"/><Relationship Id="rId1" Type="http://schemas.openxmlformats.org/officeDocument/2006/relationships/slideLayout" Target="../slideLayouts/slideLayout7.xml"/><Relationship Id="rId6" Type="http://schemas.openxmlformats.org/officeDocument/2006/relationships/image" Target="../media/image155.wmf"/><Relationship Id="rId5" Type="http://schemas.openxmlformats.org/officeDocument/2006/relationships/image" Target="../media/image154.jpeg"/><Relationship Id="rId4" Type="http://schemas.openxmlformats.org/officeDocument/2006/relationships/image" Target="../media/image153.jpeg"/></Relationships>
</file>

<file path=ppt/slides/_rels/slide59.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157.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158.wm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3" Type="http://schemas.openxmlformats.org/officeDocument/2006/relationships/image" Target="../media/image160.jpeg"/><Relationship Id="rId2" Type="http://schemas.openxmlformats.org/officeDocument/2006/relationships/image" Target="../media/image159.jpeg"/><Relationship Id="rId1" Type="http://schemas.openxmlformats.org/officeDocument/2006/relationships/slideLayout" Target="../slideLayouts/slideLayout18.xml"/><Relationship Id="rId6" Type="http://schemas.openxmlformats.org/officeDocument/2006/relationships/image" Target="../media/image163.wmf"/><Relationship Id="rId5" Type="http://schemas.openxmlformats.org/officeDocument/2006/relationships/image" Target="../media/image162.jpeg"/><Relationship Id="rId4" Type="http://schemas.openxmlformats.org/officeDocument/2006/relationships/image" Target="../media/image161.jpeg"/></Relationships>
</file>

<file path=ppt/slides/_rels/slide68.xml.rels><?xml version="1.0" encoding="UTF-8" standalone="yes"?>
<Relationships xmlns="http://schemas.openxmlformats.org/package/2006/relationships"><Relationship Id="rId3" Type="http://schemas.openxmlformats.org/officeDocument/2006/relationships/image" Target="../media/image164.wmf"/><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69.xml.rels><?xml version="1.0" encoding="UTF-8" standalone="yes"?>
<Relationships xmlns="http://schemas.openxmlformats.org/package/2006/relationships"><Relationship Id="rId3" Type="http://schemas.openxmlformats.org/officeDocument/2006/relationships/image" Target="../media/image165.jpeg"/><Relationship Id="rId2" Type="http://schemas.openxmlformats.org/officeDocument/2006/relationships/slideLayout" Target="../slideLayouts/slideLayout7.xml"/><Relationship Id="rId1" Type="http://schemas.openxmlformats.org/officeDocument/2006/relationships/tags" Target="../tags/tag16.xml"/></Relationships>
</file>

<file path=ppt/slides/_rels/slide7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7.xml"/></Relationships>
</file>

<file path=ppt/slides/_rels/slide71.xml.rels><?xml version="1.0" encoding="UTF-8" standalone="yes"?>
<Relationships xmlns="http://schemas.openxmlformats.org/package/2006/relationships"><Relationship Id="rId3" Type="http://schemas.openxmlformats.org/officeDocument/2006/relationships/image" Target="../media/image166.w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69.png"/><Relationship Id="rId5" Type="http://schemas.openxmlformats.org/officeDocument/2006/relationships/image" Target="../media/image168.wmf"/><Relationship Id="rId4" Type="http://schemas.openxmlformats.org/officeDocument/2006/relationships/image" Target="../media/image167.wmf"/></Relationships>
</file>

<file path=ppt/slides/_rels/slide7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73.xml.rels><?xml version="1.0" encoding="UTF-8" standalone="yes"?>
<Relationships xmlns="http://schemas.openxmlformats.org/package/2006/relationships"><Relationship Id="rId2" Type="http://schemas.openxmlformats.org/officeDocument/2006/relationships/image" Target="../media/image170.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171.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73.jpeg"/><Relationship Id="rId2" Type="http://schemas.openxmlformats.org/officeDocument/2006/relationships/image" Target="../media/image172.jpeg"/><Relationship Id="rId1" Type="http://schemas.openxmlformats.org/officeDocument/2006/relationships/slideLayout" Target="../slideLayouts/slideLayout7.xml"/><Relationship Id="rId4" Type="http://schemas.openxmlformats.org/officeDocument/2006/relationships/image" Target="../media/image174.jpeg"/></Relationships>
</file>

<file path=ppt/slides/_rels/slide76.xml.rels><?xml version="1.0" encoding="UTF-8" standalone="yes"?>
<Relationships xmlns="http://schemas.openxmlformats.org/package/2006/relationships"><Relationship Id="rId3" Type="http://schemas.openxmlformats.org/officeDocument/2006/relationships/image" Target="../media/image175.jpeg"/><Relationship Id="rId2" Type="http://schemas.openxmlformats.org/officeDocument/2006/relationships/image" Target="../media/image172.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172.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172.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172.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3" Type="http://schemas.openxmlformats.org/officeDocument/2006/relationships/image" Target="../media/image177.jpeg"/><Relationship Id="rId2" Type="http://schemas.openxmlformats.org/officeDocument/2006/relationships/image" Target="../media/image176.jpeg"/><Relationship Id="rId1" Type="http://schemas.openxmlformats.org/officeDocument/2006/relationships/slideLayout" Target="../slideLayouts/slideLayout7.xml"/><Relationship Id="rId6" Type="http://schemas.openxmlformats.org/officeDocument/2006/relationships/image" Target="../media/image180.jpeg"/><Relationship Id="rId5" Type="http://schemas.openxmlformats.org/officeDocument/2006/relationships/image" Target="../media/image179.jpeg"/><Relationship Id="rId4" Type="http://schemas.openxmlformats.org/officeDocument/2006/relationships/image" Target="../media/image178.jpeg"/></Relationships>
</file>

<file path=ppt/slides/_rels/slide81.xml.rels><?xml version="1.0" encoding="UTF-8" standalone="yes"?>
<Relationships xmlns="http://schemas.openxmlformats.org/package/2006/relationships"><Relationship Id="rId3" Type="http://schemas.openxmlformats.org/officeDocument/2006/relationships/image" Target="../media/image181.jpeg"/><Relationship Id="rId2" Type="http://schemas.openxmlformats.org/officeDocument/2006/relationships/image" Target="../media/image176.jpeg"/><Relationship Id="rId1" Type="http://schemas.openxmlformats.org/officeDocument/2006/relationships/slideLayout" Target="../slideLayouts/slideLayout7.xml"/><Relationship Id="rId4" Type="http://schemas.openxmlformats.org/officeDocument/2006/relationships/image" Target="../media/image182.jpeg"/></Relationships>
</file>

<file path=ppt/slides/_rels/slide82.xml.rels><?xml version="1.0" encoding="UTF-8" standalone="yes"?>
<Relationships xmlns="http://schemas.openxmlformats.org/package/2006/relationships"><Relationship Id="rId2" Type="http://schemas.openxmlformats.org/officeDocument/2006/relationships/image" Target="../media/image176.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176.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183.wmf"/><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183.wmf"/><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3" Type="http://schemas.openxmlformats.org/officeDocument/2006/relationships/image" Target="../media/image185.wmf"/><Relationship Id="rId2" Type="http://schemas.openxmlformats.org/officeDocument/2006/relationships/image" Target="../media/image184.wmf"/><Relationship Id="rId1" Type="http://schemas.openxmlformats.org/officeDocument/2006/relationships/slideLayout" Target="../slideLayouts/slideLayout7.xml"/><Relationship Id="rId4" Type="http://schemas.openxmlformats.org/officeDocument/2006/relationships/image" Target="../media/image186.jpeg"/></Relationships>
</file>

<file path=ppt/slides/_rels/slide87.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image" Target="../media/image184.wmf"/><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3" Type="http://schemas.openxmlformats.org/officeDocument/2006/relationships/image" Target="../media/image189.jpeg"/><Relationship Id="rId2" Type="http://schemas.openxmlformats.org/officeDocument/2006/relationships/image" Target="../media/image188.wmf"/><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0.xml"/></Relationships>
</file>

<file path=ppt/slides/_rels/slide90.xml.rels><?xml version="1.0" encoding="UTF-8" standalone="yes"?>
<Relationships xmlns="http://schemas.openxmlformats.org/package/2006/relationships"><Relationship Id="rId8" Type="http://schemas.openxmlformats.org/officeDocument/2006/relationships/image" Target="../media/image193.jpeg"/><Relationship Id="rId3" Type="http://schemas.openxmlformats.org/officeDocument/2006/relationships/image" Target="../media/image191.wmf"/><Relationship Id="rId7" Type="http://schemas.openxmlformats.org/officeDocument/2006/relationships/hyperlink" Target="http://4.bp.blogspot.com/_69ruLzlRx5k/S3PxyVPNwDI/AAAAAAAACBs/JFkL68bbzPA/s400/Mairie+Tarascon.jpg" TargetMode="External"/><Relationship Id="rId2" Type="http://schemas.openxmlformats.org/officeDocument/2006/relationships/image" Target="../media/image190.jpeg"/><Relationship Id="rId1" Type="http://schemas.openxmlformats.org/officeDocument/2006/relationships/slideLayout" Target="../slideLayouts/slideLayout7.xml"/><Relationship Id="rId6" Type="http://schemas.openxmlformats.org/officeDocument/2006/relationships/image" Target="../media/image177.jpeg"/><Relationship Id="rId5" Type="http://schemas.openxmlformats.org/officeDocument/2006/relationships/image" Target="../media/image179.jpeg"/><Relationship Id="rId10" Type="http://schemas.openxmlformats.org/officeDocument/2006/relationships/image" Target="../media/image194.jpeg"/><Relationship Id="rId4" Type="http://schemas.openxmlformats.org/officeDocument/2006/relationships/image" Target="../media/image192.jpeg"/><Relationship Id="rId9" Type="http://schemas.openxmlformats.org/officeDocument/2006/relationships/hyperlink" Target="http://www.tarascon.org/assets/images/actualites/visuel1_1359471773.jpg" TargetMode="External"/></Relationships>
</file>

<file path=ppt/slides/_rels/slide9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1.xml"/></Relationships>
</file>

<file path=ppt/slides/_rels/slide92.xml.rels><?xml version="1.0" encoding="UTF-8" standalone="yes"?>
<Relationships xmlns="http://schemas.openxmlformats.org/package/2006/relationships"><Relationship Id="rId3" Type="http://schemas.openxmlformats.org/officeDocument/2006/relationships/image" Target="../media/image166.wmf"/><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196.wmf"/><Relationship Id="rId4" Type="http://schemas.openxmlformats.org/officeDocument/2006/relationships/image" Target="../media/image195.wmf"/></Relationships>
</file>

<file path=ppt/slides/_rels/slide93.xml.rels><?xml version="1.0" encoding="UTF-8" standalone="yes"?>
<Relationships xmlns="http://schemas.openxmlformats.org/package/2006/relationships"><Relationship Id="rId3" Type="http://schemas.openxmlformats.org/officeDocument/2006/relationships/image" Target="../media/image198.wmf"/><Relationship Id="rId2" Type="http://schemas.openxmlformats.org/officeDocument/2006/relationships/image" Target="../media/image197.png"/><Relationship Id="rId1" Type="http://schemas.openxmlformats.org/officeDocument/2006/relationships/slideLayout" Target="../slideLayouts/slideLayout7.xml"/><Relationship Id="rId4" Type="http://schemas.openxmlformats.org/officeDocument/2006/relationships/image" Target="../media/image19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214282" y="1071546"/>
            <a:ext cx="7929618" cy="236988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latin typeface="Broadway" pitchFamily="82" charset="0"/>
              </a:rPr>
              <a:t>Assemblée Générale</a:t>
            </a:r>
          </a:p>
          <a:p>
            <a:pPr algn="ctr"/>
            <a:endParaRPr lang="fr-FR" sz="5400" b="1" spc="50" dirty="0" smtClean="0">
              <a:ln w="11430"/>
              <a:solidFill>
                <a:srgbClr val="FFFF00"/>
              </a:solidFill>
              <a:effectLst>
                <a:outerShdw blurRad="76200" dist="50800" dir="5400000" algn="tl" rotWithShape="0">
                  <a:srgbClr val="000000">
                    <a:alpha val="65000"/>
                  </a:srgbClr>
                </a:outerShdw>
              </a:effectLst>
              <a:latin typeface="Broadway" pitchFamily="82" charset="0"/>
            </a:endParaRPr>
          </a:p>
          <a:p>
            <a:pPr algn="ctr"/>
            <a:r>
              <a:rPr lang="fr-FR" sz="4000" b="1" spc="50" dirty="0" smtClean="0">
                <a:ln w="11430"/>
                <a:solidFill>
                  <a:srgbClr val="FFFF00"/>
                </a:solidFill>
                <a:effectLst>
                  <a:outerShdw blurRad="76200" dist="50800" dir="5400000" algn="tl" rotWithShape="0">
                    <a:srgbClr val="000000">
                      <a:alpha val="65000"/>
                    </a:srgbClr>
                  </a:outerShdw>
                </a:effectLst>
                <a:latin typeface="Broadway" pitchFamily="82" charset="0"/>
              </a:rPr>
              <a:t>d</a:t>
            </a:r>
            <a:r>
              <a:rPr lang="fr-FR" sz="4000" b="1" cap="none" spc="50" dirty="0" smtClean="0">
                <a:ln w="11430"/>
                <a:solidFill>
                  <a:srgbClr val="FFFF00"/>
                </a:solidFill>
                <a:effectLst>
                  <a:outerShdw blurRad="76200" dist="50800" dir="5400000" algn="tl" rotWithShape="0">
                    <a:srgbClr val="000000">
                      <a:alpha val="65000"/>
                    </a:srgbClr>
                  </a:outerShdw>
                </a:effectLst>
                <a:latin typeface="Broadway" pitchFamily="82" charset="0"/>
              </a:rPr>
              <a:t>u </a:t>
            </a:r>
            <a:r>
              <a:rPr lang="fr-FR" sz="4000" b="1" spc="50" dirty="0" smtClean="0">
                <a:ln w="11430"/>
                <a:solidFill>
                  <a:srgbClr val="FFFF00"/>
                </a:solidFill>
                <a:effectLst>
                  <a:outerShdw blurRad="76200" dist="50800" dir="5400000" algn="tl" rotWithShape="0">
                    <a:srgbClr val="000000">
                      <a:alpha val="65000"/>
                    </a:srgbClr>
                  </a:outerShdw>
                </a:effectLst>
                <a:latin typeface="Broadway" pitchFamily="82" charset="0"/>
              </a:rPr>
              <a:t>jeudi 27 janvier</a:t>
            </a:r>
            <a:r>
              <a:rPr lang="fr-FR" sz="4000" b="1" cap="none" spc="50" dirty="0" smtClean="0">
                <a:ln w="11430"/>
                <a:solidFill>
                  <a:srgbClr val="FFFF00"/>
                </a:solidFill>
                <a:effectLst>
                  <a:outerShdw blurRad="76200" dist="50800" dir="5400000" algn="tl" rotWithShape="0">
                    <a:srgbClr val="000000">
                      <a:alpha val="65000"/>
                    </a:srgbClr>
                  </a:outerShdw>
                </a:effectLst>
                <a:latin typeface="Broadway" pitchFamily="82" charset="0"/>
              </a:rPr>
              <a:t> 2014</a:t>
            </a:r>
            <a:endParaRPr lang="fr-FR" sz="4000" b="1" cap="none" spc="50" dirty="0">
              <a:ln w="11430"/>
              <a:solidFill>
                <a:srgbClr val="FFFF00"/>
              </a:solidFill>
              <a:effectLst>
                <a:outerShdw blurRad="76200" dist="50800" dir="5400000" algn="tl" rotWithShape="0">
                  <a:srgbClr val="000000">
                    <a:alpha val="65000"/>
                  </a:srgbClr>
                </a:outerShdw>
              </a:effectLst>
              <a:latin typeface="Broadway" pitchFamily="82" charset="0"/>
            </a:endParaRPr>
          </a:p>
        </p:txBody>
      </p:sp>
      <p:sp>
        <p:nvSpPr>
          <p:cNvPr id="3" name="Rectangle 2"/>
          <p:cNvSpPr/>
          <p:nvPr/>
        </p:nvSpPr>
        <p:spPr>
          <a:xfrm>
            <a:off x="0" y="0"/>
            <a:ext cx="7301935" cy="369332"/>
          </a:xfrm>
          <a:prstGeom prst="rect">
            <a:avLst/>
          </a:prstGeom>
        </p:spPr>
        <p:style>
          <a:lnRef idx="2">
            <a:schemeClr val="dk1"/>
          </a:lnRef>
          <a:fillRef idx="1">
            <a:schemeClr val="lt1"/>
          </a:fillRef>
          <a:effectRef idx="0">
            <a:schemeClr val="dk1"/>
          </a:effectRef>
          <a:fontRef idx="minor">
            <a:schemeClr val="dk1"/>
          </a:fontRef>
        </p:style>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b="1" cap="none" spc="50" dirty="0" smtClean="0">
                <a:ln w="11430"/>
                <a:solidFill>
                  <a:srgbClr val="FF0000"/>
                </a:solidFill>
                <a:effectLst>
                  <a:outerShdw blurRad="76200" dist="50800" dir="5400000" algn="tl" rotWithShape="0">
                    <a:srgbClr val="000000">
                      <a:alpha val="65000"/>
                    </a:srgbClr>
                  </a:outerShdw>
                </a:effectLst>
              </a:rPr>
              <a:t>Association des Commerçants et des Artisans de la Tarasque</a:t>
            </a:r>
            <a:endParaRPr lang="fr-FR" b="1" cap="none" spc="50" dirty="0">
              <a:ln w="11430"/>
              <a:solidFill>
                <a:srgbClr val="FF0000"/>
              </a:solidFill>
              <a:effectLst>
                <a:outerShdw blurRad="76200" dist="50800" dir="5400000" algn="tl" rotWithShape="0">
                  <a:srgbClr val="000000">
                    <a:alpha val="65000"/>
                  </a:srgbClr>
                </a:outerShdw>
              </a:effectLst>
            </a:endParaRPr>
          </a:p>
        </p:txBody>
      </p:sp>
      <p:sp>
        <p:nvSpPr>
          <p:cNvPr id="4" name="ZoneTexte 3"/>
          <p:cNvSpPr txBox="1"/>
          <p:nvPr/>
        </p:nvSpPr>
        <p:spPr>
          <a:xfrm>
            <a:off x="214282" y="3714752"/>
            <a:ext cx="8286808" cy="2062103"/>
          </a:xfrm>
          <a:prstGeom prst="rect">
            <a:avLst/>
          </a:prstGeom>
          <a:noFill/>
        </p:spPr>
        <p:txBody>
          <a:bodyPr wrap="square" rtlCol="0">
            <a:spAutoFit/>
          </a:bodyPr>
          <a:lstStyle/>
          <a:p>
            <a:pPr algn="ctr"/>
            <a:r>
              <a:rPr lang="fr-FR" sz="3200" b="1" dirty="0" smtClean="0">
                <a:solidFill>
                  <a:srgbClr val="FF66FF"/>
                </a:solidFill>
                <a:latin typeface="Script MT Bold" pitchFamily="66" charset="0"/>
              </a:rPr>
              <a:t>« L’association a pour but la représentation et la défense des intérêts de l’ensemble de ses membres ainsi que le développement et la promotion du commerce local »</a:t>
            </a:r>
            <a:endParaRPr lang="fr-FR" sz="3200" b="1" dirty="0">
              <a:solidFill>
                <a:srgbClr val="FF66FF"/>
              </a:solidFill>
              <a:latin typeface="Script MT Bold" pitchFamily="66" charset="0"/>
            </a:endParaRPr>
          </a:p>
        </p:txBody>
      </p:sp>
    </p:spTree>
    <p:custDataLst>
      <p:tags r:id="rId1"/>
    </p:custDataLst>
  </p:cSld>
  <p:clrMapOvr>
    <a:masterClrMapping/>
  </p:clrMapOvr>
  <p:transition spd="slow" advTm="3468">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oneTexte 7"/>
          <p:cNvSpPr txBox="1"/>
          <p:nvPr/>
        </p:nvSpPr>
        <p:spPr>
          <a:xfrm>
            <a:off x="857224" y="2357430"/>
            <a:ext cx="7500990" cy="369332"/>
          </a:xfrm>
          <a:prstGeom prst="rect">
            <a:avLst/>
          </a:prstGeom>
          <a:noFill/>
        </p:spPr>
        <p:txBody>
          <a:bodyPr wrap="square" rtlCol="0">
            <a:spAutoFit/>
          </a:bodyPr>
          <a:lstStyle/>
          <a:p>
            <a:endParaRPr lang="fr-FR" dirty="0"/>
          </a:p>
        </p:txBody>
      </p:sp>
      <p:sp>
        <p:nvSpPr>
          <p:cNvPr id="7" name="ZoneTexte 6"/>
          <p:cNvSpPr txBox="1"/>
          <p:nvPr/>
        </p:nvSpPr>
        <p:spPr>
          <a:xfrm>
            <a:off x="2000232" y="1571612"/>
            <a:ext cx="184731" cy="369332"/>
          </a:xfrm>
          <a:prstGeom prst="rect">
            <a:avLst/>
          </a:prstGeom>
          <a:noFill/>
        </p:spPr>
        <p:txBody>
          <a:bodyPr wrap="none" rtlCol="0">
            <a:spAutoFit/>
          </a:bodyPr>
          <a:lstStyle/>
          <a:p>
            <a:endParaRPr lang="fr-FR" dirty="0"/>
          </a:p>
        </p:txBody>
      </p:sp>
      <p:pic>
        <p:nvPicPr>
          <p:cNvPr id="10" name="Image 9" descr="CONVOCATION RECTO.jpg"/>
          <p:cNvPicPr>
            <a:picLocks noChangeAspect="1"/>
          </p:cNvPicPr>
          <p:nvPr/>
        </p:nvPicPr>
        <p:blipFill>
          <a:blip r:embed="rId3"/>
          <a:stretch>
            <a:fillRect/>
          </a:stretch>
        </p:blipFill>
        <p:spPr>
          <a:xfrm>
            <a:off x="0" y="0"/>
            <a:ext cx="4924901" cy="6858000"/>
          </a:xfrm>
          <a:prstGeom prst="rect">
            <a:avLst/>
          </a:prstGeom>
        </p:spPr>
      </p:pic>
      <p:pic>
        <p:nvPicPr>
          <p:cNvPr id="11" name="Image 10" descr="CONVOCATION VERSO.jpg"/>
          <p:cNvPicPr>
            <a:picLocks noChangeAspect="1"/>
          </p:cNvPicPr>
          <p:nvPr/>
        </p:nvPicPr>
        <p:blipFill>
          <a:blip r:embed="rId4"/>
          <a:stretch>
            <a:fillRect/>
          </a:stretch>
        </p:blipFill>
        <p:spPr>
          <a:xfrm>
            <a:off x="4714876" y="0"/>
            <a:ext cx="4853463" cy="6858000"/>
          </a:xfrm>
          <a:prstGeom prst="rect">
            <a:avLst/>
          </a:prstGeom>
        </p:spPr>
      </p:pic>
      <p:pic>
        <p:nvPicPr>
          <p:cNvPr id="12" name="Image 11" descr="INVITATION.jpg"/>
          <p:cNvPicPr>
            <a:picLocks noChangeAspect="1"/>
          </p:cNvPicPr>
          <p:nvPr/>
        </p:nvPicPr>
        <p:blipFill>
          <a:blip r:embed="rId5"/>
          <a:stretch>
            <a:fillRect/>
          </a:stretch>
        </p:blipFill>
        <p:spPr>
          <a:xfrm>
            <a:off x="2071670" y="-571528"/>
            <a:ext cx="4924901" cy="6858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3" name="Rectangle 12"/>
          <p:cNvSpPr/>
          <p:nvPr/>
        </p:nvSpPr>
        <p:spPr>
          <a:xfrm>
            <a:off x="1785918" y="3214686"/>
            <a:ext cx="6089360" cy="923330"/>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5400" b="1" cap="none" spc="0" dirty="0" smtClean="0">
                <a:ln w="11430"/>
                <a:solidFill>
                  <a:schemeClr val="tx1"/>
                </a:solidFill>
                <a:effectLst>
                  <a:outerShdw blurRad="50800" dist="39000" dir="5460000" algn="tl">
                    <a:srgbClr val="000000">
                      <a:alpha val="38000"/>
                    </a:srgbClr>
                  </a:outerShdw>
                </a:effectLst>
                <a:latin typeface="Script MT Bold" pitchFamily="66" charset="0"/>
              </a:rPr>
              <a:t>Pas de retour courrier</a:t>
            </a:r>
            <a:endParaRPr lang="fr-FR" sz="5400" b="1" cap="none" spc="0" dirty="0">
              <a:ln w="11430"/>
              <a:solidFill>
                <a:schemeClr val="tx1"/>
              </a:solidFill>
              <a:effectLst>
                <a:outerShdw blurRad="50800" dist="39000" dir="5460000" algn="tl">
                  <a:srgbClr val="000000">
                    <a:alpha val="38000"/>
                  </a:srgbClr>
                </a:outerShdw>
              </a:effectLst>
              <a:latin typeface="Script MT Bold" pitchFamily="66" charset="0"/>
            </a:endParaRPr>
          </a:p>
        </p:txBody>
      </p:sp>
    </p:spTree>
    <p:custDataLst>
      <p:tags r:id="rId1"/>
    </p:custDataLst>
  </p:cSld>
  <p:clrMapOvr>
    <a:masterClrMapping/>
  </p:clrMapOvr>
  <p:transition advTm="2438">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Scale>
                                      <p:cBhvr>
                                        <p:cTn id="7"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2"/>
                                        </p:tgtEl>
                                        <p:attrNameLst>
                                          <p:attrName>ppt_x</p:attrName>
                                          <p:attrName>ppt_y</p:attrName>
                                        </p:attrNameLst>
                                      </p:cBhvr>
                                    </p:animMotion>
                                    <p:animEffect transition="in" filter="fade">
                                      <p:cBhvr>
                                        <p:cTn id="9" dur="1000"/>
                                        <p:tgtEl>
                                          <p:spTgt spid="12"/>
                                        </p:tgtEl>
                                      </p:cBhvr>
                                    </p:animEffect>
                                  </p:childTnLst>
                                </p:cTn>
                              </p:par>
                            </p:childTnLst>
                          </p:cTn>
                        </p:par>
                      </p:childTnLst>
                    </p:cTn>
                  </p:par>
                  <p:par>
                    <p:cTn id="10" fill="hold">
                      <p:stCondLst>
                        <p:cond delay="indefinite"/>
                      </p:stCondLst>
                      <p:childTnLst>
                        <p:par>
                          <p:cTn id="11" fill="hold">
                            <p:stCondLst>
                              <p:cond delay="0"/>
                            </p:stCondLst>
                            <p:childTnLst>
                              <p:par>
                                <p:cTn id="12" presetID="39" presetClass="exit" presetSubtype="0" decel="100000" fill="hold" nodeType="clickEffect">
                                  <p:stCondLst>
                                    <p:cond delay="0"/>
                                  </p:stCondLst>
                                  <p:childTnLst>
                                    <p:anim calcmode="lin" valueType="num">
                                      <p:cBhvr>
                                        <p:cTn id="13" dur="500"/>
                                        <p:tgtEl>
                                          <p:spTgt spid="12"/>
                                        </p:tgtEl>
                                        <p:attrNameLst>
                                          <p:attrName>ppt_h</p:attrName>
                                        </p:attrNameLst>
                                      </p:cBhvr>
                                      <p:tavLst>
                                        <p:tav tm="0">
                                          <p:val>
                                            <p:strVal val="ppt_h"/>
                                          </p:val>
                                        </p:tav>
                                        <p:tav tm="50000">
                                          <p:val>
                                            <p:strVal val="ppt_h/20"/>
                                          </p:val>
                                        </p:tav>
                                        <p:tav tm="100000">
                                          <p:val>
                                            <p:strVal val="ppt_h/20"/>
                                          </p:val>
                                        </p:tav>
                                      </p:tavLst>
                                    </p:anim>
                                    <p:anim calcmode="lin" valueType="num">
                                      <p:cBhvr>
                                        <p:cTn id="14" dur="500"/>
                                        <p:tgtEl>
                                          <p:spTgt spid="12"/>
                                        </p:tgtEl>
                                        <p:attrNameLst>
                                          <p:attrName>ppt_w</p:attrName>
                                        </p:attrNameLst>
                                      </p:cBhvr>
                                      <p:tavLst>
                                        <p:tav tm="0">
                                          <p:val>
                                            <p:strVal val="ppt_w"/>
                                          </p:val>
                                        </p:tav>
                                        <p:tav tm="50000">
                                          <p:val>
                                            <p:strVal val="ppt_w+.3"/>
                                          </p:val>
                                        </p:tav>
                                        <p:tav tm="100000">
                                          <p:val>
                                            <p:strVal val="ppt_w+.3"/>
                                          </p:val>
                                        </p:tav>
                                      </p:tavLst>
                                    </p:anim>
                                    <p:anim calcmode="lin" valueType="num">
                                      <p:cBhvr>
                                        <p:cTn id="15" dur="500"/>
                                        <p:tgtEl>
                                          <p:spTgt spid="12"/>
                                        </p:tgtEl>
                                        <p:attrNameLst>
                                          <p:attrName>ppt_x</p:attrName>
                                        </p:attrNameLst>
                                      </p:cBhvr>
                                      <p:tavLst>
                                        <p:tav tm="0">
                                          <p:val>
                                            <p:strVal val="ppt_x"/>
                                          </p:val>
                                        </p:tav>
                                        <p:tav tm="50000">
                                          <p:val>
                                            <p:strVal val="ppt_x"/>
                                          </p:val>
                                        </p:tav>
                                        <p:tav tm="100000">
                                          <p:val>
                                            <p:strVal val="ppt_x-.3"/>
                                          </p:val>
                                        </p:tav>
                                      </p:tavLst>
                                    </p:anim>
                                    <p:anim calcmode="lin" valueType="num">
                                      <p:cBhvr>
                                        <p:cTn id="16" dur="500"/>
                                        <p:tgtEl>
                                          <p:spTgt spid="12"/>
                                        </p:tgtEl>
                                        <p:attrNameLst>
                                          <p:attrName>ppt_y</p:attrName>
                                        </p:attrNameLst>
                                      </p:cBhvr>
                                      <p:tavLst>
                                        <p:tav tm="0">
                                          <p:val>
                                            <p:strVal val="ppt_y"/>
                                          </p:val>
                                        </p:tav>
                                        <p:tav tm="100000">
                                          <p:val>
                                            <p:strVal val="ppt_y"/>
                                          </p:val>
                                        </p:tav>
                                      </p:tavLst>
                                    </p:anim>
                                    <p:set>
                                      <p:cBhvr>
                                        <p:cTn id="17" dur="1" fill="hold">
                                          <p:stCondLst>
                                            <p:cond delay="499"/>
                                          </p:stCondLst>
                                        </p:cTn>
                                        <p:tgtEl>
                                          <p:spTgt spid="12"/>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7" presetClass="entr" presetSubtype="4"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1000" fill="hold"/>
                                        <p:tgtEl>
                                          <p:spTgt spid="13"/>
                                        </p:tgtEl>
                                        <p:attrNameLst>
                                          <p:attrName>ppt_x</p:attrName>
                                        </p:attrNameLst>
                                      </p:cBhvr>
                                      <p:tavLst>
                                        <p:tav tm="0">
                                          <p:val>
                                            <p:strVal val="#ppt_x"/>
                                          </p:val>
                                        </p:tav>
                                        <p:tav tm="100000">
                                          <p:val>
                                            <p:strVal val="#ppt_x"/>
                                          </p:val>
                                        </p:tav>
                                      </p:tavLst>
                                    </p:anim>
                                    <p:anim calcmode="lin" valueType="num">
                                      <p:cBhvr additive="base">
                                        <p:cTn id="23"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p:cNvSpPr txBox="1"/>
          <p:nvPr/>
        </p:nvSpPr>
        <p:spPr>
          <a:xfrm>
            <a:off x="214282" y="1857364"/>
            <a:ext cx="8215370" cy="4154984"/>
          </a:xfrm>
          <a:prstGeom prst="rect">
            <a:avLst/>
          </a:prstGeom>
          <a:noFill/>
        </p:spPr>
        <p:txBody>
          <a:bodyPr wrap="square" rtlCol="0">
            <a:prstTxWarp prst="textCanUp">
              <a:avLst/>
            </a:prstTxWarp>
            <a:spAutoFit/>
          </a:bodyPr>
          <a:lstStyle/>
          <a:p>
            <a:pPr algn="ctr"/>
            <a:r>
              <a:rPr lang="fr-FR" sz="4400" b="1" dirty="0" smtClean="0">
                <a:latin typeface="Script MT Bold" pitchFamily="66" charset="0"/>
              </a:rPr>
              <a:t>Rapport d’activité 2013</a:t>
            </a:r>
          </a:p>
          <a:p>
            <a:pPr algn="ctr"/>
            <a:r>
              <a:rPr lang="fr-FR" sz="4400" b="1" dirty="0" smtClean="0">
                <a:latin typeface="Script MT Bold" pitchFamily="66" charset="0"/>
              </a:rPr>
              <a:t>Vote bilan moral et financier</a:t>
            </a:r>
          </a:p>
          <a:p>
            <a:pPr algn="ctr"/>
            <a:r>
              <a:rPr lang="fr-FR" sz="4400" b="1" dirty="0" smtClean="0">
                <a:latin typeface="Script MT Bold" pitchFamily="66" charset="0"/>
              </a:rPr>
              <a:t>2014 Les enjeux</a:t>
            </a:r>
          </a:p>
          <a:p>
            <a:pPr algn="ctr"/>
            <a:r>
              <a:rPr lang="fr-FR" sz="4400" b="1" dirty="0" smtClean="0">
                <a:latin typeface="Script MT Bold" pitchFamily="66" charset="0"/>
              </a:rPr>
              <a:t>Le mot du Maire</a:t>
            </a:r>
          </a:p>
          <a:p>
            <a:pPr algn="ctr"/>
            <a:r>
              <a:rPr lang="fr-FR" sz="4400" b="1" dirty="0" smtClean="0">
                <a:latin typeface="Script MT Bold" pitchFamily="66" charset="0"/>
              </a:rPr>
              <a:t>Election nouveau bureau</a:t>
            </a:r>
          </a:p>
          <a:p>
            <a:pPr algn="ctr"/>
            <a:r>
              <a:rPr lang="fr-FR" sz="4400" b="1" dirty="0" smtClean="0">
                <a:latin typeface="Script MT Bold" pitchFamily="66" charset="0"/>
              </a:rPr>
              <a:t>Verre de l’amitié</a:t>
            </a:r>
          </a:p>
        </p:txBody>
      </p:sp>
      <p:sp>
        <p:nvSpPr>
          <p:cNvPr id="4" name="Rectangle 3"/>
          <p:cNvSpPr/>
          <p:nvPr/>
        </p:nvSpPr>
        <p:spPr>
          <a:xfrm>
            <a:off x="1071538" y="285728"/>
            <a:ext cx="6286544"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Sommaire</a:t>
            </a:r>
            <a:endParaRPr lang="fr-FR" sz="5400" b="1" spc="50" dirty="0">
              <a:ln w="11430"/>
              <a:solidFill>
                <a:srgbClr val="FFFF00"/>
              </a:solidFill>
              <a:effectLst>
                <a:outerShdw blurRad="76200" dist="50800" dir="5400000" algn="tl" rotWithShape="0">
                  <a:srgbClr val="000000">
                    <a:alpha val="65000"/>
                  </a:srgbClr>
                </a:outerShdw>
              </a:effectLst>
            </a:endParaRPr>
          </a:p>
        </p:txBody>
      </p:sp>
    </p:spTree>
    <p:custDataLst>
      <p:tags r:id="rId1"/>
    </p:custDataLst>
  </p:cSld>
  <p:clrMapOvr>
    <a:masterClrMapping/>
  </p:clrMapOvr>
  <p:transition advTm="8688">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Scale>
                                      <p:cBhvr>
                                        <p:cTn id="7" dur="2000" decel="50000" fill="hold">
                                          <p:stCondLst>
                                            <p:cond delay="0"/>
                                          </p:stCondLst>
                                        </p:cTn>
                                        <p:tgtEl>
                                          <p:spTgt spid="5">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5">
                                            <p:txEl>
                                              <p:pRg st="0" end="0"/>
                                            </p:txEl>
                                          </p:spTgt>
                                        </p:tgtEl>
                                        <p:attrNameLst>
                                          <p:attrName>ppt_x</p:attrName>
                                          <p:attrName>ppt_y</p:attrName>
                                        </p:attrNameLst>
                                      </p:cBhvr>
                                    </p:animMotion>
                                    <p:animEffect transition="in" filter="fade">
                                      <p:cBhvr>
                                        <p:cTn id="9" dur="2000"/>
                                        <p:tgtEl>
                                          <p:spTgt spid="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Scale>
                                      <p:cBhvr>
                                        <p:cTn id="14" dur="2000" decel="50000" fill="hold">
                                          <p:stCondLst>
                                            <p:cond delay="0"/>
                                          </p:stCondLst>
                                        </p:cTn>
                                        <p:tgtEl>
                                          <p:spTgt spid="5">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5">
                                            <p:txEl>
                                              <p:pRg st="1" end="1"/>
                                            </p:txEl>
                                          </p:spTgt>
                                        </p:tgtEl>
                                        <p:attrNameLst>
                                          <p:attrName>ppt_x</p:attrName>
                                          <p:attrName>ppt_y</p:attrName>
                                        </p:attrNameLst>
                                      </p:cBhvr>
                                    </p:animMotion>
                                    <p:animEffect transition="in" filter="fade">
                                      <p:cBhvr>
                                        <p:cTn id="16" dur="2000"/>
                                        <p:tgtEl>
                                          <p:spTgt spid="5">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Scale>
                                      <p:cBhvr>
                                        <p:cTn id="21" dur="2000" decel="50000" fill="hold">
                                          <p:stCondLst>
                                            <p:cond delay="0"/>
                                          </p:stCondLst>
                                        </p:cTn>
                                        <p:tgtEl>
                                          <p:spTgt spid="5">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2000" decel="50000" fill="hold">
                                          <p:stCondLst>
                                            <p:cond delay="0"/>
                                          </p:stCondLst>
                                        </p:cTn>
                                        <p:tgtEl>
                                          <p:spTgt spid="5">
                                            <p:txEl>
                                              <p:pRg st="2" end="2"/>
                                            </p:txEl>
                                          </p:spTgt>
                                        </p:tgtEl>
                                        <p:attrNameLst>
                                          <p:attrName>ppt_x</p:attrName>
                                          <p:attrName>ppt_y</p:attrName>
                                        </p:attrNameLst>
                                      </p:cBhvr>
                                    </p:animMotion>
                                    <p:animEffect transition="in" filter="fade">
                                      <p:cBhvr>
                                        <p:cTn id="23" dur="2000"/>
                                        <p:tgtEl>
                                          <p:spTgt spid="5">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Scale>
                                      <p:cBhvr>
                                        <p:cTn id="28" dur="2000" decel="50000" fill="hold">
                                          <p:stCondLst>
                                            <p:cond delay="0"/>
                                          </p:stCondLst>
                                        </p:cTn>
                                        <p:tgtEl>
                                          <p:spTgt spid="5">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000" decel="50000" fill="hold">
                                          <p:stCondLst>
                                            <p:cond delay="0"/>
                                          </p:stCondLst>
                                        </p:cTn>
                                        <p:tgtEl>
                                          <p:spTgt spid="5">
                                            <p:txEl>
                                              <p:pRg st="3" end="3"/>
                                            </p:txEl>
                                          </p:spTgt>
                                        </p:tgtEl>
                                        <p:attrNameLst>
                                          <p:attrName>ppt_x</p:attrName>
                                          <p:attrName>ppt_y</p:attrName>
                                        </p:attrNameLst>
                                      </p:cBhvr>
                                    </p:animMotion>
                                    <p:animEffect transition="in" filter="fade">
                                      <p:cBhvr>
                                        <p:cTn id="30" dur="2000"/>
                                        <p:tgtEl>
                                          <p:spTgt spid="5">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Scale>
                                      <p:cBhvr>
                                        <p:cTn id="35" dur="2000" decel="50000" fill="hold">
                                          <p:stCondLst>
                                            <p:cond delay="0"/>
                                          </p:stCondLst>
                                        </p:cTn>
                                        <p:tgtEl>
                                          <p:spTgt spid="5">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2000" decel="50000" fill="hold">
                                          <p:stCondLst>
                                            <p:cond delay="0"/>
                                          </p:stCondLst>
                                        </p:cTn>
                                        <p:tgtEl>
                                          <p:spTgt spid="5">
                                            <p:txEl>
                                              <p:pRg st="4" end="4"/>
                                            </p:txEl>
                                          </p:spTgt>
                                        </p:tgtEl>
                                        <p:attrNameLst>
                                          <p:attrName>ppt_x</p:attrName>
                                          <p:attrName>ppt_y</p:attrName>
                                        </p:attrNameLst>
                                      </p:cBhvr>
                                    </p:animMotion>
                                    <p:animEffect transition="in" filter="fade">
                                      <p:cBhvr>
                                        <p:cTn id="37" dur="2000"/>
                                        <p:tgtEl>
                                          <p:spTgt spid="5">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Scale>
                                      <p:cBhvr>
                                        <p:cTn id="42" dur="2000" decel="50000" fill="hold">
                                          <p:stCondLst>
                                            <p:cond delay="0"/>
                                          </p:stCondLst>
                                        </p:cTn>
                                        <p:tgtEl>
                                          <p:spTgt spid="5">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2000" decel="50000" fill="hold">
                                          <p:stCondLst>
                                            <p:cond delay="0"/>
                                          </p:stCondLst>
                                        </p:cTn>
                                        <p:tgtEl>
                                          <p:spTgt spid="5">
                                            <p:txEl>
                                              <p:pRg st="5" end="5"/>
                                            </p:txEl>
                                          </p:spTgt>
                                        </p:tgtEl>
                                        <p:attrNameLst>
                                          <p:attrName>ppt_x</p:attrName>
                                          <p:attrName>ppt_y</p:attrName>
                                        </p:attrNameLst>
                                      </p:cBhvr>
                                    </p:animMotion>
                                    <p:animEffect transition="in" filter="fade">
                                      <p:cBhvr>
                                        <p:cTn id="44" dur="20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p:cNvSpPr txBox="1"/>
          <p:nvPr/>
        </p:nvSpPr>
        <p:spPr>
          <a:xfrm>
            <a:off x="357158" y="2143116"/>
            <a:ext cx="7286676" cy="1285884"/>
          </a:xfrm>
          <a:prstGeom prst="rect">
            <a:avLst/>
          </a:prstGeom>
          <a:noFill/>
        </p:spPr>
        <p:txBody>
          <a:bodyPr wrap="square" rtlCol="0">
            <a:prstTxWarp prst="textCanUp">
              <a:avLst/>
            </a:prstTxWarp>
            <a:spAutoFit/>
          </a:bodyPr>
          <a:lstStyle/>
          <a:p>
            <a:pPr algn="ctr"/>
            <a:r>
              <a:rPr lang="fr-FR" sz="4400" b="1" dirty="0" smtClean="0">
                <a:latin typeface="Script MT Bold" pitchFamily="66" charset="0"/>
              </a:rPr>
              <a:t>Rapport d’activité 2013</a:t>
            </a:r>
          </a:p>
          <a:p>
            <a:pPr algn="ctr"/>
            <a:endParaRPr lang="fr-FR" sz="4400" b="1" dirty="0" smtClean="0">
              <a:latin typeface="Script MT Bold" pitchFamily="66" charset="0"/>
            </a:endParaRPr>
          </a:p>
        </p:txBody>
      </p:sp>
      <p:sp>
        <p:nvSpPr>
          <p:cNvPr id="4" name="Rectangle 3"/>
          <p:cNvSpPr/>
          <p:nvPr/>
        </p:nvSpPr>
        <p:spPr>
          <a:xfrm>
            <a:off x="1071538" y="285728"/>
            <a:ext cx="6286544"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Sommaire</a:t>
            </a:r>
            <a:endParaRPr lang="fr-FR" sz="5400" b="1" spc="50" dirty="0">
              <a:ln w="11430"/>
              <a:solidFill>
                <a:srgbClr val="FFFF00"/>
              </a:solidFill>
              <a:effectLst>
                <a:outerShdw blurRad="76200" dist="50800" dir="5400000" algn="tl" rotWithShape="0">
                  <a:srgbClr val="000000">
                    <a:alpha val="65000"/>
                  </a:srgbClr>
                </a:outerShdw>
              </a:effectLst>
            </a:endParaRPr>
          </a:p>
        </p:txBody>
      </p:sp>
      <p:sp>
        <p:nvSpPr>
          <p:cNvPr id="6" name="ZoneTexte 5"/>
          <p:cNvSpPr txBox="1"/>
          <p:nvPr/>
        </p:nvSpPr>
        <p:spPr>
          <a:xfrm>
            <a:off x="714316" y="3500438"/>
            <a:ext cx="8429684" cy="1754326"/>
          </a:xfrm>
          <a:prstGeom prst="rect">
            <a:avLst/>
          </a:prstGeom>
          <a:noFill/>
        </p:spPr>
        <p:txBody>
          <a:bodyPr wrap="square" rtlCol="0">
            <a:spAutoFit/>
          </a:bodyPr>
          <a:lstStyle/>
          <a:p>
            <a:pPr>
              <a:buFont typeface="Arial" pitchFamily="34" charset="0"/>
              <a:buChar char="•"/>
            </a:pPr>
            <a:r>
              <a:rPr lang="fr-FR" sz="3600" dirty="0" smtClean="0">
                <a:latin typeface="Script MT Bold" pitchFamily="66" charset="0"/>
              </a:rPr>
              <a:t> Les animations – L’évènementiel</a:t>
            </a:r>
          </a:p>
          <a:p>
            <a:pPr>
              <a:buFont typeface="Arial" pitchFamily="34" charset="0"/>
              <a:buChar char="•"/>
            </a:pPr>
            <a:r>
              <a:rPr lang="fr-FR" sz="3600" dirty="0" smtClean="0">
                <a:latin typeface="Script MT Bold" pitchFamily="66" charset="0"/>
              </a:rPr>
              <a:t> Les réunions diverses et variées</a:t>
            </a:r>
          </a:p>
          <a:p>
            <a:pPr>
              <a:buFont typeface="Arial" pitchFamily="34" charset="0"/>
              <a:buChar char="•"/>
            </a:pPr>
            <a:r>
              <a:rPr lang="fr-FR" sz="3600" dirty="0" smtClean="0">
                <a:latin typeface="Script MT Bold" pitchFamily="66" charset="0"/>
              </a:rPr>
              <a:t> Le travail de l’</a:t>
            </a:r>
            <a:r>
              <a:rPr lang="fr-FR" sz="3600" dirty="0" err="1" smtClean="0">
                <a:latin typeface="Script MT Bold" pitchFamily="66" charset="0"/>
              </a:rPr>
              <a:t>a.c.a.t</a:t>
            </a:r>
            <a:r>
              <a:rPr lang="fr-FR" sz="3600" dirty="0" smtClean="0">
                <a:latin typeface="Script MT Bold" pitchFamily="66" charset="0"/>
              </a:rPr>
              <a:t>. en général</a:t>
            </a:r>
          </a:p>
        </p:txBody>
      </p:sp>
    </p:spTree>
    <p:custDataLst>
      <p:tags r:id="rId1"/>
    </p:custDataLst>
  </p:cSld>
  <p:clrMapOvr>
    <a:masterClrMapping/>
  </p:clrMapOvr>
  <p:transition advTm="8688">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anim calcmode="discrete" valueType="clr">
                                      <p:cBhvr override="childStyle">
                                        <p:cTn id="7" dur="80"/>
                                        <p:tgtEl>
                                          <p:spTgt spid="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6">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6">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6">
                                            <p:txEl>
                                              <p:pRg st="1" end="1"/>
                                            </p:txEl>
                                          </p:spTgt>
                                        </p:tgtEl>
                                        <p:attrNameLst>
                                          <p:attrName>style.visibility</p:attrName>
                                        </p:attrNameLst>
                                      </p:cBhvr>
                                      <p:to>
                                        <p:strVal val="visible"/>
                                      </p:to>
                                    </p:set>
                                    <p:anim calcmode="discrete" valueType="clr">
                                      <p:cBhvr override="childStyle">
                                        <p:cTn id="14" dur="80"/>
                                        <p:tgtEl>
                                          <p:spTgt spid="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6">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6">
                                            <p:txEl>
                                              <p:pRg st="1" end="1"/>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6">
                                            <p:txEl>
                                              <p:pRg st="2" end="2"/>
                                            </p:txEl>
                                          </p:spTgt>
                                        </p:tgtEl>
                                        <p:attrNameLst>
                                          <p:attrName>style.visibility</p:attrName>
                                        </p:attrNameLst>
                                      </p:cBhvr>
                                      <p:to>
                                        <p:strVal val="visible"/>
                                      </p:to>
                                    </p:set>
                                    <p:anim calcmode="discrete" valueType="clr">
                                      <p:cBhvr override="childStyle">
                                        <p:cTn id="21" dur="80"/>
                                        <p:tgtEl>
                                          <p:spTgt spid="6">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6">
                                            <p:txEl>
                                              <p:pRg st="2" end="2"/>
                                            </p:txEl>
                                          </p:spTgt>
                                        </p:tgtEl>
                                        <p:attrNameLst>
                                          <p:attrName>fillcolor</p:attrName>
                                        </p:attrNameLst>
                                      </p:cBhvr>
                                      <p:tavLst>
                                        <p:tav tm="0">
                                          <p:val>
                                            <p:clrVal>
                                              <a:schemeClr val="accent2"/>
                                            </p:clrVal>
                                          </p:val>
                                        </p:tav>
                                        <p:tav tm="50000">
                                          <p:val>
                                            <p:clrVal>
                                              <a:schemeClr val="hlink"/>
                                            </p:clrVal>
                                          </p:val>
                                        </p:tav>
                                      </p:tavLst>
                                    </p:anim>
                                    <p:set>
                                      <p:cBhvr>
                                        <p:cTn id="23" dur="80"/>
                                        <p:tgtEl>
                                          <p:spTgt spid="6">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oneTexte 7"/>
          <p:cNvSpPr txBox="1"/>
          <p:nvPr/>
        </p:nvSpPr>
        <p:spPr>
          <a:xfrm>
            <a:off x="1000100" y="2357430"/>
            <a:ext cx="7500990" cy="369332"/>
          </a:xfrm>
          <a:prstGeom prst="rect">
            <a:avLst/>
          </a:prstGeom>
          <a:noFill/>
        </p:spPr>
        <p:txBody>
          <a:bodyPr wrap="square" rtlCol="0">
            <a:spAutoFit/>
          </a:bodyPr>
          <a:lstStyle/>
          <a:p>
            <a:endParaRPr lang="fr-FR" dirty="0"/>
          </a:p>
        </p:txBody>
      </p:sp>
      <p:pic>
        <p:nvPicPr>
          <p:cNvPr id="7" name="Image 6" descr="Scan.jpg"/>
          <p:cNvPicPr>
            <a:picLocks noChangeAspect="1"/>
          </p:cNvPicPr>
          <p:nvPr/>
        </p:nvPicPr>
        <p:blipFill>
          <a:blip r:embed="rId3" cstate="print"/>
          <a:stretch>
            <a:fillRect/>
          </a:stretch>
        </p:blipFill>
        <p:spPr>
          <a:xfrm>
            <a:off x="1000100" y="-285776"/>
            <a:ext cx="6699095" cy="6858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0" name="Rectangle 9"/>
          <p:cNvSpPr/>
          <p:nvPr/>
        </p:nvSpPr>
        <p:spPr>
          <a:xfrm>
            <a:off x="4688934" y="5572140"/>
            <a:ext cx="4455066" cy="923330"/>
          </a:xfrm>
          <a:prstGeom prst="rect">
            <a:avLst/>
          </a:prstGeom>
          <a:noFill/>
        </p:spPr>
        <p:txBody>
          <a:bodyPr wrap="none" lIns="91440" tIns="45720" rIns="91440" bIns="45720">
            <a:spAutoFit/>
          </a:bodyPr>
          <a:lstStyle/>
          <a:p>
            <a:pPr algn="ctr"/>
            <a:r>
              <a:rPr lang="fr-FR" sz="5400" b="1" dirty="0" smtClean="0">
                <a:ln w="10541" cmpd="sng">
                  <a:solidFill>
                    <a:schemeClr val="bg1"/>
                  </a:solidFill>
                  <a:prstDash val="solid"/>
                </a:ln>
                <a:solidFill>
                  <a:srgbClr val="FF0000"/>
                </a:solidFill>
              </a:rPr>
              <a:t>Le Midi Libre</a:t>
            </a:r>
            <a:endParaRPr lang="fr-FR" sz="5400" b="1" cap="none" spc="0" dirty="0">
              <a:ln w="10541" cmpd="sng">
                <a:solidFill>
                  <a:schemeClr val="bg1"/>
                </a:solidFill>
                <a:prstDash val="solid"/>
              </a:ln>
              <a:solidFill>
                <a:srgbClr val="FF0000"/>
              </a:solidFill>
              <a:effectLst/>
            </a:endParaRPr>
          </a:p>
        </p:txBody>
      </p:sp>
      <p:pic>
        <p:nvPicPr>
          <p:cNvPr id="11" name="Image 10" descr="LA PROVENCE AG.jpg"/>
          <p:cNvPicPr>
            <a:picLocks noChangeAspect="1"/>
          </p:cNvPicPr>
          <p:nvPr/>
        </p:nvPicPr>
        <p:blipFill>
          <a:blip r:embed="rId4"/>
          <a:stretch>
            <a:fillRect/>
          </a:stretch>
        </p:blipFill>
        <p:spPr>
          <a:xfrm>
            <a:off x="571472" y="428604"/>
            <a:ext cx="8215338" cy="542928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2" name="Rectangle 11"/>
          <p:cNvSpPr/>
          <p:nvPr/>
        </p:nvSpPr>
        <p:spPr>
          <a:xfrm>
            <a:off x="2643174" y="571480"/>
            <a:ext cx="4301177" cy="923330"/>
          </a:xfrm>
          <a:prstGeom prst="rect">
            <a:avLst/>
          </a:prstGeom>
          <a:noFill/>
        </p:spPr>
        <p:txBody>
          <a:bodyPr wrap="none" lIns="91440" tIns="45720" rIns="91440" bIns="45720">
            <a:spAutoFit/>
          </a:bodyPr>
          <a:lstStyle/>
          <a:p>
            <a:pPr algn="ctr"/>
            <a:r>
              <a:rPr lang="fr-FR" sz="5400" b="1" dirty="0" smtClean="0">
                <a:ln w="10541" cmpd="sng">
                  <a:solidFill>
                    <a:srgbClr val="FF0000"/>
                  </a:solidFill>
                  <a:prstDash val="solid"/>
                </a:ln>
                <a:solidFill>
                  <a:srgbClr val="2A01BF"/>
                </a:solidFill>
              </a:rPr>
              <a:t>La Provence</a:t>
            </a:r>
            <a:endParaRPr lang="fr-FR" sz="5400" b="1" cap="none" spc="0" dirty="0">
              <a:ln w="10541" cmpd="sng">
                <a:solidFill>
                  <a:srgbClr val="FF0000"/>
                </a:solidFill>
                <a:prstDash val="solid"/>
              </a:ln>
              <a:solidFill>
                <a:srgbClr val="2A01BF"/>
              </a:solidFill>
              <a:effectLst/>
            </a:endParaRPr>
          </a:p>
        </p:txBody>
      </p:sp>
      <p:pic>
        <p:nvPicPr>
          <p:cNvPr id="1028" name="Picture 4" descr="D:\Documents and Settings\Administrateur\Local Settings\Temporary Internet Files\Content.IE5\G8KTZ408\MC900252547[1].wmf"/>
          <p:cNvPicPr>
            <a:picLocks noChangeAspect="1" noChangeArrowheads="1"/>
          </p:cNvPicPr>
          <p:nvPr/>
        </p:nvPicPr>
        <p:blipFill>
          <a:blip r:embed="rId5"/>
          <a:srcRect/>
          <a:stretch>
            <a:fillRect/>
          </a:stretch>
        </p:blipFill>
        <p:spPr bwMode="auto">
          <a:xfrm>
            <a:off x="785786" y="2214554"/>
            <a:ext cx="2210915" cy="2332888"/>
          </a:xfrm>
          <a:prstGeom prst="rect">
            <a:avLst/>
          </a:prstGeom>
          <a:noFill/>
        </p:spPr>
      </p:pic>
      <p:sp>
        <p:nvSpPr>
          <p:cNvPr id="15" name="Rectangle 14"/>
          <p:cNvSpPr/>
          <p:nvPr/>
        </p:nvSpPr>
        <p:spPr>
          <a:xfrm>
            <a:off x="1571604" y="1214422"/>
            <a:ext cx="7109639" cy="923330"/>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Assemblée Générale</a:t>
            </a:r>
            <a:endParaRPr lang="fr-FR" sz="5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ustDataLst>
      <p:tags r:id="rId1"/>
    </p:custDataLst>
  </p:cSld>
  <p:clrMapOvr>
    <a:masterClrMapping/>
  </p:clrMapOvr>
  <p:transition advTm="2438">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2000" fill="hold"/>
                                        <p:tgtEl>
                                          <p:spTgt spid="7"/>
                                        </p:tgtEl>
                                        <p:attrNameLst>
                                          <p:attrName>ppt_x</p:attrName>
                                        </p:attrNameLst>
                                      </p:cBhvr>
                                      <p:tavLst>
                                        <p:tav tm="0">
                                          <p:val>
                                            <p:strVal val="#ppt_x"/>
                                          </p:val>
                                        </p:tav>
                                        <p:tav tm="100000">
                                          <p:val>
                                            <p:strVal val="#ppt_x"/>
                                          </p:val>
                                        </p:tav>
                                      </p:tavLst>
                                    </p:anim>
                                    <p:anim calcmode="lin" valueType="num">
                                      <p:cBhvr additive="base">
                                        <p:cTn id="8"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9" presetClass="exit" presetSubtype="0" decel="100000" fill="hold" grpId="0" nodeType="clickEffect">
                                  <p:stCondLst>
                                    <p:cond delay="0"/>
                                  </p:stCondLst>
                                  <p:childTnLst>
                                    <p:anim calcmode="lin" valueType="num">
                                      <p:cBhvr>
                                        <p:cTn id="12" dur="500"/>
                                        <p:tgtEl>
                                          <p:spTgt spid="15"/>
                                        </p:tgtEl>
                                        <p:attrNameLst>
                                          <p:attrName>ppt_h</p:attrName>
                                        </p:attrNameLst>
                                      </p:cBhvr>
                                      <p:tavLst>
                                        <p:tav tm="0">
                                          <p:val>
                                            <p:strVal val="ppt_h"/>
                                          </p:val>
                                        </p:tav>
                                        <p:tav tm="50000">
                                          <p:val>
                                            <p:strVal val="ppt_h/20"/>
                                          </p:val>
                                        </p:tav>
                                        <p:tav tm="100000">
                                          <p:val>
                                            <p:strVal val="ppt_h/20"/>
                                          </p:val>
                                        </p:tav>
                                      </p:tavLst>
                                    </p:anim>
                                    <p:anim calcmode="lin" valueType="num">
                                      <p:cBhvr>
                                        <p:cTn id="13" dur="500"/>
                                        <p:tgtEl>
                                          <p:spTgt spid="15"/>
                                        </p:tgtEl>
                                        <p:attrNameLst>
                                          <p:attrName>ppt_w</p:attrName>
                                        </p:attrNameLst>
                                      </p:cBhvr>
                                      <p:tavLst>
                                        <p:tav tm="0">
                                          <p:val>
                                            <p:strVal val="ppt_w"/>
                                          </p:val>
                                        </p:tav>
                                        <p:tav tm="50000">
                                          <p:val>
                                            <p:strVal val="ppt_w+.3"/>
                                          </p:val>
                                        </p:tav>
                                        <p:tav tm="100000">
                                          <p:val>
                                            <p:strVal val="ppt_w+.3"/>
                                          </p:val>
                                        </p:tav>
                                      </p:tavLst>
                                    </p:anim>
                                    <p:anim calcmode="lin" valueType="num">
                                      <p:cBhvr>
                                        <p:cTn id="14" dur="500"/>
                                        <p:tgtEl>
                                          <p:spTgt spid="15"/>
                                        </p:tgtEl>
                                        <p:attrNameLst>
                                          <p:attrName>ppt_x</p:attrName>
                                        </p:attrNameLst>
                                      </p:cBhvr>
                                      <p:tavLst>
                                        <p:tav tm="0">
                                          <p:val>
                                            <p:strVal val="ppt_x"/>
                                          </p:val>
                                        </p:tav>
                                        <p:tav tm="50000">
                                          <p:val>
                                            <p:strVal val="ppt_x"/>
                                          </p:val>
                                        </p:tav>
                                        <p:tav tm="100000">
                                          <p:val>
                                            <p:strVal val="ppt_x-.3"/>
                                          </p:val>
                                        </p:tav>
                                      </p:tavLst>
                                    </p:anim>
                                    <p:anim calcmode="lin" valueType="num">
                                      <p:cBhvr>
                                        <p:cTn id="15" dur="500"/>
                                        <p:tgtEl>
                                          <p:spTgt spid="15"/>
                                        </p:tgtEl>
                                        <p:attrNameLst>
                                          <p:attrName>ppt_y</p:attrName>
                                        </p:attrNameLst>
                                      </p:cBhvr>
                                      <p:tavLst>
                                        <p:tav tm="0">
                                          <p:val>
                                            <p:strVal val="ppt_y"/>
                                          </p:val>
                                        </p:tav>
                                        <p:tav tm="100000">
                                          <p:val>
                                            <p:strVal val="ppt_y"/>
                                          </p:val>
                                        </p:tav>
                                      </p:tavLst>
                                    </p:anim>
                                    <p:set>
                                      <p:cBhvr>
                                        <p:cTn id="16" dur="1" fill="hold">
                                          <p:stCondLst>
                                            <p:cond delay="499"/>
                                          </p:stCondLst>
                                        </p:cTn>
                                        <p:tgtEl>
                                          <p:spTgt spid="15"/>
                                        </p:tgtEl>
                                        <p:attrNameLst>
                                          <p:attrName>style.visibility</p:attrName>
                                        </p:attrNameLst>
                                      </p:cBhvr>
                                      <p:to>
                                        <p:strVal val="hidden"/>
                                      </p:to>
                                    </p:set>
                                  </p:childTnLst>
                                </p:cTn>
                              </p:par>
                              <p:par>
                                <p:cTn id="17" presetID="39" presetClass="exit" presetSubtype="0" decel="100000" fill="hold" nodeType="withEffect">
                                  <p:stCondLst>
                                    <p:cond delay="0"/>
                                  </p:stCondLst>
                                  <p:childTnLst>
                                    <p:anim calcmode="lin" valueType="num">
                                      <p:cBhvr>
                                        <p:cTn id="18" dur="500"/>
                                        <p:tgtEl>
                                          <p:spTgt spid="1028"/>
                                        </p:tgtEl>
                                        <p:attrNameLst>
                                          <p:attrName>ppt_h</p:attrName>
                                        </p:attrNameLst>
                                      </p:cBhvr>
                                      <p:tavLst>
                                        <p:tav tm="0">
                                          <p:val>
                                            <p:strVal val="ppt_h"/>
                                          </p:val>
                                        </p:tav>
                                        <p:tav tm="50000">
                                          <p:val>
                                            <p:strVal val="ppt_h/20"/>
                                          </p:val>
                                        </p:tav>
                                        <p:tav tm="100000">
                                          <p:val>
                                            <p:strVal val="ppt_h/20"/>
                                          </p:val>
                                        </p:tav>
                                      </p:tavLst>
                                    </p:anim>
                                    <p:anim calcmode="lin" valueType="num">
                                      <p:cBhvr>
                                        <p:cTn id="19" dur="500"/>
                                        <p:tgtEl>
                                          <p:spTgt spid="1028"/>
                                        </p:tgtEl>
                                        <p:attrNameLst>
                                          <p:attrName>ppt_w</p:attrName>
                                        </p:attrNameLst>
                                      </p:cBhvr>
                                      <p:tavLst>
                                        <p:tav tm="0">
                                          <p:val>
                                            <p:strVal val="ppt_w"/>
                                          </p:val>
                                        </p:tav>
                                        <p:tav tm="50000">
                                          <p:val>
                                            <p:strVal val="ppt_w+.3"/>
                                          </p:val>
                                        </p:tav>
                                        <p:tav tm="100000">
                                          <p:val>
                                            <p:strVal val="ppt_w+.3"/>
                                          </p:val>
                                        </p:tav>
                                      </p:tavLst>
                                    </p:anim>
                                    <p:anim calcmode="lin" valueType="num">
                                      <p:cBhvr>
                                        <p:cTn id="20" dur="500"/>
                                        <p:tgtEl>
                                          <p:spTgt spid="1028"/>
                                        </p:tgtEl>
                                        <p:attrNameLst>
                                          <p:attrName>ppt_x</p:attrName>
                                        </p:attrNameLst>
                                      </p:cBhvr>
                                      <p:tavLst>
                                        <p:tav tm="0">
                                          <p:val>
                                            <p:strVal val="ppt_x"/>
                                          </p:val>
                                        </p:tav>
                                        <p:tav tm="50000">
                                          <p:val>
                                            <p:strVal val="ppt_x"/>
                                          </p:val>
                                        </p:tav>
                                        <p:tav tm="100000">
                                          <p:val>
                                            <p:strVal val="ppt_x-.3"/>
                                          </p:val>
                                        </p:tav>
                                      </p:tavLst>
                                    </p:anim>
                                    <p:anim calcmode="lin" valueType="num">
                                      <p:cBhvr>
                                        <p:cTn id="21" dur="500"/>
                                        <p:tgtEl>
                                          <p:spTgt spid="1028"/>
                                        </p:tgtEl>
                                        <p:attrNameLst>
                                          <p:attrName>ppt_y</p:attrName>
                                        </p:attrNameLst>
                                      </p:cBhvr>
                                      <p:tavLst>
                                        <p:tav tm="0">
                                          <p:val>
                                            <p:strVal val="ppt_y"/>
                                          </p:val>
                                        </p:tav>
                                        <p:tav tm="100000">
                                          <p:val>
                                            <p:strVal val="ppt_y"/>
                                          </p:val>
                                        </p:tav>
                                      </p:tavLst>
                                    </p:anim>
                                    <p:set>
                                      <p:cBhvr>
                                        <p:cTn id="22" dur="1" fill="hold">
                                          <p:stCondLst>
                                            <p:cond delay="499"/>
                                          </p:stCondLst>
                                        </p:cTn>
                                        <p:tgtEl>
                                          <p:spTgt spid="1028"/>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heel(4)">
                                      <p:cBhvr>
                                        <p:cTn id="27" dur="10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3" presetClass="exit" presetSubtype="16" fill="hold" nodeType="clickEffect">
                                  <p:stCondLst>
                                    <p:cond delay="0"/>
                                  </p:stCondLst>
                                  <p:childTnLst>
                                    <p:animEffect transition="out" filter="plus(in)">
                                      <p:cBhvr>
                                        <p:cTn id="31" dur="500"/>
                                        <p:tgtEl>
                                          <p:spTgt spid="7"/>
                                        </p:tgtEl>
                                      </p:cBhvr>
                                    </p:animEffect>
                                    <p:set>
                                      <p:cBhvr>
                                        <p:cTn id="32" dur="1" fill="hold">
                                          <p:stCondLst>
                                            <p:cond delay="499"/>
                                          </p:stCondLst>
                                        </p:cTn>
                                        <p:tgtEl>
                                          <p:spTgt spid="7"/>
                                        </p:tgtEl>
                                        <p:attrNameLst>
                                          <p:attrName>style.visibility</p:attrName>
                                        </p:attrNameLst>
                                      </p:cBhvr>
                                      <p:to>
                                        <p:strVal val="hidden"/>
                                      </p:to>
                                    </p:set>
                                  </p:childTnLst>
                                </p:cTn>
                              </p:par>
                              <p:par>
                                <p:cTn id="33" presetID="13" presetClass="exit" presetSubtype="16" fill="hold" grpId="1" nodeType="withEffect">
                                  <p:stCondLst>
                                    <p:cond delay="0"/>
                                  </p:stCondLst>
                                  <p:childTnLst>
                                    <p:animEffect transition="out" filter="plus(in)">
                                      <p:cBhvr>
                                        <p:cTn id="34" dur="500"/>
                                        <p:tgtEl>
                                          <p:spTgt spid="10"/>
                                        </p:tgtEl>
                                      </p:cBhvr>
                                    </p:animEffect>
                                    <p:set>
                                      <p:cBhvr>
                                        <p:cTn id="35" dur="1" fill="hold">
                                          <p:stCondLst>
                                            <p:cond delay="499"/>
                                          </p:stCondLst>
                                        </p:cTn>
                                        <p:tgtEl>
                                          <p:spTgt spid="10"/>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7" presetClass="entr" presetSubtype="4" fill="hold" nodeType="click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2000" fill="hold"/>
                                        <p:tgtEl>
                                          <p:spTgt spid="11"/>
                                        </p:tgtEl>
                                        <p:attrNameLst>
                                          <p:attrName>ppt_x</p:attrName>
                                        </p:attrNameLst>
                                      </p:cBhvr>
                                      <p:tavLst>
                                        <p:tav tm="0">
                                          <p:val>
                                            <p:strVal val="#ppt_x"/>
                                          </p:val>
                                        </p:tav>
                                        <p:tav tm="100000">
                                          <p:val>
                                            <p:strVal val="#ppt_x"/>
                                          </p:val>
                                        </p:tav>
                                      </p:tavLst>
                                    </p:anim>
                                    <p:anim calcmode="lin" valueType="num">
                                      <p:cBhvr additive="base">
                                        <p:cTn id="41" dur="2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1" presetClass="entr" presetSubtype="4"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heel(4)">
                                      <p:cBhvr>
                                        <p:cTn id="4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0" grpId="1"/>
      <p:bldP spid="12" grpId="0"/>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oneTexte 7"/>
          <p:cNvSpPr txBox="1"/>
          <p:nvPr/>
        </p:nvSpPr>
        <p:spPr>
          <a:xfrm>
            <a:off x="1000100" y="2357430"/>
            <a:ext cx="7500990" cy="369332"/>
          </a:xfrm>
          <a:prstGeom prst="rect">
            <a:avLst/>
          </a:prstGeom>
          <a:noFill/>
        </p:spPr>
        <p:txBody>
          <a:bodyPr wrap="square" rtlCol="0">
            <a:spAutoFit/>
          </a:bodyPr>
          <a:lstStyle/>
          <a:p>
            <a:endParaRPr lang="fr-FR" dirty="0"/>
          </a:p>
        </p:txBody>
      </p:sp>
      <p:pic>
        <p:nvPicPr>
          <p:cNvPr id="2050" name="Picture 2" descr="D:\Documents and Settings\Administrateur\Local Settings\Temporary Internet Files\Content.IE5\A8WJ1INF\MC900343455[1].wmf"/>
          <p:cNvPicPr>
            <a:picLocks noChangeAspect="1" noChangeArrowheads="1"/>
          </p:cNvPicPr>
          <p:nvPr/>
        </p:nvPicPr>
        <p:blipFill>
          <a:blip r:embed="rId3"/>
          <a:srcRect/>
          <a:stretch>
            <a:fillRect/>
          </a:stretch>
        </p:blipFill>
        <p:spPr bwMode="auto">
          <a:xfrm>
            <a:off x="2857488" y="428604"/>
            <a:ext cx="3967946" cy="3957824"/>
          </a:xfrm>
          <a:prstGeom prst="ellipse">
            <a:avLst/>
          </a:prstGeom>
          <a:ln>
            <a:noFill/>
          </a:ln>
          <a:effectLst>
            <a:softEdge rad="112500"/>
          </a:effectLst>
        </p:spPr>
      </p:pic>
      <p:sp>
        <p:nvSpPr>
          <p:cNvPr id="9" name="Rectangle 8"/>
          <p:cNvSpPr/>
          <p:nvPr/>
        </p:nvSpPr>
        <p:spPr>
          <a:xfrm>
            <a:off x="1714480" y="4286256"/>
            <a:ext cx="5519460" cy="2585323"/>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cap="none" spc="50" dirty="0" smtClean="0">
                <a:ln w="11430"/>
                <a:solidFill>
                  <a:srgbClr val="FFFF00"/>
                </a:solidFill>
                <a:effectLst>
                  <a:outerShdw blurRad="76200" dist="50800" dir="5400000" algn="tl" rotWithShape="0">
                    <a:srgbClr val="000000">
                      <a:alpha val="65000"/>
                    </a:srgbClr>
                  </a:outerShdw>
                </a:effectLst>
              </a:rPr>
              <a:t>Début du </a:t>
            </a:r>
            <a:r>
              <a:rPr lang="fr-FR" sz="5400" b="1" spc="50" dirty="0" smtClean="0">
                <a:ln w="11430"/>
                <a:solidFill>
                  <a:srgbClr val="FFFF00"/>
                </a:solidFill>
                <a:effectLst>
                  <a:outerShdw blurRad="76200" dist="50800" dir="5400000" algn="tl" rotWithShape="0">
                    <a:srgbClr val="000000">
                      <a:alpha val="65000"/>
                    </a:srgbClr>
                  </a:outerShdw>
                </a:effectLst>
              </a:rPr>
              <a:t>travail</a:t>
            </a:r>
          </a:p>
          <a:p>
            <a:pPr algn="ctr"/>
            <a:endParaRPr lang="fr-FR" sz="5400" b="1" cap="none" spc="50" smtClean="0">
              <a:ln w="11430"/>
              <a:solidFill>
                <a:srgbClr val="FFFF00"/>
              </a:solidFill>
              <a:effectLst>
                <a:outerShdw blurRad="76200" dist="50800" dir="5400000" algn="tl" rotWithShape="0">
                  <a:srgbClr val="000000">
                    <a:alpha val="65000"/>
                  </a:srgbClr>
                </a:outerShdw>
              </a:effectLst>
            </a:endParaRPr>
          </a:p>
          <a:p>
            <a:pPr algn="ctr"/>
            <a:endParaRPr lang="fr-FR" sz="5400" b="1" cap="none" spc="50" smtClean="0">
              <a:ln w="11430"/>
              <a:solidFill>
                <a:srgbClr val="FFFF00"/>
              </a:solidFill>
              <a:effectLst>
                <a:outerShdw blurRad="76200" dist="50800" dir="5400000" algn="tl" rotWithShape="0">
                  <a:srgbClr val="000000">
                    <a:alpha val="65000"/>
                  </a:srgbClr>
                </a:outerShdw>
              </a:effectLst>
            </a:endParaRPr>
          </a:p>
        </p:txBody>
      </p:sp>
    </p:spTree>
    <p:custDataLst>
      <p:tags r:id="rId1"/>
    </p:custDataLst>
  </p:cSld>
  <p:clrMapOvr>
    <a:masterClrMapping/>
  </p:clrMapOvr>
  <p:transition advTm="2438">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oneTexte 7"/>
          <p:cNvSpPr txBox="1"/>
          <p:nvPr/>
        </p:nvSpPr>
        <p:spPr>
          <a:xfrm>
            <a:off x="1000100" y="2357430"/>
            <a:ext cx="7500990" cy="369332"/>
          </a:xfrm>
          <a:prstGeom prst="rect">
            <a:avLst/>
          </a:prstGeom>
          <a:noFill/>
        </p:spPr>
        <p:txBody>
          <a:bodyPr wrap="square" rtlCol="0">
            <a:spAutoFit/>
          </a:bodyPr>
          <a:lstStyle/>
          <a:p>
            <a:endParaRPr lang="fr-FR" dirty="0"/>
          </a:p>
        </p:txBody>
      </p:sp>
      <p:sp>
        <p:nvSpPr>
          <p:cNvPr id="14" name="Rectangle 13"/>
          <p:cNvSpPr/>
          <p:nvPr/>
        </p:nvSpPr>
        <p:spPr>
          <a:xfrm>
            <a:off x="357158" y="1357298"/>
            <a:ext cx="2537875" cy="2857520"/>
          </a:xfrm>
          <a:prstGeom prst="rect">
            <a:avLst/>
          </a:prstGeom>
          <a:noFill/>
        </p:spPr>
        <p:txBody>
          <a:bodyPr wrap="none" lIns="91440" tIns="45720" rIns="91440" bIns="45720">
            <a:prstTxWarp prst="textButtonPour">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fr-FR" sz="5400" b="1" spc="50" dirty="0" smtClean="0">
                <a:ln w="11430">
                  <a:solidFill>
                    <a:srgbClr val="FFFF00"/>
                  </a:solidFill>
                </a:ln>
                <a:solidFill>
                  <a:srgbClr val="FFFF00"/>
                </a:solidFill>
                <a:effectLst>
                  <a:outerShdw blurRad="76200" dist="50800" dir="5400000" algn="tl" rotWithShape="0">
                    <a:srgbClr val="000000">
                      <a:alpha val="65000"/>
                    </a:srgbClr>
                  </a:outerShdw>
                </a:effectLst>
              </a:rPr>
              <a:t>APPEL</a:t>
            </a:r>
          </a:p>
          <a:p>
            <a:pPr algn="ctr"/>
            <a:r>
              <a:rPr lang="fr-FR" sz="5400" b="1" spc="50" dirty="0" smtClean="0">
                <a:ln w="11430">
                  <a:solidFill>
                    <a:srgbClr val="FFFF00"/>
                  </a:solidFill>
                </a:ln>
                <a:solidFill>
                  <a:srgbClr val="FFFF00"/>
                </a:solidFill>
                <a:effectLst>
                  <a:outerShdw blurRad="76200" dist="50800" dir="5400000" algn="tl" rotWithShape="0">
                    <a:srgbClr val="000000">
                      <a:alpha val="65000"/>
                    </a:srgbClr>
                  </a:outerShdw>
                </a:effectLst>
              </a:rPr>
              <a:t>à</a:t>
            </a:r>
            <a:endParaRPr lang="fr-FR" sz="5400" b="1" cap="none" spc="50" dirty="0" smtClean="0">
              <a:ln w="11430">
                <a:solidFill>
                  <a:srgbClr val="FFFF00"/>
                </a:solidFill>
              </a:ln>
              <a:solidFill>
                <a:srgbClr val="FFFF00"/>
              </a:solidFill>
              <a:effectLst>
                <a:outerShdw blurRad="76200" dist="50800" dir="5400000" algn="tl" rotWithShape="0">
                  <a:srgbClr val="000000">
                    <a:alpha val="65000"/>
                  </a:srgbClr>
                </a:outerShdw>
              </a:effectLst>
            </a:endParaRPr>
          </a:p>
          <a:p>
            <a:pPr algn="ctr"/>
            <a:r>
              <a:rPr lang="fr-FR" sz="5400" b="1" spc="50" dirty="0" smtClean="0">
                <a:ln w="11430">
                  <a:solidFill>
                    <a:srgbClr val="FFFF00"/>
                  </a:solidFill>
                </a:ln>
                <a:solidFill>
                  <a:srgbClr val="FFFF00"/>
                </a:solidFill>
                <a:effectLst>
                  <a:outerShdw blurRad="76200" dist="50800" dir="5400000" algn="tl" rotWithShape="0">
                    <a:srgbClr val="000000">
                      <a:alpha val="65000"/>
                    </a:srgbClr>
                  </a:outerShdw>
                </a:effectLst>
              </a:rPr>
              <a:t>cotisation</a:t>
            </a:r>
            <a:endParaRPr lang="fr-FR" sz="5400" b="1" cap="none" spc="50" dirty="0">
              <a:ln w="11430">
                <a:solidFill>
                  <a:srgbClr val="FFFF00"/>
                </a:solidFill>
              </a:ln>
              <a:solidFill>
                <a:srgbClr val="FFFF00"/>
              </a:solidFill>
              <a:effectLst>
                <a:outerShdw blurRad="76200" dist="50800" dir="5400000" algn="tl" rotWithShape="0">
                  <a:srgbClr val="000000">
                    <a:alpha val="65000"/>
                  </a:srgbClr>
                </a:outerShdw>
              </a:effectLst>
            </a:endParaRPr>
          </a:p>
        </p:txBody>
      </p:sp>
      <p:pic>
        <p:nvPicPr>
          <p:cNvPr id="16" name="Image 15" descr="COURRIER PROGRAMME 2013.jpg"/>
          <p:cNvPicPr>
            <a:picLocks noChangeAspect="1"/>
          </p:cNvPicPr>
          <p:nvPr/>
        </p:nvPicPr>
        <p:blipFill>
          <a:blip r:embed="rId4"/>
          <a:stretch>
            <a:fillRect/>
          </a:stretch>
        </p:blipFill>
        <p:spPr>
          <a:xfrm>
            <a:off x="3857620" y="0"/>
            <a:ext cx="4848301" cy="6858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 name="Image 16" descr="COURRIER PROGRAMME 2013 VERSO.jpg"/>
          <p:cNvPicPr>
            <a:picLocks noChangeAspect="1"/>
          </p:cNvPicPr>
          <p:nvPr/>
        </p:nvPicPr>
        <p:blipFill>
          <a:blip r:embed="rId5"/>
          <a:stretch>
            <a:fillRect/>
          </a:stretch>
        </p:blipFill>
        <p:spPr>
          <a:xfrm>
            <a:off x="3857620" y="0"/>
            <a:ext cx="4848301" cy="6858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ustDataLst>
      <p:tags r:id="rId1"/>
    </p:custDataLst>
  </p:cSld>
  <p:clrMapOvr>
    <a:masterClrMapping/>
  </p:clrMapOvr>
  <p:transition advTm="2438">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heckerboard(across)">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GAGNANTS TOMBOLA.jpg"/>
          <p:cNvPicPr>
            <a:picLocks noChangeAspect="1"/>
          </p:cNvPicPr>
          <p:nvPr/>
        </p:nvPicPr>
        <p:blipFill>
          <a:blip r:embed="rId3"/>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effectLst>
        </p:spPr>
      </p:pic>
      <p:pic>
        <p:nvPicPr>
          <p:cNvPr id="5" name="Image 4" descr="TARASCON.jpg"/>
          <p:cNvPicPr>
            <a:picLocks noChangeAspect="1"/>
          </p:cNvPicPr>
          <p:nvPr/>
        </p:nvPicPr>
        <p:blipFill>
          <a:blip r:embed="rId4"/>
          <a:stretch>
            <a:fillRect/>
          </a:stretch>
        </p:blipFill>
        <p:spPr>
          <a:xfrm>
            <a:off x="3929058" y="-357214"/>
            <a:ext cx="4826318" cy="6858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6" name="ZoneTexte 5"/>
          <p:cNvSpPr txBox="1"/>
          <p:nvPr/>
        </p:nvSpPr>
        <p:spPr>
          <a:xfrm>
            <a:off x="0" y="714356"/>
            <a:ext cx="4714908" cy="1754326"/>
          </a:xfrm>
          <a:prstGeom prst="rect">
            <a:avLst/>
          </a:prstGeom>
          <a:noFill/>
        </p:spPr>
        <p:txBody>
          <a:bodyPr wrap="square" rtlCol="0">
            <a:spAutoFit/>
          </a:bodyPr>
          <a:lstStyle/>
          <a:p>
            <a:pPr algn="ctr"/>
            <a:r>
              <a:rPr lang="fr-FR" sz="3600" dirty="0" smtClean="0">
                <a:latin typeface="Script MT Bold" pitchFamily="66" charset="0"/>
              </a:rPr>
              <a:t>Double Page dans</a:t>
            </a:r>
          </a:p>
          <a:p>
            <a:pPr algn="ctr"/>
            <a:r>
              <a:rPr lang="fr-FR" sz="3600" dirty="0" smtClean="0">
                <a:latin typeface="Script MT Bold" pitchFamily="66" charset="0"/>
              </a:rPr>
              <a:t>L’évènementiel de la</a:t>
            </a:r>
          </a:p>
          <a:p>
            <a:pPr algn="ctr"/>
            <a:r>
              <a:rPr lang="fr-FR" sz="3600" dirty="0" smtClean="0">
                <a:latin typeface="Script MT Bold" pitchFamily="66" charset="0"/>
              </a:rPr>
              <a:t>Ville de Tarascon </a:t>
            </a:r>
            <a:endParaRPr lang="fr-FR" sz="3600" dirty="0">
              <a:latin typeface="Script MT Bold" pitchFamily="66" charset="0"/>
            </a:endParaRPr>
          </a:p>
        </p:txBody>
      </p:sp>
      <p:sp>
        <p:nvSpPr>
          <p:cNvPr id="7" name="ZoneTexte 6"/>
          <p:cNvSpPr txBox="1"/>
          <p:nvPr/>
        </p:nvSpPr>
        <p:spPr>
          <a:xfrm>
            <a:off x="1285852" y="3786190"/>
            <a:ext cx="6643734" cy="2677656"/>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pPr algn="ctr"/>
            <a:r>
              <a:rPr lang="fr-FR" sz="2400" b="1" u="sng" dirty="0" smtClean="0">
                <a:solidFill>
                  <a:srgbClr val="FFFF00"/>
                </a:solidFill>
                <a:latin typeface="Script MT Bold" pitchFamily="66" charset="0"/>
              </a:rPr>
              <a:t>OBJECTIFS:</a:t>
            </a:r>
          </a:p>
          <a:p>
            <a:pPr algn="ctr"/>
            <a:endParaRPr lang="fr-FR" sz="2400" b="1" dirty="0" smtClean="0">
              <a:solidFill>
                <a:srgbClr val="FFFF00"/>
              </a:solidFill>
              <a:latin typeface="Script MT Bold" pitchFamily="66" charset="0"/>
            </a:endParaRPr>
          </a:p>
          <a:p>
            <a:pPr algn="ctr"/>
            <a:r>
              <a:rPr lang="fr-FR" sz="2400" b="1" dirty="0" smtClean="0">
                <a:solidFill>
                  <a:srgbClr val="FFFF00"/>
                </a:solidFill>
                <a:latin typeface="Script MT Bold" pitchFamily="66" charset="0"/>
              </a:rPr>
              <a:t>Faire la promotion du commerce local</a:t>
            </a:r>
          </a:p>
          <a:p>
            <a:pPr algn="ctr"/>
            <a:r>
              <a:rPr lang="fr-FR" sz="2400" b="1" dirty="0" smtClean="0">
                <a:solidFill>
                  <a:srgbClr val="FFFF00"/>
                </a:solidFill>
                <a:latin typeface="Script MT Bold" pitchFamily="66" charset="0"/>
              </a:rPr>
              <a:t>Aider les adhérents dans leurs animations</a:t>
            </a:r>
          </a:p>
          <a:p>
            <a:pPr algn="ctr"/>
            <a:r>
              <a:rPr lang="fr-FR" sz="2400" b="1" dirty="0" smtClean="0">
                <a:solidFill>
                  <a:srgbClr val="FFFF00"/>
                </a:solidFill>
                <a:latin typeface="Script MT Bold" pitchFamily="66" charset="0"/>
              </a:rPr>
              <a:t>Mettre en valeur l’</a:t>
            </a:r>
            <a:r>
              <a:rPr lang="fr-FR" sz="2400" b="1" dirty="0" err="1" smtClean="0">
                <a:solidFill>
                  <a:srgbClr val="FFFF00"/>
                </a:solidFill>
                <a:latin typeface="Script MT Bold" pitchFamily="66" charset="0"/>
              </a:rPr>
              <a:t>a.c.a.t</a:t>
            </a:r>
            <a:r>
              <a:rPr lang="fr-FR" sz="2400" b="1" dirty="0" smtClean="0">
                <a:solidFill>
                  <a:srgbClr val="FFFF00"/>
                </a:solidFill>
                <a:latin typeface="Script MT Bold" pitchFamily="66" charset="0"/>
              </a:rPr>
              <a:t>.</a:t>
            </a:r>
          </a:p>
          <a:p>
            <a:pPr algn="ctr"/>
            <a:r>
              <a:rPr lang="fr-FR" sz="2400" b="1" dirty="0" smtClean="0">
                <a:solidFill>
                  <a:srgbClr val="FFFF00"/>
                </a:solidFill>
                <a:latin typeface="Script MT Bold" pitchFamily="66" charset="0"/>
              </a:rPr>
              <a:t>Participer aux animations : « Acteur de votre ville »</a:t>
            </a:r>
          </a:p>
          <a:p>
            <a:pPr algn="ctr"/>
            <a:endParaRPr lang="fr-FR" sz="2400" b="1" dirty="0" smtClean="0">
              <a:solidFill>
                <a:srgbClr val="FFFF00"/>
              </a:solidFill>
              <a:latin typeface="Script MT Bold" pitchFamily="66" charset="0"/>
            </a:endParaRPr>
          </a:p>
        </p:txBody>
      </p:sp>
    </p:spTree>
    <p:custDataLst>
      <p:tags r:id="rId1"/>
    </p:custDataLst>
  </p:cSld>
  <p:clrMapOvr>
    <a:masterClrMapping/>
  </p:clrMapOvr>
  <p:transition advTm="8281">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nodeType="clickEffect">
                                  <p:stCondLst>
                                    <p:cond delay="0"/>
                                  </p:stCondLst>
                                  <p:childTnLst>
                                    <p:set>
                                      <p:cBhvr>
                                        <p:cTn id="24" dur="1" fill="hold">
                                          <p:stCondLst>
                                            <p:cond delay="0"/>
                                          </p:stCondLst>
                                        </p:cTn>
                                        <p:tgtEl>
                                          <p:spTgt spid="6">
                                            <p:txEl>
                                              <p:pRg st="0" end="0"/>
                                            </p:txEl>
                                          </p:spTgt>
                                        </p:tgtEl>
                                        <p:attrNameLst>
                                          <p:attrName>style.visibility</p:attrName>
                                        </p:attrNameLst>
                                      </p:cBhvr>
                                      <p:to>
                                        <p:strVal val="visible"/>
                                      </p:to>
                                    </p:set>
                                    <p:anim calcmode="lin" valueType="num">
                                      <p:cBhvr additive="base">
                                        <p:cTn id="25" dur="2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6">
                                            <p:txEl>
                                              <p:pRg st="0" end="0"/>
                                            </p:txEl>
                                          </p:spTgt>
                                        </p:tgtEl>
                                        <p:attrNameLst>
                                          <p:attrName>ppt_y</p:attrName>
                                        </p:attrNameLst>
                                      </p:cBhvr>
                                      <p:tavLst>
                                        <p:tav tm="0">
                                          <p:val>
                                            <p:strVal val="1+#ppt_h/2"/>
                                          </p:val>
                                        </p:tav>
                                        <p:tav tm="100000">
                                          <p:val>
                                            <p:strVal val="#ppt_y"/>
                                          </p:val>
                                        </p:tav>
                                      </p:tavLst>
                                    </p:anim>
                                  </p:childTnLst>
                                </p:cTn>
                              </p:par>
                              <p:par>
                                <p:cTn id="27" presetID="7" presetClass="entr" presetSubtype="4" fill="hold" nodeType="withEffect">
                                  <p:stCondLst>
                                    <p:cond delay="0"/>
                                  </p:stCondLst>
                                  <p:childTnLst>
                                    <p:set>
                                      <p:cBhvr>
                                        <p:cTn id="28" dur="1" fill="hold">
                                          <p:stCondLst>
                                            <p:cond delay="0"/>
                                          </p:stCondLst>
                                        </p:cTn>
                                        <p:tgtEl>
                                          <p:spTgt spid="6">
                                            <p:txEl>
                                              <p:pRg st="1" end="1"/>
                                            </p:txEl>
                                          </p:spTgt>
                                        </p:tgtEl>
                                        <p:attrNameLst>
                                          <p:attrName>style.visibility</p:attrName>
                                        </p:attrNameLst>
                                      </p:cBhvr>
                                      <p:to>
                                        <p:strVal val="visible"/>
                                      </p:to>
                                    </p:set>
                                    <p:anim calcmode="lin" valueType="num">
                                      <p:cBhvr additive="base">
                                        <p:cTn id="29" dur="20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30" dur="2000" fill="hold"/>
                                        <p:tgtEl>
                                          <p:spTgt spid="6">
                                            <p:txEl>
                                              <p:pRg st="1" end="1"/>
                                            </p:txEl>
                                          </p:spTgt>
                                        </p:tgtEl>
                                        <p:attrNameLst>
                                          <p:attrName>ppt_y</p:attrName>
                                        </p:attrNameLst>
                                      </p:cBhvr>
                                      <p:tavLst>
                                        <p:tav tm="0">
                                          <p:val>
                                            <p:strVal val="1+#ppt_h/2"/>
                                          </p:val>
                                        </p:tav>
                                        <p:tav tm="100000">
                                          <p:val>
                                            <p:strVal val="#ppt_y"/>
                                          </p:val>
                                        </p:tav>
                                      </p:tavLst>
                                    </p:anim>
                                  </p:childTnLst>
                                </p:cTn>
                              </p:par>
                              <p:par>
                                <p:cTn id="31" presetID="7" presetClass="entr" presetSubtype="4" fill="hold" nodeType="withEffect">
                                  <p:stCondLst>
                                    <p:cond delay="0"/>
                                  </p:stCondLst>
                                  <p:childTnLst>
                                    <p:set>
                                      <p:cBhvr>
                                        <p:cTn id="32" dur="1" fill="hold">
                                          <p:stCondLst>
                                            <p:cond delay="0"/>
                                          </p:stCondLst>
                                        </p:cTn>
                                        <p:tgtEl>
                                          <p:spTgt spid="6">
                                            <p:txEl>
                                              <p:pRg st="2" end="2"/>
                                            </p:txEl>
                                          </p:spTgt>
                                        </p:tgtEl>
                                        <p:attrNameLst>
                                          <p:attrName>style.visibility</p:attrName>
                                        </p:attrNameLst>
                                      </p:cBhvr>
                                      <p:to>
                                        <p:strVal val="visible"/>
                                      </p:to>
                                    </p:set>
                                    <p:anim calcmode="lin" valueType="num">
                                      <p:cBhvr additive="base">
                                        <p:cTn id="33" dur="20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34" dur="20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7" presetClass="entr" presetSubtype="4" fill="hold" nodeType="click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additive="base">
                                        <p:cTn id="39" dur="5000" fill="hold"/>
                                        <p:tgtEl>
                                          <p:spTgt spid="4"/>
                                        </p:tgtEl>
                                        <p:attrNameLst>
                                          <p:attrName>ppt_x</p:attrName>
                                        </p:attrNameLst>
                                      </p:cBhvr>
                                      <p:tavLst>
                                        <p:tav tm="0">
                                          <p:val>
                                            <p:strVal val="#ppt_x"/>
                                          </p:val>
                                        </p:tav>
                                        <p:tav tm="100000">
                                          <p:val>
                                            <p:strVal val="#ppt_x"/>
                                          </p:val>
                                        </p:tav>
                                      </p:tavLst>
                                    </p:anim>
                                    <p:anim calcmode="lin" valueType="num">
                                      <p:cBhvr additive="base">
                                        <p:cTn id="40"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5" presetClass="exit" presetSubtype="10" fill="hold" nodeType="clickEffect">
                                  <p:stCondLst>
                                    <p:cond delay="0"/>
                                  </p:stCondLst>
                                  <p:childTnLst>
                                    <p:animEffect transition="out" filter="checkerboard(across)">
                                      <p:cBhvr>
                                        <p:cTn id="44" dur="500"/>
                                        <p:tgtEl>
                                          <p:spTgt spid="5"/>
                                        </p:tgtEl>
                                      </p:cBhvr>
                                    </p:animEffect>
                                    <p:set>
                                      <p:cBhvr>
                                        <p:cTn id="45" dur="1" fill="hold">
                                          <p:stCondLst>
                                            <p:cond delay="499"/>
                                          </p:stCondLst>
                                        </p:cTn>
                                        <p:tgtEl>
                                          <p:spTgt spid="5"/>
                                        </p:tgtEl>
                                        <p:attrNameLst>
                                          <p:attrName>style.visibility</p:attrName>
                                        </p:attrNameLst>
                                      </p:cBhvr>
                                      <p:to>
                                        <p:strVal val="hidden"/>
                                      </p:to>
                                    </p:set>
                                  </p:childTnLst>
                                </p:cTn>
                              </p:par>
                              <p:par>
                                <p:cTn id="46" presetID="5" presetClass="exit" presetSubtype="10" fill="hold" grpId="0" nodeType="withEffect">
                                  <p:stCondLst>
                                    <p:cond delay="0"/>
                                  </p:stCondLst>
                                  <p:childTnLst>
                                    <p:animEffect transition="out" filter="checkerboard(across)">
                                      <p:cBhvr>
                                        <p:cTn id="47" dur="500"/>
                                        <p:tgtEl>
                                          <p:spTgt spid="6">
                                            <p:txEl>
                                              <p:pRg st="0" end="0"/>
                                            </p:txEl>
                                          </p:spTgt>
                                        </p:tgtEl>
                                      </p:cBhvr>
                                    </p:animEffect>
                                    <p:set>
                                      <p:cBhvr>
                                        <p:cTn id="48" dur="1" fill="hold">
                                          <p:stCondLst>
                                            <p:cond delay="499"/>
                                          </p:stCondLst>
                                        </p:cTn>
                                        <p:tgtEl>
                                          <p:spTgt spid="6">
                                            <p:txEl>
                                              <p:pRg st="0" end="0"/>
                                            </p:txEl>
                                          </p:spTgt>
                                        </p:tgtEl>
                                        <p:attrNameLst>
                                          <p:attrName>style.visibility</p:attrName>
                                        </p:attrNameLst>
                                      </p:cBhvr>
                                      <p:to>
                                        <p:strVal val="hidden"/>
                                      </p:to>
                                    </p:set>
                                  </p:childTnLst>
                                </p:cTn>
                              </p:par>
                              <p:par>
                                <p:cTn id="49" presetID="5" presetClass="exit" presetSubtype="10" fill="hold" grpId="0" nodeType="withEffect">
                                  <p:stCondLst>
                                    <p:cond delay="0"/>
                                  </p:stCondLst>
                                  <p:childTnLst>
                                    <p:animEffect transition="out" filter="checkerboard(across)">
                                      <p:cBhvr>
                                        <p:cTn id="50" dur="500"/>
                                        <p:tgtEl>
                                          <p:spTgt spid="6">
                                            <p:txEl>
                                              <p:pRg st="1" end="1"/>
                                            </p:txEl>
                                          </p:spTgt>
                                        </p:tgtEl>
                                      </p:cBhvr>
                                    </p:animEffect>
                                    <p:set>
                                      <p:cBhvr>
                                        <p:cTn id="51" dur="1" fill="hold">
                                          <p:stCondLst>
                                            <p:cond delay="499"/>
                                          </p:stCondLst>
                                        </p:cTn>
                                        <p:tgtEl>
                                          <p:spTgt spid="6">
                                            <p:txEl>
                                              <p:pRg st="1" end="1"/>
                                            </p:txEl>
                                          </p:spTgt>
                                        </p:tgtEl>
                                        <p:attrNameLst>
                                          <p:attrName>style.visibility</p:attrName>
                                        </p:attrNameLst>
                                      </p:cBhvr>
                                      <p:to>
                                        <p:strVal val="hidden"/>
                                      </p:to>
                                    </p:set>
                                  </p:childTnLst>
                                </p:cTn>
                              </p:par>
                              <p:par>
                                <p:cTn id="52" presetID="5" presetClass="exit" presetSubtype="10" fill="hold" grpId="0" nodeType="withEffect">
                                  <p:stCondLst>
                                    <p:cond delay="0"/>
                                  </p:stCondLst>
                                  <p:childTnLst>
                                    <p:animEffect transition="out" filter="checkerboard(across)">
                                      <p:cBhvr>
                                        <p:cTn id="53" dur="500"/>
                                        <p:tgtEl>
                                          <p:spTgt spid="6">
                                            <p:txEl>
                                              <p:pRg st="2" end="2"/>
                                            </p:txEl>
                                          </p:spTgt>
                                        </p:tgtEl>
                                      </p:cBhvr>
                                    </p:animEffect>
                                    <p:set>
                                      <p:cBhvr>
                                        <p:cTn id="54" dur="1" fill="hold">
                                          <p:stCondLst>
                                            <p:cond delay="499"/>
                                          </p:stCondLst>
                                        </p:cTn>
                                        <p:tgtEl>
                                          <p:spTgt spid="6">
                                            <p:txEl>
                                              <p:pRg st="2" end="2"/>
                                            </p:txEl>
                                          </p:spTgt>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52" presetClass="entr" presetSubtype="0" fill="hold" grpId="0" nodeType="clickEffect">
                                  <p:stCondLst>
                                    <p:cond delay="0"/>
                                  </p:stCondLst>
                                  <p:childTnLst>
                                    <p:set>
                                      <p:cBhvr>
                                        <p:cTn id="58" dur="1" fill="hold">
                                          <p:stCondLst>
                                            <p:cond delay="0"/>
                                          </p:stCondLst>
                                        </p:cTn>
                                        <p:tgtEl>
                                          <p:spTgt spid="7">
                                            <p:bg/>
                                          </p:spTgt>
                                        </p:tgtEl>
                                        <p:attrNameLst>
                                          <p:attrName>style.visibility</p:attrName>
                                        </p:attrNameLst>
                                      </p:cBhvr>
                                      <p:to>
                                        <p:strVal val="visible"/>
                                      </p:to>
                                    </p:set>
                                    <p:animScale>
                                      <p:cBhvr>
                                        <p:cTn id="59" dur="1000" decel="50000" fill="hold">
                                          <p:stCondLst>
                                            <p:cond delay="0"/>
                                          </p:stCondLst>
                                        </p:cTn>
                                        <p:tgtEl>
                                          <p:spTgt spid="7">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1000" decel="50000" fill="hold">
                                          <p:stCondLst>
                                            <p:cond delay="0"/>
                                          </p:stCondLst>
                                        </p:cTn>
                                        <p:tgtEl>
                                          <p:spTgt spid="7">
                                            <p:bg/>
                                          </p:spTgt>
                                        </p:tgtEl>
                                        <p:attrNameLst>
                                          <p:attrName>ppt_x</p:attrName>
                                          <p:attrName>ppt_y</p:attrName>
                                        </p:attrNameLst>
                                      </p:cBhvr>
                                    </p:animMotion>
                                    <p:animEffect transition="in" filter="fade">
                                      <p:cBhvr>
                                        <p:cTn id="61" dur="1000"/>
                                        <p:tgtEl>
                                          <p:spTgt spid="7">
                                            <p:bg/>
                                          </p:spTgt>
                                        </p:tgtEl>
                                      </p:cBhvr>
                                    </p:animEffect>
                                  </p:childTnLst>
                                </p:cTn>
                              </p:par>
                            </p:childTnLst>
                          </p:cTn>
                        </p:par>
                      </p:childTnLst>
                    </p:cTn>
                  </p:par>
                  <p:par>
                    <p:cTn id="62" fill="hold">
                      <p:stCondLst>
                        <p:cond delay="indefinite"/>
                      </p:stCondLst>
                      <p:childTnLst>
                        <p:par>
                          <p:cTn id="63" fill="hold">
                            <p:stCondLst>
                              <p:cond delay="0"/>
                            </p:stCondLst>
                            <p:childTnLst>
                              <p:par>
                                <p:cTn id="64" presetID="42" presetClass="entr" presetSubtype="0" fill="hold" nodeType="clickEffect">
                                  <p:stCondLst>
                                    <p:cond delay="0"/>
                                  </p:stCondLst>
                                  <p:childTnLst>
                                    <p:set>
                                      <p:cBhvr>
                                        <p:cTn id="65" dur="1" fill="hold">
                                          <p:stCondLst>
                                            <p:cond delay="0"/>
                                          </p:stCondLst>
                                        </p:cTn>
                                        <p:tgtEl>
                                          <p:spTgt spid="7">
                                            <p:txEl>
                                              <p:pRg st="0" end="0"/>
                                            </p:txEl>
                                          </p:spTgt>
                                        </p:tgtEl>
                                        <p:attrNameLst>
                                          <p:attrName>style.visibility</p:attrName>
                                        </p:attrNameLst>
                                      </p:cBhvr>
                                      <p:to>
                                        <p:strVal val="visible"/>
                                      </p:to>
                                    </p:set>
                                    <p:animEffect transition="in" filter="fade">
                                      <p:cBhvr>
                                        <p:cTn id="66" dur="2000"/>
                                        <p:tgtEl>
                                          <p:spTgt spid="7">
                                            <p:txEl>
                                              <p:pRg st="0" end="0"/>
                                            </p:txEl>
                                          </p:spTgt>
                                        </p:tgtEl>
                                      </p:cBhvr>
                                    </p:animEffect>
                                    <p:anim calcmode="lin" valueType="num">
                                      <p:cBhvr>
                                        <p:cTn id="67" dur="2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68" dur="2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nodeType="clickEffect">
                                  <p:stCondLst>
                                    <p:cond delay="0"/>
                                  </p:stCondLst>
                                  <p:childTnLst>
                                    <p:set>
                                      <p:cBhvr>
                                        <p:cTn id="72" dur="1" fill="hold">
                                          <p:stCondLst>
                                            <p:cond delay="0"/>
                                          </p:stCondLst>
                                        </p:cTn>
                                        <p:tgtEl>
                                          <p:spTgt spid="7">
                                            <p:txEl>
                                              <p:pRg st="2" end="2"/>
                                            </p:txEl>
                                          </p:spTgt>
                                        </p:tgtEl>
                                        <p:attrNameLst>
                                          <p:attrName>style.visibility</p:attrName>
                                        </p:attrNameLst>
                                      </p:cBhvr>
                                      <p:to>
                                        <p:strVal val="visible"/>
                                      </p:to>
                                    </p:set>
                                    <p:animEffect transition="in" filter="fade">
                                      <p:cBhvr>
                                        <p:cTn id="73" dur="2000"/>
                                        <p:tgtEl>
                                          <p:spTgt spid="7">
                                            <p:txEl>
                                              <p:pRg st="2" end="2"/>
                                            </p:txEl>
                                          </p:spTgt>
                                        </p:tgtEl>
                                      </p:cBhvr>
                                    </p:animEffect>
                                    <p:anim calcmode="lin" valueType="num">
                                      <p:cBhvr>
                                        <p:cTn id="74" dur="200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75" dur="2000" fill="hold"/>
                                        <p:tgtEl>
                                          <p:spTgt spid="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42" presetClass="entr" presetSubtype="0" fill="hold" nodeType="clickEffect">
                                  <p:stCondLst>
                                    <p:cond delay="0"/>
                                  </p:stCondLst>
                                  <p:childTnLst>
                                    <p:set>
                                      <p:cBhvr>
                                        <p:cTn id="79" dur="1" fill="hold">
                                          <p:stCondLst>
                                            <p:cond delay="0"/>
                                          </p:stCondLst>
                                        </p:cTn>
                                        <p:tgtEl>
                                          <p:spTgt spid="7">
                                            <p:txEl>
                                              <p:pRg st="3" end="3"/>
                                            </p:txEl>
                                          </p:spTgt>
                                        </p:tgtEl>
                                        <p:attrNameLst>
                                          <p:attrName>style.visibility</p:attrName>
                                        </p:attrNameLst>
                                      </p:cBhvr>
                                      <p:to>
                                        <p:strVal val="visible"/>
                                      </p:to>
                                    </p:set>
                                    <p:animEffect transition="in" filter="fade">
                                      <p:cBhvr>
                                        <p:cTn id="80" dur="2000"/>
                                        <p:tgtEl>
                                          <p:spTgt spid="7">
                                            <p:txEl>
                                              <p:pRg st="3" end="3"/>
                                            </p:txEl>
                                          </p:spTgt>
                                        </p:tgtEl>
                                      </p:cBhvr>
                                    </p:animEffect>
                                    <p:anim calcmode="lin" valueType="num">
                                      <p:cBhvr>
                                        <p:cTn id="81" dur="2000" fill="hold"/>
                                        <p:tgtEl>
                                          <p:spTgt spid="7">
                                            <p:txEl>
                                              <p:pRg st="3" end="3"/>
                                            </p:txEl>
                                          </p:spTgt>
                                        </p:tgtEl>
                                        <p:attrNameLst>
                                          <p:attrName>ppt_x</p:attrName>
                                        </p:attrNameLst>
                                      </p:cBhvr>
                                      <p:tavLst>
                                        <p:tav tm="0">
                                          <p:val>
                                            <p:strVal val="#ppt_x"/>
                                          </p:val>
                                        </p:tav>
                                        <p:tav tm="100000">
                                          <p:val>
                                            <p:strVal val="#ppt_x"/>
                                          </p:val>
                                        </p:tav>
                                      </p:tavLst>
                                    </p:anim>
                                    <p:anim calcmode="lin" valueType="num">
                                      <p:cBhvr>
                                        <p:cTn id="82" dur="2000" fill="hold"/>
                                        <p:tgtEl>
                                          <p:spTgt spid="7">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42" presetClass="entr" presetSubtype="0" fill="hold" nodeType="clickEffect">
                                  <p:stCondLst>
                                    <p:cond delay="0"/>
                                  </p:stCondLst>
                                  <p:childTnLst>
                                    <p:set>
                                      <p:cBhvr>
                                        <p:cTn id="86" dur="1" fill="hold">
                                          <p:stCondLst>
                                            <p:cond delay="0"/>
                                          </p:stCondLst>
                                        </p:cTn>
                                        <p:tgtEl>
                                          <p:spTgt spid="7">
                                            <p:txEl>
                                              <p:pRg st="4" end="4"/>
                                            </p:txEl>
                                          </p:spTgt>
                                        </p:tgtEl>
                                        <p:attrNameLst>
                                          <p:attrName>style.visibility</p:attrName>
                                        </p:attrNameLst>
                                      </p:cBhvr>
                                      <p:to>
                                        <p:strVal val="visible"/>
                                      </p:to>
                                    </p:set>
                                    <p:animEffect transition="in" filter="fade">
                                      <p:cBhvr>
                                        <p:cTn id="87" dur="2000"/>
                                        <p:tgtEl>
                                          <p:spTgt spid="7">
                                            <p:txEl>
                                              <p:pRg st="4" end="4"/>
                                            </p:txEl>
                                          </p:spTgt>
                                        </p:tgtEl>
                                      </p:cBhvr>
                                    </p:animEffect>
                                    <p:anim calcmode="lin" valueType="num">
                                      <p:cBhvr>
                                        <p:cTn id="88" dur="2000" fill="hold"/>
                                        <p:tgtEl>
                                          <p:spTgt spid="7">
                                            <p:txEl>
                                              <p:pRg st="4" end="4"/>
                                            </p:txEl>
                                          </p:spTgt>
                                        </p:tgtEl>
                                        <p:attrNameLst>
                                          <p:attrName>ppt_x</p:attrName>
                                        </p:attrNameLst>
                                      </p:cBhvr>
                                      <p:tavLst>
                                        <p:tav tm="0">
                                          <p:val>
                                            <p:strVal val="#ppt_x"/>
                                          </p:val>
                                        </p:tav>
                                        <p:tav tm="100000">
                                          <p:val>
                                            <p:strVal val="#ppt_x"/>
                                          </p:val>
                                        </p:tav>
                                      </p:tavLst>
                                    </p:anim>
                                    <p:anim calcmode="lin" valueType="num">
                                      <p:cBhvr>
                                        <p:cTn id="89" dur="2000" fill="hold"/>
                                        <p:tgtEl>
                                          <p:spTgt spid="7">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42" presetClass="entr" presetSubtype="0" fill="hold" nodeType="clickEffect">
                                  <p:stCondLst>
                                    <p:cond delay="0"/>
                                  </p:stCondLst>
                                  <p:childTnLst>
                                    <p:set>
                                      <p:cBhvr>
                                        <p:cTn id="93" dur="1" fill="hold">
                                          <p:stCondLst>
                                            <p:cond delay="0"/>
                                          </p:stCondLst>
                                        </p:cTn>
                                        <p:tgtEl>
                                          <p:spTgt spid="7">
                                            <p:txEl>
                                              <p:pRg st="5" end="5"/>
                                            </p:txEl>
                                          </p:spTgt>
                                        </p:tgtEl>
                                        <p:attrNameLst>
                                          <p:attrName>style.visibility</p:attrName>
                                        </p:attrNameLst>
                                      </p:cBhvr>
                                      <p:to>
                                        <p:strVal val="visible"/>
                                      </p:to>
                                    </p:set>
                                    <p:animEffect transition="in" filter="fade">
                                      <p:cBhvr>
                                        <p:cTn id="94" dur="2000"/>
                                        <p:tgtEl>
                                          <p:spTgt spid="7">
                                            <p:txEl>
                                              <p:pRg st="5" end="5"/>
                                            </p:txEl>
                                          </p:spTgt>
                                        </p:tgtEl>
                                      </p:cBhvr>
                                    </p:animEffect>
                                    <p:anim calcmode="lin" valueType="num">
                                      <p:cBhvr>
                                        <p:cTn id="95" dur="2000" fill="hold"/>
                                        <p:tgtEl>
                                          <p:spTgt spid="7">
                                            <p:txEl>
                                              <p:pRg st="5" end="5"/>
                                            </p:txEl>
                                          </p:spTgt>
                                        </p:tgtEl>
                                        <p:attrNameLst>
                                          <p:attrName>ppt_x</p:attrName>
                                        </p:attrNameLst>
                                      </p:cBhvr>
                                      <p:tavLst>
                                        <p:tav tm="0">
                                          <p:val>
                                            <p:strVal val="#ppt_x"/>
                                          </p:val>
                                        </p:tav>
                                        <p:tav tm="100000">
                                          <p:val>
                                            <p:strVal val="#ppt_x"/>
                                          </p:val>
                                        </p:tav>
                                      </p:tavLst>
                                    </p:anim>
                                    <p:anim calcmode="lin" valueType="num">
                                      <p:cBhvr>
                                        <p:cTn id="96" dur="2000" fill="hold"/>
                                        <p:tgtEl>
                                          <p:spTgt spid="7">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P spid="7" grpId="0" build="allAtOnce"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GAGNANTS TOMBOLA.jpg"/>
          <p:cNvPicPr>
            <a:picLocks noChangeAspect="1"/>
          </p:cNvPicPr>
          <p:nvPr/>
        </p:nvPicPr>
        <p:blipFill>
          <a:blip r:embed="rId2"/>
          <a:stretch>
            <a:fillRect/>
          </a:stretch>
        </p:blipFill>
        <p:spPr>
          <a:xfrm>
            <a:off x="428596" y="0"/>
            <a:ext cx="8215338" cy="616150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Flèche vers le bas 3"/>
          <p:cNvSpPr/>
          <p:nvPr/>
        </p:nvSpPr>
        <p:spPr>
          <a:xfrm>
            <a:off x="2714612" y="1428736"/>
            <a:ext cx="642942" cy="1000132"/>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
                                        </p:tgtEl>
                                        <p:attrNameLst>
                                          <p:attrName>ppt_x</p:attrName>
                                          <p:attrName>ppt_y</p:attrName>
                                        </p:attrNameLst>
                                      </p:cBhvr>
                                    </p:animMotion>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596" y="285728"/>
            <a:ext cx="7643866"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Fête de la musique</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DSC03353.JPG"/>
          <p:cNvPicPr>
            <a:picLocks noChangeAspect="1"/>
          </p:cNvPicPr>
          <p:nvPr/>
        </p:nvPicPr>
        <p:blipFill>
          <a:blip r:embed="rId2"/>
          <a:stretch>
            <a:fillRect/>
          </a:stretch>
        </p:blipFill>
        <p:spPr>
          <a:xfrm>
            <a:off x="5214942" y="1571612"/>
            <a:ext cx="3643338" cy="477469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ZoneTexte 5"/>
          <p:cNvSpPr txBox="1"/>
          <p:nvPr/>
        </p:nvSpPr>
        <p:spPr>
          <a:xfrm>
            <a:off x="0" y="1785926"/>
            <a:ext cx="5286380" cy="4154984"/>
          </a:xfrm>
          <a:prstGeom prst="rect">
            <a:avLst/>
          </a:prstGeom>
          <a:noFill/>
        </p:spPr>
        <p:txBody>
          <a:bodyPr wrap="square" rtlCol="0">
            <a:spAutoFit/>
          </a:bodyPr>
          <a:lstStyle/>
          <a:p>
            <a:pPr algn="ctr"/>
            <a:r>
              <a:rPr lang="fr-FR" sz="3600" b="1" dirty="0" smtClean="0">
                <a:latin typeface="Script MT Bold" pitchFamily="66" charset="0"/>
              </a:rPr>
              <a:t>Initiative Pizzeria Boubou</a:t>
            </a:r>
          </a:p>
          <a:p>
            <a:pPr algn="ctr"/>
            <a:endParaRPr lang="fr-FR" sz="3600" b="1" dirty="0" smtClean="0">
              <a:latin typeface="Script MT Bold" pitchFamily="66" charset="0"/>
            </a:endParaRPr>
          </a:p>
          <a:p>
            <a:pPr algn="ctr"/>
            <a:r>
              <a:rPr lang="fr-FR" sz="2400" b="1" dirty="0" smtClean="0">
                <a:latin typeface="Script MT Bold" pitchFamily="66" charset="0"/>
              </a:rPr>
              <a:t>Place du Marché – 21 juin 2013</a:t>
            </a:r>
          </a:p>
          <a:p>
            <a:pPr algn="ctr"/>
            <a:endParaRPr lang="fr-FR" sz="2400" b="1" dirty="0" smtClean="0">
              <a:latin typeface="Script MT Bold" pitchFamily="66" charset="0"/>
            </a:endParaRPr>
          </a:p>
          <a:p>
            <a:pPr>
              <a:buFont typeface="Arial" pitchFamily="34" charset="0"/>
              <a:buChar char="•"/>
            </a:pPr>
            <a:r>
              <a:rPr lang="fr-FR" sz="2400" b="1" dirty="0" smtClean="0">
                <a:latin typeface="Script MT Bold" pitchFamily="66" charset="0"/>
              </a:rPr>
              <a:t> Affiches payées par l’ </a:t>
            </a:r>
            <a:r>
              <a:rPr lang="fr-FR" sz="2400" b="1" dirty="0" err="1" smtClean="0">
                <a:latin typeface="Script MT Bold" pitchFamily="66" charset="0"/>
              </a:rPr>
              <a:t>a.c.a.t</a:t>
            </a:r>
            <a:r>
              <a:rPr lang="fr-FR" sz="2400" b="1" dirty="0" smtClean="0">
                <a:latin typeface="Script MT Bold" pitchFamily="66" charset="0"/>
              </a:rPr>
              <a:t>.</a:t>
            </a:r>
          </a:p>
          <a:p>
            <a:pPr>
              <a:buFont typeface="Arial" pitchFamily="34" charset="0"/>
              <a:buChar char="•"/>
            </a:pPr>
            <a:r>
              <a:rPr lang="fr-FR" sz="2400" b="1" dirty="0" smtClean="0">
                <a:latin typeface="Script MT Bold" pitchFamily="66" charset="0"/>
              </a:rPr>
              <a:t> Courrier Mr le Maire</a:t>
            </a:r>
          </a:p>
          <a:p>
            <a:pPr>
              <a:buFont typeface="Arial" pitchFamily="34" charset="0"/>
              <a:buChar char="•"/>
            </a:pPr>
            <a:r>
              <a:rPr lang="fr-FR" sz="2400" b="1" dirty="0" smtClean="0">
                <a:latin typeface="Script MT Bold" pitchFamily="66" charset="0"/>
              </a:rPr>
              <a:t> Arrêté municipal</a:t>
            </a:r>
          </a:p>
          <a:p>
            <a:pPr>
              <a:buFont typeface="Arial" pitchFamily="34" charset="0"/>
              <a:buChar char="•"/>
            </a:pPr>
            <a:r>
              <a:rPr lang="fr-FR" sz="2400" b="1" dirty="0" smtClean="0">
                <a:latin typeface="Script MT Bold" pitchFamily="66" charset="0"/>
              </a:rPr>
              <a:t> Intervention Services Techniques</a:t>
            </a:r>
          </a:p>
          <a:p>
            <a:pPr>
              <a:buFont typeface="Arial" pitchFamily="34" charset="0"/>
              <a:buChar char="•"/>
            </a:pPr>
            <a:r>
              <a:rPr lang="fr-FR" sz="2400" b="1" dirty="0" smtClean="0">
                <a:latin typeface="Script MT Bold" pitchFamily="66" charset="0"/>
              </a:rPr>
              <a:t> Article </a:t>
            </a:r>
            <a:r>
              <a:rPr lang="fr-FR" sz="2400" b="1" dirty="0" smtClean="0">
                <a:latin typeface="Script MT Bold" pitchFamily="66" charset="0"/>
                <a:hlinkClick r:id="rId3"/>
              </a:rPr>
              <a:t>www.acat13.fr</a:t>
            </a:r>
            <a:r>
              <a:rPr lang="fr-FR" sz="2400" b="1" dirty="0" smtClean="0">
                <a:latin typeface="Script MT Bold" pitchFamily="66" charset="0"/>
              </a:rPr>
              <a:t> - </a:t>
            </a:r>
            <a:r>
              <a:rPr lang="fr-FR" sz="2400" b="1" dirty="0" err="1" smtClean="0">
                <a:latin typeface="Script MT Bold" pitchFamily="66" charset="0"/>
              </a:rPr>
              <a:t>facebook</a:t>
            </a:r>
            <a:endParaRPr lang="fr-FR" sz="2400" b="1" dirty="0" smtClean="0">
              <a:latin typeface="Script MT Bold" pitchFamily="66" charset="0"/>
            </a:endParaRPr>
          </a:p>
          <a:p>
            <a:pPr>
              <a:buFont typeface="Arial" pitchFamily="34" charset="0"/>
              <a:buChar char="•"/>
            </a:pPr>
            <a:endParaRPr lang="fr-FR" sz="2400" b="1" dirty="0">
              <a:latin typeface="Script MT Bold" pitchFamily="66" charset="0"/>
            </a:endParaRPr>
          </a:p>
        </p:txBody>
      </p:sp>
      <p:sp>
        <p:nvSpPr>
          <p:cNvPr id="5" name="ZoneTexte 4"/>
          <p:cNvSpPr txBox="1"/>
          <p:nvPr/>
        </p:nvSpPr>
        <p:spPr>
          <a:xfrm>
            <a:off x="1214414" y="285728"/>
            <a:ext cx="6643734" cy="2308324"/>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pPr algn="ctr"/>
            <a:r>
              <a:rPr lang="fr-FR" sz="2400" b="1" u="sng" dirty="0" smtClean="0">
                <a:solidFill>
                  <a:srgbClr val="FFFF00"/>
                </a:solidFill>
                <a:latin typeface="Script MT Bold" pitchFamily="66" charset="0"/>
              </a:rPr>
              <a:t>OBJECTIFS:</a:t>
            </a:r>
          </a:p>
          <a:p>
            <a:pPr algn="ctr"/>
            <a:endParaRPr lang="fr-FR" sz="2400" b="1" dirty="0" smtClean="0">
              <a:solidFill>
                <a:srgbClr val="FFFF00"/>
              </a:solidFill>
              <a:latin typeface="Script MT Bold" pitchFamily="66" charset="0"/>
            </a:endParaRPr>
          </a:p>
          <a:p>
            <a:pPr algn="ctr"/>
            <a:r>
              <a:rPr lang="fr-FR" sz="2400" b="1" dirty="0" smtClean="0">
                <a:solidFill>
                  <a:srgbClr val="FFFF00"/>
                </a:solidFill>
                <a:latin typeface="Script MT Bold" pitchFamily="66" charset="0"/>
              </a:rPr>
              <a:t>Animer le centre ancien</a:t>
            </a:r>
          </a:p>
          <a:p>
            <a:pPr algn="ctr"/>
            <a:r>
              <a:rPr lang="fr-FR" sz="2400" b="1" dirty="0" smtClean="0">
                <a:solidFill>
                  <a:srgbClr val="FFFF00"/>
                </a:solidFill>
                <a:latin typeface="Script MT Bold" pitchFamily="66" charset="0"/>
              </a:rPr>
              <a:t>Aider les adhérents dans leurs animations</a:t>
            </a:r>
          </a:p>
          <a:p>
            <a:pPr algn="ctr"/>
            <a:r>
              <a:rPr lang="fr-FR" sz="2400" b="1" dirty="0" smtClean="0">
                <a:solidFill>
                  <a:srgbClr val="FFFF00"/>
                </a:solidFill>
                <a:latin typeface="Script MT Bold" pitchFamily="66" charset="0"/>
              </a:rPr>
              <a:t>Mettre en valeur l’</a:t>
            </a:r>
            <a:r>
              <a:rPr lang="fr-FR" sz="2400" b="1" dirty="0" err="1" smtClean="0">
                <a:solidFill>
                  <a:srgbClr val="FFFF00"/>
                </a:solidFill>
                <a:latin typeface="Script MT Bold" pitchFamily="66" charset="0"/>
              </a:rPr>
              <a:t>a.c.a.t</a:t>
            </a:r>
            <a:r>
              <a:rPr lang="fr-FR" sz="2400" b="1" dirty="0" smtClean="0">
                <a:solidFill>
                  <a:srgbClr val="FFFF00"/>
                </a:solidFill>
                <a:latin typeface="Script MT Bold" pitchFamily="66" charset="0"/>
              </a:rPr>
              <a:t>.</a:t>
            </a:r>
          </a:p>
          <a:p>
            <a:pPr algn="ctr"/>
            <a:endParaRPr lang="fr-FR" sz="2400" b="1" dirty="0" smtClean="0">
              <a:solidFill>
                <a:srgbClr val="FFFF00"/>
              </a:solidFill>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2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4"/>
                                        </p:tgtEl>
                                        <p:attrNameLst>
                                          <p:attrName>ppt_x</p:attrName>
                                          <p:attrName>ppt_y</p:attrName>
                                        </p:attrNameLst>
                                      </p:cBhvr>
                                    </p:animMotion>
                                    <p:animEffect transition="in" filter="fade">
                                      <p:cBhvr>
                                        <p:cTn id="9" dur="2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Scale>
                                      <p:cBhvr>
                                        <p:cTn id="14" dur="20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6">
                                            <p:txEl>
                                              <p:pRg st="0" end="0"/>
                                            </p:txEl>
                                          </p:spTgt>
                                        </p:tgtEl>
                                        <p:attrNameLst>
                                          <p:attrName>ppt_x</p:attrName>
                                          <p:attrName>ppt_y</p:attrName>
                                        </p:attrNameLst>
                                      </p:cBhvr>
                                    </p:animMotion>
                                    <p:animEffect transition="in" filter="fade">
                                      <p:cBhvr>
                                        <p:cTn id="16" dur="2000"/>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Scale>
                                      <p:cBhvr>
                                        <p:cTn id="21" dur="2000" decel="50000" fill="hold">
                                          <p:stCondLst>
                                            <p:cond delay="0"/>
                                          </p:stCondLst>
                                        </p:cTn>
                                        <p:tgtEl>
                                          <p:spTgt spid="6">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2000" decel="50000" fill="hold">
                                          <p:stCondLst>
                                            <p:cond delay="0"/>
                                          </p:stCondLst>
                                        </p:cTn>
                                        <p:tgtEl>
                                          <p:spTgt spid="6">
                                            <p:txEl>
                                              <p:pRg st="2" end="2"/>
                                            </p:txEl>
                                          </p:spTgt>
                                        </p:tgtEl>
                                        <p:attrNameLst>
                                          <p:attrName>ppt_x</p:attrName>
                                          <p:attrName>ppt_y</p:attrName>
                                        </p:attrNameLst>
                                      </p:cBhvr>
                                    </p:animMotion>
                                    <p:animEffect transition="in" filter="fade">
                                      <p:cBhvr>
                                        <p:cTn id="23" dur="2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6">
                                            <p:txEl>
                                              <p:pRg st="4" end="4"/>
                                            </p:txEl>
                                          </p:spTgt>
                                        </p:tgtEl>
                                        <p:attrNameLst>
                                          <p:attrName>style.visibility</p:attrName>
                                        </p:attrNameLst>
                                      </p:cBhvr>
                                      <p:to>
                                        <p:strVal val="visible"/>
                                      </p:to>
                                    </p:set>
                                    <p:animScale>
                                      <p:cBhvr>
                                        <p:cTn id="28" dur="1000" decel="50000" fill="hold">
                                          <p:stCondLst>
                                            <p:cond delay="0"/>
                                          </p:stCondLst>
                                        </p:cTn>
                                        <p:tgtEl>
                                          <p:spTgt spid="6">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6">
                                            <p:txEl>
                                              <p:pRg st="4" end="4"/>
                                            </p:txEl>
                                          </p:spTgt>
                                        </p:tgtEl>
                                        <p:attrNameLst>
                                          <p:attrName>ppt_x</p:attrName>
                                          <p:attrName>ppt_y</p:attrName>
                                        </p:attrNameLst>
                                      </p:cBhvr>
                                    </p:animMotion>
                                    <p:animEffect transition="in" filter="fade">
                                      <p:cBhvr>
                                        <p:cTn id="30" dur="1000"/>
                                        <p:tgtEl>
                                          <p:spTgt spid="6">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6">
                                            <p:txEl>
                                              <p:pRg st="5" end="5"/>
                                            </p:txEl>
                                          </p:spTgt>
                                        </p:tgtEl>
                                        <p:attrNameLst>
                                          <p:attrName>style.visibility</p:attrName>
                                        </p:attrNameLst>
                                      </p:cBhvr>
                                      <p:to>
                                        <p:strVal val="visible"/>
                                      </p:to>
                                    </p:set>
                                    <p:animScale>
                                      <p:cBhvr>
                                        <p:cTn id="35" dur="1000" decel="50000" fill="hold">
                                          <p:stCondLst>
                                            <p:cond delay="0"/>
                                          </p:stCondLst>
                                        </p:cTn>
                                        <p:tgtEl>
                                          <p:spTgt spid="6">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6">
                                            <p:txEl>
                                              <p:pRg st="5" end="5"/>
                                            </p:txEl>
                                          </p:spTgt>
                                        </p:tgtEl>
                                        <p:attrNameLst>
                                          <p:attrName>ppt_x</p:attrName>
                                          <p:attrName>ppt_y</p:attrName>
                                        </p:attrNameLst>
                                      </p:cBhvr>
                                    </p:animMotion>
                                    <p:animEffect transition="in" filter="fade">
                                      <p:cBhvr>
                                        <p:cTn id="37" dur="1000"/>
                                        <p:tgtEl>
                                          <p:spTgt spid="6">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6">
                                            <p:txEl>
                                              <p:pRg st="6" end="6"/>
                                            </p:txEl>
                                          </p:spTgt>
                                        </p:tgtEl>
                                        <p:attrNameLst>
                                          <p:attrName>style.visibility</p:attrName>
                                        </p:attrNameLst>
                                      </p:cBhvr>
                                      <p:to>
                                        <p:strVal val="visible"/>
                                      </p:to>
                                    </p:set>
                                    <p:animScale>
                                      <p:cBhvr>
                                        <p:cTn id="42" dur="1000" decel="50000" fill="hold">
                                          <p:stCondLst>
                                            <p:cond delay="0"/>
                                          </p:stCondLst>
                                        </p:cTn>
                                        <p:tgtEl>
                                          <p:spTgt spid="6">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6">
                                            <p:txEl>
                                              <p:pRg st="6" end="6"/>
                                            </p:txEl>
                                          </p:spTgt>
                                        </p:tgtEl>
                                        <p:attrNameLst>
                                          <p:attrName>ppt_x</p:attrName>
                                          <p:attrName>ppt_y</p:attrName>
                                        </p:attrNameLst>
                                      </p:cBhvr>
                                    </p:animMotion>
                                    <p:animEffect transition="in" filter="fade">
                                      <p:cBhvr>
                                        <p:cTn id="44" dur="1000"/>
                                        <p:tgtEl>
                                          <p:spTgt spid="6">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6">
                                            <p:txEl>
                                              <p:pRg st="7" end="7"/>
                                            </p:txEl>
                                          </p:spTgt>
                                        </p:tgtEl>
                                        <p:attrNameLst>
                                          <p:attrName>style.visibility</p:attrName>
                                        </p:attrNameLst>
                                      </p:cBhvr>
                                      <p:to>
                                        <p:strVal val="visible"/>
                                      </p:to>
                                    </p:set>
                                    <p:animScale>
                                      <p:cBhvr>
                                        <p:cTn id="49" dur="1000" decel="50000" fill="hold">
                                          <p:stCondLst>
                                            <p:cond delay="0"/>
                                          </p:stCondLst>
                                        </p:cTn>
                                        <p:tgtEl>
                                          <p:spTgt spid="6">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6">
                                            <p:txEl>
                                              <p:pRg st="7" end="7"/>
                                            </p:txEl>
                                          </p:spTgt>
                                        </p:tgtEl>
                                        <p:attrNameLst>
                                          <p:attrName>ppt_x</p:attrName>
                                          <p:attrName>ppt_y</p:attrName>
                                        </p:attrNameLst>
                                      </p:cBhvr>
                                    </p:animMotion>
                                    <p:animEffect transition="in" filter="fade">
                                      <p:cBhvr>
                                        <p:cTn id="51" dur="1000"/>
                                        <p:tgtEl>
                                          <p:spTgt spid="6">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2" presetClass="entr" presetSubtype="0" fill="hold" nodeType="clickEffect">
                                  <p:stCondLst>
                                    <p:cond delay="0"/>
                                  </p:stCondLst>
                                  <p:childTnLst>
                                    <p:set>
                                      <p:cBhvr>
                                        <p:cTn id="55" dur="1" fill="hold">
                                          <p:stCondLst>
                                            <p:cond delay="0"/>
                                          </p:stCondLst>
                                        </p:cTn>
                                        <p:tgtEl>
                                          <p:spTgt spid="6">
                                            <p:txEl>
                                              <p:pRg st="8" end="8"/>
                                            </p:txEl>
                                          </p:spTgt>
                                        </p:tgtEl>
                                        <p:attrNameLst>
                                          <p:attrName>style.visibility</p:attrName>
                                        </p:attrNameLst>
                                      </p:cBhvr>
                                      <p:to>
                                        <p:strVal val="visible"/>
                                      </p:to>
                                    </p:set>
                                    <p:animScale>
                                      <p:cBhvr>
                                        <p:cTn id="56" dur="1000" decel="50000" fill="hold">
                                          <p:stCondLst>
                                            <p:cond delay="0"/>
                                          </p:stCondLst>
                                        </p:cTn>
                                        <p:tgtEl>
                                          <p:spTgt spid="6">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6">
                                            <p:txEl>
                                              <p:pRg st="8" end="8"/>
                                            </p:txEl>
                                          </p:spTgt>
                                        </p:tgtEl>
                                        <p:attrNameLst>
                                          <p:attrName>ppt_x</p:attrName>
                                          <p:attrName>ppt_y</p:attrName>
                                        </p:attrNameLst>
                                      </p:cBhvr>
                                    </p:animMotion>
                                    <p:animEffect transition="in" filter="fade">
                                      <p:cBhvr>
                                        <p:cTn id="58" dur="1000"/>
                                        <p:tgtEl>
                                          <p:spTgt spid="6">
                                            <p:txEl>
                                              <p:pRg st="8" end="8"/>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6" presetClass="emph" presetSubtype="0" fill="hold" nodeType="clickEffect">
                                  <p:stCondLst>
                                    <p:cond delay="0"/>
                                  </p:stCondLst>
                                  <p:childTnLst>
                                    <p:animScale>
                                      <p:cBhvr>
                                        <p:cTn id="62" dur="2000" fill="hold"/>
                                        <p:tgtEl>
                                          <p:spTgt spid="4"/>
                                        </p:tgtEl>
                                      </p:cBhvr>
                                      <p:by x="150000" y="150000"/>
                                    </p:animScale>
                                  </p:childTnLst>
                                </p:cTn>
                              </p:par>
                            </p:childTnLst>
                          </p:cTn>
                        </p:par>
                      </p:childTnLst>
                    </p:cTn>
                  </p:par>
                  <p:par>
                    <p:cTn id="63" fill="hold">
                      <p:stCondLst>
                        <p:cond delay="indefinite"/>
                      </p:stCondLst>
                      <p:childTnLst>
                        <p:par>
                          <p:cTn id="64" fill="hold">
                            <p:stCondLst>
                              <p:cond delay="0"/>
                            </p:stCondLst>
                            <p:childTnLst>
                              <p:par>
                                <p:cTn id="65" presetID="52" presetClass="entr" presetSubtype="0" fill="hold" grpId="0" nodeType="clickEffect">
                                  <p:stCondLst>
                                    <p:cond delay="0"/>
                                  </p:stCondLst>
                                  <p:childTnLst>
                                    <p:set>
                                      <p:cBhvr>
                                        <p:cTn id="66" dur="1" fill="hold">
                                          <p:stCondLst>
                                            <p:cond delay="0"/>
                                          </p:stCondLst>
                                        </p:cTn>
                                        <p:tgtEl>
                                          <p:spTgt spid="5">
                                            <p:bg/>
                                          </p:spTgt>
                                        </p:tgtEl>
                                        <p:attrNameLst>
                                          <p:attrName>style.visibility</p:attrName>
                                        </p:attrNameLst>
                                      </p:cBhvr>
                                      <p:to>
                                        <p:strVal val="visible"/>
                                      </p:to>
                                    </p:set>
                                    <p:animScale>
                                      <p:cBhvr>
                                        <p:cTn id="67" dur="1000" decel="50000" fill="hold">
                                          <p:stCondLst>
                                            <p:cond delay="0"/>
                                          </p:stCondLst>
                                        </p:cTn>
                                        <p:tgtEl>
                                          <p:spTgt spid="5">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1000" decel="50000" fill="hold">
                                          <p:stCondLst>
                                            <p:cond delay="0"/>
                                          </p:stCondLst>
                                        </p:cTn>
                                        <p:tgtEl>
                                          <p:spTgt spid="5">
                                            <p:bg/>
                                          </p:spTgt>
                                        </p:tgtEl>
                                        <p:attrNameLst>
                                          <p:attrName>ppt_x</p:attrName>
                                          <p:attrName>ppt_y</p:attrName>
                                        </p:attrNameLst>
                                      </p:cBhvr>
                                    </p:animMotion>
                                    <p:animEffect transition="in" filter="fade">
                                      <p:cBhvr>
                                        <p:cTn id="69" dur="1000"/>
                                        <p:tgtEl>
                                          <p:spTgt spid="5">
                                            <p:bg/>
                                          </p:spTgt>
                                        </p:tgtEl>
                                      </p:cBhvr>
                                    </p:animEffect>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nodeType="clickEffect">
                                  <p:stCondLst>
                                    <p:cond delay="0"/>
                                  </p:stCondLst>
                                  <p:childTnLst>
                                    <p:set>
                                      <p:cBhvr>
                                        <p:cTn id="73" dur="1" fill="hold">
                                          <p:stCondLst>
                                            <p:cond delay="0"/>
                                          </p:stCondLst>
                                        </p:cTn>
                                        <p:tgtEl>
                                          <p:spTgt spid="5">
                                            <p:txEl>
                                              <p:pRg st="0" end="0"/>
                                            </p:txEl>
                                          </p:spTgt>
                                        </p:tgtEl>
                                        <p:attrNameLst>
                                          <p:attrName>style.visibility</p:attrName>
                                        </p:attrNameLst>
                                      </p:cBhvr>
                                      <p:to>
                                        <p:strVal val="visible"/>
                                      </p:to>
                                    </p:set>
                                    <p:animEffect transition="in" filter="fade">
                                      <p:cBhvr>
                                        <p:cTn id="74" dur="2000"/>
                                        <p:tgtEl>
                                          <p:spTgt spid="5">
                                            <p:txEl>
                                              <p:pRg st="0" end="0"/>
                                            </p:txEl>
                                          </p:spTgt>
                                        </p:tgtEl>
                                      </p:cBhvr>
                                    </p:animEffect>
                                    <p:anim calcmode="lin" valueType="num">
                                      <p:cBhvr>
                                        <p:cTn id="75"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76" dur="2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nodeType="clickEffect">
                                  <p:stCondLst>
                                    <p:cond delay="0"/>
                                  </p:stCondLst>
                                  <p:childTnLst>
                                    <p:set>
                                      <p:cBhvr>
                                        <p:cTn id="80" dur="1" fill="hold">
                                          <p:stCondLst>
                                            <p:cond delay="0"/>
                                          </p:stCondLst>
                                        </p:cTn>
                                        <p:tgtEl>
                                          <p:spTgt spid="5">
                                            <p:txEl>
                                              <p:pRg st="2" end="2"/>
                                            </p:txEl>
                                          </p:spTgt>
                                        </p:tgtEl>
                                        <p:attrNameLst>
                                          <p:attrName>style.visibility</p:attrName>
                                        </p:attrNameLst>
                                      </p:cBhvr>
                                      <p:to>
                                        <p:strVal val="visible"/>
                                      </p:to>
                                    </p:set>
                                    <p:animEffect transition="in" filter="fade">
                                      <p:cBhvr>
                                        <p:cTn id="81" dur="2000"/>
                                        <p:tgtEl>
                                          <p:spTgt spid="5">
                                            <p:txEl>
                                              <p:pRg st="2" end="2"/>
                                            </p:txEl>
                                          </p:spTgt>
                                        </p:tgtEl>
                                      </p:cBhvr>
                                    </p:animEffect>
                                    <p:anim calcmode="lin" valueType="num">
                                      <p:cBhvr>
                                        <p:cTn id="82"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83" dur="2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42" presetClass="entr" presetSubtype="0" fill="hold" nodeType="clickEffect">
                                  <p:stCondLst>
                                    <p:cond delay="0"/>
                                  </p:stCondLst>
                                  <p:childTnLst>
                                    <p:set>
                                      <p:cBhvr>
                                        <p:cTn id="87" dur="1" fill="hold">
                                          <p:stCondLst>
                                            <p:cond delay="0"/>
                                          </p:stCondLst>
                                        </p:cTn>
                                        <p:tgtEl>
                                          <p:spTgt spid="5">
                                            <p:txEl>
                                              <p:pRg st="3" end="3"/>
                                            </p:txEl>
                                          </p:spTgt>
                                        </p:tgtEl>
                                        <p:attrNameLst>
                                          <p:attrName>style.visibility</p:attrName>
                                        </p:attrNameLst>
                                      </p:cBhvr>
                                      <p:to>
                                        <p:strVal val="visible"/>
                                      </p:to>
                                    </p:set>
                                    <p:animEffect transition="in" filter="fade">
                                      <p:cBhvr>
                                        <p:cTn id="88" dur="2000"/>
                                        <p:tgtEl>
                                          <p:spTgt spid="5">
                                            <p:txEl>
                                              <p:pRg st="3" end="3"/>
                                            </p:txEl>
                                          </p:spTgt>
                                        </p:tgtEl>
                                      </p:cBhvr>
                                    </p:animEffect>
                                    <p:anim calcmode="lin" valueType="num">
                                      <p:cBhvr>
                                        <p:cTn id="89" dur="2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90" dur="2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42" presetClass="entr" presetSubtype="0" fill="hold" nodeType="clickEffect">
                                  <p:stCondLst>
                                    <p:cond delay="0"/>
                                  </p:stCondLst>
                                  <p:childTnLst>
                                    <p:set>
                                      <p:cBhvr>
                                        <p:cTn id="94" dur="1" fill="hold">
                                          <p:stCondLst>
                                            <p:cond delay="0"/>
                                          </p:stCondLst>
                                        </p:cTn>
                                        <p:tgtEl>
                                          <p:spTgt spid="5">
                                            <p:txEl>
                                              <p:pRg st="4" end="4"/>
                                            </p:txEl>
                                          </p:spTgt>
                                        </p:tgtEl>
                                        <p:attrNameLst>
                                          <p:attrName>style.visibility</p:attrName>
                                        </p:attrNameLst>
                                      </p:cBhvr>
                                      <p:to>
                                        <p:strVal val="visible"/>
                                      </p:to>
                                    </p:set>
                                    <p:animEffect transition="in" filter="fade">
                                      <p:cBhvr>
                                        <p:cTn id="95" dur="2000"/>
                                        <p:tgtEl>
                                          <p:spTgt spid="5">
                                            <p:txEl>
                                              <p:pRg st="4" end="4"/>
                                            </p:txEl>
                                          </p:spTgt>
                                        </p:tgtEl>
                                      </p:cBhvr>
                                    </p:animEffect>
                                    <p:anim calcmode="lin" valueType="num">
                                      <p:cBhvr>
                                        <p:cTn id="96" dur="2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97" dur="2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GAGNANTS TOMBOLA.jpg"/>
          <p:cNvPicPr>
            <a:picLocks noChangeAspect="1"/>
          </p:cNvPicPr>
          <p:nvPr/>
        </p:nvPicPr>
        <p:blipFill>
          <a:blip r:embed="rId2"/>
          <a:stretch>
            <a:fillRect/>
          </a:stretch>
        </p:blipFill>
        <p:spPr>
          <a:xfrm>
            <a:off x="428596" y="0"/>
            <a:ext cx="8215338" cy="616150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Flèche vers le bas 3"/>
          <p:cNvSpPr/>
          <p:nvPr/>
        </p:nvSpPr>
        <p:spPr>
          <a:xfrm>
            <a:off x="2643174" y="1428736"/>
            <a:ext cx="642942" cy="1000132"/>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1.94444E-6 -3.33333E-6 C 0.09878 -0.03171 0.19757 -0.06342 0.21875 -0.04722 C 0.23993 -0.03102 0.18351 0.03311 0.12708 0.09723 " pathEditMode="relative" ptsTypes="aaA">
                                      <p:cBhvr>
                                        <p:cTn id="6" dur="2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596" y="285728"/>
            <a:ext cx="7643866"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Marché Brassens</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DSC03353.JPG"/>
          <p:cNvPicPr>
            <a:picLocks noChangeAspect="1"/>
          </p:cNvPicPr>
          <p:nvPr/>
        </p:nvPicPr>
        <p:blipFill>
          <a:blip r:embed="rId2"/>
          <a:stretch>
            <a:fillRect/>
          </a:stretch>
        </p:blipFill>
        <p:spPr>
          <a:xfrm>
            <a:off x="5348864" y="1571612"/>
            <a:ext cx="3375493" cy="477469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ZoneTexte 5"/>
          <p:cNvSpPr txBox="1"/>
          <p:nvPr/>
        </p:nvSpPr>
        <p:spPr>
          <a:xfrm>
            <a:off x="0" y="1785926"/>
            <a:ext cx="5286380" cy="5262979"/>
          </a:xfrm>
          <a:prstGeom prst="rect">
            <a:avLst/>
          </a:prstGeom>
          <a:noFill/>
        </p:spPr>
        <p:txBody>
          <a:bodyPr wrap="square" rtlCol="0">
            <a:spAutoFit/>
          </a:bodyPr>
          <a:lstStyle/>
          <a:p>
            <a:pPr algn="ctr"/>
            <a:r>
              <a:rPr lang="fr-FR" sz="3600" b="1" dirty="0" smtClean="0">
                <a:latin typeface="Script MT Bold" pitchFamily="66" charset="0"/>
              </a:rPr>
              <a:t>Initiative Librairie Ancienne</a:t>
            </a:r>
          </a:p>
          <a:p>
            <a:pPr algn="ctr"/>
            <a:endParaRPr lang="fr-FR" sz="3600" b="1" dirty="0" smtClean="0">
              <a:latin typeface="Script MT Bold" pitchFamily="66" charset="0"/>
            </a:endParaRPr>
          </a:p>
          <a:p>
            <a:pPr algn="ctr"/>
            <a:r>
              <a:rPr lang="fr-FR" sz="2400" b="1" dirty="0" smtClean="0">
                <a:latin typeface="Script MT Bold" pitchFamily="66" charset="0"/>
              </a:rPr>
              <a:t>Place de la Gare  </a:t>
            </a:r>
          </a:p>
          <a:p>
            <a:pPr algn="ctr"/>
            <a:r>
              <a:rPr lang="fr-FR" sz="2400" b="1" dirty="0" smtClean="0">
                <a:latin typeface="Script MT Bold" pitchFamily="66" charset="0"/>
              </a:rPr>
              <a:t>Jeudis 18&amp;25 juillet – 1</a:t>
            </a:r>
            <a:r>
              <a:rPr lang="fr-FR" sz="2400" b="1" baseline="30000" dirty="0" smtClean="0">
                <a:latin typeface="Script MT Bold" pitchFamily="66" charset="0"/>
              </a:rPr>
              <a:t>er</a:t>
            </a:r>
            <a:r>
              <a:rPr lang="fr-FR" sz="2400" b="1" dirty="0" smtClean="0">
                <a:latin typeface="Script MT Bold" pitchFamily="66" charset="0"/>
              </a:rPr>
              <a:t>&amp;8 août 2013</a:t>
            </a:r>
          </a:p>
          <a:p>
            <a:pPr algn="ctr"/>
            <a:endParaRPr lang="fr-FR" sz="2400" b="1" dirty="0" smtClean="0">
              <a:latin typeface="Script MT Bold" pitchFamily="66" charset="0"/>
            </a:endParaRPr>
          </a:p>
          <a:p>
            <a:pPr>
              <a:buFont typeface="Arial" pitchFamily="34" charset="0"/>
              <a:buChar char="•"/>
            </a:pPr>
            <a:r>
              <a:rPr lang="fr-FR" sz="2400" b="1" dirty="0" smtClean="0">
                <a:latin typeface="Script MT Bold" pitchFamily="66" charset="0"/>
              </a:rPr>
              <a:t> Affiches payées par l’ </a:t>
            </a:r>
            <a:r>
              <a:rPr lang="fr-FR" sz="2400" b="1" dirty="0" err="1" smtClean="0">
                <a:latin typeface="Script MT Bold" pitchFamily="66" charset="0"/>
              </a:rPr>
              <a:t>a.c.a.t</a:t>
            </a:r>
            <a:r>
              <a:rPr lang="fr-FR" sz="2400" b="1" dirty="0" smtClean="0">
                <a:latin typeface="Script MT Bold" pitchFamily="66" charset="0"/>
              </a:rPr>
              <a:t>.</a:t>
            </a:r>
          </a:p>
          <a:p>
            <a:pPr>
              <a:buFont typeface="Arial" pitchFamily="34" charset="0"/>
              <a:buChar char="•"/>
            </a:pPr>
            <a:r>
              <a:rPr lang="fr-FR" sz="2400" b="1" dirty="0" smtClean="0">
                <a:latin typeface="Script MT Bold" pitchFamily="66" charset="0"/>
              </a:rPr>
              <a:t> Courrier Mr le Maire</a:t>
            </a:r>
          </a:p>
          <a:p>
            <a:pPr>
              <a:buFont typeface="Arial" pitchFamily="34" charset="0"/>
              <a:buChar char="•"/>
            </a:pPr>
            <a:r>
              <a:rPr lang="fr-FR" sz="2400" b="1" dirty="0" smtClean="0">
                <a:latin typeface="Script MT Bold" pitchFamily="66" charset="0"/>
              </a:rPr>
              <a:t> Stand gratuit pour les adhérents</a:t>
            </a:r>
          </a:p>
          <a:p>
            <a:pPr>
              <a:buFont typeface="Arial" pitchFamily="34" charset="0"/>
              <a:buChar char="•"/>
            </a:pPr>
            <a:r>
              <a:rPr lang="fr-FR" sz="2400" b="1" dirty="0" smtClean="0">
                <a:latin typeface="Script MT Bold" pitchFamily="66" charset="0"/>
              </a:rPr>
              <a:t> Intervention Services Techniques</a:t>
            </a:r>
          </a:p>
          <a:p>
            <a:pPr>
              <a:buFont typeface="Arial" pitchFamily="34" charset="0"/>
              <a:buChar char="•"/>
            </a:pPr>
            <a:r>
              <a:rPr lang="fr-FR" sz="2400" b="1" dirty="0" smtClean="0">
                <a:latin typeface="Script MT Bold" pitchFamily="66" charset="0"/>
              </a:rPr>
              <a:t> Article </a:t>
            </a:r>
            <a:r>
              <a:rPr lang="fr-FR" sz="2400" b="1" dirty="0" smtClean="0">
                <a:latin typeface="Script MT Bold" pitchFamily="66" charset="0"/>
                <a:hlinkClick r:id="rId3"/>
              </a:rPr>
              <a:t>www.acat13.fr</a:t>
            </a:r>
            <a:r>
              <a:rPr lang="fr-FR" sz="2400" b="1" dirty="0" smtClean="0">
                <a:latin typeface="Script MT Bold" pitchFamily="66" charset="0"/>
              </a:rPr>
              <a:t> – </a:t>
            </a:r>
            <a:r>
              <a:rPr lang="fr-FR" sz="2400" b="1" dirty="0" err="1" smtClean="0">
                <a:latin typeface="Script MT Bold" pitchFamily="66" charset="0"/>
              </a:rPr>
              <a:t>facebook</a:t>
            </a:r>
            <a:endParaRPr lang="fr-FR" sz="2400" b="1" dirty="0" smtClean="0">
              <a:latin typeface="Script MT Bold" pitchFamily="66" charset="0"/>
            </a:endParaRPr>
          </a:p>
          <a:p>
            <a:pPr>
              <a:buFont typeface="Arial" pitchFamily="34" charset="0"/>
              <a:buChar char="•"/>
            </a:pPr>
            <a:r>
              <a:rPr lang="fr-FR" sz="2400" b="1" dirty="0" smtClean="0">
                <a:latin typeface="Script MT Bold" pitchFamily="66" charset="0"/>
              </a:rPr>
              <a:t> Newsletter stand gratuit</a:t>
            </a:r>
          </a:p>
          <a:p>
            <a:pPr>
              <a:buFont typeface="Arial" pitchFamily="34" charset="0"/>
              <a:buChar char="•"/>
            </a:pPr>
            <a:r>
              <a:rPr lang="fr-FR" sz="2400" b="1" dirty="0" smtClean="0">
                <a:latin typeface="Script MT Bold" pitchFamily="66" charset="0"/>
              </a:rPr>
              <a:t> Annonce site internet ville Tarascon</a:t>
            </a:r>
          </a:p>
          <a:p>
            <a:pPr>
              <a:buFont typeface="Arial" pitchFamily="34" charset="0"/>
              <a:buChar char="•"/>
            </a:pPr>
            <a:endParaRPr lang="fr-FR" sz="2400" b="1" dirty="0">
              <a:latin typeface="Script MT Bold" pitchFamily="66" charset="0"/>
            </a:endParaRPr>
          </a:p>
        </p:txBody>
      </p:sp>
      <p:pic>
        <p:nvPicPr>
          <p:cNvPr id="11" name="Image 10" descr="scan0022.jpg"/>
          <p:cNvPicPr>
            <a:picLocks noChangeAspect="1"/>
          </p:cNvPicPr>
          <p:nvPr/>
        </p:nvPicPr>
        <p:blipFill>
          <a:blip r:embed="rId4"/>
          <a:stretch>
            <a:fillRect/>
          </a:stretch>
        </p:blipFill>
        <p:spPr>
          <a:xfrm>
            <a:off x="0" y="0"/>
            <a:ext cx="4270401" cy="589394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9" name="ZoneTexte 8"/>
          <p:cNvSpPr txBox="1"/>
          <p:nvPr/>
        </p:nvSpPr>
        <p:spPr>
          <a:xfrm>
            <a:off x="2214546" y="642918"/>
            <a:ext cx="6643734" cy="2308324"/>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pPr algn="ctr"/>
            <a:r>
              <a:rPr lang="fr-FR" sz="2400" b="1" u="sng" dirty="0" smtClean="0">
                <a:solidFill>
                  <a:srgbClr val="FFFF00"/>
                </a:solidFill>
                <a:latin typeface="Script MT Bold" pitchFamily="66" charset="0"/>
              </a:rPr>
              <a:t>OBJECTIFS:</a:t>
            </a:r>
          </a:p>
          <a:p>
            <a:pPr algn="ctr"/>
            <a:endParaRPr lang="fr-FR" sz="2400" b="1" dirty="0" smtClean="0">
              <a:solidFill>
                <a:srgbClr val="FFFF00"/>
              </a:solidFill>
              <a:latin typeface="Script MT Bold" pitchFamily="66" charset="0"/>
            </a:endParaRPr>
          </a:p>
          <a:p>
            <a:pPr algn="ctr"/>
            <a:r>
              <a:rPr lang="fr-FR" sz="2400" b="1" dirty="0" smtClean="0">
                <a:solidFill>
                  <a:srgbClr val="FFFF00"/>
                </a:solidFill>
                <a:latin typeface="Script MT Bold" pitchFamily="66" charset="0"/>
              </a:rPr>
              <a:t>Profiter de l’évènement et du monde que cela amène</a:t>
            </a:r>
          </a:p>
          <a:p>
            <a:pPr algn="ctr"/>
            <a:r>
              <a:rPr lang="fr-FR" sz="2400" b="1" dirty="0" smtClean="0">
                <a:solidFill>
                  <a:srgbClr val="FFFF00"/>
                </a:solidFill>
                <a:latin typeface="Script MT Bold" pitchFamily="66" charset="0"/>
              </a:rPr>
              <a:t>Faire découvrir les artisans</a:t>
            </a:r>
          </a:p>
          <a:p>
            <a:pPr algn="ctr"/>
            <a:r>
              <a:rPr lang="fr-FR" sz="2400" b="1" dirty="0" smtClean="0">
                <a:solidFill>
                  <a:srgbClr val="FFFF00"/>
                </a:solidFill>
                <a:latin typeface="Script MT Bold" pitchFamily="66" charset="0"/>
              </a:rPr>
              <a:t>Amener un plus aux soirées</a:t>
            </a:r>
          </a:p>
          <a:p>
            <a:pPr algn="ctr"/>
            <a:r>
              <a:rPr lang="fr-FR" sz="2400" b="1" dirty="0" smtClean="0">
                <a:solidFill>
                  <a:srgbClr val="FFFF00"/>
                </a:solidFill>
                <a:latin typeface="Script MT Bold" pitchFamily="66" charset="0"/>
              </a:rPr>
              <a:t>Mettre en valeur l’</a:t>
            </a:r>
            <a:r>
              <a:rPr lang="fr-FR" sz="2400" b="1" dirty="0" err="1" smtClean="0">
                <a:solidFill>
                  <a:srgbClr val="FFFF00"/>
                </a:solidFill>
                <a:latin typeface="Script MT Bold" pitchFamily="66" charset="0"/>
              </a:rPr>
              <a:t>a.c.a.t</a:t>
            </a:r>
            <a:r>
              <a:rPr lang="fr-FR" sz="2400" b="1" dirty="0" smtClean="0">
                <a:solidFill>
                  <a:srgbClr val="FFFF00"/>
                </a:solidFill>
                <a:latin typeface="Script MT Bold" pitchFamily="66" charset="0"/>
              </a:rPr>
              <a:t>.</a:t>
            </a:r>
            <a:endParaRPr lang="fr-FR" sz="2400" b="1" dirty="0">
              <a:solidFill>
                <a:srgbClr val="FFFF00"/>
              </a:solidFill>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2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4"/>
                                        </p:tgtEl>
                                        <p:attrNameLst>
                                          <p:attrName>ppt_x</p:attrName>
                                          <p:attrName>ppt_y</p:attrName>
                                        </p:attrNameLst>
                                      </p:cBhvr>
                                    </p:animMotion>
                                    <p:animEffect transition="in" filter="fade">
                                      <p:cBhvr>
                                        <p:cTn id="9" dur="2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Scale>
                                      <p:cBhvr>
                                        <p:cTn id="14" dur="20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6">
                                            <p:txEl>
                                              <p:pRg st="0" end="0"/>
                                            </p:txEl>
                                          </p:spTgt>
                                        </p:tgtEl>
                                        <p:attrNameLst>
                                          <p:attrName>ppt_x</p:attrName>
                                          <p:attrName>ppt_y</p:attrName>
                                        </p:attrNameLst>
                                      </p:cBhvr>
                                    </p:animMotion>
                                    <p:animEffect transition="in" filter="fade">
                                      <p:cBhvr>
                                        <p:cTn id="16" dur="2000"/>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Scale>
                                      <p:cBhvr>
                                        <p:cTn id="21" dur="2000" decel="50000" fill="hold">
                                          <p:stCondLst>
                                            <p:cond delay="0"/>
                                          </p:stCondLst>
                                        </p:cTn>
                                        <p:tgtEl>
                                          <p:spTgt spid="6">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2000" decel="50000" fill="hold">
                                          <p:stCondLst>
                                            <p:cond delay="0"/>
                                          </p:stCondLst>
                                        </p:cTn>
                                        <p:tgtEl>
                                          <p:spTgt spid="6">
                                            <p:txEl>
                                              <p:pRg st="2" end="2"/>
                                            </p:txEl>
                                          </p:spTgt>
                                        </p:tgtEl>
                                        <p:attrNameLst>
                                          <p:attrName>ppt_x</p:attrName>
                                          <p:attrName>ppt_y</p:attrName>
                                        </p:attrNameLst>
                                      </p:cBhvr>
                                    </p:animMotion>
                                    <p:animEffect transition="in" filter="fade">
                                      <p:cBhvr>
                                        <p:cTn id="23" dur="2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Scale>
                                      <p:cBhvr>
                                        <p:cTn id="28" dur="2000" decel="50000" fill="hold">
                                          <p:stCondLst>
                                            <p:cond delay="0"/>
                                          </p:stCondLst>
                                        </p:cTn>
                                        <p:tgtEl>
                                          <p:spTgt spid="6">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000" decel="50000" fill="hold">
                                          <p:stCondLst>
                                            <p:cond delay="0"/>
                                          </p:stCondLst>
                                        </p:cTn>
                                        <p:tgtEl>
                                          <p:spTgt spid="6">
                                            <p:txEl>
                                              <p:pRg st="3" end="3"/>
                                            </p:txEl>
                                          </p:spTgt>
                                        </p:tgtEl>
                                        <p:attrNameLst>
                                          <p:attrName>ppt_x</p:attrName>
                                          <p:attrName>ppt_y</p:attrName>
                                        </p:attrNameLst>
                                      </p:cBhvr>
                                    </p:animMotion>
                                    <p:animEffect transition="in" filter="fade">
                                      <p:cBhvr>
                                        <p:cTn id="30" dur="2000"/>
                                        <p:tgtEl>
                                          <p:spTgt spid="6">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6">
                                            <p:txEl>
                                              <p:pRg st="5" end="5"/>
                                            </p:txEl>
                                          </p:spTgt>
                                        </p:tgtEl>
                                        <p:attrNameLst>
                                          <p:attrName>style.visibility</p:attrName>
                                        </p:attrNameLst>
                                      </p:cBhvr>
                                      <p:to>
                                        <p:strVal val="visible"/>
                                      </p:to>
                                    </p:set>
                                    <p:animScale>
                                      <p:cBhvr>
                                        <p:cTn id="35" dur="1000" decel="50000" fill="hold">
                                          <p:stCondLst>
                                            <p:cond delay="0"/>
                                          </p:stCondLst>
                                        </p:cTn>
                                        <p:tgtEl>
                                          <p:spTgt spid="6">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6">
                                            <p:txEl>
                                              <p:pRg st="5" end="5"/>
                                            </p:txEl>
                                          </p:spTgt>
                                        </p:tgtEl>
                                        <p:attrNameLst>
                                          <p:attrName>ppt_x</p:attrName>
                                          <p:attrName>ppt_y</p:attrName>
                                        </p:attrNameLst>
                                      </p:cBhvr>
                                    </p:animMotion>
                                    <p:animEffect transition="in" filter="fade">
                                      <p:cBhvr>
                                        <p:cTn id="37" dur="1000"/>
                                        <p:tgtEl>
                                          <p:spTgt spid="6">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6">
                                            <p:txEl>
                                              <p:pRg st="6" end="6"/>
                                            </p:txEl>
                                          </p:spTgt>
                                        </p:tgtEl>
                                        <p:attrNameLst>
                                          <p:attrName>style.visibility</p:attrName>
                                        </p:attrNameLst>
                                      </p:cBhvr>
                                      <p:to>
                                        <p:strVal val="visible"/>
                                      </p:to>
                                    </p:set>
                                    <p:animScale>
                                      <p:cBhvr>
                                        <p:cTn id="42" dur="1000" decel="50000" fill="hold">
                                          <p:stCondLst>
                                            <p:cond delay="0"/>
                                          </p:stCondLst>
                                        </p:cTn>
                                        <p:tgtEl>
                                          <p:spTgt spid="6">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6">
                                            <p:txEl>
                                              <p:pRg st="6" end="6"/>
                                            </p:txEl>
                                          </p:spTgt>
                                        </p:tgtEl>
                                        <p:attrNameLst>
                                          <p:attrName>ppt_x</p:attrName>
                                          <p:attrName>ppt_y</p:attrName>
                                        </p:attrNameLst>
                                      </p:cBhvr>
                                    </p:animMotion>
                                    <p:animEffect transition="in" filter="fade">
                                      <p:cBhvr>
                                        <p:cTn id="44" dur="1000"/>
                                        <p:tgtEl>
                                          <p:spTgt spid="6">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6">
                                            <p:txEl>
                                              <p:pRg st="7" end="7"/>
                                            </p:txEl>
                                          </p:spTgt>
                                        </p:tgtEl>
                                        <p:attrNameLst>
                                          <p:attrName>style.visibility</p:attrName>
                                        </p:attrNameLst>
                                      </p:cBhvr>
                                      <p:to>
                                        <p:strVal val="visible"/>
                                      </p:to>
                                    </p:set>
                                    <p:animScale>
                                      <p:cBhvr>
                                        <p:cTn id="49" dur="1000" decel="50000" fill="hold">
                                          <p:stCondLst>
                                            <p:cond delay="0"/>
                                          </p:stCondLst>
                                        </p:cTn>
                                        <p:tgtEl>
                                          <p:spTgt spid="6">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6">
                                            <p:txEl>
                                              <p:pRg st="7" end="7"/>
                                            </p:txEl>
                                          </p:spTgt>
                                        </p:tgtEl>
                                        <p:attrNameLst>
                                          <p:attrName>ppt_x</p:attrName>
                                          <p:attrName>ppt_y</p:attrName>
                                        </p:attrNameLst>
                                      </p:cBhvr>
                                    </p:animMotion>
                                    <p:animEffect transition="in" filter="fade">
                                      <p:cBhvr>
                                        <p:cTn id="51" dur="1000"/>
                                        <p:tgtEl>
                                          <p:spTgt spid="6">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2" presetClass="entr" presetSubtype="0" fill="hold" nodeType="clickEffect">
                                  <p:stCondLst>
                                    <p:cond delay="0"/>
                                  </p:stCondLst>
                                  <p:childTnLst>
                                    <p:set>
                                      <p:cBhvr>
                                        <p:cTn id="55" dur="1" fill="hold">
                                          <p:stCondLst>
                                            <p:cond delay="0"/>
                                          </p:stCondLst>
                                        </p:cTn>
                                        <p:tgtEl>
                                          <p:spTgt spid="6">
                                            <p:txEl>
                                              <p:pRg st="8" end="8"/>
                                            </p:txEl>
                                          </p:spTgt>
                                        </p:tgtEl>
                                        <p:attrNameLst>
                                          <p:attrName>style.visibility</p:attrName>
                                        </p:attrNameLst>
                                      </p:cBhvr>
                                      <p:to>
                                        <p:strVal val="visible"/>
                                      </p:to>
                                    </p:set>
                                    <p:animScale>
                                      <p:cBhvr>
                                        <p:cTn id="56" dur="1000" decel="50000" fill="hold">
                                          <p:stCondLst>
                                            <p:cond delay="0"/>
                                          </p:stCondLst>
                                        </p:cTn>
                                        <p:tgtEl>
                                          <p:spTgt spid="6">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6">
                                            <p:txEl>
                                              <p:pRg st="8" end="8"/>
                                            </p:txEl>
                                          </p:spTgt>
                                        </p:tgtEl>
                                        <p:attrNameLst>
                                          <p:attrName>ppt_x</p:attrName>
                                          <p:attrName>ppt_y</p:attrName>
                                        </p:attrNameLst>
                                      </p:cBhvr>
                                    </p:animMotion>
                                    <p:animEffect transition="in" filter="fade">
                                      <p:cBhvr>
                                        <p:cTn id="58" dur="1000"/>
                                        <p:tgtEl>
                                          <p:spTgt spid="6">
                                            <p:txEl>
                                              <p:pRg st="8" end="8"/>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2" presetClass="entr" presetSubtype="0" fill="hold" nodeType="clickEffect">
                                  <p:stCondLst>
                                    <p:cond delay="0"/>
                                  </p:stCondLst>
                                  <p:childTnLst>
                                    <p:set>
                                      <p:cBhvr>
                                        <p:cTn id="62" dur="1" fill="hold">
                                          <p:stCondLst>
                                            <p:cond delay="0"/>
                                          </p:stCondLst>
                                        </p:cTn>
                                        <p:tgtEl>
                                          <p:spTgt spid="6">
                                            <p:txEl>
                                              <p:pRg st="9" end="9"/>
                                            </p:txEl>
                                          </p:spTgt>
                                        </p:tgtEl>
                                        <p:attrNameLst>
                                          <p:attrName>style.visibility</p:attrName>
                                        </p:attrNameLst>
                                      </p:cBhvr>
                                      <p:to>
                                        <p:strVal val="visible"/>
                                      </p:to>
                                    </p:set>
                                    <p:animScale>
                                      <p:cBhvr>
                                        <p:cTn id="63" dur="1000" decel="50000" fill="hold">
                                          <p:stCondLst>
                                            <p:cond delay="0"/>
                                          </p:stCondLst>
                                        </p:cTn>
                                        <p:tgtEl>
                                          <p:spTgt spid="6">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1000" decel="50000" fill="hold">
                                          <p:stCondLst>
                                            <p:cond delay="0"/>
                                          </p:stCondLst>
                                        </p:cTn>
                                        <p:tgtEl>
                                          <p:spTgt spid="6">
                                            <p:txEl>
                                              <p:pRg st="9" end="9"/>
                                            </p:txEl>
                                          </p:spTgt>
                                        </p:tgtEl>
                                        <p:attrNameLst>
                                          <p:attrName>ppt_x</p:attrName>
                                          <p:attrName>ppt_y</p:attrName>
                                        </p:attrNameLst>
                                      </p:cBhvr>
                                    </p:animMotion>
                                    <p:animEffect transition="in" filter="fade">
                                      <p:cBhvr>
                                        <p:cTn id="65" dur="1000"/>
                                        <p:tgtEl>
                                          <p:spTgt spid="6">
                                            <p:txEl>
                                              <p:pRg st="9" end="9"/>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2" presetClass="entr" presetSubtype="0" fill="hold" nodeType="clickEffect">
                                  <p:stCondLst>
                                    <p:cond delay="0"/>
                                  </p:stCondLst>
                                  <p:childTnLst>
                                    <p:set>
                                      <p:cBhvr>
                                        <p:cTn id="69" dur="1" fill="hold">
                                          <p:stCondLst>
                                            <p:cond delay="0"/>
                                          </p:stCondLst>
                                        </p:cTn>
                                        <p:tgtEl>
                                          <p:spTgt spid="6">
                                            <p:txEl>
                                              <p:pRg st="10" end="10"/>
                                            </p:txEl>
                                          </p:spTgt>
                                        </p:tgtEl>
                                        <p:attrNameLst>
                                          <p:attrName>style.visibility</p:attrName>
                                        </p:attrNameLst>
                                      </p:cBhvr>
                                      <p:to>
                                        <p:strVal val="visible"/>
                                      </p:to>
                                    </p:set>
                                    <p:animScale>
                                      <p:cBhvr>
                                        <p:cTn id="70" dur="1000" decel="50000" fill="hold">
                                          <p:stCondLst>
                                            <p:cond delay="0"/>
                                          </p:stCondLst>
                                        </p:cTn>
                                        <p:tgtEl>
                                          <p:spTgt spid="6">
                                            <p:txEl>
                                              <p:pRg st="10" end="1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1000" decel="50000" fill="hold">
                                          <p:stCondLst>
                                            <p:cond delay="0"/>
                                          </p:stCondLst>
                                        </p:cTn>
                                        <p:tgtEl>
                                          <p:spTgt spid="6">
                                            <p:txEl>
                                              <p:pRg st="10" end="10"/>
                                            </p:txEl>
                                          </p:spTgt>
                                        </p:tgtEl>
                                        <p:attrNameLst>
                                          <p:attrName>ppt_x</p:attrName>
                                          <p:attrName>ppt_y</p:attrName>
                                        </p:attrNameLst>
                                      </p:cBhvr>
                                    </p:animMotion>
                                    <p:animEffect transition="in" filter="fade">
                                      <p:cBhvr>
                                        <p:cTn id="72" dur="1000"/>
                                        <p:tgtEl>
                                          <p:spTgt spid="6">
                                            <p:txEl>
                                              <p:pRg st="10" end="10"/>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2" presetClass="entr" presetSubtype="0" fill="hold" nodeType="clickEffect">
                                  <p:stCondLst>
                                    <p:cond delay="0"/>
                                  </p:stCondLst>
                                  <p:childTnLst>
                                    <p:set>
                                      <p:cBhvr>
                                        <p:cTn id="76" dur="1" fill="hold">
                                          <p:stCondLst>
                                            <p:cond delay="0"/>
                                          </p:stCondLst>
                                        </p:cTn>
                                        <p:tgtEl>
                                          <p:spTgt spid="6">
                                            <p:txEl>
                                              <p:pRg st="11" end="11"/>
                                            </p:txEl>
                                          </p:spTgt>
                                        </p:tgtEl>
                                        <p:attrNameLst>
                                          <p:attrName>style.visibility</p:attrName>
                                        </p:attrNameLst>
                                      </p:cBhvr>
                                      <p:to>
                                        <p:strVal val="visible"/>
                                      </p:to>
                                    </p:set>
                                    <p:animScale>
                                      <p:cBhvr>
                                        <p:cTn id="77" dur="1000" decel="50000" fill="hold">
                                          <p:stCondLst>
                                            <p:cond delay="0"/>
                                          </p:stCondLst>
                                        </p:cTn>
                                        <p:tgtEl>
                                          <p:spTgt spid="6">
                                            <p:txEl>
                                              <p:pRg st="11" end="1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8" dur="1000" decel="50000" fill="hold">
                                          <p:stCondLst>
                                            <p:cond delay="0"/>
                                          </p:stCondLst>
                                        </p:cTn>
                                        <p:tgtEl>
                                          <p:spTgt spid="6">
                                            <p:txEl>
                                              <p:pRg st="11" end="11"/>
                                            </p:txEl>
                                          </p:spTgt>
                                        </p:tgtEl>
                                        <p:attrNameLst>
                                          <p:attrName>ppt_x</p:attrName>
                                          <p:attrName>ppt_y</p:attrName>
                                        </p:attrNameLst>
                                      </p:cBhvr>
                                    </p:animMotion>
                                    <p:animEffect transition="in" filter="fade">
                                      <p:cBhvr>
                                        <p:cTn id="79" dur="1000"/>
                                        <p:tgtEl>
                                          <p:spTgt spid="6">
                                            <p:txEl>
                                              <p:pRg st="11" end="11"/>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6" presetClass="emph" presetSubtype="0" fill="hold" nodeType="clickEffect">
                                  <p:stCondLst>
                                    <p:cond delay="0"/>
                                  </p:stCondLst>
                                  <p:childTnLst>
                                    <p:animScale>
                                      <p:cBhvr>
                                        <p:cTn id="83" dur="2000" fill="hold"/>
                                        <p:tgtEl>
                                          <p:spTgt spid="4"/>
                                        </p:tgtEl>
                                      </p:cBhvr>
                                      <p:by x="150000" y="150000"/>
                                    </p:animScale>
                                  </p:childTnLst>
                                </p:cTn>
                              </p:par>
                            </p:childTnLst>
                          </p:cTn>
                        </p:par>
                      </p:childTnLst>
                    </p:cTn>
                  </p:par>
                  <p:par>
                    <p:cTn id="84" fill="hold">
                      <p:stCondLst>
                        <p:cond delay="indefinite"/>
                      </p:stCondLst>
                      <p:childTnLst>
                        <p:par>
                          <p:cTn id="85" fill="hold">
                            <p:stCondLst>
                              <p:cond delay="0"/>
                            </p:stCondLst>
                            <p:childTnLst>
                              <p:par>
                                <p:cTn id="86" presetID="7" presetClass="entr" presetSubtype="4" fill="hold" nodeType="click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additive="base">
                                        <p:cTn id="88" dur="5000" fill="hold"/>
                                        <p:tgtEl>
                                          <p:spTgt spid="11"/>
                                        </p:tgtEl>
                                        <p:attrNameLst>
                                          <p:attrName>ppt_x</p:attrName>
                                        </p:attrNameLst>
                                      </p:cBhvr>
                                      <p:tavLst>
                                        <p:tav tm="0">
                                          <p:val>
                                            <p:strVal val="#ppt_x"/>
                                          </p:val>
                                        </p:tav>
                                        <p:tav tm="100000">
                                          <p:val>
                                            <p:strVal val="#ppt_x"/>
                                          </p:val>
                                        </p:tav>
                                      </p:tavLst>
                                    </p:anim>
                                    <p:anim calcmode="lin" valueType="num">
                                      <p:cBhvr additive="base">
                                        <p:cTn id="89" dur="5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0" fill="hold">
                      <p:stCondLst>
                        <p:cond delay="indefinite"/>
                      </p:stCondLst>
                      <p:childTnLst>
                        <p:par>
                          <p:cTn id="91" fill="hold">
                            <p:stCondLst>
                              <p:cond delay="0"/>
                            </p:stCondLst>
                            <p:childTnLst>
                              <p:par>
                                <p:cTn id="92" presetID="52" presetClass="entr" presetSubtype="0" fill="hold" grpId="0" nodeType="clickEffect">
                                  <p:stCondLst>
                                    <p:cond delay="0"/>
                                  </p:stCondLst>
                                  <p:childTnLst>
                                    <p:set>
                                      <p:cBhvr>
                                        <p:cTn id="93" dur="1" fill="hold">
                                          <p:stCondLst>
                                            <p:cond delay="0"/>
                                          </p:stCondLst>
                                        </p:cTn>
                                        <p:tgtEl>
                                          <p:spTgt spid="9">
                                            <p:bg/>
                                          </p:spTgt>
                                        </p:tgtEl>
                                        <p:attrNameLst>
                                          <p:attrName>style.visibility</p:attrName>
                                        </p:attrNameLst>
                                      </p:cBhvr>
                                      <p:to>
                                        <p:strVal val="visible"/>
                                      </p:to>
                                    </p:set>
                                    <p:animScale>
                                      <p:cBhvr>
                                        <p:cTn id="94" dur="1000" decel="50000" fill="hold">
                                          <p:stCondLst>
                                            <p:cond delay="0"/>
                                          </p:stCondLst>
                                        </p:cTn>
                                        <p:tgtEl>
                                          <p:spTgt spid="9">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5" dur="1000" decel="50000" fill="hold">
                                          <p:stCondLst>
                                            <p:cond delay="0"/>
                                          </p:stCondLst>
                                        </p:cTn>
                                        <p:tgtEl>
                                          <p:spTgt spid="9">
                                            <p:bg/>
                                          </p:spTgt>
                                        </p:tgtEl>
                                        <p:attrNameLst>
                                          <p:attrName>ppt_x</p:attrName>
                                          <p:attrName>ppt_y</p:attrName>
                                        </p:attrNameLst>
                                      </p:cBhvr>
                                    </p:animMotion>
                                    <p:animEffect transition="in" filter="fade">
                                      <p:cBhvr>
                                        <p:cTn id="96" dur="1000"/>
                                        <p:tgtEl>
                                          <p:spTgt spid="9">
                                            <p:bg/>
                                          </p:spTgt>
                                        </p:tgtEl>
                                      </p:cBhvr>
                                    </p:animEffect>
                                  </p:childTnLst>
                                </p:cTn>
                              </p:par>
                            </p:childTnLst>
                          </p:cTn>
                        </p:par>
                      </p:childTnLst>
                    </p:cTn>
                  </p:par>
                  <p:par>
                    <p:cTn id="97" fill="hold">
                      <p:stCondLst>
                        <p:cond delay="indefinite"/>
                      </p:stCondLst>
                      <p:childTnLst>
                        <p:par>
                          <p:cTn id="98" fill="hold">
                            <p:stCondLst>
                              <p:cond delay="0"/>
                            </p:stCondLst>
                            <p:childTnLst>
                              <p:par>
                                <p:cTn id="99" presetID="42" presetClass="entr" presetSubtype="0" fill="hold" nodeType="clickEffect">
                                  <p:stCondLst>
                                    <p:cond delay="0"/>
                                  </p:stCondLst>
                                  <p:childTnLst>
                                    <p:set>
                                      <p:cBhvr>
                                        <p:cTn id="100" dur="1" fill="hold">
                                          <p:stCondLst>
                                            <p:cond delay="0"/>
                                          </p:stCondLst>
                                        </p:cTn>
                                        <p:tgtEl>
                                          <p:spTgt spid="9">
                                            <p:txEl>
                                              <p:pRg st="0" end="0"/>
                                            </p:txEl>
                                          </p:spTgt>
                                        </p:tgtEl>
                                        <p:attrNameLst>
                                          <p:attrName>style.visibility</p:attrName>
                                        </p:attrNameLst>
                                      </p:cBhvr>
                                      <p:to>
                                        <p:strVal val="visible"/>
                                      </p:to>
                                    </p:set>
                                    <p:animEffect transition="in" filter="fade">
                                      <p:cBhvr>
                                        <p:cTn id="101" dur="2000"/>
                                        <p:tgtEl>
                                          <p:spTgt spid="9">
                                            <p:txEl>
                                              <p:pRg st="0" end="0"/>
                                            </p:txEl>
                                          </p:spTgt>
                                        </p:tgtEl>
                                      </p:cBhvr>
                                    </p:animEffect>
                                    <p:anim calcmode="lin" valueType="num">
                                      <p:cBhvr>
                                        <p:cTn id="102" dur="2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03" dur="2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42" presetClass="entr" presetSubtype="0" fill="hold" nodeType="clickEffect">
                                  <p:stCondLst>
                                    <p:cond delay="0"/>
                                  </p:stCondLst>
                                  <p:childTnLst>
                                    <p:set>
                                      <p:cBhvr>
                                        <p:cTn id="107" dur="1" fill="hold">
                                          <p:stCondLst>
                                            <p:cond delay="0"/>
                                          </p:stCondLst>
                                        </p:cTn>
                                        <p:tgtEl>
                                          <p:spTgt spid="9">
                                            <p:txEl>
                                              <p:pRg st="2" end="2"/>
                                            </p:txEl>
                                          </p:spTgt>
                                        </p:tgtEl>
                                        <p:attrNameLst>
                                          <p:attrName>style.visibility</p:attrName>
                                        </p:attrNameLst>
                                      </p:cBhvr>
                                      <p:to>
                                        <p:strVal val="visible"/>
                                      </p:to>
                                    </p:set>
                                    <p:animEffect transition="in" filter="fade">
                                      <p:cBhvr>
                                        <p:cTn id="108" dur="3000"/>
                                        <p:tgtEl>
                                          <p:spTgt spid="9">
                                            <p:txEl>
                                              <p:pRg st="2" end="2"/>
                                            </p:txEl>
                                          </p:spTgt>
                                        </p:tgtEl>
                                      </p:cBhvr>
                                    </p:animEffect>
                                    <p:anim calcmode="lin" valueType="num">
                                      <p:cBhvr>
                                        <p:cTn id="109" dur="3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10" dur="3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42" presetClass="entr" presetSubtype="0" fill="hold" nodeType="clickEffect">
                                  <p:stCondLst>
                                    <p:cond delay="0"/>
                                  </p:stCondLst>
                                  <p:childTnLst>
                                    <p:set>
                                      <p:cBhvr>
                                        <p:cTn id="114" dur="1" fill="hold">
                                          <p:stCondLst>
                                            <p:cond delay="0"/>
                                          </p:stCondLst>
                                        </p:cTn>
                                        <p:tgtEl>
                                          <p:spTgt spid="9">
                                            <p:txEl>
                                              <p:pRg st="3" end="3"/>
                                            </p:txEl>
                                          </p:spTgt>
                                        </p:tgtEl>
                                        <p:attrNameLst>
                                          <p:attrName>style.visibility</p:attrName>
                                        </p:attrNameLst>
                                      </p:cBhvr>
                                      <p:to>
                                        <p:strVal val="visible"/>
                                      </p:to>
                                    </p:set>
                                    <p:animEffect transition="in" filter="fade">
                                      <p:cBhvr>
                                        <p:cTn id="115" dur="2000"/>
                                        <p:tgtEl>
                                          <p:spTgt spid="9">
                                            <p:txEl>
                                              <p:pRg st="3" end="3"/>
                                            </p:txEl>
                                          </p:spTgt>
                                        </p:tgtEl>
                                      </p:cBhvr>
                                    </p:animEffect>
                                    <p:anim calcmode="lin" valueType="num">
                                      <p:cBhvr>
                                        <p:cTn id="116" dur="2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117" dur="2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18" fill="hold">
                      <p:stCondLst>
                        <p:cond delay="indefinite"/>
                      </p:stCondLst>
                      <p:childTnLst>
                        <p:par>
                          <p:cTn id="119" fill="hold">
                            <p:stCondLst>
                              <p:cond delay="0"/>
                            </p:stCondLst>
                            <p:childTnLst>
                              <p:par>
                                <p:cTn id="120" presetID="42" presetClass="entr" presetSubtype="0" fill="hold" nodeType="clickEffect">
                                  <p:stCondLst>
                                    <p:cond delay="0"/>
                                  </p:stCondLst>
                                  <p:childTnLst>
                                    <p:set>
                                      <p:cBhvr>
                                        <p:cTn id="121" dur="1" fill="hold">
                                          <p:stCondLst>
                                            <p:cond delay="0"/>
                                          </p:stCondLst>
                                        </p:cTn>
                                        <p:tgtEl>
                                          <p:spTgt spid="9">
                                            <p:txEl>
                                              <p:pRg st="4" end="4"/>
                                            </p:txEl>
                                          </p:spTgt>
                                        </p:tgtEl>
                                        <p:attrNameLst>
                                          <p:attrName>style.visibility</p:attrName>
                                        </p:attrNameLst>
                                      </p:cBhvr>
                                      <p:to>
                                        <p:strVal val="visible"/>
                                      </p:to>
                                    </p:set>
                                    <p:animEffect transition="in" filter="fade">
                                      <p:cBhvr>
                                        <p:cTn id="122" dur="2000"/>
                                        <p:tgtEl>
                                          <p:spTgt spid="9">
                                            <p:txEl>
                                              <p:pRg st="4" end="4"/>
                                            </p:txEl>
                                          </p:spTgt>
                                        </p:tgtEl>
                                      </p:cBhvr>
                                    </p:animEffect>
                                    <p:anim calcmode="lin" valueType="num">
                                      <p:cBhvr>
                                        <p:cTn id="123" dur="2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124" dur="2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25" fill="hold">
                      <p:stCondLst>
                        <p:cond delay="indefinite"/>
                      </p:stCondLst>
                      <p:childTnLst>
                        <p:par>
                          <p:cTn id="126" fill="hold">
                            <p:stCondLst>
                              <p:cond delay="0"/>
                            </p:stCondLst>
                            <p:childTnLst>
                              <p:par>
                                <p:cTn id="127" presetID="42" presetClass="entr" presetSubtype="0" fill="hold" nodeType="clickEffect">
                                  <p:stCondLst>
                                    <p:cond delay="0"/>
                                  </p:stCondLst>
                                  <p:childTnLst>
                                    <p:set>
                                      <p:cBhvr>
                                        <p:cTn id="128" dur="1" fill="hold">
                                          <p:stCondLst>
                                            <p:cond delay="0"/>
                                          </p:stCondLst>
                                        </p:cTn>
                                        <p:tgtEl>
                                          <p:spTgt spid="9">
                                            <p:txEl>
                                              <p:pRg st="5" end="5"/>
                                            </p:txEl>
                                          </p:spTgt>
                                        </p:tgtEl>
                                        <p:attrNameLst>
                                          <p:attrName>style.visibility</p:attrName>
                                        </p:attrNameLst>
                                      </p:cBhvr>
                                      <p:to>
                                        <p:strVal val="visible"/>
                                      </p:to>
                                    </p:set>
                                    <p:animEffect transition="in" filter="fade">
                                      <p:cBhvr>
                                        <p:cTn id="129" dur="2000"/>
                                        <p:tgtEl>
                                          <p:spTgt spid="9">
                                            <p:txEl>
                                              <p:pRg st="5" end="5"/>
                                            </p:txEl>
                                          </p:spTgt>
                                        </p:tgtEl>
                                      </p:cBhvr>
                                    </p:animEffect>
                                    <p:anim calcmode="lin" valueType="num">
                                      <p:cBhvr>
                                        <p:cTn id="130" dur="2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131" dur="2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allAtOnce"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GAGNANTS TOMBOLA.jpg"/>
          <p:cNvPicPr>
            <a:picLocks noChangeAspect="1"/>
          </p:cNvPicPr>
          <p:nvPr/>
        </p:nvPicPr>
        <p:blipFill>
          <a:blip r:embed="rId2"/>
          <a:stretch>
            <a:fillRect/>
          </a:stretch>
        </p:blipFill>
        <p:spPr>
          <a:xfrm>
            <a:off x="428596" y="0"/>
            <a:ext cx="8215338" cy="616150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Flèche vers le bas 3"/>
          <p:cNvSpPr/>
          <p:nvPr/>
        </p:nvSpPr>
        <p:spPr>
          <a:xfrm>
            <a:off x="3714744" y="1928802"/>
            <a:ext cx="642942" cy="1000132"/>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5.55556E-7 -1.11111E-6 C 0.08125 0.15208 0.1625 0.30416 0.14583 0.35278 C 0.12917 0.40139 0.01458 0.34653 -0.1 0.29166 " pathEditMode="relative" ptsTypes="aaA">
                                      <p:cBhvr>
                                        <p:cTn id="6" dur="2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596" y="285728"/>
            <a:ext cx="8215370"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Marché du livre ancien</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DSC03353.JPG"/>
          <p:cNvPicPr>
            <a:picLocks noChangeAspect="1"/>
          </p:cNvPicPr>
          <p:nvPr/>
        </p:nvPicPr>
        <p:blipFill>
          <a:blip r:embed="rId2"/>
          <a:stretch>
            <a:fillRect/>
          </a:stretch>
        </p:blipFill>
        <p:spPr>
          <a:xfrm>
            <a:off x="5348864" y="1571612"/>
            <a:ext cx="3375493" cy="477468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ZoneTexte 5"/>
          <p:cNvSpPr txBox="1"/>
          <p:nvPr/>
        </p:nvSpPr>
        <p:spPr>
          <a:xfrm>
            <a:off x="0" y="1785926"/>
            <a:ext cx="5286380" cy="4154984"/>
          </a:xfrm>
          <a:prstGeom prst="rect">
            <a:avLst/>
          </a:prstGeom>
          <a:noFill/>
        </p:spPr>
        <p:txBody>
          <a:bodyPr wrap="square" rtlCol="0">
            <a:spAutoFit/>
          </a:bodyPr>
          <a:lstStyle/>
          <a:p>
            <a:pPr algn="ctr"/>
            <a:r>
              <a:rPr lang="fr-FR" sz="3600" b="1" dirty="0" smtClean="0">
                <a:latin typeface="Script MT Bold" pitchFamily="66" charset="0"/>
              </a:rPr>
              <a:t>Initiative Librairie Ancienne</a:t>
            </a:r>
          </a:p>
          <a:p>
            <a:pPr algn="ctr"/>
            <a:endParaRPr lang="fr-FR" sz="3600" b="1" dirty="0" smtClean="0">
              <a:latin typeface="Script MT Bold" pitchFamily="66" charset="0"/>
            </a:endParaRPr>
          </a:p>
          <a:p>
            <a:pPr algn="ctr"/>
            <a:r>
              <a:rPr lang="fr-FR" sz="2400" b="1" dirty="0" smtClean="0">
                <a:latin typeface="Script MT Bold" pitchFamily="66" charset="0"/>
              </a:rPr>
              <a:t>Salle du Panoramique  </a:t>
            </a:r>
          </a:p>
          <a:p>
            <a:pPr algn="ctr"/>
            <a:r>
              <a:rPr lang="fr-FR" sz="2400" b="1" dirty="0" smtClean="0">
                <a:latin typeface="Script MT Bold" pitchFamily="66" charset="0"/>
              </a:rPr>
              <a:t>Dimanche 15 septembre 2013</a:t>
            </a:r>
          </a:p>
          <a:p>
            <a:pPr algn="ctr"/>
            <a:endParaRPr lang="fr-FR" sz="2400" b="1" dirty="0" smtClean="0">
              <a:latin typeface="Script MT Bold" pitchFamily="66" charset="0"/>
            </a:endParaRPr>
          </a:p>
          <a:p>
            <a:pPr>
              <a:buFont typeface="Arial" pitchFamily="34" charset="0"/>
              <a:buChar char="•"/>
            </a:pPr>
            <a:r>
              <a:rPr lang="fr-FR" sz="2400" b="1" dirty="0" smtClean="0">
                <a:latin typeface="Script MT Bold" pitchFamily="66" charset="0"/>
              </a:rPr>
              <a:t> Affiches payées par l’ </a:t>
            </a:r>
            <a:r>
              <a:rPr lang="fr-FR" sz="2400" b="1" dirty="0" err="1" smtClean="0">
                <a:latin typeface="Script MT Bold" pitchFamily="66" charset="0"/>
              </a:rPr>
              <a:t>a.c.a.t</a:t>
            </a:r>
            <a:r>
              <a:rPr lang="fr-FR" sz="2400" b="1" dirty="0" smtClean="0">
                <a:latin typeface="Script MT Bold" pitchFamily="66" charset="0"/>
              </a:rPr>
              <a:t>.</a:t>
            </a:r>
          </a:p>
          <a:p>
            <a:pPr>
              <a:buFont typeface="Arial" pitchFamily="34" charset="0"/>
              <a:buChar char="•"/>
            </a:pPr>
            <a:r>
              <a:rPr lang="fr-FR" sz="2400" b="1" dirty="0" smtClean="0">
                <a:latin typeface="Script MT Bold" pitchFamily="66" charset="0"/>
              </a:rPr>
              <a:t> Courrier Mr le Maire</a:t>
            </a:r>
          </a:p>
          <a:p>
            <a:pPr>
              <a:buFont typeface="Arial" pitchFamily="34" charset="0"/>
              <a:buChar char="•"/>
            </a:pPr>
            <a:r>
              <a:rPr lang="fr-FR" sz="2400" b="1" dirty="0" smtClean="0">
                <a:latin typeface="Script MT Bold" pitchFamily="66" charset="0"/>
              </a:rPr>
              <a:t> organisation Pierre </a:t>
            </a:r>
            <a:r>
              <a:rPr lang="fr-FR" sz="2400" b="1" dirty="0" err="1" smtClean="0">
                <a:latin typeface="Script MT Bold" pitchFamily="66" charset="0"/>
              </a:rPr>
              <a:t>Brillard</a:t>
            </a:r>
            <a:endParaRPr lang="fr-FR" sz="2400" b="1" dirty="0" smtClean="0">
              <a:latin typeface="Script MT Bold" pitchFamily="66" charset="0"/>
            </a:endParaRPr>
          </a:p>
          <a:p>
            <a:pPr>
              <a:buFont typeface="Arial" pitchFamily="34" charset="0"/>
              <a:buChar char="•"/>
            </a:pPr>
            <a:r>
              <a:rPr lang="fr-FR" sz="2400" b="1" dirty="0" smtClean="0">
                <a:latin typeface="Script MT Bold" pitchFamily="66" charset="0"/>
              </a:rPr>
              <a:t> Article </a:t>
            </a:r>
            <a:r>
              <a:rPr lang="fr-FR" sz="2400" b="1" dirty="0" smtClean="0">
                <a:latin typeface="Script MT Bold" pitchFamily="66" charset="0"/>
                <a:hlinkClick r:id="rId3"/>
              </a:rPr>
              <a:t>www.acat13.fr</a:t>
            </a:r>
            <a:r>
              <a:rPr lang="fr-FR" sz="2400" b="1" dirty="0" smtClean="0">
                <a:latin typeface="Script MT Bold" pitchFamily="66" charset="0"/>
              </a:rPr>
              <a:t> – </a:t>
            </a:r>
            <a:r>
              <a:rPr lang="fr-FR" sz="2400" b="1" dirty="0" err="1" smtClean="0">
                <a:latin typeface="Script MT Bold" pitchFamily="66" charset="0"/>
              </a:rPr>
              <a:t>facebook</a:t>
            </a:r>
            <a:endParaRPr lang="fr-FR" sz="2400" b="1" dirty="0" smtClean="0">
              <a:latin typeface="Script MT Bold" pitchFamily="66" charset="0"/>
            </a:endParaRPr>
          </a:p>
          <a:p>
            <a:pPr>
              <a:buFont typeface="Arial" pitchFamily="34" charset="0"/>
              <a:buChar char="•"/>
            </a:pPr>
            <a:endParaRPr lang="fr-FR" sz="2400" b="1" dirty="0">
              <a:latin typeface="Script MT Bold" pitchFamily="66" charset="0"/>
            </a:endParaRPr>
          </a:p>
        </p:txBody>
      </p:sp>
      <p:pic>
        <p:nvPicPr>
          <p:cNvPr id="9" name="Image 8" descr="panoramique-001.jpg"/>
          <p:cNvPicPr>
            <a:picLocks noChangeAspect="1"/>
          </p:cNvPicPr>
          <p:nvPr/>
        </p:nvPicPr>
        <p:blipFill>
          <a:blip r:embed="rId4"/>
          <a:stretch>
            <a:fillRect/>
          </a:stretch>
        </p:blipFill>
        <p:spPr>
          <a:xfrm>
            <a:off x="571472" y="214290"/>
            <a:ext cx="6337300" cy="4876800"/>
          </a:xfrm>
          <a:prstGeom prst="ellipse">
            <a:avLst/>
          </a:prstGeom>
          <a:ln>
            <a:noFill/>
          </a:ln>
          <a:effectLst>
            <a:softEdge rad="112500"/>
          </a:effectLst>
        </p:spPr>
      </p:pic>
      <p:pic>
        <p:nvPicPr>
          <p:cNvPr id="10" name="Image 9" descr="salon-2012-003.jpg"/>
          <p:cNvPicPr>
            <a:picLocks noChangeAspect="1"/>
          </p:cNvPicPr>
          <p:nvPr/>
        </p:nvPicPr>
        <p:blipFill>
          <a:blip r:embed="rId5"/>
          <a:stretch>
            <a:fillRect/>
          </a:stretch>
        </p:blipFill>
        <p:spPr>
          <a:xfrm>
            <a:off x="428596" y="2006600"/>
            <a:ext cx="6337300" cy="4851400"/>
          </a:xfrm>
          <a:prstGeom prst="ellipse">
            <a:avLst/>
          </a:prstGeom>
          <a:ln>
            <a:noFill/>
          </a:ln>
          <a:effectLst>
            <a:softEdge rad="112500"/>
          </a:effectLst>
        </p:spPr>
      </p:pic>
      <p:sp>
        <p:nvSpPr>
          <p:cNvPr id="11" name="ZoneTexte 10"/>
          <p:cNvSpPr txBox="1"/>
          <p:nvPr/>
        </p:nvSpPr>
        <p:spPr>
          <a:xfrm>
            <a:off x="2071670" y="785794"/>
            <a:ext cx="6643734" cy="2308324"/>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pPr algn="ctr"/>
            <a:r>
              <a:rPr lang="fr-FR" sz="2400" b="1" u="sng" dirty="0" smtClean="0">
                <a:solidFill>
                  <a:srgbClr val="FFFF00"/>
                </a:solidFill>
                <a:latin typeface="Script MT Bold" pitchFamily="66" charset="0"/>
              </a:rPr>
              <a:t>OBJECTIFS:</a:t>
            </a:r>
          </a:p>
          <a:p>
            <a:pPr algn="ctr"/>
            <a:endParaRPr lang="fr-FR" sz="2400" b="1" dirty="0" smtClean="0">
              <a:solidFill>
                <a:srgbClr val="FFFF00"/>
              </a:solidFill>
              <a:latin typeface="Script MT Bold" pitchFamily="66" charset="0"/>
            </a:endParaRPr>
          </a:p>
          <a:p>
            <a:pPr algn="ctr"/>
            <a:r>
              <a:rPr lang="fr-FR" sz="2400" b="1" dirty="0" smtClean="0">
                <a:solidFill>
                  <a:srgbClr val="FFFF00"/>
                </a:solidFill>
                <a:latin typeface="Script MT Bold" pitchFamily="66" charset="0"/>
              </a:rPr>
              <a:t>Journée du Patrimoine – Passion du livre</a:t>
            </a:r>
          </a:p>
          <a:p>
            <a:pPr algn="ctr"/>
            <a:r>
              <a:rPr lang="fr-FR" sz="2400" b="1" dirty="0" smtClean="0">
                <a:solidFill>
                  <a:srgbClr val="FFFF00"/>
                </a:solidFill>
                <a:latin typeface="Script MT Bold" pitchFamily="66" charset="0"/>
              </a:rPr>
              <a:t>Animation supplémentaire pour la ville</a:t>
            </a:r>
          </a:p>
          <a:p>
            <a:pPr algn="ctr"/>
            <a:r>
              <a:rPr lang="fr-FR" sz="2400" b="1" dirty="0" smtClean="0">
                <a:solidFill>
                  <a:srgbClr val="FFFF00"/>
                </a:solidFill>
                <a:latin typeface="Script MT Bold" pitchFamily="66" charset="0"/>
              </a:rPr>
              <a:t>Un artisanat à développer (Relieur etc.)</a:t>
            </a:r>
          </a:p>
          <a:p>
            <a:pPr algn="ctr"/>
            <a:r>
              <a:rPr lang="fr-FR" sz="2400" b="1" dirty="0" smtClean="0">
                <a:solidFill>
                  <a:srgbClr val="FFFF00"/>
                </a:solidFill>
                <a:latin typeface="Script MT Bold" pitchFamily="66" charset="0"/>
              </a:rPr>
              <a:t>Mettre en valeur l’</a:t>
            </a:r>
            <a:r>
              <a:rPr lang="fr-FR" sz="2400" b="1" dirty="0" err="1" smtClean="0">
                <a:solidFill>
                  <a:srgbClr val="FFFF00"/>
                </a:solidFill>
                <a:latin typeface="Script MT Bold" pitchFamily="66" charset="0"/>
              </a:rPr>
              <a:t>a.c.a.t</a:t>
            </a:r>
            <a:r>
              <a:rPr lang="fr-FR" sz="2400" b="1" dirty="0" smtClean="0">
                <a:solidFill>
                  <a:srgbClr val="FFFF00"/>
                </a:solidFill>
                <a:latin typeface="Script MT Bold" pitchFamily="66" charset="0"/>
              </a:rPr>
              <a:t>.</a:t>
            </a:r>
            <a:endParaRPr lang="fr-FR" sz="2400" b="1" dirty="0">
              <a:solidFill>
                <a:srgbClr val="FFFF00"/>
              </a:solidFill>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2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4"/>
                                        </p:tgtEl>
                                        <p:attrNameLst>
                                          <p:attrName>ppt_x</p:attrName>
                                          <p:attrName>ppt_y</p:attrName>
                                        </p:attrNameLst>
                                      </p:cBhvr>
                                    </p:animMotion>
                                    <p:animEffect transition="in" filter="fade">
                                      <p:cBhvr>
                                        <p:cTn id="9" dur="2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Scale>
                                      <p:cBhvr>
                                        <p:cTn id="14" dur="20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6">
                                            <p:txEl>
                                              <p:pRg st="0" end="0"/>
                                            </p:txEl>
                                          </p:spTgt>
                                        </p:tgtEl>
                                        <p:attrNameLst>
                                          <p:attrName>ppt_x</p:attrName>
                                          <p:attrName>ppt_y</p:attrName>
                                        </p:attrNameLst>
                                      </p:cBhvr>
                                    </p:animMotion>
                                    <p:animEffect transition="in" filter="fade">
                                      <p:cBhvr>
                                        <p:cTn id="16" dur="2000"/>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Scale>
                                      <p:cBhvr>
                                        <p:cTn id="21" dur="2000" decel="50000" fill="hold">
                                          <p:stCondLst>
                                            <p:cond delay="0"/>
                                          </p:stCondLst>
                                        </p:cTn>
                                        <p:tgtEl>
                                          <p:spTgt spid="6">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2000" decel="50000" fill="hold">
                                          <p:stCondLst>
                                            <p:cond delay="0"/>
                                          </p:stCondLst>
                                        </p:cTn>
                                        <p:tgtEl>
                                          <p:spTgt spid="6">
                                            <p:txEl>
                                              <p:pRg st="2" end="2"/>
                                            </p:txEl>
                                          </p:spTgt>
                                        </p:tgtEl>
                                        <p:attrNameLst>
                                          <p:attrName>ppt_x</p:attrName>
                                          <p:attrName>ppt_y</p:attrName>
                                        </p:attrNameLst>
                                      </p:cBhvr>
                                    </p:animMotion>
                                    <p:animEffect transition="in" filter="fade">
                                      <p:cBhvr>
                                        <p:cTn id="23" dur="2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Scale>
                                      <p:cBhvr>
                                        <p:cTn id="28" dur="2000" decel="50000" fill="hold">
                                          <p:stCondLst>
                                            <p:cond delay="0"/>
                                          </p:stCondLst>
                                        </p:cTn>
                                        <p:tgtEl>
                                          <p:spTgt spid="6">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000" decel="50000" fill="hold">
                                          <p:stCondLst>
                                            <p:cond delay="0"/>
                                          </p:stCondLst>
                                        </p:cTn>
                                        <p:tgtEl>
                                          <p:spTgt spid="6">
                                            <p:txEl>
                                              <p:pRg st="3" end="3"/>
                                            </p:txEl>
                                          </p:spTgt>
                                        </p:tgtEl>
                                        <p:attrNameLst>
                                          <p:attrName>ppt_x</p:attrName>
                                          <p:attrName>ppt_y</p:attrName>
                                        </p:attrNameLst>
                                      </p:cBhvr>
                                    </p:animMotion>
                                    <p:animEffect transition="in" filter="fade">
                                      <p:cBhvr>
                                        <p:cTn id="30" dur="2000"/>
                                        <p:tgtEl>
                                          <p:spTgt spid="6">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6">
                                            <p:txEl>
                                              <p:pRg st="5" end="5"/>
                                            </p:txEl>
                                          </p:spTgt>
                                        </p:tgtEl>
                                        <p:attrNameLst>
                                          <p:attrName>style.visibility</p:attrName>
                                        </p:attrNameLst>
                                      </p:cBhvr>
                                      <p:to>
                                        <p:strVal val="visible"/>
                                      </p:to>
                                    </p:set>
                                    <p:animScale>
                                      <p:cBhvr>
                                        <p:cTn id="35" dur="1000" decel="50000" fill="hold">
                                          <p:stCondLst>
                                            <p:cond delay="0"/>
                                          </p:stCondLst>
                                        </p:cTn>
                                        <p:tgtEl>
                                          <p:spTgt spid="6">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6">
                                            <p:txEl>
                                              <p:pRg st="5" end="5"/>
                                            </p:txEl>
                                          </p:spTgt>
                                        </p:tgtEl>
                                        <p:attrNameLst>
                                          <p:attrName>ppt_x</p:attrName>
                                          <p:attrName>ppt_y</p:attrName>
                                        </p:attrNameLst>
                                      </p:cBhvr>
                                    </p:animMotion>
                                    <p:animEffect transition="in" filter="fade">
                                      <p:cBhvr>
                                        <p:cTn id="37" dur="1000"/>
                                        <p:tgtEl>
                                          <p:spTgt spid="6">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6">
                                            <p:txEl>
                                              <p:pRg st="6" end="6"/>
                                            </p:txEl>
                                          </p:spTgt>
                                        </p:tgtEl>
                                        <p:attrNameLst>
                                          <p:attrName>style.visibility</p:attrName>
                                        </p:attrNameLst>
                                      </p:cBhvr>
                                      <p:to>
                                        <p:strVal val="visible"/>
                                      </p:to>
                                    </p:set>
                                    <p:animScale>
                                      <p:cBhvr>
                                        <p:cTn id="42" dur="1000" decel="50000" fill="hold">
                                          <p:stCondLst>
                                            <p:cond delay="0"/>
                                          </p:stCondLst>
                                        </p:cTn>
                                        <p:tgtEl>
                                          <p:spTgt spid="6">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6">
                                            <p:txEl>
                                              <p:pRg st="6" end="6"/>
                                            </p:txEl>
                                          </p:spTgt>
                                        </p:tgtEl>
                                        <p:attrNameLst>
                                          <p:attrName>ppt_x</p:attrName>
                                          <p:attrName>ppt_y</p:attrName>
                                        </p:attrNameLst>
                                      </p:cBhvr>
                                    </p:animMotion>
                                    <p:animEffect transition="in" filter="fade">
                                      <p:cBhvr>
                                        <p:cTn id="44" dur="1000"/>
                                        <p:tgtEl>
                                          <p:spTgt spid="6">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6">
                                            <p:txEl>
                                              <p:pRg st="7" end="7"/>
                                            </p:txEl>
                                          </p:spTgt>
                                        </p:tgtEl>
                                        <p:attrNameLst>
                                          <p:attrName>style.visibility</p:attrName>
                                        </p:attrNameLst>
                                      </p:cBhvr>
                                      <p:to>
                                        <p:strVal val="visible"/>
                                      </p:to>
                                    </p:set>
                                    <p:animScale>
                                      <p:cBhvr>
                                        <p:cTn id="49" dur="1000" decel="50000" fill="hold">
                                          <p:stCondLst>
                                            <p:cond delay="0"/>
                                          </p:stCondLst>
                                        </p:cTn>
                                        <p:tgtEl>
                                          <p:spTgt spid="6">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6">
                                            <p:txEl>
                                              <p:pRg st="7" end="7"/>
                                            </p:txEl>
                                          </p:spTgt>
                                        </p:tgtEl>
                                        <p:attrNameLst>
                                          <p:attrName>ppt_x</p:attrName>
                                          <p:attrName>ppt_y</p:attrName>
                                        </p:attrNameLst>
                                      </p:cBhvr>
                                    </p:animMotion>
                                    <p:animEffect transition="in" filter="fade">
                                      <p:cBhvr>
                                        <p:cTn id="51" dur="1000"/>
                                        <p:tgtEl>
                                          <p:spTgt spid="6">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2" presetClass="entr" presetSubtype="0" fill="hold" nodeType="clickEffect">
                                  <p:stCondLst>
                                    <p:cond delay="0"/>
                                  </p:stCondLst>
                                  <p:childTnLst>
                                    <p:set>
                                      <p:cBhvr>
                                        <p:cTn id="55" dur="1" fill="hold">
                                          <p:stCondLst>
                                            <p:cond delay="0"/>
                                          </p:stCondLst>
                                        </p:cTn>
                                        <p:tgtEl>
                                          <p:spTgt spid="6">
                                            <p:txEl>
                                              <p:pRg st="8" end="8"/>
                                            </p:txEl>
                                          </p:spTgt>
                                        </p:tgtEl>
                                        <p:attrNameLst>
                                          <p:attrName>style.visibility</p:attrName>
                                        </p:attrNameLst>
                                      </p:cBhvr>
                                      <p:to>
                                        <p:strVal val="visible"/>
                                      </p:to>
                                    </p:set>
                                    <p:animScale>
                                      <p:cBhvr>
                                        <p:cTn id="56" dur="1000" decel="50000" fill="hold">
                                          <p:stCondLst>
                                            <p:cond delay="0"/>
                                          </p:stCondLst>
                                        </p:cTn>
                                        <p:tgtEl>
                                          <p:spTgt spid="6">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6">
                                            <p:txEl>
                                              <p:pRg st="8" end="8"/>
                                            </p:txEl>
                                          </p:spTgt>
                                        </p:tgtEl>
                                        <p:attrNameLst>
                                          <p:attrName>ppt_x</p:attrName>
                                          <p:attrName>ppt_y</p:attrName>
                                        </p:attrNameLst>
                                      </p:cBhvr>
                                    </p:animMotion>
                                    <p:animEffect transition="in" filter="fade">
                                      <p:cBhvr>
                                        <p:cTn id="58" dur="1000"/>
                                        <p:tgtEl>
                                          <p:spTgt spid="6">
                                            <p:txEl>
                                              <p:pRg st="8" end="8"/>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6" presetClass="emph" presetSubtype="0" fill="hold" nodeType="clickEffect">
                                  <p:stCondLst>
                                    <p:cond delay="0"/>
                                  </p:stCondLst>
                                  <p:childTnLst>
                                    <p:animScale>
                                      <p:cBhvr>
                                        <p:cTn id="62" dur="2000" fill="hold"/>
                                        <p:tgtEl>
                                          <p:spTgt spid="4"/>
                                        </p:tgtEl>
                                      </p:cBhvr>
                                      <p:by x="150000" y="150000"/>
                                    </p:animScale>
                                  </p:childTnLst>
                                </p:cTn>
                              </p:par>
                            </p:childTnLst>
                          </p:cTn>
                        </p:par>
                      </p:childTnLst>
                    </p:cTn>
                  </p:par>
                  <p:par>
                    <p:cTn id="63" fill="hold">
                      <p:stCondLst>
                        <p:cond delay="indefinite"/>
                      </p:stCondLst>
                      <p:childTnLst>
                        <p:par>
                          <p:cTn id="64" fill="hold">
                            <p:stCondLst>
                              <p:cond delay="0"/>
                            </p:stCondLst>
                            <p:childTnLst>
                              <p:par>
                                <p:cTn id="65" presetID="52" presetClass="entr" presetSubtype="0" fill="hold" nodeType="clickEffect">
                                  <p:stCondLst>
                                    <p:cond delay="0"/>
                                  </p:stCondLst>
                                  <p:childTnLst>
                                    <p:set>
                                      <p:cBhvr>
                                        <p:cTn id="66" dur="1" fill="hold">
                                          <p:stCondLst>
                                            <p:cond delay="0"/>
                                          </p:stCondLst>
                                        </p:cTn>
                                        <p:tgtEl>
                                          <p:spTgt spid="9"/>
                                        </p:tgtEl>
                                        <p:attrNameLst>
                                          <p:attrName>style.visibility</p:attrName>
                                        </p:attrNameLst>
                                      </p:cBhvr>
                                      <p:to>
                                        <p:strVal val="visible"/>
                                      </p:to>
                                    </p:set>
                                    <p:animScale>
                                      <p:cBhvr>
                                        <p:cTn id="67"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1000" decel="50000" fill="hold">
                                          <p:stCondLst>
                                            <p:cond delay="0"/>
                                          </p:stCondLst>
                                        </p:cTn>
                                        <p:tgtEl>
                                          <p:spTgt spid="9"/>
                                        </p:tgtEl>
                                        <p:attrNameLst>
                                          <p:attrName>ppt_x</p:attrName>
                                          <p:attrName>ppt_y</p:attrName>
                                        </p:attrNameLst>
                                      </p:cBhvr>
                                    </p:animMotion>
                                    <p:animEffect transition="in" filter="fade">
                                      <p:cBhvr>
                                        <p:cTn id="69" dur="1000"/>
                                        <p:tgtEl>
                                          <p:spTgt spid="9"/>
                                        </p:tgtEl>
                                      </p:cBhvr>
                                    </p:animEffect>
                                  </p:childTnLst>
                                </p:cTn>
                              </p:par>
                            </p:childTnLst>
                          </p:cTn>
                        </p:par>
                      </p:childTnLst>
                    </p:cTn>
                  </p:par>
                  <p:par>
                    <p:cTn id="70" fill="hold">
                      <p:stCondLst>
                        <p:cond delay="indefinite"/>
                      </p:stCondLst>
                      <p:childTnLst>
                        <p:par>
                          <p:cTn id="71" fill="hold">
                            <p:stCondLst>
                              <p:cond delay="0"/>
                            </p:stCondLst>
                            <p:childTnLst>
                              <p:par>
                                <p:cTn id="72" presetID="52" presetClass="entr" presetSubtype="0" fill="hold" nodeType="clickEffect">
                                  <p:stCondLst>
                                    <p:cond delay="0"/>
                                  </p:stCondLst>
                                  <p:childTnLst>
                                    <p:set>
                                      <p:cBhvr>
                                        <p:cTn id="73" dur="1" fill="hold">
                                          <p:stCondLst>
                                            <p:cond delay="0"/>
                                          </p:stCondLst>
                                        </p:cTn>
                                        <p:tgtEl>
                                          <p:spTgt spid="10"/>
                                        </p:tgtEl>
                                        <p:attrNameLst>
                                          <p:attrName>style.visibility</p:attrName>
                                        </p:attrNameLst>
                                      </p:cBhvr>
                                      <p:to>
                                        <p:strVal val="visible"/>
                                      </p:to>
                                    </p:set>
                                    <p:animScale>
                                      <p:cBhvr>
                                        <p:cTn id="74"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5" dur="1000" decel="50000" fill="hold">
                                          <p:stCondLst>
                                            <p:cond delay="0"/>
                                          </p:stCondLst>
                                        </p:cTn>
                                        <p:tgtEl>
                                          <p:spTgt spid="10"/>
                                        </p:tgtEl>
                                        <p:attrNameLst>
                                          <p:attrName>ppt_x</p:attrName>
                                          <p:attrName>ppt_y</p:attrName>
                                        </p:attrNameLst>
                                      </p:cBhvr>
                                    </p:animMotion>
                                    <p:animEffect transition="in" filter="fade">
                                      <p:cBhvr>
                                        <p:cTn id="76" dur="1000"/>
                                        <p:tgtEl>
                                          <p:spTgt spid="10"/>
                                        </p:tgtEl>
                                      </p:cBhvr>
                                    </p:animEffect>
                                  </p:childTnLst>
                                </p:cTn>
                              </p:par>
                            </p:childTnLst>
                          </p:cTn>
                        </p:par>
                      </p:childTnLst>
                    </p:cTn>
                  </p:par>
                  <p:par>
                    <p:cTn id="77" fill="hold">
                      <p:stCondLst>
                        <p:cond delay="indefinite"/>
                      </p:stCondLst>
                      <p:childTnLst>
                        <p:par>
                          <p:cTn id="78" fill="hold">
                            <p:stCondLst>
                              <p:cond delay="0"/>
                            </p:stCondLst>
                            <p:childTnLst>
                              <p:par>
                                <p:cTn id="79" presetID="52" presetClass="entr" presetSubtype="0" fill="hold" grpId="0" nodeType="clickEffect">
                                  <p:stCondLst>
                                    <p:cond delay="0"/>
                                  </p:stCondLst>
                                  <p:childTnLst>
                                    <p:set>
                                      <p:cBhvr>
                                        <p:cTn id="80" dur="1" fill="hold">
                                          <p:stCondLst>
                                            <p:cond delay="0"/>
                                          </p:stCondLst>
                                        </p:cTn>
                                        <p:tgtEl>
                                          <p:spTgt spid="11">
                                            <p:bg/>
                                          </p:spTgt>
                                        </p:tgtEl>
                                        <p:attrNameLst>
                                          <p:attrName>style.visibility</p:attrName>
                                        </p:attrNameLst>
                                      </p:cBhvr>
                                      <p:to>
                                        <p:strVal val="visible"/>
                                      </p:to>
                                    </p:set>
                                    <p:animScale>
                                      <p:cBhvr>
                                        <p:cTn id="81" dur="1000" decel="50000" fill="hold">
                                          <p:stCondLst>
                                            <p:cond delay="0"/>
                                          </p:stCondLst>
                                        </p:cTn>
                                        <p:tgtEl>
                                          <p:spTgt spid="11">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2" dur="1000" decel="50000" fill="hold">
                                          <p:stCondLst>
                                            <p:cond delay="0"/>
                                          </p:stCondLst>
                                        </p:cTn>
                                        <p:tgtEl>
                                          <p:spTgt spid="11">
                                            <p:bg/>
                                          </p:spTgt>
                                        </p:tgtEl>
                                        <p:attrNameLst>
                                          <p:attrName>ppt_x</p:attrName>
                                          <p:attrName>ppt_y</p:attrName>
                                        </p:attrNameLst>
                                      </p:cBhvr>
                                    </p:animMotion>
                                    <p:animEffect transition="in" filter="fade">
                                      <p:cBhvr>
                                        <p:cTn id="83" dur="1000"/>
                                        <p:tgtEl>
                                          <p:spTgt spid="11">
                                            <p:bg/>
                                          </p:spTgt>
                                        </p:tgtEl>
                                      </p:cBhvr>
                                    </p:animEffect>
                                  </p:childTnLst>
                                </p:cTn>
                              </p:par>
                            </p:childTnLst>
                          </p:cTn>
                        </p:par>
                      </p:childTnLst>
                    </p:cTn>
                  </p:par>
                  <p:par>
                    <p:cTn id="84" fill="hold">
                      <p:stCondLst>
                        <p:cond delay="indefinite"/>
                      </p:stCondLst>
                      <p:childTnLst>
                        <p:par>
                          <p:cTn id="85" fill="hold">
                            <p:stCondLst>
                              <p:cond delay="0"/>
                            </p:stCondLst>
                            <p:childTnLst>
                              <p:par>
                                <p:cTn id="86" presetID="42" presetClass="entr" presetSubtype="0" fill="hold" nodeType="clickEffect">
                                  <p:stCondLst>
                                    <p:cond delay="0"/>
                                  </p:stCondLst>
                                  <p:childTnLst>
                                    <p:set>
                                      <p:cBhvr>
                                        <p:cTn id="87" dur="1" fill="hold">
                                          <p:stCondLst>
                                            <p:cond delay="0"/>
                                          </p:stCondLst>
                                        </p:cTn>
                                        <p:tgtEl>
                                          <p:spTgt spid="11">
                                            <p:txEl>
                                              <p:pRg st="0" end="0"/>
                                            </p:txEl>
                                          </p:spTgt>
                                        </p:tgtEl>
                                        <p:attrNameLst>
                                          <p:attrName>style.visibility</p:attrName>
                                        </p:attrNameLst>
                                      </p:cBhvr>
                                      <p:to>
                                        <p:strVal val="visible"/>
                                      </p:to>
                                    </p:set>
                                    <p:animEffect transition="in" filter="fade">
                                      <p:cBhvr>
                                        <p:cTn id="88" dur="2000"/>
                                        <p:tgtEl>
                                          <p:spTgt spid="11">
                                            <p:txEl>
                                              <p:pRg st="0" end="0"/>
                                            </p:txEl>
                                          </p:spTgt>
                                        </p:tgtEl>
                                      </p:cBhvr>
                                    </p:animEffect>
                                    <p:anim calcmode="lin" valueType="num">
                                      <p:cBhvr>
                                        <p:cTn id="89" dur="2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90" dur="2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42" presetClass="entr" presetSubtype="0" fill="hold" nodeType="clickEffect">
                                  <p:stCondLst>
                                    <p:cond delay="0"/>
                                  </p:stCondLst>
                                  <p:childTnLst>
                                    <p:set>
                                      <p:cBhvr>
                                        <p:cTn id="94" dur="1" fill="hold">
                                          <p:stCondLst>
                                            <p:cond delay="0"/>
                                          </p:stCondLst>
                                        </p:cTn>
                                        <p:tgtEl>
                                          <p:spTgt spid="11">
                                            <p:txEl>
                                              <p:pRg st="2" end="2"/>
                                            </p:txEl>
                                          </p:spTgt>
                                        </p:tgtEl>
                                        <p:attrNameLst>
                                          <p:attrName>style.visibility</p:attrName>
                                        </p:attrNameLst>
                                      </p:cBhvr>
                                      <p:to>
                                        <p:strVal val="visible"/>
                                      </p:to>
                                    </p:set>
                                    <p:animEffect transition="in" filter="fade">
                                      <p:cBhvr>
                                        <p:cTn id="95" dur="2000"/>
                                        <p:tgtEl>
                                          <p:spTgt spid="11">
                                            <p:txEl>
                                              <p:pRg st="2" end="2"/>
                                            </p:txEl>
                                          </p:spTgt>
                                        </p:tgtEl>
                                      </p:cBhvr>
                                    </p:animEffect>
                                    <p:anim calcmode="lin" valueType="num">
                                      <p:cBhvr>
                                        <p:cTn id="96" dur="2000" fill="hold"/>
                                        <p:tgtEl>
                                          <p:spTgt spid="11">
                                            <p:txEl>
                                              <p:pRg st="2" end="2"/>
                                            </p:txEl>
                                          </p:spTgt>
                                        </p:tgtEl>
                                        <p:attrNameLst>
                                          <p:attrName>ppt_x</p:attrName>
                                        </p:attrNameLst>
                                      </p:cBhvr>
                                      <p:tavLst>
                                        <p:tav tm="0">
                                          <p:val>
                                            <p:strVal val="#ppt_x"/>
                                          </p:val>
                                        </p:tav>
                                        <p:tav tm="100000">
                                          <p:val>
                                            <p:strVal val="#ppt_x"/>
                                          </p:val>
                                        </p:tav>
                                      </p:tavLst>
                                    </p:anim>
                                    <p:anim calcmode="lin" valueType="num">
                                      <p:cBhvr>
                                        <p:cTn id="97" dur="2000" fill="hold"/>
                                        <p:tgtEl>
                                          <p:spTgt spid="11">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42" presetClass="entr" presetSubtype="0" fill="hold" nodeType="clickEffect">
                                  <p:stCondLst>
                                    <p:cond delay="0"/>
                                  </p:stCondLst>
                                  <p:childTnLst>
                                    <p:set>
                                      <p:cBhvr>
                                        <p:cTn id="101" dur="1" fill="hold">
                                          <p:stCondLst>
                                            <p:cond delay="0"/>
                                          </p:stCondLst>
                                        </p:cTn>
                                        <p:tgtEl>
                                          <p:spTgt spid="11">
                                            <p:txEl>
                                              <p:pRg st="3" end="3"/>
                                            </p:txEl>
                                          </p:spTgt>
                                        </p:tgtEl>
                                        <p:attrNameLst>
                                          <p:attrName>style.visibility</p:attrName>
                                        </p:attrNameLst>
                                      </p:cBhvr>
                                      <p:to>
                                        <p:strVal val="visible"/>
                                      </p:to>
                                    </p:set>
                                    <p:animEffect transition="in" filter="fade">
                                      <p:cBhvr>
                                        <p:cTn id="102" dur="2000"/>
                                        <p:tgtEl>
                                          <p:spTgt spid="11">
                                            <p:txEl>
                                              <p:pRg st="3" end="3"/>
                                            </p:txEl>
                                          </p:spTgt>
                                        </p:tgtEl>
                                      </p:cBhvr>
                                    </p:animEffect>
                                    <p:anim calcmode="lin" valueType="num">
                                      <p:cBhvr>
                                        <p:cTn id="103" dur="2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104" dur="2000" fill="hold"/>
                                        <p:tgtEl>
                                          <p:spTgt spid="1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42" presetClass="entr" presetSubtype="0" fill="hold" nodeType="clickEffect">
                                  <p:stCondLst>
                                    <p:cond delay="0"/>
                                  </p:stCondLst>
                                  <p:childTnLst>
                                    <p:set>
                                      <p:cBhvr>
                                        <p:cTn id="108" dur="1" fill="hold">
                                          <p:stCondLst>
                                            <p:cond delay="0"/>
                                          </p:stCondLst>
                                        </p:cTn>
                                        <p:tgtEl>
                                          <p:spTgt spid="11">
                                            <p:txEl>
                                              <p:pRg st="4" end="4"/>
                                            </p:txEl>
                                          </p:spTgt>
                                        </p:tgtEl>
                                        <p:attrNameLst>
                                          <p:attrName>style.visibility</p:attrName>
                                        </p:attrNameLst>
                                      </p:cBhvr>
                                      <p:to>
                                        <p:strVal val="visible"/>
                                      </p:to>
                                    </p:set>
                                    <p:animEffect transition="in" filter="fade">
                                      <p:cBhvr>
                                        <p:cTn id="109" dur="2000"/>
                                        <p:tgtEl>
                                          <p:spTgt spid="11">
                                            <p:txEl>
                                              <p:pRg st="4" end="4"/>
                                            </p:txEl>
                                          </p:spTgt>
                                        </p:tgtEl>
                                      </p:cBhvr>
                                    </p:animEffect>
                                    <p:anim calcmode="lin" valueType="num">
                                      <p:cBhvr>
                                        <p:cTn id="110" dur="2000" fill="hold"/>
                                        <p:tgtEl>
                                          <p:spTgt spid="11">
                                            <p:txEl>
                                              <p:pRg st="4" end="4"/>
                                            </p:txEl>
                                          </p:spTgt>
                                        </p:tgtEl>
                                        <p:attrNameLst>
                                          <p:attrName>ppt_x</p:attrName>
                                        </p:attrNameLst>
                                      </p:cBhvr>
                                      <p:tavLst>
                                        <p:tav tm="0">
                                          <p:val>
                                            <p:strVal val="#ppt_x"/>
                                          </p:val>
                                        </p:tav>
                                        <p:tav tm="100000">
                                          <p:val>
                                            <p:strVal val="#ppt_x"/>
                                          </p:val>
                                        </p:tav>
                                      </p:tavLst>
                                    </p:anim>
                                    <p:anim calcmode="lin" valueType="num">
                                      <p:cBhvr>
                                        <p:cTn id="111" dur="2000" fill="hold"/>
                                        <p:tgtEl>
                                          <p:spTgt spid="11">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42" presetClass="entr" presetSubtype="0" fill="hold" nodeType="clickEffect">
                                  <p:stCondLst>
                                    <p:cond delay="0"/>
                                  </p:stCondLst>
                                  <p:childTnLst>
                                    <p:set>
                                      <p:cBhvr>
                                        <p:cTn id="115" dur="1" fill="hold">
                                          <p:stCondLst>
                                            <p:cond delay="0"/>
                                          </p:stCondLst>
                                        </p:cTn>
                                        <p:tgtEl>
                                          <p:spTgt spid="11">
                                            <p:txEl>
                                              <p:pRg st="5" end="5"/>
                                            </p:txEl>
                                          </p:spTgt>
                                        </p:tgtEl>
                                        <p:attrNameLst>
                                          <p:attrName>style.visibility</p:attrName>
                                        </p:attrNameLst>
                                      </p:cBhvr>
                                      <p:to>
                                        <p:strVal val="visible"/>
                                      </p:to>
                                    </p:set>
                                    <p:animEffect transition="in" filter="fade">
                                      <p:cBhvr>
                                        <p:cTn id="116" dur="2000"/>
                                        <p:tgtEl>
                                          <p:spTgt spid="11">
                                            <p:txEl>
                                              <p:pRg st="5" end="5"/>
                                            </p:txEl>
                                          </p:spTgt>
                                        </p:tgtEl>
                                      </p:cBhvr>
                                    </p:animEffect>
                                    <p:anim calcmode="lin" valueType="num">
                                      <p:cBhvr>
                                        <p:cTn id="117" dur="2000" fill="hold"/>
                                        <p:tgtEl>
                                          <p:spTgt spid="11">
                                            <p:txEl>
                                              <p:pRg st="5" end="5"/>
                                            </p:txEl>
                                          </p:spTgt>
                                        </p:tgtEl>
                                        <p:attrNameLst>
                                          <p:attrName>ppt_x</p:attrName>
                                        </p:attrNameLst>
                                      </p:cBhvr>
                                      <p:tavLst>
                                        <p:tav tm="0">
                                          <p:val>
                                            <p:strVal val="#ppt_x"/>
                                          </p:val>
                                        </p:tav>
                                        <p:tav tm="100000">
                                          <p:val>
                                            <p:strVal val="#ppt_x"/>
                                          </p:val>
                                        </p:tav>
                                      </p:tavLst>
                                    </p:anim>
                                    <p:anim calcmode="lin" valueType="num">
                                      <p:cBhvr>
                                        <p:cTn id="118" dur="2000" fill="hold"/>
                                        <p:tgtEl>
                                          <p:spTgt spid="11">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allAtOnce"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GAGNANTS TOMBOLA.jpg"/>
          <p:cNvPicPr>
            <a:picLocks noChangeAspect="1"/>
          </p:cNvPicPr>
          <p:nvPr/>
        </p:nvPicPr>
        <p:blipFill>
          <a:blip r:embed="rId2"/>
          <a:stretch>
            <a:fillRect/>
          </a:stretch>
        </p:blipFill>
        <p:spPr>
          <a:xfrm>
            <a:off x="428596" y="0"/>
            <a:ext cx="8215338" cy="616150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Flèche vers le bas 3"/>
          <p:cNvSpPr/>
          <p:nvPr/>
        </p:nvSpPr>
        <p:spPr>
          <a:xfrm>
            <a:off x="2714612" y="3643314"/>
            <a:ext cx="642942" cy="1000132"/>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1.11111E-6 -7.77778E-6 C 0.05643 -0.20163 0.11285 -0.40278 0.17292 -0.44723 C 0.23299 -0.49167 0.2967 -0.37917 0.36042 -0.26667 " pathEditMode="relative" ptsTypes="aaA">
                                      <p:cBhvr>
                                        <p:cTn id="6" dur="2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596" y="285728"/>
            <a:ext cx="8215370"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Le commerce en Fête</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12" name="Image 11" descr="1236536_374376789331436_1641662682_n--1-.jpg"/>
          <p:cNvPicPr>
            <a:picLocks noChangeAspect="1"/>
          </p:cNvPicPr>
          <p:nvPr/>
        </p:nvPicPr>
        <p:blipFill>
          <a:blip r:embed="rId2"/>
          <a:stretch>
            <a:fillRect/>
          </a:stretch>
        </p:blipFill>
        <p:spPr>
          <a:xfrm>
            <a:off x="4572000" y="4786322"/>
            <a:ext cx="4572000" cy="184784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3" name="Image 12" descr="LogoCCIPA.jpg"/>
          <p:cNvPicPr>
            <a:picLocks noChangeAspect="1"/>
          </p:cNvPicPr>
          <p:nvPr/>
        </p:nvPicPr>
        <p:blipFill>
          <a:blip r:embed="rId3"/>
          <a:stretch>
            <a:fillRect/>
          </a:stretch>
        </p:blipFill>
        <p:spPr>
          <a:xfrm>
            <a:off x="4000496" y="1785926"/>
            <a:ext cx="2338348" cy="6522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4" name="Image 13" descr="COMMERCE-EN-FETE0001.JPG"/>
          <p:cNvPicPr>
            <a:picLocks noChangeAspect="1"/>
          </p:cNvPicPr>
          <p:nvPr/>
        </p:nvPicPr>
        <p:blipFill>
          <a:blip r:embed="rId4" cstate="print"/>
          <a:stretch>
            <a:fillRect/>
          </a:stretch>
        </p:blipFill>
        <p:spPr>
          <a:xfrm>
            <a:off x="6429388" y="1285860"/>
            <a:ext cx="2500330" cy="355999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6" name="ZoneTexte 5"/>
          <p:cNvSpPr txBox="1"/>
          <p:nvPr/>
        </p:nvSpPr>
        <p:spPr>
          <a:xfrm>
            <a:off x="0" y="1785926"/>
            <a:ext cx="6000760" cy="5262979"/>
          </a:xfrm>
          <a:prstGeom prst="rect">
            <a:avLst/>
          </a:prstGeom>
          <a:noFill/>
        </p:spPr>
        <p:txBody>
          <a:bodyPr wrap="square" rtlCol="0">
            <a:spAutoFit/>
          </a:bodyPr>
          <a:lstStyle/>
          <a:p>
            <a:pPr algn="ctr"/>
            <a:r>
              <a:rPr lang="fr-FR" sz="3600" b="1" dirty="0" smtClean="0">
                <a:latin typeface="Script MT Bold" pitchFamily="66" charset="0"/>
              </a:rPr>
              <a:t>Initiative </a:t>
            </a:r>
          </a:p>
          <a:p>
            <a:pPr algn="ctr"/>
            <a:endParaRPr lang="fr-FR" sz="3600" b="1" dirty="0" smtClean="0">
              <a:latin typeface="Script MT Bold" pitchFamily="66" charset="0"/>
            </a:endParaRPr>
          </a:p>
          <a:p>
            <a:pPr algn="ctr"/>
            <a:r>
              <a:rPr lang="fr-FR" sz="2400" b="1" dirty="0" smtClean="0">
                <a:solidFill>
                  <a:srgbClr val="FF0000"/>
                </a:solidFill>
                <a:latin typeface="Script MT Bold" pitchFamily="66" charset="0"/>
              </a:rPr>
              <a:t>Evènement sur 36 communes du Pays d’Arles</a:t>
            </a:r>
            <a:r>
              <a:rPr lang="fr-FR" sz="2400" b="1" dirty="0" smtClean="0">
                <a:latin typeface="Script MT Bold" pitchFamily="66" charset="0"/>
              </a:rPr>
              <a:t> </a:t>
            </a:r>
          </a:p>
          <a:p>
            <a:pPr algn="ctr"/>
            <a:endParaRPr lang="fr-FR" sz="2400" b="1" dirty="0" smtClean="0">
              <a:latin typeface="Script MT Bold" pitchFamily="66" charset="0"/>
            </a:endParaRPr>
          </a:p>
          <a:p>
            <a:pPr>
              <a:buFont typeface="Arial" pitchFamily="34" charset="0"/>
              <a:buChar char="•"/>
            </a:pPr>
            <a:r>
              <a:rPr lang="fr-FR" sz="2400" b="1" dirty="0" smtClean="0">
                <a:latin typeface="Script MT Bold" pitchFamily="66" charset="0"/>
              </a:rPr>
              <a:t> </a:t>
            </a:r>
            <a:r>
              <a:rPr lang="fr-FR" sz="2400" b="1" dirty="0" smtClean="0">
                <a:solidFill>
                  <a:srgbClr val="FFFF00"/>
                </a:solidFill>
                <a:latin typeface="Script MT Bold" pitchFamily="66" charset="0"/>
              </a:rPr>
              <a:t>Mettre en valeur nos commerces de proximité </a:t>
            </a:r>
          </a:p>
          <a:p>
            <a:pPr>
              <a:buFont typeface="Arial" pitchFamily="34" charset="0"/>
              <a:buChar char="•"/>
            </a:pPr>
            <a:r>
              <a:rPr lang="fr-FR" sz="2400" b="1" dirty="0" smtClean="0">
                <a:latin typeface="Script MT Bold" pitchFamily="66" charset="0"/>
              </a:rPr>
              <a:t> Promouvoir nos atouts : Convivialité  - Qualité  Conseils  - Services - Economies -  Gain de temps -  Respect environnement  -  Achat plaisir</a:t>
            </a:r>
          </a:p>
          <a:p>
            <a:pPr>
              <a:buFont typeface="Arial" pitchFamily="34" charset="0"/>
              <a:buChar char="•"/>
            </a:pPr>
            <a:r>
              <a:rPr lang="fr-FR" sz="2400" b="1" dirty="0" smtClean="0">
                <a:latin typeface="Script MT Bold" pitchFamily="66" charset="0"/>
              </a:rPr>
              <a:t> </a:t>
            </a:r>
            <a:r>
              <a:rPr lang="fr-FR" sz="2400" b="1" dirty="0" smtClean="0">
                <a:solidFill>
                  <a:srgbClr val="92D050"/>
                </a:solidFill>
                <a:latin typeface="Script MT Bold" pitchFamily="66" charset="0"/>
              </a:rPr>
              <a:t>Une campagne de communication</a:t>
            </a:r>
          </a:p>
          <a:p>
            <a:pPr>
              <a:buFont typeface="Arial" pitchFamily="34" charset="0"/>
              <a:buChar char="•"/>
            </a:pPr>
            <a:r>
              <a:rPr lang="fr-FR" sz="2400" b="1" dirty="0" smtClean="0">
                <a:solidFill>
                  <a:srgbClr val="00B0F0"/>
                </a:solidFill>
                <a:latin typeface="Script MT Bold" pitchFamily="66" charset="0"/>
              </a:rPr>
              <a:t> Des témoignages clients</a:t>
            </a:r>
          </a:p>
          <a:p>
            <a:pPr>
              <a:buFont typeface="Arial" pitchFamily="34" charset="0"/>
              <a:buChar char="•"/>
            </a:pPr>
            <a:r>
              <a:rPr lang="fr-FR" sz="2400" b="1" dirty="0" smtClean="0">
                <a:solidFill>
                  <a:srgbClr val="FF66FF"/>
                </a:solidFill>
                <a:latin typeface="Script MT Bold" pitchFamily="66" charset="0"/>
              </a:rPr>
              <a:t> Des chèques cadeaux</a:t>
            </a:r>
          </a:p>
          <a:p>
            <a:pPr>
              <a:buFont typeface="Arial" pitchFamily="34" charset="0"/>
              <a:buChar char="•"/>
            </a:pPr>
            <a:r>
              <a:rPr lang="fr-FR" sz="2400" b="1" dirty="0" smtClean="0">
                <a:solidFill>
                  <a:schemeClr val="bg2">
                    <a:lumMod val="20000"/>
                    <a:lumOff val="80000"/>
                  </a:schemeClr>
                </a:solidFill>
                <a:latin typeface="Script MT Bold" pitchFamily="66" charset="0"/>
              </a:rPr>
              <a:t> Des évènements associations - Communes</a:t>
            </a:r>
          </a:p>
          <a:p>
            <a:pPr>
              <a:buFont typeface="Arial" pitchFamily="34" charset="0"/>
              <a:buChar char="•"/>
            </a:pPr>
            <a:endParaRPr lang="fr-FR" sz="2400" b="1" dirty="0">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Scale>
                                      <p:cBhvr>
                                        <p:cTn id="7" dur="20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6">
                                            <p:txEl>
                                              <p:pRg st="0" end="0"/>
                                            </p:txEl>
                                          </p:spTgt>
                                        </p:tgtEl>
                                        <p:attrNameLst>
                                          <p:attrName>ppt_x</p:attrName>
                                          <p:attrName>ppt_y</p:attrName>
                                        </p:attrNameLst>
                                      </p:cBhvr>
                                    </p:animMotion>
                                    <p:animEffect transition="in" filter="fade">
                                      <p:cBhvr>
                                        <p:cTn id="9" dur="2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Scale>
                                      <p:cBhvr>
                                        <p:cTn id="14"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13"/>
                                        </p:tgtEl>
                                        <p:attrNameLst>
                                          <p:attrName>ppt_x</p:attrName>
                                          <p:attrName>ppt_y</p:attrName>
                                        </p:attrNameLst>
                                      </p:cBhvr>
                                    </p:animMotion>
                                    <p:animEffect transition="in" filter="fade">
                                      <p:cBhvr>
                                        <p:cTn id="16" dur="10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Scale>
                                      <p:cBhvr>
                                        <p:cTn id="21" dur="2000" decel="50000" fill="hold">
                                          <p:stCondLst>
                                            <p:cond delay="0"/>
                                          </p:stCondLst>
                                        </p:cTn>
                                        <p:tgtEl>
                                          <p:spTgt spid="6">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2000" decel="50000" fill="hold">
                                          <p:stCondLst>
                                            <p:cond delay="0"/>
                                          </p:stCondLst>
                                        </p:cTn>
                                        <p:tgtEl>
                                          <p:spTgt spid="6">
                                            <p:txEl>
                                              <p:pRg st="2" end="2"/>
                                            </p:txEl>
                                          </p:spTgt>
                                        </p:tgtEl>
                                        <p:attrNameLst>
                                          <p:attrName>ppt_x</p:attrName>
                                          <p:attrName>ppt_y</p:attrName>
                                        </p:attrNameLst>
                                      </p:cBhvr>
                                    </p:animMotion>
                                    <p:animEffect transition="in" filter="fade">
                                      <p:cBhvr>
                                        <p:cTn id="23" dur="2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6">
                                            <p:txEl>
                                              <p:pRg st="4" end="4"/>
                                            </p:txEl>
                                          </p:spTgt>
                                        </p:tgtEl>
                                        <p:attrNameLst>
                                          <p:attrName>style.visibility</p:attrName>
                                        </p:attrNameLst>
                                      </p:cBhvr>
                                      <p:to>
                                        <p:strVal val="visible"/>
                                      </p:to>
                                    </p:set>
                                    <p:animScale>
                                      <p:cBhvr>
                                        <p:cTn id="28" dur="1000" decel="50000" fill="hold">
                                          <p:stCondLst>
                                            <p:cond delay="0"/>
                                          </p:stCondLst>
                                        </p:cTn>
                                        <p:tgtEl>
                                          <p:spTgt spid="6">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6">
                                            <p:txEl>
                                              <p:pRg st="4" end="4"/>
                                            </p:txEl>
                                          </p:spTgt>
                                        </p:tgtEl>
                                        <p:attrNameLst>
                                          <p:attrName>ppt_x</p:attrName>
                                          <p:attrName>ppt_y</p:attrName>
                                        </p:attrNameLst>
                                      </p:cBhvr>
                                    </p:animMotion>
                                    <p:animEffect transition="in" filter="fade">
                                      <p:cBhvr>
                                        <p:cTn id="30" dur="1000"/>
                                        <p:tgtEl>
                                          <p:spTgt spid="6">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6">
                                            <p:txEl>
                                              <p:pRg st="5" end="5"/>
                                            </p:txEl>
                                          </p:spTgt>
                                        </p:tgtEl>
                                        <p:attrNameLst>
                                          <p:attrName>style.visibility</p:attrName>
                                        </p:attrNameLst>
                                      </p:cBhvr>
                                      <p:to>
                                        <p:strVal val="visible"/>
                                      </p:to>
                                    </p:set>
                                    <p:animScale>
                                      <p:cBhvr>
                                        <p:cTn id="35" dur="1000" decel="50000" fill="hold">
                                          <p:stCondLst>
                                            <p:cond delay="0"/>
                                          </p:stCondLst>
                                        </p:cTn>
                                        <p:tgtEl>
                                          <p:spTgt spid="6">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6">
                                            <p:txEl>
                                              <p:pRg st="5" end="5"/>
                                            </p:txEl>
                                          </p:spTgt>
                                        </p:tgtEl>
                                        <p:attrNameLst>
                                          <p:attrName>ppt_x</p:attrName>
                                          <p:attrName>ppt_y</p:attrName>
                                        </p:attrNameLst>
                                      </p:cBhvr>
                                    </p:animMotion>
                                    <p:animEffect transition="in" filter="fade">
                                      <p:cBhvr>
                                        <p:cTn id="37" dur="1000"/>
                                        <p:tgtEl>
                                          <p:spTgt spid="6">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6">
                                            <p:txEl>
                                              <p:pRg st="6" end="6"/>
                                            </p:txEl>
                                          </p:spTgt>
                                        </p:tgtEl>
                                        <p:attrNameLst>
                                          <p:attrName>style.visibility</p:attrName>
                                        </p:attrNameLst>
                                      </p:cBhvr>
                                      <p:to>
                                        <p:strVal val="visible"/>
                                      </p:to>
                                    </p:set>
                                    <p:animScale>
                                      <p:cBhvr>
                                        <p:cTn id="42" dur="1000" decel="50000" fill="hold">
                                          <p:stCondLst>
                                            <p:cond delay="0"/>
                                          </p:stCondLst>
                                        </p:cTn>
                                        <p:tgtEl>
                                          <p:spTgt spid="6">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6">
                                            <p:txEl>
                                              <p:pRg st="6" end="6"/>
                                            </p:txEl>
                                          </p:spTgt>
                                        </p:tgtEl>
                                        <p:attrNameLst>
                                          <p:attrName>ppt_x</p:attrName>
                                          <p:attrName>ppt_y</p:attrName>
                                        </p:attrNameLst>
                                      </p:cBhvr>
                                    </p:animMotion>
                                    <p:animEffect transition="in" filter="fade">
                                      <p:cBhvr>
                                        <p:cTn id="44" dur="1000"/>
                                        <p:tgtEl>
                                          <p:spTgt spid="6">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6">
                                            <p:txEl>
                                              <p:pRg st="7" end="7"/>
                                            </p:txEl>
                                          </p:spTgt>
                                        </p:tgtEl>
                                        <p:attrNameLst>
                                          <p:attrName>style.visibility</p:attrName>
                                        </p:attrNameLst>
                                      </p:cBhvr>
                                      <p:to>
                                        <p:strVal val="visible"/>
                                      </p:to>
                                    </p:set>
                                    <p:animScale>
                                      <p:cBhvr>
                                        <p:cTn id="49" dur="1000" decel="50000" fill="hold">
                                          <p:stCondLst>
                                            <p:cond delay="0"/>
                                          </p:stCondLst>
                                        </p:cTn>
                                        <p:tgtEl>
                                          <p:spTgt spid="6">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6">
                                            <p:txEl>
                                              <p:pRg st="7" end="7"/>
                                            </p:txEl>
                                          </p:spTgt>
                                        </p:tgtEl>
                                        <p:attrNameLst>
                                          <p:attrName>ppt_x</p:attrName>
                                          <p:attrName>ppt_y</p:attrName>
                                        </p:attrNameLst>
                                      </p:cBhvr>
                                    </p:animMotion>
                                    <p:animEffect transition="in" filter="fade">
                                      <p:cBhvr>
                                        <p:cTn id="51" dur="1000"/>
                                        <p:tgtEl>
                                          <p:spTgt spid="6">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2" presetClass="entr" presetSubtype="0" fill="hold" nodeType="clickEffect">
                                  <p:stCondLst>
                                    <p:cond delay="0"/>
                                  </p:stCondLst>
                                  <p:childTnLst>
                                    <p:set>
                                      <p:cBhvr>
                                        <p:cTn id="55" dur="1" fill="hold">
                                          <p:stCondLst>
                                            <p:cond delay="0"/>
                                          </p:stCondLst>
                                        </p:cTn>
                                        <p:tgtEl>
                                          <p:spTgt spid="6">
                                            <p:txEl>
                                              <p:pRg st="8" end="8"/>
                                            </p:txEl>
                                          </p:spTgt>
                                        </p:tgtEl>
                                        <p:attrNameLst>
                                          <p:attrName>style.visibility</p:attrName>
                                        </p:attrNameLst>
                                      </p:cBhvr>
                                      <p:to>
                                        <p:strVal val="visible"/>
                                      </p:to>
                                    </p:set>
                                    <p:animScale>
                                      <p:cBhvr>
                                        <p:cTn id="56" dur="1000" decel="50000" fill="hold">
                                          <p:stCondLst>
                                            <p:cond delay="0"/>
                                          </p:stCondLst>
                                        </p:cTn>
                                        <p:tgtEl>
                                          <p:spTgt spid="6">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6">
                                            <p:txEl>
                                              <p:pRg st="8" end="8"/>
                                            </p:txEl>
                                          </p:spTgt>
                                        </p:tgtEl>
                                        <p:attrNameLst>
                                          <p:attrName>ppt_x</p:attrName>
                                          <p:attrName>ppt_y</p:attrName>
                                        </p:attrNameLst>
                                      </p:cBhvr>
                                    </p:animMotion>
                                    <p:animEffect transition="in" filter="fade">
                                      <p:cBhvr>
                                        <p:cTn id="58" dur="1000"/>
                                        <p:tgtEl>
                                          <p:spTgt spid="6">
                                            <p:txEl>
                                              <p:pRg st="8" end="8"/>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2" presetClass="entr" presetSubtype="0" fill="hold" nodeType="clickEffect">
                                  <p:stCondLst>
                                    <p:cond delay="0"/>
                                  </p:stCondLst>
                                  <p:childTnLst>
                                    <p:set>
                                      <p:cBhvr>
                                        <p:cTn id="62" dur="1" fill="hold">
                                          <p:stCondLst>
                                            <p:cond delay="0"/>
                                          </p:stCondLst>
                                        </p:cTn>
                                        <p:tgtEl>
                                          <p:spTgt spid="6">
                                            <p:txEl>
                                              <p:pRg st="9" end="9"/>
                                            </p:txEl>
                                          </p:spTgt>
                                        </p:tgtEl>
                                        <p:attrNameLst>
                                          <p:attrName>style.visibility</p:attrName>
                                        </p:attrNameLst>
                                      </p:cBhvr>
                                      <p:to>
                                        <p:strVal val="visible"/>
                                      </p:to>
                                    </p:set>
                                    <p:animScale>
                                      <p:cBhvr>
                                        <p:cTn id="63" dur="1000" decel="50000" fill="hold">
                                          <p:stCondLst>
                                            <p:cond delay="0"/>
                                          </p:stCondLst>
                                        </p:cTn>
                                        <p:tgtEl>
                                          <p:spTgt spid="6">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1000" decel="50000" fill="hold">
                                          <p:stCondLst>
                                            <p:cond delay="0"/>
                                          </p:stCondLst>
                                        </p:cTn>
                                        <p:tgtEl>
                                          <p:spTgt spid="6">
                                            <p:txEl>
                                              <p:pRg st="9" end="9"/>
                                            </p:txEl>
                                          </p:spTgt>
                                        </p:tgtEl>
                                        <p:attrNameLst>
                                          <p:attrName>ppt_x</p:attrName>
                                          <p:attrName>ppt_y</p:attrName>
                                        </p:attrNameLst>
                                      </p:cBhvr>
                                    </p:animMotion>
                                    <p:animEffect transition="in" filter="fade">
                                      <p:cBhvr>
                                        <p:cTn id="65" dur="10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214290"/>
            <a:ext cx="9144000" cy="7663636"/>
          </a:xfrm>
          <a:prstGeom prst="rect">
            <a:avLst/>
          </a:prstGeom>
          <a:noFill/>
        </p:spPr>
        <p:txBody>
          <a:bodyPr wrap="square" rtlCol="0">
            <a:spAutoFit/>
          </a:bodyPr>
          <a:lstStyle/>
          <a:p>
            <a:pPr algn="ctr"/>
            <a:r>
              <a:rPr lang="fr-FR" sz="4000" b="1" dirty="0" smtClean="0">
                <a:solidFill>
                  <a:srgbClr val="FF0000"/>
                </a:solidFill>
                <a:latin typeface="Script MT Bold" pitchFamily="66" charset="0"/>
              </a:rPr>
              <a:t>La communication : </a:t>
            </a:r>
          </a:p>
          <a:p>
            <a:pPr algn="ctr"/>
            <a:r>
              <a:rPr lang="fr-FR" sz="2400" b="1" dirty="0" smtClean="0">
                <a:solidFill>
                  <a:srgbClr val="FFC000"/>
                </a:solidFill>
                <a:latin typeface="Script MT Bold" pitchFamily="66" charset="0"/>
              </a:rPr>
              <a:t>Utilisation des nouveaux outils de communication</a:t>
            </a:r>
          </a:p>
          <a:p>
            <a:pPr algn="ctr"/>
            <a:endParaRPr lang="fr-FR" sz="2400" b="1" dirty="0" smtClean="0">
              <a:latin typeface="Script MT Bold" pitchFamily="66" charset="0"/>
            </a:endParaRPr>
          </a:p>
          <a:p>
            <a:pPr algn="ctr"/>
            <a:r>
              <a:rPr lang="fr-FR" sz="2400" b="1" dirty="0" smtClean="0">
                <a:latin typeface="Script MT Bold" pitchFamily="66" charset="0"/>
              </a:rPr>
              <a:t>Flash code sur l’affiche</a:t>
            </a: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r>
              <a:rPr lang="fr-FR" sz="2400" b="1" dirty="0" smtClean="0">
                <a:latin typeface="Script MT Bold" pitchFamily="66" charset="0"/>
              </a:rPr>
              <a:t>Donne accès via votre Smartphone à toutes les informations sur les commerçants et artisans participants à l’opération</a:t>
            </a:r>
          </a:p>
          <a:p>
            <a:pPr algn="ctr"/>
            <a:endParaRPr lang="fr-FR" sz="2400" b="1" dirty="0" smtClean="0">
              <a:latin typeface="Script MT Bold" pitchFamily="66" charset="0"/>
            </a:endParaRPr>
          </a:p>
          <a:p>
            <a:pPr algn="ctr"/>
            <a:r>
              <a:rPr lang="fr-FR" sz="2400" b="1" dirty="0" smtClean="0">
                <a:solidFill>
                  <a:srgbClr val="FFFF00"/>
                </a:solidFill>
                <a:latin typeface="Script MT Bold" pitchFamily="66" charset="0"/>
              </a:rPr>
              <a:t>Le site Internet Commerce en Fête pour promouvoir les participants</a:t>
            </a:r>
          </a:p>
          <a:p>
            <a:pPr algn="ctr"/>
            <a:r>
              <a:rPr lang="fr-FR" sz="2400" b="1" dirty="0" smtClean="0">
                <a:solidFill>
                  <a:srgbClr val="FFFF00"/>
                </a:solidFill>
                <a:latin typeface="Script MT Bold" pitchFamily="66" charset="0"/>
                <a:hlinkClick r:id="rId2"/>
              </a:rPr>
              <a:t>www.commerce-paysarles.com</a:t>
            </a:r>
            <a:endParaRPr lang="fr-FR" sz="2400" b="1" dirty="0" smtClean="0">
              <a:solidFill>
                <a:srgbClr val="FFFF00"/>
              </a:solidFill>
              <a:latin typeface="Script MT Bold" pitchFamily="66" charset="0"/>
            </a:endParaRPr>
          </a:p>
          <a:p>
            <a:pPr algn="ctr"/>
            <a:r>
              <a:rPr lang="fr-FR" sz="2400" b="1" dirty="0" smtClean="0">
                <a:solidFill>
                  <a:srgbClr val="FFFF00"/>
                </a:solidFill>
                <a:latin typeface="Script MT Bold" pitchFamily="66" charset="0"/>
              </a:rPr>
              <a:t>Liste des commerçants participants - Annonce des évènements - Témoignages des clients sur leurs commerçants (Bonnes adresses etc.)</a:t>
            </a:r>
          </a:p>
          <a:p>
            <a:pPr algn="ctr"/>
            <a:r>
              <a:rPr lang="fr-FR" sz="2400" b="1" dirty="0" smtClean="0">
                <a:solidFill>
                  <a:srgbClr val="FFFF00"/>
                </a:solidFill>
                <a:latin typeface="Script MT Bold" pitchFamily="66" charset="0"/>
              </a:rPr>
              <a:t>Tirage au sort permettant de gagner des chèques cadeaux à dépenser chez les commerçants participants.</a:t>
            </a:r>
          </a:p>
          <a:p>
            <a:pPr algn="ctr"/>
            <a:endParaRPr lang="fr-FR" sz="2400" b="1" dirty="0" smtClean="0">
              <a:latin typeface="Script MT Bold" pitchFamily="66" charset="0"/>
            </a:endParaRPr>
          </a:p>
          <a:p>
            <a:pPr algn="ctr"/>
            <a:r>
              <a:rPr lang="fr-FR" sz="2400" b="1" dirty="0" smtClean="0">
                <a:solidFill>
                  <a:srgbClr val="00B0F0"/>
                </a:solidFill>
                <a:latin typeface="Script MT Bold" pitchFamily="66" charset="0"/>
              </a:rPr>
              <a:t>Jeu concours en boutique (Tickets à remplir par le client)</a:t>
            </a: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p:txBody>
      </p:sp>
      <p:pic>
        <p:nvPicPr>
          <p:cNvPr id="6" name="Image 5" descr="COMMERCE-EN-FETE0001.JPG"/>
          <p:cNvPicPr>
            <a:picLocks noChangeAspect="1"/>
          </p:cNvPicPr>
          <p:nvPr/>
        </p:nvPicPr>
        <p:blipFill>
          <a:blip r:embed="rId3" cstate="print"/>
          <a:stretch>
            <a:fillRect/>
          </a:stretch>
        </p:blipFill>
        <p:spPr>
          <a:xfrm>
            <a:off x="285720" y="214290"/>
            <a:ext cx="785818" cy="111885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Image 4" descr="téléchargement.jpg"/>
          <p:cNvPicPr>
            <a:picLocks noChangeAspect="1"/>
          </p:cNvPicPr>
          <p:nvPr/>
        </p:nvPicPr>
        <p:blipFill>
          <a:blip r:embed="rId4"/>
          <a:stretch>
            <a:fillRect/>
          </a:stretch>
        </p:blipFill>
        <p:spPr>
          <a:xfrm>
            <a:off x="6429388" y="1142984"/>
            <a:ext cx="1500198" cy="1500198"/>
          </a:xfrm>
          <a:prstGeom prst="ellipse">
            <a:avLst/>
          </a:prstGeom>
          <a:ln>
            <a:noFill/>
          </a:ln>
          <a:effectLst>
            <a:softEdge rad="11250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Scale>
                                      <p:cBhvr>
                                        <p:cTn id="7" dur="1000" decel="50000" fill="hold">
                                          <p:stCondLst>
                                            <p:cond delay="0"/>
                                          </p:stCondLst>
                                        </p:cTn>
                                        <p:tgtEl>
                                          <p:spTgt spid="2">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xEl>
                                              <p:pRg st="1" end="1"/>
                                            </p:txEl>
                                          </p:spTgt>
                                        </p:tgtEl>
                                        <p:attrNameLst>
                                          <p:attrName>ppt_x</p:attrName>
                                          <p:attrName>ppt_y</p:attrName>
                                        </p:attrNameLst>
                                      </p:cBhvr>
                                    </p:animMotion>
                                    <p:animEffect transition="in" filter="fade">
                                      <p:cBhvr>
                                        <p:cTn id="9" dur="1000"/>
                                        <p:tgtEl>
                                          <p:spTgt spid="2">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2">
                                            <p:txEl>
                                              <p:pRg st="3" end="3"/>
                                            </p:txEl>
                                          </p:spTgt>
                                        </p:tgtEl>
                                        <p:attrNameLst>
                                          <p:attrName>style.visibility</p:attrName>
                                        </p:attrNameLst>
                                      </p:cBhvr>
                                      <p:to>
                                        <p:strVal val="visible"/>
                                      </p:to>
                                    </p:set>
                                    <p:animScale>
                                      <p:cBhvr>
                                        <p:cTn id="14" dur="1000" decel="50000" fill="hold">
                                          <p:stCondLst>
                                            <p:cond delay="0"/>
                                          </p:stCondLst>
                                        </p:cTn>
                                        <p:tgtEl>
                                          <p:spTgt spid="2">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2">
                                            <p:txEl>
                                              <p:pRg st="3" end="3"/>
                                            </p:txEl>
                                          </p:spTgt>
                                        </p:tgtEl>
                                        <p:attrNameLst>
                                          <p:attrName>ppt_x</p:attrName>
                                          <p:attrName>ppt_y</p:attrName>
                                        </p:attrNameLst>
                                      </p:cBhvr>
                                    </p:animMotion>
                                    <p:animEffect transition="in" filter="fade">
                                      <p:cBhvr>
                                        <p:cTn id="16" dur="1000"/>
                                        <p:tgtEl>
                                          <p:spTgt spid="2">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Scale>
                                      <p:cBhvr>
                                        <p:cTn id="21"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5"/>
                                        </p:tgtEl>
                                        <p:attrNameLst>
                                          <p:attrName>ppt_x</p:attrName>
                                          <p:attrName>ppt_y</p:attrName>
                                        </p:attrNameLst>
                                      </p:cBhvr>
                                    </p:animMotion>
                                    <p:animEffect transition="in" filter="fade">
                                      <p:cBhvr>
                                        <p:cTn id="23" dur="10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2">
                                            <p:txEl>
                                              <p:pRg st="6" end="6"/>
                                            </p:txEl>
                                          </p:spTgt>
                                        </p:tgtEl>
                                        <p:attrNameLst>
                                          <p:attrName>style.visibility</p:attrName>
                                        </p:attrNameLst>
                                      </p:cBhvr>
                                      <p:to>
                                        <p:strVal val="visible"/>
                                      </p:to>
                                    </p:set>
                                    <p:animScale>
                                      <p:cBhvr>
                                        <p:cTn id="28" dur="1000" decel="50000" fill="hold">
                                          <p:stCondLst>
                                            <p:cond delay="0"/>
                                          </p:stCondLst>
                                        </p:cTn>
                                        <p:tgtEl>
                                          <p:spTgt spid="2">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2">
                                            <p:txEl>
                                              <p:pRg st="6" end="6"/>
                                            </p:txEl>
                                          </p:spTgt>
                                        </p:tgtEl>
                                        <p:attrNameLst>
                                          <p:attrName>ppt_x</p:attrName>
                                          <p:attrName>ppt_y</p:attrName>
                                        </p:attrNameLst>
                                      </p:cBhvr>
                                    </p:animMotion>
                                    <p:animEffect transition="in" filter="fade">
                                      <p:cBhvr>
                                        <p:cTn id="30" dur="1000"/>
                                        <p:tgtEl>
                                          <p:spTgt spid="2">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2">
                                            <p:txEl>
                                              <p:pRg st="8" end="8"/>
                                            </p:txEl>
                                          </p:spTgt>
                                        </p:tgtEl>
                                        <p:attrNameLst>
                                          <p:attrName>style.visibility</p:attrName>
                                        </p:attrNameLst>
                                      </p:cBhvr>
                                      <p:to>
                                        <p:strVal val="visible"/>
                                      </p:to>
                                    </p:set>
                                    <p:animScale>
                                      <p:cBhvr>
                                        <p:cTn id="35" dur="1000" decel="50000" fill="hold">
                                          <p:stCondLst>
                                            <p:cond delay="0"/>
                                          </p:stCondLst>
                                        </p:cTn>
                                        <p:tgtEl>
                                          <p:spTgt spid="2">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2">
                                            <p:txEl>
                                              <p:pRg st="8" end="8"/>
                                            </p:txEl>
                                          </p:spTgt>
                                        </p:tgtEl>
                                        <p:attrNameLst>
                                          <p:attrName>ppt_x</p:attrName>
                                          <p:attrName>ppt_y</p:attrName>
                                        </p:attrNameLst>
                                      </p:cBhvr>
                                    </p:animMotion>
                                    <p:animEffect transition="in" filter="fade">
                                      <p:cBhvr>
                                        <p:cTn id="37" dur="1000"/>
                                        <p:tgtEl>
                                          <p:spTgt spid="2">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2">
                                            <p:txEl>
                                              <p:pRg st="9" end="9"/>
                                            </p:txEl>
                                          </p:spTgt>
                                        </p:tgtEl>
                                        <p:attrNameLst>
                                          <p:attrName>style.visibility</p:attrName>
                                        </p:attrNameLst>
                                      </p:cBhvr>
                                      <p:to>
                                        <p:strVal val="visible"/>
                                      </p:to>
                                    </p:set>
                                    <p:animScale>
                                      <p:cBhvr>
                                        <p:cTn id="42" dur="1000" decel="50000" fill="hold">
                                          <p:stCondLst>
                                            <p:cond delay="0"/>
                                          </p:stCondLst>
                                        </p:cTn>
                                        <p:tgtEl>
                                          <p:spTgt spid="2">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2">
                                            <p:txEl>
                                              <p:pRg st="9" end="9"/>
                                            </p:txEl>
                                          </p:spTgt>
                                        </p:tgtEl>
                                        <p:attrNameLst>
                                          <p:attrName>ppt_x</p:attrName>
                                          <p:attrName>ppt_y</p:attrName>
                                        </p:attrNameLst>
                                      </p:cBhvr>
                                    </p:animMotion>
                                    <p:animEffect transition="in" filter="fade">
                                      <p:cBhvr>
                                        <p:cTn id="44" dur="1000"/>
                                        <p:tgtEl>
                                          <p:spTgt spid="2">
                                            <p:txEl>
                                              <p:pRg st="9" end="9"/>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2">
                                            <p:txEl>
                                              <p:pRg st="10" end="10"/>
                                            </p:txEl>
                                          </p:spTgt>
                                        </p:tgtEl>
                                        <p:attrNameLst>
                                          <p:attrName>style.visibility</p:attrName>
                                        </p:attrNameLst>
                                      </p:cBhvr>
                                      <p:to>
                                        <p:strVal val="visible"/>
                                      </p:to>
                                    </p:set>
                                    <p:animScale>
                                      <p:cBhvr>
                                        <p:cTn id="49" dur="1000" decel="50000" fill="hold">
                                          <p:stCondLst>
                                            <p:cond delay="0"/>
                                          </p:stCondLst>
                                        </p:cTn>
                                        <p:tgtEl>
                                          <p:spTgt spid="2">
                                            <p:txEl>
                                              <p:pRg st="10" end="1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2">
                                            <p:txEl>
                                              <p:pRg st="10" end="10"/>
                                            </p:txEl>
                                          </p:spTgt>
                                        </p:tgtEl>
                                        <p:attrNameLst>
                                          <p:attrName>ppt_x</p:attrName>
                                          <p:attrName>ppt_y</p:attrName>
                                        </p:attrNameLst>
                                      </p:cBhvr>
                                    </p:animMotion>
                                    <p:animEffect transition="in" filter="fade">
                                      <p:cBhvr>
                                        <p:cTn id="51" dur="1000"/>
                                        <p:tgtEl>
                                          <p:spTgt spid="2">
                                            <p:txEl>
                                              <p:pRg st="10" end="10"/>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2" presetClass="entr" presetSubtype="0" fill="hold" nodeType="clickEffect">
                                  <p:stCondLst>
                                    <p:cond delay="0"/>
                                  </p:stCondLst>
                                  <p:childTnLst>
                                    <p:set>
                                      <p:cBhvr>
                                        <p:cTn id="55" dur="1" fill="hold">
                                          <p:stCondLst>
                                            <p:cond delay="0"/>
                                          </p:stCondLst>
                                        </p:cTn>
                                        <p:tgtEl>
                                          <p:spTgt spid="2">
                                            <p:txEl>
                                              <p:pRg st="11" end="11"/>
                                            </p:txEl>
                                          </p:spTgt>
                                        </p:tgtEl>
                                        <p:attrNameLst>
                                          <p:attrName>style.visibility</p:attrName>
                                        </p:attrNameLst>
                                      </p:cBhvr>
                                      <p:to>
                                        <p:strVal val="visible"/>
                                      </p:to>
                                    </p:set>
                                    <p:animScale>
                                      <p:cBhvr>
                                        <p:cTn id="56" dur="1000" decel="50000" fill="hold">
                                          <p:stCondLst>
                                            <p:cond delay="0"/>
                                          </p:stCondLst>
                                        </p:cTn>
                                        <p:tgtEl>
                                          <p:spTgt spid="2">
                                            <p:txEl>
                                              <p:pRg st="11" end="1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2">
                                            <p:txEl>
                                              <p:pRg st="11" end="11"/>
                                            </p:txEl>
                                          </p:spTgt>
                                        </p:tgtEl>
                                        <p:attrNameLst>
                                          <p:attrName>ppt_x</p:attrName>
                                          <p:attrName>ppt_y</p:attrName>
                                        </p:attrNameLst>
                                      </p:cBhvr>
                                    </p:animMotion>
                                    <p:animEffect transition="in" filter="fade">
                                      <p:cBhvr>
                                        <p:cTn id="58" dur="1000"/>
                                        <p:tgtEl>
                                          <p:spTgt spid="2">
                                            <p:txEl>
                                              <p:pRg st="11" end="11"/>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2" presetClass="entr" presetSubtype="0" fill="hold" nodeType="clickEffect">
                                  <p:stCondLst>
                                    <p:cond delay="0"/>
                                  </p:stCondLst>
                                  <p:childTnLst>
                                    <p:set>
                                      <p:cBhvr>
                                        <p:cTn id="62" dur="1" fill="hold">
                                          <p:stCondLst>
                                            <p:cond delay="0"/>
                                          </p:stCondLst>
                                        </p:cTn>
                                        <p:tgtEl>
                                          <p:spTgt spid="2">
                                            <p:txEl>
                                              <p:pRg st="13" end="13"/>
                                            </p:txEl>
                                          </p:spTgt>
                                        </p:tgtEl>
                                        <p:attrNameLst>
                                          <p:attrName>style.visibility</p:attrName>
                                        </p:attrNameLst>
                                      </p:cBhvr>
                                      <p:to>
                                        <p:strVal val="visible"/>
                                      </p:to>
                                    </p:set>
                                    <p:animScale>
                                      <p:cBhvr>
                                        <p:cTn id="63" dur="1000" decel="50000" fill="hold">
                                          <p:stCondLst>
                                            <p:cond delay="0"/>
                                          </p:stCondLst>
                                        </p:cTn>
                                        <p:tgtEl>
                                          <p:spTgt spid="2">
                                            <p:txEl>
                                              <p:pRg st="13" end="1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1000" decel="50000" fill="hold">
                                          <p:stCondLst>
                                            <p:cond delay="0"/>
                                          </p:stCondLst>
                                        </p:cTn>
                                        <p:tgtEl>
                                          <p:spTgt spid="2">
                                            <p:txEl>
                                              <p:pRg st="13" end="13"/>
                                            </p:txEl>
                                          </p:spTgt>
                                        </p:tgtEl>
                                        <p:attrNameLst>
                                          <p:attrName>ppt_x</p:attrName>
                                          <p:attrName>ppt_y</p:attrName>
                                        </p:attrNameLst>
                                      </p:cBhvr>
                                    </p:animMotion>
                                    <p:animEffect transition="in" filter="fade">
                                      <p:cBhvr>
                                        <p:cTn id="65" dur="1000"/>
                                        <p:tgtEl>
                                          <p:spTgt spid="2">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214290"/>
            <a:ext cx="9144000" cy="4770537"/>
          </a:xfrm>
          <a:prstGeom prst="rect">
            <a:avLst/>
          </a:prstGeom>
          <a:noFill/>
        </p:spPr>
        <p:txBody>
          <a:bodyPr wrap="square" rtlCol="0">
            <a:spAutoFit/>
          </a:bodyPr>
          <a:lstStyle/>
          <a:p>
            <a:pPr algn="ctr"/>
            <a:r>
              <a:rPr lang="fr-FR" sz="4000" b="1" dirty="0" smtClean="0">
                <a:solidFill>
                  <a:srgbClr val="FF0000"/>
                </a:solidFill>
                <a:latin typeface="Script MT Bold" pitchFamily="66" charset="0"/>
              </a:rPr>
              <a:t>La communication: </a:t>
            </a:r>
          </a:p>
          <a:p>
            <a:pPr algn="ctr"/>
            <a:endParaRPr lang="fr-FR" sz="3600" b="1" dirty="0" smtClean="0">
              <a:solidFill>
                <a:srgbClr val="FF0000"/>
              </a:solidFill>
              <a:latin typeface="Script MT Bold" pitchFamily="66" charset="0"/>
            </a:endParaRPr>
          </a:p>
          <a:p>
            <a:pPr algn="ctr"/>
            <a:r>
              <a:rPr lang="fr-FR" sz="3600" b="1" dirty="0" smtClean="0">
                <a:solidFill>
                  <a:srgbClr val="FFFF00"/>
                </a:solidFill>
                <a:latin typeface="Script MT Bold" pitchFamily="66" charset="0"/>
              </a:rPr>
              <a:t>Les Médias</a:t>
            </a:r>
          </a:p>
          <a:p>
            <a:pPr algn="ctr"/>
            <a:endParaRPr lang="fr-FR" sz="3600" b="1" dirty="0" smtClean="0">
              <a:solidFill>
                <a:srgbClr val="FFFF00"/>
              </a:solidFill>
              <a:latin typeface="Script MT Bold" pitchFamily="66" charset="0"/>
            </a:endParaRPr>
          </a:p>
          <a:p>
            <a:pPr algn="ctr"/>
            <a:endParaRPr lang="fr-FR" sz="3600" b="1" dirty="0" smtClean="0">
              <a:solidFill>
                <a:srgbClr val="FFFF00"/>
              </a:solidFill>
              <a:latin typeface="Script MT Bold" pitchFamily="66" charset="0"/>
            </a:endParaRPr>
          </a:p>
          <a:p>
            <a:pPr algn="ctr"/>
            <a:endParaRPr lang="fr-FR" sz="2400" b="1" dirty="0" smtClean="0">
              <a:latin typeface="Script MT Bold" pitchFamily="66" charset="0"/>
            </a:endParaRPr>
          </a:p>
          <a:p>
            <a:pPr algn="ctr"/>
            <a:endParaRPr lang="fr-FR" sz="2400" b="1" dirty="0" smtClean="0">
              <a:solidFill>
                <a:srgbClr val="00B0F0"/>
              </a:solidFill>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p:txBody>
      </p:sp>
      <p:pic>
        <p:nvPicPr>
          <p:cNvPr id="6" name="Image 5" descr="COMMERCE-EN-FETE0001.JPG"/>
          <p:cNvPicPr>
            <a:picLocks noChangeAspect="1"/>
          </p:cNvPicPr>
          <p:nvPr/>
        </p:nvPicPr>
        <p:blipFill>
          <a:blip r:embed="rId2" cstate="print"/>
          <a:stretch>
            <a:fillRect/>
          </a:stretch>
        </p:blipFill>
        <p:spPr>
          <a:xfrm>
            <a:off x="285720" y="214290"/>
            <a:ext cx="785818" cy="111885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8" name="Image 7" descr="image (1).jpg"/>
          <p:cNvPicPr>
            <a:picLocks noChangeAspect="1"/>
          </p:cNvPicPr>
          <p:nvPr/>
        </p:nvPicPr>
        <p:blipFill>
          <a:blip r:embed="rId3"/>
          <a:stretch>
            <a:fillRect/>
          </a:stretch>
        </p:blipFill>
        <p:spPr>
          <a:xfrm>
            <a:off x="3286116" y="0"/>
            <a:ext cx="4071966" cy="61079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Image 8" descr="image.jpg"/>
          <p:cNvPicPr>
            <a:picLocks noChangeAspect="1"/>
          </p:cNvPicPr>
          <p:nvPr/>
        </p:nvPicPr>
        <p:blipFill>
          <a:blip r:embed="rId4"/>
          <a:stretch>
            <a:fillRect/>
          </a:stretch>
        </p:blipFill>
        <p:spPr>
          <a:xfrm>
            <a:off x="0" y="1285860"/>
            <a:ext cx="9144000" cy="5143500"/>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Scale>
                                      <p:cBhvr>
                                        <p:cTn id="7" dur="1000" decel="50000" fill="hold">
                                          <p:stCondLst>
                                            <p:cond delay="0"/>
                                          </p:stCondLst>
                                        </p:cTn>
                                        <p:tgtEl>
                                          <p:spTgt spid="2">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xEl>
                                              <p:pRg st="2" end="2"/>
                                            </p:txEl>
                                          </p:spTgt>
                                        </p:tgtEl>
                                        <p:attrNameLst>
                                          <p:attrName>ppt_x</p:attrName>
                                          <p:attrName>ppt_y</p:attrName>
                                        </p:attrNameLst>
                                      </p:cBhvr>
                                    </p:animMotion>
                                    <p:animEffect transition="in" filter="fade">
                                      <p:cBhvr>
                                        <p:cTn id="9" dur="1000"/>
                                        <p:tgtEl>
                                          <p:spTgt spid="2">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Scale>
                                      <p:cBhvr>
                                        <p:cTn id="14"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8"/>
                                        </p:tgtEl>
                                        <p:attrNameLst>
                                          <p:attrName>ppt_x</p:attrName>
                                          <p:attrName>ppt_y</p:attrName>
                                        </p:attrNameLst>
                                      </p:cBhvr>
                                    </p:animMotion>
                                    <p:animEffect transition="in" filter="fade">
                                      <p:cBhvr>
                                        <p:cTn id="16" dur="1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7" presetClass="entr" presetSubtype="4"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5000" fill="hold"/>
                                        <p:tgtEl>
                                          <p:spTgt spid="9"/>
                                        </p:tgtEl>
                                        <p:attrNameLst>
                                          <p:attrName>ppt_x</p:attrName>
                                        </p:attrNameLst>
                                      </p:cBhvr>
                                      <p:tavLst>
                                        <p:tav tm="0">
                                          <p:val>
                                            <p:strVal val="#ppt_x"/>
                                          </p:val>
                                        </p:tav>
                                        <p:tav tm="100000">
                                          <p:val>
                                            <p:strVal val="#ppt_x"/>
                                          </p:val>
                                        </p:tav>
                                      </p:tavLst>
                                    </p:anim>
                                    <p:anim calcmode="lin" valueType="num">
                                      <p:cBhvr additive="base">
                                        <p:cTn id="22" dur="5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214290"/>
            <a:ext cx="9144000" cy="7848302"/>
          </a:xfrm>
          <a:prstGeom prst="rect">
            <a:avLst/>
          </a:prstGeom>
          <a:noFill/>
        </p:spPr>
        <p:txBody>
          <a:bodyPr wrap="square" rtlCol="0">
            <a:spAutoFit/>
          </a:bodyPr>
          <a:lstStyle/>
          <a:p>
            <a:pPr algn="ctr"/>
            <a:r>
              <a:rPr lang="fr-FR" sz="4000" b="1" dirty="0" smtClean="0">
                <a:solidFill>
                  <a:srgbClr val="FF0000"/>
                </a:solidFill>
                <a:latin typeface="Script MT Bold" pitchFamily="66" charset="0"/>
              </a:rPr>
              <a:t>La communication : </a:t>
            </a:r>
          </a:p>
          <a:p>
            <a:pPr algn="ctr"/>
            <a:endParaRPr lang="fr-FR" sz="2400" b="1" dirty="0" smtClean="0">
              <a:solidFill>
                <a:srgbClr val="FFC000"/>
              </a:solidFill>
              <a:latin typeface="Script MT Bold" pitchFamily="66" charset="0"/>
            </a:endParaRPr>
          </a:p>
          <a:p>
            <a:pPr algn="ctr"/>
            <a:r>
              <a:rPr lang="fr-FR" sz="4800" b="1" dirty="0" smtClean="0">
                <a:solidFill>
                  <a:srgbClr val="FFFF00"/>
                </a:solidFill>
                <a:latin typeface="Script MT Bold" pitchFamily="66" charset="0"/>
              </a:rPr>
              <a:t>La radio</a:t>
            </a:r>
          </a:p>
          <a:p>
            <a:pPr algn="ctr"/>
            <a:endParaRPr lang="fr-FR" sz="2400" b="1" dirty="0" smtClean="0">
              <a:solidFill>
                <a:srgbClr val="FFFF00"/>
              </a:solidFill>
              <a:latin typeface="Script MT Bold" pitchFamily="66" charset="0"/>
            </a:endParaRPr>
          </a:p>
          <a:p>
            <a:pPr algn="ctr"/>
            <a:r>
              <a:rPr lang="fr-FR" sz="3200" b="1" dirty="0" smtClean="0">
                <a:solidFill>
                  <a:srgbClr val="FFFF00"/>
                </a:solidFill>
                <a:latin typeface="Script MT Bold" pitchFamily="66" charset="0"/>
              </a:rPr>
              <a:t>Soleil FM</a:t>
            </a:r>
          </a:p>
          <a:p>
            <a:pPr algn="ctr"/>
            <a:endParaRPr lang="fr-FR" sz="3200" b="1" dirty="0" smtClean="0">
              <a:latin typeface="Script MT Bold" pitchFamily="66" charset="0"/>
            </a:endParaRPr>
          </a:p>
          <a:p>
            <a:pPr algn="ctr"/>
            <a:r>
              <a:rPr lang="fr-FR" sz="3200" b="1" dirty="0" smtClean="0">
                <a:latin typeface="Script MT Bold" pitchFamily="66" charset="0"/>
              </a:rPr>
              <a:t>Lancement de l’opération à St Rémy de Provence</a:t>
            </a:r>
          </a:p>
          <a:p>
            <a:pPr algn="ctr"/>
            <a:r>
              <a:rPr lang="fr-FR" sz="3200" b="1" dirty="0" smtClean="0">
                <a:latin typeface="Script MT Bold" pitchFamily="66" charset="0"/>
              </a:rPr>
              <a:t>Presse – Elus – Partenaires - Associations</a:t>
            </a:r>
          </a:p>
          <a:p>
            <a:pPr algn="ctr"/>
            <a:endParaRPr lang="fr-FR" sz="3200" b="1" dirty="0" smtClean="0">
              <a:latin typeface="Script MT Bold" pitchFamily="66" charset="0"/>
            </a:endParaRPr>
          </a:p>
          <a:p>
            <a:pPr algn="ctr"/>
            <a:r>
              <a:rPr lang="fr-FR" sz="3600" b="1" dirty="0" smtClean="0">
                <a:solidFill>
                  <a:srgbClr val="FFFF00"/>
                </a:solidFill>
                <a:latin typeface="Script MT Bold" pitchFamily="66" charset="0"/>
              </a:rPr>
              <a:t>En direct !</a:t>
            </a:r>
          </a:p>
          <a:p>
            <a:pPr algn="ctr"/>
            <a:r>
              <a:rPr lang="fr-FR" sz="2400" b="1" dirty="0" smtClean="0">
                <a:latin typeface="Script MT Bold" pitchFamily="66" charset="0"/>
              </a:rPr>
              <a:t>Annonce de l’opération, des partenaires, des animations</a:t>
            </a:r>
          </a:p>
          <a:p>
            <a:pPr algn="ctr"/>
            <a:r>
              <a:rPr lang="fr-FR" sz="2400" b="1" dirty="0" smtClean="0">
                <a:latin typeface="Script MT Bold" pitchFamily="66" charset="0"/>
              </a:rPr>
              <a:t>Mise en valeur du commerce de proximité</a:t>
            </a:r>
          </a:p>
          <a:p>
            <a:pPr algn="ctr"/>
            <a:endParaRPr lang="fr-FR" sz="2400" b="1" dirty="0" smtClean="0">
              <a:latin typeface="Script MT Bold" pitchFamily="66" charset="0"/>
            </a:endParaRPr>
          </a:p>
          <a:p>
            <a:pPr algn="ctr"/>
            <a:r>
              <a:rPr lang="fr-FR" sz="2800" b="1" dirty="0" smtClean="0">
                <a:solidFill>
                  <a:srgbClr val="FFFF00"/>
                </a:solidFill>
                <a:latin typeface="Script MT Bold" pitchFamily="66" charset="0"/>
              </a:rPr>
              <a:t>Prise de parole de l’</a:t>
            </a:r>
            <a:r>
              <a:rPr lang="fr-FR" sz="2800" b="1" dirty="0" err="1" smtClean="0">
                <a:solidFill>
                  <a:srgbClr val="FFFF00"/>
                </a:solidFill>
                <a:latin typeface="Script MT Bold" pitchFamily="66" charset="0"/>
              </a:rPr>
              <a:t>a.c.a.t</a:t>
            </a:r>
            <a:r>
              <a:rPr lang="fr-FR" sz="2800" b="1" dirty="0" smtClean="0">
                <a:solidFill>
                  <a:srgbClr val="FFFF00"/>
                </a:solidFill>
                <a:latin typeface="Script MT Bold" pitchFamily="66" charset="0"/>
              </a:rPr>
              <a:t>. annonce des animations…</a:t>
            </a: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p:txBody>
      </p:sp>
      <p:pic>
        <p:nvPicPr>
          <p:cNvPr id="6" name="Image 5" descr="COMMERCE-EN-FETE0001.JPG"/>
          <p:cNvPicPr>
            <a:picLocks noChangeAspect="1"/>
          </p:cNvPicPr>
          <p:nvPr/>
        </p:nvPicPr>
        <p:blipFill>
          <a:blip r:embed="rId2" cstate="print"/>
          <a:stretch>
            <a:fillRect/>
          </a:stretch>
        </p:blipFill>
        <p:spPr>
          <a:xfrm>
            <a:off x="285720" y="214290"/>
            <a:ext cx="785818" cy="111885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7" name="Image 6" descr="images.jpg"/>
          <p:cNvPicPr>
            <a:picLocks noChangeAspect="1"/>
          </p:cNvPicPr>
          <p:nvPr/>
        </p:nvPicPr>
        <p:blipFill>
          <a:blip r:embed="rId3"/>
          <a:stretch>
            <a:fillRect/>
          </a:stretch>
        </p:blipFill>
        <p:spPr>
          <a:xfrm>
            <a:off x="6286512" y="1000108"/>
            <a:ext cx="2143125" cy="214312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Scale>
                                      <p:cBhvr>
                                        <p:cTn id="7" dur="1000" decel="50000" fill="hold">
                                          <p:stCondLst>
                                            <p:cond delay="0"/>
                                          </p:stCondLst>
                                        </p:cTn>
                                        <p:tgtEl>
                                          <p:spTgt spid="2">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xEl>
                                              <p:pRg st="2" end="2"/>
                                            </p:txEl>
                                          </p:spTgt>
                                        </p:tgtEl>
                                        <p:attrNameLst>
                                          <p:attrName>ppt_x</p:attrName>
                                          <p:attrName>ppt_y</p:attrName>
                                        </p:attrNameLst>
                                      </p:cBhvr>
                                    </p:animMotion>
                                    <p:animEffect transition="in" filter="fade">
                                      <p:cBhvr>
                                        <p:cTn id="9" dur="1000"/>
                                        <p:tgtEl>
                                          <p:spTgt spid="2">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2">
                                            <p:txEl>
                                              <p:pRg st="4" end="4"/>
                                            </p:txEl>
                                          </p:spTgt>
                                        </p:tgtEl>
                                        <p:attrNameLst>
                                          <p:attrName>style.visibility</p:attrName>
                                        </p:attrNameLst>
                                      </p:cBhvr>
                                      <p:to>
                                        <p:strVal val="visible"/>
                                      </p:to>
                                    </p:set>
                                    <p:animScale>
                                      <p:cBhvr>
                                        <p:cTn id="14" dur="1000" decel="50000" fill="hold">
                                          <p:stCondLst>
                                            <p:cond delay="0"/>
                                          </p:stCondLst>
                                        </p:cTn>
                                        <p:tgtEl>
                                          <p:spTgt spid="2">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2">
                                            <p:txEl>
                                              <p:pRg st="4" end="4"/>
                                            </p:txEl>
                                          </p:spTgt>
                                        </p:tgtEl>
                                        <p:attrNameLst>
                                          <p:attrName>ppt_x</p:attrName>
                                          <p:attrName>ppt_y</p:attrName>
                                        </p:attrNameLst>
                                      </p:cBhvr>
                                    </p:animMotion>
                                    <p:animEffect transition="in" filter="fade">
                                      <p:cBhvr>
                                        <p:cTn id="16" dur="1000"/>
                                        <p:tgtEl>
                                          <p:spTgt spid="2">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7" presetClass="entr" presetSubtype="4"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51"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fade">
                                      <p:cBhvr>
                                        <p:cTn id="27" dur="770" decel="100000"/>
                                        <p:tgtEl>
                                          <p:spTgt spid="2">
                                            <p:txEl>
                                              <p:pRg st="6" end="6"/>
                                            </p:txEl>
                                          </p:spTgt>
                                        </p:tgtEl>
                                      </p:cBhvr>
                                    </p:animEffect>
                                    <p:animScale>
                                      <p:cBhvr>
                                        <p:cTn id="28" dur="770" decel="100000"/>
                                        <p:tgtEl>
                                          <p:spTgt spid="2">
                                            <p:txEl>
                                              <p:pRg st="6" end="6"/>
                                            </p:txEl>
                                          </p:spTgt>
                                        </p:tgtEl>
                                      </p:cBhvr>
                                      <p:from x="10000" y="10000"/>
                                      <p:to x="200000" y="450000"/>
                                    </p:animScale>
                                    <p:animScale>
                                      <p:cBhvr>
                                        <p:cTn id="29" dur="1230" accel="100000" fill="hold">
                                          <p:stCondLst>
                                            <p:cond delay="770"/>
                                          </p:stCondLst>
                                        </p:cTn>
                                        <p:tgtEl>
                                          <p:spTgt spid="2">
                                            <p:txEl>
                                              <p:pRg st="6" end="6"/>
                                            </p:txEl>
                                          </p:spTgt>
                                        </p:tgtEl>
                                      </p:cBhvr>
                                      <p:from x="200000" y="450000"/>
                                      <p:to x="100000" y="100000"/>
                                    </p:animScale>
                                    <p:set>
                                      <p:cBhvr>
                                        <p:cTn id="30" dur="770" fill="hold"/>
                                        <p:tgtEl>
                                          <p:spTgt spid="2">
                                            <p:txEl>
                                              <p:pRg st="6" end="6"/>
                                            </p:txEl>
                                          </p:spTgt>
                                        </p:tgtEl>
                                        <p:attrNameLst>
                                          <p:attrName>ppt_x</p:attrName>
                                        </p:attrNameLst>
                                      </p:cBhvr>
                                      <p:to>
                                        <p:strVal val="(0.5)"/>
                                      </p:to>
                                    </p:set>
                                    <p:anim from="(0.5)" to="(#ppt_x)" calcmode="lin" valueType="num">
                                      <p:cBhvr>
                                        <p:cTn id="31" dur="1230" accel="100000" fill="hold">
                                          <p:stCondLst>
                                            <p:cond delay="770"/>
                                          </p:stCondLst>
                                        </p:cTn>
                                        <p:tgtEl>
                                          <p:spTgt spid="2">
                                            <p:txEl>
                                              <p:pRg st="6" end="6"/>
                                            </p:txEl>
                                          </p:spTgt>
                                        </p:tgtEl>
                                        <p:attrNameLst>
                                          <p:attrName>ppt_x</p:attrName>
                                        </p:attrNameLst>
                                      </p:cBhvr>
                                    </p:anim>
                                    <p:set>
                                      <p:cBhvr>
                                        <p:cTn id="32" dur="770" fill="hold"/>
                                        <p:tgtEl>
                                          <p:spTgt spid="2">
                                            <p:txEl>
                                              <p:pRg st="6" end="6"/>
                                            </p:txEl>
                                          </p:spTgt>
                                        </p:tgtEl>
                                        <p:attrNameLst>
                                          <p:attrName>ppt_y</p:attrName>
                                        </p:attrNameLst>
                                      </p:cBhvr>
                                      <p:to>
                                        <p:strVal val="(#ppt_y+0.4)"/>
                                      </p:to>
                                    </p:set>
                                    <p:anim from="(#ppt_y+0.4)" to="(#ppt_y)" calcmode="lin" valueType="num">
                                      <p:cBhvr>
                                        <p:cTn id="33" dur="1230" accel="100000" fill="hold">
                                          <p:stCondLst>
                                            <p:cond delay="770"/>
                                          </p:stCondLst>
                                        </p:cTn>
                                        <p:tgtEl>
                                          <p:spTgt spid="2">
                                            <p:txEl>
                                              <p:pRg st="6" end="6"/>
                                            </p:txEl>
                                          </p:spTgt>
                                        </p:tgtEl>
                                        <p:attrNameLst>
                                          <p:attrName>ppt_y</p:attrName>
                                        </p:attrNameLst>
                                      </p:cBhvr>
                                    </p:anim>
                                  </p:childTnLst>
                                </p:cTn>
                              </p:par>
                            </p:childTnLst>
                          </p:cTn>
                        </p:par>
                      </p:childTnLst>
                    </p:cTn>
                  </p:par>
                  <p:par>
                    <p:cTn id="34" fill="hold">
                      <p:stCondLst>
                        <p:cond delay="indefinite"/>
                      </p:stCondLst>
                      <p:childTnLst>
                        <p:par>
                          <p:cTn id="35" fill="hold">
                            <p:stCondLst>
                              <p:cond delay="0"/>
                            </p:stCondLst>
                            <p:childTnLst>
                              <p:par>
                                <p:cTn id="36" presetID="51" presetClass="entr" presetSubtype="0" fill="hold" nodeType="clickEffect">
                                  <p:stCondLst>
                                    <p:cond delay="0"/>
                                  </p:stCondLst>
                                  <p:childTnLst>
                                    <p:set>
                                      <p:cBhvr>
                                        <p:cTn id="37" dur="1" fill="hold">
                                          <p:stCondLst>
                                            <p:cond delay="0"/>
                                          </p:stCondLst>
                                        </p:cTn>
                                        <p:tgtEl>
                                          <p:spTgt spid="2">
                                            <p:txEl>
                                              <p:pRg st="7" end="7"/>
                                            </p:txEl>
                                          </p:spTgt>
                                        </p:tgtEl>
                                        <p:attrNameLst>
                                          <p:attrName>style.visibility</p:attrName>
                                        </p:attrNameLst>
                                      </p:cBhvr>
                                      <p:to>
                                        <p:strVal val="visible"/>
                                      </p:to>
                                    </p:set>
                                    <p:animEffect transition="in" filter="fade">
                                      <p:cBhvr>
                                        <p:cTn id="38" dur="770" decel="100000"/>
                                        <p:tgtEl>
                                          <p:spTgt spid="2">
                                            <p:txEl>
                                              <p:pRg st="7" end="7"/>
                                            </p:txEl>
                                          </p:spTgt>
                                        </p:tgtEl>
                                      </p:cBhvr>
                                    </p:animEffect>
                                    <p:animScale>
                                      <p:cBhvr>
                                        <p:cTn id="39" dur="770" decel="100000"/>
                                        <p:tgtEl>
                                          <p:spTgt spid="2">
                                            <p:txEl>
                                              <p:pRg st="7" end="7"/>
                                            </p:txEl>
                                          </p:spTgt>
                                        </p:tgtEl>
                                      </p:cBhvr>
                                      <p:from x="10000" y="10000"/>
                                      <p:to x="200000" y="450000"/>
                                    </p:animScale>
                                    <p:animScale>
                                      <p:cBhvr>
                                        <p:cTn id="40" dur="1230" accel="100000" fill="hold">
                                          <p:stCondLst>
                                            <p:cond delay="770"/>
                                          </p:stCondLst>
                                        </p:cTn>
                                        <p:tgtEl>
                                          <p:spTgt spid="2">
                                            <p:txEl>
                                              <p:pRg st="7" end="7"/>
                                            </p:txEl>
                                          </p:spTgt>
                                        </p:tgtEl>
                                      </p:cBhvr>
                                      <p:from x="200000" y="450000"/>
                                      <p:to x="100000" y="100000"/>
                                    </p:animScale>
                                    <p:set>
                                      <p:cBhvr>
                                        <p:cTn id="41" dur="770" fill="hold"/>
                                        <p:tgtEl>
                                          <p:spTgt spid="2">
                                            <p:txEl>
                                              <p:pRg st="7" end="7"/>
                                            </p:txEl>
                                          </p:spTgt>
                                        </p:tgtEl>
                                        <p:attrNameLst>
                                          <p:attrName>ppt_x</p:attrName>
                                        </p:attrNameLst>
                                      </p:cBhvr>
                                      <p:to>
                                        <p:strVal val="(0.5)"/>
                                      </p:to>
                                    </p:set>
                                    <p:anim from="(0.5)" to="(#ppt_x)" calcmode="lin" valueType="num">
                                      <p:cBhvr>
                                        <p:cTn id="42" dur="1230" accel="100000" fill="hold">
                                          <p:stCondLst>
                                            <p:cond delay="770"/>
                                          </p:stCondLst>
                                        </p:cTn>
                                        <p:tgtEl>
                                          <p:spTgt spid="2">
                                            <p:txEl>
                                              <p:pRg st="7" end="7"/>
                                            </p:txEl>
                                          </p:spTgt>
                                        </p:tgtEl>
                                        <p:attrNameLst>
                                          <p:attrName>ppt_x</p:attrName>
                                        </p:attrNameLst>
                                      </p:cBhvr>
                                    </p:anim>
                                    <p:set>
                                      <p:cBhvr>
                                        <p:cTn id="43" dur="770" fill="hold"/>
                                        <p:tgtEl>
                                          <p:spTgt spid="2">
                                            <p:txEl>
                                              <p:pRg st="7" end="7"/>
                                            </p:txEl>
                                          </p:spTgt>
                                        </p:tgtEl>
                                        <p:attrNameLst>
                                          <p:attrName>ppt_y</p:attrName>
                                        </p:attrNameLst>
                                      </p:cBhvr>
                                      <p:to>
                                        <p:strVal val="(#ppt_y+0.4)"/>
                                      </p:to>
                                    </p:set>
                                    <p:anim from="(#ppt_y+0.4)" to="(#ppt_y)" calcmode="lin" valueType="num">
                                      <p:cBhvr>
                                        <p:cTn id="44" dur="1230" accel="100000" fill="hold">
                                          <p:stCondLst>
                                            <p:cond delay="770"/>
                                          </p:stCondLst>
                                        </p:cTn>
                                        <p:tgtEl>
                                          <p:spTgt spid="2">
                                            <p:txEl>
                                              <p:pRg st="7" end="7"/>
                                            </p:txEl>
                                          </p:spTgt>
                                        </p:tgtEl>
                                        <p:attrNameLst>
                                          <p:attrName>ppt_y</p:attrName>
                                        </p:attrNameLst>
                                      </p:cBhvr>
                                    </p:anim>
                                  </p:childTnLst>
                                </p:cTn>
                              </p:par>
                            </p:childTnLst>
                          </p:cTn>
                        </p:par>
                      </p:childTnLst>
                    </p:cTn>
                  </p:par>
                  <p:par>
                    <p:cTn id="45" fill="hold">
                      <p:stCondLst>
                        <p:cond delay="indefinite"/>
                      </p:stCondLst>
                      <p:childTnLst>
                        <p:par>
                          <p:cTn id="46" fill="hold">
                            <p:stCondLst>
                              <p:cond delay="0"/>
                            </p:stCondLst>
                            <p:childTnLst>
                              <p:par>
                                <p:cTn id="47" presetID="51" presetClass="entr" presetSubtype="0" fill="hold" nodeType="clickEffect">
                                  <p:stCondLst>
                                    <p:cond delay="0"/>
                                  </p:stCondLst>
                                  <p:childTnLst>
                                    <p:set>
                                      <p:cBhvr>
                                        <p:cTn id="48" dur="1" fill="hold">
                                          <p:stCondLst>
                                            <p:cond delay="0"/>
                                          </p:stCondLst>
                                        </p:cTn>
                                        <p:tgtEl>
                                          <p:spTgt spid="2">
                                            <p:txEl>
                                              <p:pRg st="9" end="9"/>
                                            </p:txEl>
                                          </p:spTgt>
                                        </p:tgtEl>
                                        <p:attrNameLst>
                                          <p:attrName>style.visibility</p:attrName>
                                        </p:attrNameLst>
                                      </p:cBhvr>
                                      <p:to>
                                        <p:strVal val="visible"/>
                                      </p:to>
                                    </p:set>
                                    <p:animEffect transition="in" filter="fade">
                                      <p:cBhvr>
                                        <p:cTn id="49" dur="770" decel="100000"/>
                                        <p:tgtEl>
                                          <p:spTgt spid="2">
                                            <p:txEl>
                                              <p:pRg st="9" end="9"/>
                                            </p:txEl>
                                          </p:spTgt>
                                        </p:tgtEl>
                                      </p:cBhvr>
                                    </p:animEffect>
                                    <p:animScale>
                                      <p:cBhvr>
                                        <p:cTn id="50" dur="770" decel="100000"/>
                                        <p:tgtEl>
                                          <p:spTgt spid="2">
                                            <p:txEl>
                                              <p:pRg st="9" end="9"/>
                                            </p:txEl>
                                          </p:spTgt>
                                        </p:tgtEl>
                                      </p:cBhvr>
                                      <p:from x="10000" y="10000"/>
                                      <p:to x="200000" y="450000"/>
                                    </p:animScale>
                                    <p:animScale>
                                      <p:cBhvr>
                                        <p:cTn id="51" dur="1230" accel="100000" fill="hold">
                                          <p:stCondLst>
                                            <p:cond delay="770"/>
                                          </p:stCondLst>
                                        </p:cTn>
                                        <p:tgtEl>
                                          <p:spTgt spid="2">
                                            <p:txEl>
                                              <p:pRg st="9" end="9"/>
                                            </p:txEl>
                                          </p:spTgt>
                                        </p:tgtEl>
                                      </p:cBhvr>
                                      <p:from x="200000" y="450000"/>
                                      <p:to x="100000" y="100000"/>
                                    </p:animScale>
                                    <p:set>
                                      <p:cBhvr>
                                        <p:cTn id="52" dur="770" fill="hold"/>
                                        <p:tgtEl>
                                          <p:spTgt spid="2">
                                            <p:txEl>
                                              <p:pRg st="9" end="9"/>
                                            </p:txEl>
                                          </p:spTgt>
                                        </p:tgtEl>
                                        <p:attrNameLst>
                                          <p:attrName>ppt_x</p:attrName>
                                        </p:attrNameLst>
                                      </p:cBhvr>
                                      <p:to>
                                        <p:strVal val="(0.5)"/>
                                      </p:to>
                                    </p:set>
                                    <p:anim from="(0.5)" to="(#ppt_x)" calcmode="lin" valueType="num">
                                      <p:cBhvr>
                                        <p:cTn id="53" dur="1230" accel="100000" fill="hold">
                                          <p:stCondLst>
                                            <p:cond delay="770"/>
                                          </p:stCondLst>
                                        </p:cTn>
                                        <p:tgtEl>
                                          <p:spTgt spid="2">
                                            <p:txEl>
                                              <p:pRg st="9" end="9"/>
                                            </p:txEl>
                                          </p:spTgt>
                                        </p:tgtEl>
                                        <p:attrNameLst>
                                          <p:attrName>ppt_x</p:attrName>
                                        </p:attrNameLst>
                                      </p:cBhvr>
                                    </p:anim>
                                    <p:set>
                                      <p:cBhvr>
                                        <p:cTn id="54" dur="770" fill="hold"/>
                                        <p:tgtEl>
                                          <p:spTgt spid="2">
                                            <p:txEl>
                                              <p:pRg st="9" end="9"/>
                                            </p:txEl>
                                          </p:spTgt>
                                        </p:tgtEl>
                                        <p:attrNameLst>
                                          <p:attrName>ppt_y</p:attrName>
                                        </p:attrNameLst>
                                      </p:cBhvr>
                                      <p:to>
                                        <p:strVal val="(#ppt_y+0.4)"/>
                                      </p:to>
                                    </p:set>
                                    <p:anim from="(#ppt_y+0.4)" to="(#ppt_y)" calcmode="lin" valueType="num">
                                      <p:cBhvr>
                                        <p:cTn id="55" dur="1230" accel="100000" fill="hold">
                                          <p:stCondLst>
                                            <p:cond delay="770"/>
                                          </p:stCondLst>
                                        </p:cTn>
                                        <p:tgtEl>
                                          <p:spTgt spid="2">
                                            <p:txEl>
                                              <p:pRg st="9" end="9"/>
                                            </p:txEl>
                                          </p:spTgt>
                                        </p:tgtEl>
                                        <p:attrNameLst>
                                          <p:attrName>ppt_y</p:attrName>
                                        </p:attrNameLst>
                                      </p:cBhvr>
                                    </p:anim>
                                  </p:childTnLst>
                                </p:cTn>
                              </p:par>
                            </p:childTnLst>
                          </p:cTn>
                        </p:par>
                      </p:childTnLst>
                    </p:cTn>
                  </p:par>
                  <p:par>
                    <p:cTn id="56" fill="hold">
                      <p:stCondLst>
                        <p:cond delay="indefinite"/>
                      </p:stCondLst>
                      <p:childTnLst>
                        <p:par>
                          <p:cTn id="57" fill="hold">
                            <p:stCondLst>
                              <p:cond delay="0"/>
                            </p:stCondLst>
                            <p:childTnLst>
                              <p:par>
                                <p:cTn id="58" presetID="7" presetClass="entr" presetSubtype="4" fill="hold" nodeType="clickEffect">
                                  <p:stCondLst>
                                    <p:cond delay="0"/>
                                  </p:stCondLst>
                                  <p:childTnLst>
                                    <p:set>
                                      <p:cBhvr>
                                        <p:cTn id="59" dur="1" fill="hold">
                                          <p:stCondLst>
                                            <p:cond delay="0"/>
                                          </p:stCondLst>
                                        </p:cTn>
                                        <p:tgtEl>
                                          <p:spTgt spid="2">
                                            <p:txEl>
                                              <p:pRg st="10" end="10"/>
                                            </p:txEl>
                                          </p:spTgt>
                                        </p:tgtEl>
                                        <p:attrNameLst>
                                          <p:attrName>style.visibility</p:attrName>
                                        </p:attrNameLst>
                                      </p:cBhvr>
                                      <p:to>
                                        <p:strVal val="visible"/>
                                      </p:to>
                                    </p:set>
                                    <p:anim calcmode="lin" valueType="num">
                                      <p:cBhvr additive="base">
                                        <p:cTn id="60" dur="20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61" dur="2000" fill="hold"/>
                                        <p:tgtEl>
                                          <p:spTgt spid="2">
                                            <p:txEl>
                                              <p:pRg st="10" end="10"/>
                                            </p:txEl>
                                          </p:spTgt>
                                        </p:tgtEl>
                                        <p:attrNameLst>
                                          <p:attrName>ppt_y</p:attrName>
                                        </p:attrNameLst>
                                      </p:cBhvr>
                                      <p:tavLst>
                                        <p:tav tm="0">
                                          <p:val>
                                            <p:strVal val="1+#ppt_h/2"/>
                                          </p:val>
                                        </p:tav>
                                        <p:tav tm="100000">
                                          <p:val>
                                            <p:strVal val="#ppt_y"/>
                                          </p:val>
                                        </p:tav>
                                      </p:tavLst>
                                    </p:anim>
                                  </p:childTnLst>
                                </p:cTn>
                              </p:par>
                              <p:par>
                                <p:cTn id="62" presetID="7" presetClass="entr" presetSubtype="4" fill="hold" nodeType="withEffect">
                                  <p:stCondLst>
                                    <p:cond delay="0"/>
                                  </p:stCondLst>
                                  <p:childTnLst>
                                    <p:set>
                                      <p:cBhvr>
                                        <p:cTn id="63" dur="1" fill="hold">
                                          <p:stCondLst>
                                            <p:cond delay="0"/>
                                          </p:stCondLst>
                                        </p:cTn>
                                        <p:tgtEl>
                                          <p:spTgt spid="2">
                                            <p:txEl>
                                              <p:pRg st="11" end="11"/>
                                            </p:txEl>
                                          </p:spTgt>
                                        </p:tgtEl>
                                        <p:attrNameLst>
                                          <p:attrName>style.visibility</p:attrName>
                                        </p:attrNameLst>
                                      </p:cBhvr>
                                      <p:to>
                                        <p:strVal val="visible"/>
                                      </p:to>
                                    </p:set>
                                    <p:anim calcmode="lin" valueType="num">
                                      <p:cBhvr additive="base">
                                        <p:cTn id="64" dur="20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65" dur="2000" fill="hold"/>
                                        <p:tgtEl>
                                          <p:spTgt spid="2">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5" presetClass="entr" presetSubtype="10" fill="hold" nodeType="clickEffect">
                                  <p:stCondLst>
                                    <p:cond delay="0"/>
                                  </p:stCondLst>
                                  <p:childTnLst>
                                    <p:set>
                                      <p:cBhvr>
                                        <p:cTn id="69" dur="1" fill="hold">
                                          <p:stCondLst>
                                            <p:cond delay="0"/>
                                          </p:stCondLst>
                                        </p:cTn>
                                        <p:tgtEl>
                                          <p:spTgt spid="2">
                                            <p:txEl>
                                              <p:pRg st="13" end="13"/>
                                            </p:txEl>
                                          </p:spTgt>
                                        </p:tgtEl>
                                        <p:attrNameLst>
                                          <p:attrName>style.visibility</p:attrName>
                                        </p:attrNameLst>
                                      </p:cBhvr>
                                      <p:to>
                                        <p:strVal val="visible"/>
                                      </p:to>
                                    </p:set>
                                    <p:animEffect transition="in" filter="checkerboard(across)">
                                      <p:cBhvr>
                                        <p:cTn id="70" dur="500"/>
                                        <p:tgtEl>
                                          <p:spTgt spid="2">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214290"/>
            <a:ext cx="9144000" cy="5447645"/>
          </a:xfrm>
          <a:prstGeom prst="rect">
            <a:avLst/>
          </a:prstGeom>
          <a:noFill/>
        </p:spPr>
        <p:txBody>
          <a:bodyPr wrap="square" rtlCol="0">
            <a:spAutoFit/>
          </a:bodyPr>
          <a:lstStyle/>
          <a:p>
            <a:pPr algn="ctr"/>
            <a:r>
              <a:rPr lang="fr-FR" sz="4000" b="1" dirty="0" smtClean="0">
                <a:solidFill>
                  <a:srgbClr val="FF0000"/>
                </a:solidFill>
                <a:latin typeface="Script MT Bold" pitchFamily="66" charset="0"/>
              </a:rPr>
              <a:t>La communication :</a:t>
            </a:r>
            <a:r>
              <a:rPr lang="fr-FR" sz="3600" b="1" dirty="0" smtClean="0">
                <a:solidFill>
                  <a:srgbClr val="FF0000"/>
                </a:solidFill>
                <a:latin typeface="Script MT Bold" pitchFamily="66" charset="0"/>
              </a:rPr>
              <a:t> </a:t>
            </a:r>
          </a:p>
          <a:p>
            <a:pPr algn="ctr"/>
            <a:r>
              <a:rPr lang="fr-FR" sz="3600" b="1" dirty="0" smtClean="0">
                <a:solidFill>
                  <a:srgbClr val="FFFF00"/>
                </a:solidFill>
                <a:latin typeface="Script MT Bold" pitchFamily="66" charset="0"/>
              </a:rPr>
              <a:t>Le Pack Mairie</a:t>
            </a:r>
            <a:endParaRPr lang="fr-FR" sz="2400" b="1" dirty="0" smtClean="0">
              <a:latin typeface="Script MT Bold" pitchFamily="66" charset="0"/>
            </a:endParaRPr>
          </a:p>
          <a:p>
            <a:pPr algn="ctr"/>
            <a:r>
              <a:rPr lang="fr-FR" sz="2400" b="1" dirty="0" smtClean="0">
                <a:latin typeface="Script MT Bold" pitchFamily="66" charset="0"/>
              </a:rPr>
              <a:t>2 banderoles mises à jour </a:t>
            </a:r>
          </a:p>
          <a:p>
            <a:pPr algn="ctr"/>
            <a:r>
              <a:rPr lang="fr-FR" sz="2400" b="1" dirty="0" smtClean="0">
                <a:latin typeface="Script MT Bold" pitchFamily="66" charset="0"/>
              </a:rPr>
              <a:t>10 Affiches format A3</a:t>
            </a:r>
          </a:p>
          <a:p>
            <a:pPr algn="ctr"/>
            <a:r>
              <a:rPr lang="fr-FR" sz="2400" b="1" dirty="0" smtClean="0">
                <a:latin typeface="Script MT Bold" pitchFamily="66" charset="0"/>
              </a:rPr>
              <a:t>Affiches abri bus</a:t>
            </a:r>
          </a:p>
          <a:p>
            <a:pPr algn="ctr"/>
            <a:r>
              <a:rPr lang="fr-FR" sz="2400" b="1" dirty="0" smtClean="0">
                <a:latin typeface="Script MT Bold" pitchFamily="66" charset="0"/>
              </a:rPr>
              <a:t>30 Guirlandes de rue « Commerce en Fête »</a:t>
            </a:r>
          </a:p>
          <a:p>
            <a:pPr algn="ctr"/>
            <a:endParaRPr lang="fr-FR" sz="2400" b="1" dirty="0" smtClean="0">
              <a:latin typeface="Script MT Bold" pitchFamily="66" charset="0"/>
            </a:endParaRPr>
          </a:p>
          <a:p>
            <a:pPr algn="ctr"/>
            <a:r>
              <a:rPr lang="fr-FR" sz="3200" b="1" dirty="0" smtClean="0">
                <a:solidFill>
                  <a:srgbClr val="FFFF00"/>
                </a:solidFill>
                <a:latin typeface="Script MT Bold" pitchFamily="66" charset="0"/>
              </a:rPr>
              <a:t>Participation importante de la ville de Tarascon</a:t>
            </a:r>
          </a:p>
          <a:p>
            <a:pPr algn="ctr"/>
            <a:endParaRPr lang="fr-FR" sz="2400" b="1" dirty="0" smtClean="0">
              <a:latin typeface="Script MT Bold" pitchFamily="66" charset="0"/>
            </a:endParaRPr>
          </a:p>
          <a:p>
            <a:pPr algn="ctr"/>
            <a:endParaRPr lang="fr-FR" sz="2400" b="1" dirty="0" smtClean="0">
              <a:solidFill>
                <a:srgbClr val="00B0F0"/>
              </a:solidFill>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p:txBody>
      </p:sp>
      <p:pic>
        <p:nvPicPr>
          <p:cNvPr id="6" name="Image 5" descr="COMMERCE-EN-FETE0001.JPG"/>
          <p:cNvPicPr>
            <a:picLocks noChangeAspect="1"/>
          </p:cNvPicPr>
          <p:nvPr/>
        </p:nvPicPr>
        <p:blipFill>
          <a:blip r:embed="rId2" cstate="print"/>
          <a:stretch>
            <a:fillRect/>
          </a:stretch>
        </p:blipFill>
        <p:spPr>
          <a:xfrm>
            <a:off x="285720" y="214290"/>
            <a:ext cx="785818" cy="111885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7" name="Image 6" descr="LogoTarascon.jpg"/>
          <p:cNvPicPr>
            <a:picLocks noChangeAspect="1"/>
          </p:cNvPicPr>
          <p:nvPr/>
        </p:nvPicPr>
        <p:blipFill>
          <a:blip r:embed="rId3"/>
          <a:stretch>
            <a:fillRect/>
          </a:stretch>
        </p:blipFill>
        <p:spPr>
          <a:xfrm>
            <a:off x="5786446" y="4143380"/>
            <a:ext cx="2571768" cy="22985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ZoneTexte 4"/>
          <p:cNvSpPr txBox="1"/>
          <p:nvPr/>
        </p:nvSpPr>
        <p:spPr>
          <a:xfrm>
            <a:off x="571472" y="4000504"/>
            <a:ext cx="4286280" cy="2646878"/>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sz="3600" b="1" dirty="0" smtClean="0">
                <a:solidFill>
                  <a:srgbClr val="C00000"/>
                </a:solidFill>
                <a:latin typeface="Script MT Bold" pitchFamily="66" charset="0"/>
              </a:rPr>
              <a:t>Ville  de Tarascon :</a:t>
            </a:r>
          </a:p>
          <a:p>
            <a:pPr algn="ctr"/>
            <a:endParaRPr lang="fr-FR" sz="2800" b="1" dirty="0" smtClean="0">
              <a:solidFill>
                <a:srgbClr val="0070C0"/>
              </a:solidFill>
              <a:latin typeface="Script MT Bold" pitchFamily="66" charset="0"/>
            </a:endParaRPr>
          </a:p>
          <a:p>
            <a:pPr algn="ctr"/>
            <a:r>
              <a:rPr lang="fr-FR" sz="2800" b="1" dirty="0" smtClean="0">
                <a:solidFill>
                  <a:srgbClr val="0070C0"/>
                </a:solidFill>
                <a:latin typeface="Script MT Bold" pitchFamily="66" charset="0"/>
              </a:rPr>
              <a:t>Commune la plus dynamique du Pays d’Arles</a:t>
            </a:r>
          </a:p>
          <a:p>
            <a:pPr algn="ctr"/>
            <a:endParaRPr lang="fr-FR" sz="2800" b="1" dirty="0" smtClean="0">
              <a:solidFill>
                <a:srgbClr val="0070C0"/>
              </a:solidFill>
              <a:latin typeface="Script MT Bold" pitchFamily="66" charset="0"/>
            </a:endParaRPr>
          </a:p>
          <a:p>
            <a:endParaRPr lang="fr-FR" dirty="0">
              <a:solidFill>
                <a:srgbClr val="0070C0"/>
              </a:solidFill>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Scale>
                                      <p:cBhvr>
                                        <p:cTn id="7" dur="1000" decel="50000" fill="hold">
                                          <p:stCondLst>
                                            <p:cond delay="0"/>
                                          </p:stCondLst>
                                        </p:cTn>
                                        <p:tgtEl>
                                          <p:spTgt spid="2">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xEl>
                                              <p:pRg st="1" end="1"/>
                                            </p:txEl>
                                          </p:spTgt>
                                        </p:tgtEl>
                                        <p:attrNameLst>
                                          <p:attrName>ppt_x</p:attrName>
                                          <p:attrName>ppt_y</p:attrName>
                                        </p:attrNameLst>
                                      </p:cBhvr>
                                    </p:animMotion>
                                    <p:animEffect transition="in" filter="fade">
                                      <p:cBhvr>
                                        <p:cTn id="9" dur="1000"/>
                                        <p:tgtEl>
                                          <p:spTgt spid="2">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Scale>
                                      <p:cBhvr>
                                        <p:cTn id="14" dur="1000" decel="50000" fill="hold">
                                          <p:stCondLst>
                                            <p:cond delay="0"/>
                                          </p:stCondLst>
                                        </p:cTn>
                                        <p:tgtEl>
                                          <p:spTgt spid="2">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2">
                                            <p:txEl>
                                              <p:pRg st="2" end="2"/>
                                            </p:txEl>
                                          </p:spTgt>
                                        </p:tgtEl>
                                        <p:attrNameLst>
                                          <p:attrName>ppt_x</p:attrName>
                                          <p:attrName>ppt_y</p:attrName>
                                        </p:attrNameLst>
                                      </p:cBhvr>
                                    </p:animMotion>
                                    <p:animEffect transition="in" filter="fade">
                                      <p:cBhvr>
                                        <p:cTn id="16" dur="1000"/>
                                        <p:tgtEl>
                                          <p:spTgt spid="2">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Scale>
                                      <p:cBhvr>
                                        <p:cTn id="21" dur="1000" decel="50000" fill="hold">
                                          <p:stCondLst>
                                            <p:cond delay="0"/>
                                          </p:stCondLst>
                                        </p:cTn>
                                        <p:tgtEl>
                                          <p:spTgt spid="2">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2">
                                            <p:txEl>
                                              <p:pRg st="3" end="3"/>
                                            </p:txEl>
                                          </p:spTgt>
                                        </p:tgtEl>
                                        <p:attrNameLst>
                                          <p:attrName>ppt_x</p:attrName>
                                          <p:attrName>ppt_y</p:attrName>
                                        </p:attrNameLst>
                                      </p:cBhvr>
                                    </p:animMotion>
                                    <p:animEffect transition="in" filter="fade">
                                      <p:cBhvr>
                                        <p:cTn id="23" dur="1000"/>
                                        <p:tgtEl>
                                          <p:spTgt spid="2">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Scale>
                                      <p:cBhvr>
                                        <p:cTn id="28" dur="1000" decel="50000" fill="hold">
                                          <p:stCondLst>
                                            <p:cond delay="0"/>
                                          </p:stCondLst>
                                        </p:cTn>
                                        <p:tgtEl>
                                          <p:spTgt spid="2">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2">
                                            <p:txEl>
                                              <p:pRg st="4" end="4"/>
                                            </p:txEl>
                                          </p:spTgt>
                                        </p:tgtEl>
                                        <p:attrNameLst>
                                          <p:attrName>ppt_x</p:attrName>
                                          <p:attrName>ppt_y</p:attrName>
                                        </p:attrNameLst>
                                      </p:cBhvr>
                                    </p:animMotion>
                                    <p:animEffect transition="in" filter="fade">
                                      <p:cBhvr>
                                        <p:cTn id="30" dur="1000"/>
                                        <p:tgtEl>
                                          <p:spTgt spid="2">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Scale>
                                      <p:cBhvr>
                                        <p:cTn id="35" dur="1000" decel="50000" fill="hold">
                                          <p:stCondLst>
                                            <p:cond delay="0"/>
                                          </p:stCondLst>
                                        </p:cTn>
                                        <p:tgtEl>
                                          <p:spTgt spid="2">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2">
                                            <p:txEl>
                                              <p:pRg st="5" end="5"/>
                                            </p:txEl>
                                          </p:spTgt>
                                        </p:tgtEl>
                                        <p:attrNameLst>
                                          <p:attrName>ppt_x</p:attrName>
                                          <p:attrName>ppt_y</p:attrName>
                                        </p:attrNameLst>
                                      </p:cBhvr>
                                    </p:animMotion>
                                    <p:animEffect transition="in" filter="fade">
                                      <p:cBhvr>
                                        <p:cTn id="37" dur="1000"/>
                                        <p:tgtEl>
                                          <p:spTgt spid="2">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2">
                                            <p:txEl>
                                              <p:pRg st="7" end="7"/>
                                            </p:txEl>
                                          </p:spTgt>
                                        </p:tgtEl>
                                        <p:attrNameLst>
                                          <p:attrName>style.visibility</p:attrName>
                                        </p:attrNameLst>
                                      </p:cBhvr>
                                      <p:to>
                                        <p:strVal val="visible"/>
                                      </p:to>
                                    </p:set>
                                    <p:animScale>
                                      <p:cBhvr>
                                        <p:cTn id="42" dur="1000" decel="50000" fill="hold">
                                          <p:stCondLst>
                                            <p:cond delay="0"/>
                                          </p:stCondLst>
                                        </p:cTn>
                                        <p:tgtEl>
                                          <p:spTgt spid="2">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2">
                                            <p:txEl>
                                              <p:pRg st="7" end="7"/>
                                            </p:txEl>
                                          </p:spTgt>
                                        </p:tgtEl>
                                        <p:attrNameLst>
                                          <p:attrName>ppt_x</p:attrName>
                                          <p:attrName>ppt_y</p:attrName>
                                        </p:attrNameLst>
                                      </p:cBhvr>
                                    </p:animMotion>
                                    <p:animEffect transition="in" filter="fade">
                                      <p:cBhvr>
                                        <p:cTn id="44" dur="1000"/>
                                        <p:tgtEl>
                                          <p:spTgt spid="2">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 presetClass="entr" presetSubtype="10" fill="hold" nodeType="click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checkerboard(across)">
                                      <p:cBhvr>
                                        <p:cTn id="49" dur="500"/>
                                        <p:tgtEl>
                                          <p:spTgt spid="7"/>
                                        </p:tgtEl>
                                      </p:cBhvr>
                                    </p:animEffect>
                                  </p:childTnLst>
                                </p:cTn>
                              </p:par>
                              <p:par>
                                <p:cTn id="50" presetID="5" presetClass="entr" presetSubtype="10" fill="hold" grpId="0" nodeType="withEffect">
                                  <p:stCondLst>
                                    <p:cond delay="0"/>
                                  </p:stCondLst>
                                  <p:childTnLst>
                                    <p:set>
                                      <p:cBhvr>
                                        <p:cTn id="51" dur="1" fill="hold">
                                          <p:stCondLst>
                                            <p:cond delay="0"/>
                                          </p:stCondLst>
                                        </p:cTn>
                                        <p:tgtEl>
                                          <p:spTgt spid="5">
                                            <p:bg/>
                                          </p:spTgt>
                                        </p:tgtEl>
                                        <p:attrNameLst>
                                          <p:attrName>style.visibility</p:attrName>
                                        </p:attrNameLst>
                                      </p:cBhvr>
                                      <p:to>
                                        <p:strVal val="visible"/>
                                      </p:to>
                                    </p:set>
                                    <p:animEffect transition="in" filter="checkerboard(across)">
                                      <p:cBhvr>
                                        <p:cTn id="52" dur="1000"/>
                                        <p:tgtEl>
                                          <p:spTgt spid="5">
                                            <p:bg/>
                                          </p:spTgt>
                                        </p:tgtEl>
                                      </p:cBhvr>
                                    </p:animEffect>
                                  </p:childTnLst>
                                </p:cTn>
                              </p:par>
                            </p:childTnLst>
                          </p:cTn>
                        </p:par>
                      </p:childTnLst>
                    </p:cTn>
                  </p:par>
                  <p:par>
                    <p:cTn id="53" fill="hold">
                      <p:stCondLst>
                        <p:cond delay="indefinite"/>
                      </p:stCondLst>
                      <p:childTnLst>
                        <p:par>
                          <p:cTn id="54" fill="hold">
                            <p:stCondLst>
                              <p:cond delay="0"/>
                            </p:stCondLst>
                            <p:childTnLst>
                              <p:par>
                                <p:cTn id="55" presetID="7" presetClass="entr" presetSubtype="4" fill="hold" nodeType="clickEffect">
                                  <p:stCondLst>
                                    <p:cond delay="0"/>
                                  </p:stCondLst>
                                  <p:childTnLst>
                                    <p:set>
                                      <p:cBhvr>
                                        <p:cTn id="56" dur="1" fill="hold">
                                          <p:stCondLst>
                                            <p:cond delay="0"/>
                                          </p:stCondLst>
                                        </p:cTn>
                                        <p:tgtEl>
                                          <p:spTgt spid="5">
                                            <p:txEl>
                                              <p:pRg st="0" end="0"/>
                                            </p:txEl>
                                          </p:spTgt>
                                        </p:tgtEl>
                                        <p:attrNameLst>
                                          <p:attrName>style.visibility</p:attrName>
                                        </p:attrNameLst>
                                      </p:cBhvr>
                                      <p:to>
                                        <p:strVal val="visible"/>
                                      </p:to>
                                    </p:set>
                                    <p:anim calcmode="lin" valueType="num">
                                      <p:cBhvr additive="base">
                                        <p:cTn id="57" dur="20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58" dur="20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7" presetClass="entr" presetSubtype="4" fill="hold" nodeType="clickEffect">
                                  <p:stCondLst>
                                    <p:cond delay="0"/>
                                  </p:stCondLst>
                                  <p:childTnLst>
                                    <p:set>
                                      <p:cBhvr>
                                        <p:cTn id="62" dur="1" fill="hold">
                                          <p:stCondLst>
                                            <p:cond delay="0"/>
                                          </p:stCondLst>
                                        </p:cTn>
                                        <p:tgtEl>
                                          <p:spTgt spid="5">
                                            <p:txEl>
                                              <p:pRg st="2" end="2"/>
                                            </p:txEl>
                                          </p:spTgt>
                                        </p:tgtEl>
                                        <p:attrNameLst>
                                          <p:attrName>style.visibility</p:attrName>
                                        </p:attrNameLst>
                                      </p:cBhvr>
                                      <p:to>
                                        <p:strVal val="visible"/>
                                      </p:to>
                                    </p:set>
                                    <p:anim calcmode="lin" valueType="num">
                                      <p:cBhvr additive="base">
                                        <p:cTn id="63"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64"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allAtOnce"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DSC02498.jpg"/>
          <p:cNvPicPr>
            <a:picLocks noChangeAspect="1"/>
          </p:cNvPicPr>
          <p:nvPr/>
        </p:nvPicPr>
        <p:blipFill>
          <a:blip r:embed="rId2" cstate="print"/>
          <a:stretch>
            <a:fillRect/>
          </a:stretch>
        </p:blipFill>
        <p:spPr>
          <a:xfrm>
            <a:off x="1785918" y="2369550"/>
            <a:ext cx="5832648" cy="448845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2" name="ZoneTexte 1"/>
          <p:cNvSpPr txBox="1"/>
          <p:nvPr/>
        </p:nvSpPr>
        <p:spPr>
          <a:xfrm>
            <a:off x="0" y="214290"/>
            <a:ext cx="9144000" cy="2862322"/>
          </a:xfrm>
          <a:prstGeom prst="rect">
            <a:avLst/>
          </a:prstGeom>
          <a:noFill/>
        </p:spPr>
        <p:txBody>
          <a:bodyPr wrap="square" rtlCol="0">
            <a:spAutoFit/>
          </a:bodyPr>
          <a:lstStyle/>
          <a:p>
            <a:pPr algn="ctr"/>
            <a:r>
              <a:rPr lang="fr-FR" sz="3600" b="1" dirty="0" smtClean="0">
                <a:solidFill>
                  <a:srgbClr val="FFFF00"/>
                </a:solidFill>
                <a:latin typeface="Script MT Bold" pitchFamily="66" charset="0"/>
              </a:rPr>
              <a:t>LE PACK commerçants: </a:t>
            </a:r>
          </a:p>
          <a:p>
            <a:pPr algn="ctr"/>
            <a:r>
              <a:rPr lang="fr-FR" sz="2400" b="1" dirty="0" smtClean="0">
                <a:latin typeface="Script MT Bold" pitchFamily="66" charset="0"/>
              </a:rPr>
              <a:t>Reçu dans des cartons – Conditionnés par les bénévoles</a:t>
            </a:r>
          </a:p>
          <a:p>
            <a:pPr algn="ctr"/>
            <a:r>
              <a:rPr lang="fr-FR" sz="2400" b="1" dirty="0" smtClean="0">
                <a:solidFill>
                  <a:srgbClr val="FF0000"/>
                </a:solidFill>
                <a:latin typeface="Script MT Bold" pitchFamily="66" charset="0"/>
              </a:rPr>
              <a:t>Distribués aux adhérents </a:t>
            </a:r>
          </a:p>
          <a:p>
            <a:pPr algn="ctr"/>
            <a:endParaRPr lang="fr-FR" sz="2400" b="1" dirty="0" smtClean="0">
              <a:latin typeface="Script MT Bold" pitchFamily="66" charset="0"/>
            </a:endParaRPr>
          </a:p>
          <a:p>
            <a:pPr algn="ctr"/>
            <a:r>
              <a:rPr lang="fr-FR" sz="2400" b="1" dirty="0" smtClean="0">
                <a:solidFill>
                  <a:srgbClr val="FF00FF"/>
                </a:solidFill>
                <a:latin typeface="Script MT Bold" pitchFamily="66" charset="0"/>
              </a:rPr>
              <a:t>1 drapeau de façade – 1 affiche – 1 urne – 30 sacs – 200 tickets – 1 notice</a:t>
            </a:r>
          </a:p>
          <a:p>
            <a:pPr algn="ctr"/>
            <a:r>
              <a:rPr lang="fr-FR" sz="2400" b="1" dirty="0" smtClean="0">
                <a:solidFill>
                  <a:srgbClr val="FF00FF"/>
                </a:solidFill>
                <a:latin typeface="Script MT Bold" pitchFamily="66" charset="0"/>
              </a:rPr>
              <a:t>(Distribution, explications etc... )</a:t>
            </a:r>
          </a:p>
          <a:p>
            <a:pPr algn="ctr"/>
            <a:endParaRPr lang="fr-FR" sz="2400" b="1" dirty="0" smtClean="0">
              <a:latin typeface="Script MT Bold" pitchFamily="66" charset="0"/>
            </a:endParaRPr>
          </a:p>
        </p:txBody>
      </p:sp>
      <p:pic>
        <p:nvPicPr>
          <p:cNvPr id="6" name="Image 5" descr="COMMERCE-EN-FETE0001.JPG"/>
          <p:cNvPicPr>
            <a:picLocks noChangeAspect="1"/>
          </p:cNvPicPr>
          <p:nvPr/>
        </p:nvPicPr>
        <p:blipFill>
          <a:blip r:embed="rId3" cstate="print"/>
          <a:stretch>
            <a:fillRect/>
          </a:stretch>
        </p:blipFill>
        <p:spPr>
          <a:xfrm>
            <a:off x="285720" y="214290"/>
            <a:ext cx="785818" cy="111885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Scale>
                                      <p:cBhvr>
                                        <p:cTn id="7" dur="1000" decel="50000" fill="hold">
                                          <p:stCondLst>
                                            <p:cond delay="0"/>
                                          </p:stCondLst>
                                        </p:cTn>
                                        <p:tgtEl>
                                          <p:spTgt spid="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xEl>
                                              <p:pRg st="0" end="0"/>
                                            </p:txEl>
                                          </p:spTgt>
                                        </p:tgtEl>
                                        <p:attrNameLst>
                                          <p:attrName>ppt_x</p:attrName>
                                          <p:attrName>ppt_y</p:attrName>
                                        </p:attrNameLst>
                                      </p:cBhvr>
                                    </p:animMotion>
                                    <p:animEffect transition="in" filter="fade">
                                      <p:cBhvr>
                                        <p:cTn id="9" dur="10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Scale>
                                      <p:cBhvr>
                                        <p:cTn id="14" dur="1000" decel="50000" fill="hold">
                                          <p:stCondLst>
                                            <p:cond delay="0"/>
                                          </p:stCondLst>
                                        </p:cTn>
                                        <p:tgtEl>
                                          <p:spTgt spid="2">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2">
                                            <p:txEl>
                                              <p:pRg st="1" end="1"/>
                                            </p:txEl>
                                          </p:spTgt>
                                        </p:tgtEl>
                                        <p:attrNameLst>
                                          <p:attrName>ppt_x</p:attrName>
                                          <p:attrName>ppt_y</p:attrName>
                                        </p:attrNameLst>
                                      </p:cBhvr>
                                    </p:animMotion>
                                    <p:animEffect transition="in" filter="fade">
                                      <p:cBhvr>
                                        <p:cTn id="16" dur="10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Scale>
                                      <p:cBhvr>
                                        <p:cTn id="21" dur="1000" decel="50000" fill="hold">
                                          <p:stCondLst>
                                            <p:cond delay="0"/>
                                          </p:stCondLst>
                                        </p:cTn>
                                        <p:tgtEl>
                                          <p:spTgt spid="2">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2">
                                            <p:txEl>
                                              <p:pRg st="2" end="2"/>
                                            </p:txEl>
                                          </p:spTgt>
                                        </p:tgtEl>
                                        <p:attrNameLst>
                                          <p:attrName>ppt_x</p:attrName>
                                          <p:attrName>ppt_y</p:attrName>
                                        </p:attrNameLst>
                                      </p:cBhvr>
                                    </p:animMotion>
                                    <p:animEffect transition="in" filter="fade">
                                      <p:cBhvr>
                                        <p:cTn id="23" dur="10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4"/>
                                        </p:tgtEl>
                                        <p:attrNameLst>
                                          <p:attrName>style.visibility</p:attrName>
                                        </p:attrNameLst>
                                      </p:cBhvr>
                                      <p:to>
                                        <p:strVal val="visible"/>
                                      </p:to>
                                    </p:set>
                                    <p:animScale>
                                      <p:cBhvr>
                                        <p:cTn id="28"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4"/>
                                        </p:tgtEl>
                                        <p:attrNameLst>
                                          <p:attrName>ppt_x</p:attrName>
                                          <p:attrName>ppt_y</p:attrName>
                                        </p:attrNameLst>
                                      </p:cBhvr>
                                    </p:animMotion>
                                    <p:animEffect transition="in" filter="fade">
                                      <p:cBhvr>
                                        <p:cTn id="30" dur="10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Scale>
                                      <p:cBhvr>
                                        <p:cTn id="35" dur="1000" decel="50000" fill="hold">
                                          <p:stCondLst>
                                            <p:cond delay="0"/>
                                          </p:stCondLst>
                                        </p:cTn>
                                        <p:tgtEl>
                                          <p:spTgt spid="2">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2">
                                            <p:txEl>
                                              <p:pRg st="4" end="4"/>
                                            </p:txEl>
                                          </p:spTgt>
                                        </p:tgtEl>
                                        <p:attrNameLst>
                                          <p:attrName>ppt_x</p:attrName>
                                          <p:attrName>ppt_y</p:attrName>
                                        </p:attrNameLst>
                                      </p:cBhvr>
                                    </p:animMotion>
                                    <p:animEffect transition="in" filter="fade">
                                      <p:cBhvr>
                                        <p:cTn id="37" dur="1000"/>
                                        <p:tgtEl>
                                          <p:spTgt spid="2">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7" presetClass="entr" presetSubtype="4"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 calcmode="lin" valueType="num">
                                      <p:cBhvr additive="base">
                                        <p:cTn id="42" dur="50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43" dur="50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214290"/>
            <a:ext cx="9144000" cy="4339650"/>
          </a:xfrm>
          <a:prstGeom prst="rect">
            <a:avLst/>
          </a:prstGeom>
          <a:noFill/>
        </p:spPr>
        <p:txBody>
          <a:bodyPr wrap="square" rtlCol="0">
            <a:spAutoFit/>
          </a:bodyPr>
          <a:lstStyle/>
          <a:p>
            <a:pPr algn="ctr"/>
            <a:r>
              <a:rPr lang="fr-FR" sz="3600" b="1" dirty="0" smtClean="0">
                <a:solidFill>
                  <a:srgbClr val="FF0000"/>
                </a:solidFill>
                <a:latin typeface="Script MT Bold" pitchFamily="66" charset="0"/>
              </a:rPr>
              <a:t>Les nouveautés:</a:t>
            </a:r>
          </a:p>
          <a:p>
            <a:pPr algn="ctr"/>
            <a:r>
              <a:rPr lang="fr-FR" sz="3600" b="1" dirty="0" smtClean="0">
                <a:solidFill>
                  <a:srgbClr val="00B0F0"/>
                </a:solidFill>
                <a:latin typeface="Script MT Bold" pitchFamily="66" charset="0"/>
              </a:rPr>
              <a:t>Une page </a:t>
            </a:r>
            <a:r>
              <a:rPr lang="fr-FR" sz="3600" b="1" dirty="0" err="1" smtClean="0">
                <a:solidFill>
                  <a:srgbClr val="00B0F0"/>
                </a:solidFill>
                <a:latin typeface="Script MT Bold" pitchFamily="66" charset="0"/>
              </a:rPr>
              <a:t>facebook</a:t>
            </a:r>
            <a:endParaRPr lang="fr-FR" sz="3600" b="1" dirty="0" smtClean="0">
              <a:solidFill>
                <a:srgbClr val="00B0F0"/>
              </a:solidFill>
              <a:latin typeface="Script MT Bold" pitchFamily="66" charset="0"/>
            </a:endParaRPr>
          </a:p>
          <a:p>
            <a:pPr algn="ctr"/>
            <a:r>
              <a:rPr lang="fr-FR" sz="3600" b="1" dirty="0" smtClean="0">
                <a:solidFill>
                  <a:srgbClr val="FFFF00"/>
                </a:solidFill>
                <a:latin typeface="Script MT Bold" pitchFamily="66" charset="0"/>
              </a:rPr>
              <a:t>Les bons plans - Les évènements -</a:t>
            </a:r>
          </a:p>
          <a:p>
            <a:pPr algn="ctr"/>
            <a:r>
              <a:rPr lang="fr-FR" sz="3600" b="1" dirty="0" smtClean="0">
                <a:solidFill>
                  <a:srgbClr val="FFFF00"/>
                </a:solidFill>
                <a:latin typeface="Script MT Bold" pitchFamily="66" charset="0"/>
              </a:rPr>
              <a:t>Les atouts des commerçants &amp; artisans</a:t>
            </a:r>
          </a:p>
          <a:p>
            <a:pPr algn="ctr"/>
            <a:r>
              <a:rPr lang="fr-FR" sz="3600" b="1" dirty="0" smtClean="0">
                <a:latin typeface="Script MT Bold" pitchFamily="66" charset="0"/>
              </a:rPr>
              <a:t> </a:t>
            </a: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p:txBody>
      </p:sp>
      <p:pic>
        <p:nvPicPr>
          <p:cNvPr id="6" name="Image 5" descr="COMMERCE-EN-FETE0001.JPG"/>
          <p:cNvPicPr>
            <a:picLocks noChangeAspect="1"/>
          </p:cNvPicPr>
          <p:nvPr/>
        </p:nvPicPr>
        <p:blipFill>
          <a:blip r:embed="rId2" cstate="print"/>
          <a:stretch>
            <a:fillRect/>
          </a:stretch>
        </p:blipFill>
        <p:spPr>
          <a:xfrm>
            <a:off x="285720" y="214290"/>
            <a:ext cx="785818" cy="111885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7" name="Image 6" descr="cheque_cadeau_Web.jpg"/>
          <p:cNvPicPr>
            <a:picLocks noChangeAspect="1"/>
          </p:cNvPicPr>
          <p:nvPr/>
        </p:nvPicPr>
        <p:blipFill>
          <a:blip r:embed="rId3"/>
          <a:stretch>
            <a:fillRect/>
          </a:stretch>
        </p:blipFill>
        <p:spPr>
          <a:xfrm>
            <a:off x="0" y="285728"/>
            <a:ext cx="8786842" cy="49425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Image 7" descr="20140224_181621.jpg"/>
          <p:cNvPicPr>
            <a:picLocks noChangeAspect="1"/>
          </p:cNvPicPr>
          <p:nvPr/>
        </p:nvPicPr>
        <p:blipFill>
          <a:blip r:embed="rId4"/>
          <a:stretch>
            <a:fillRect/>
          </a:stretch>
        </p:blipFill>
        <p:spPr>
          <a:xfrm>
            <a:off x="0" y="0"/>
            <a:ext cx="9144000" cy="55007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Scale>
                                      <p:cBhvr>
                                        <p:cTn id="7" dur="1000" decel="50000" fill="hold">
                                          <p:stCondLst>
                                            <p:cond delay="0"/>
                                          </p:stCondLst>
                                        </p:cTn>
                                        <p:tgtEl>
                                          <p:spTgt spid="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xEl>
                                              <p:pRg st="0" end="0"/>
                                            </p:txEl>
                                          </p:spTgt>
                                        </p:tgtEl>
                                        <p:attrNameLst>
                                          <p:attrName>ppt_x</p:attrName>
                                          <p:attrName>ppt_y</p:attrName>
                                        </p:attrNameLst>
                                      </p:cBhvr>
                                    </p:animMotion>
                                    <p:animEffect transition="in" filter="fade">
                                      <p:cBhvr>
                                        <p:cTn id="9" dur="10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Scale>
                                      <p:cBhvr>
                                        <p:cTn id="14" dur="1000" decel="50000" fill="hold">
                                          <p:stCondLst>
                                            <p:cond delay="0"/>
                                          </p:stCondLst>
                                        </p:cTn>
                                        <p:tgtEl>
                                          <p:spTgt spid="2">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2">
                                            <p:txEl>
                                              <p:pRg st="1" end="1"/>
                                            </p:txEl>
                                          </p:spTgt>
                                        </p:tgtEl>
                                        <p:attrNameLst>
                                          <p:attrName>ppt_x</p:attrName>
                                          <p:attrName>ppt_y</p:attrName>
                                        </p:attrNameLst>
                                      </p:cBhvr>
                                    </p:animMotion>
                                    <p:animEffect transition="in" filter="fade">
                                      <p:cBhvr>
                                        <p:cTn id="16" dur="10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Scale>
                                      <p:cBhvr>
                                        <p:cTn id="21" dur="1000" decel="50000" fill="hold">
                                          <p:stCondLst>
                                            <p:cond delay="0"/>
                                          </p:stCondLst>
                                        </p:cTn>
                                        <p:tgtEl>
                                          <p:spTgt spid="2">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2">
                                            <p:txEl>
                                              <p:pRg st="2" end="2"/>
                                            </p:txEl>
                                          </p:spTgt>
                                        </p:tgtEl>
                                        <p:attrNameLst>
                                          <p:attrName>ppt_x</p:attrName>
                                          <p:attrName>ppt_y</p:attrName>
                                        </p:attrNameLst>
                                      </p:cBhvr>
                                    </p:animMotion>
                                    <p:animEffect transition="in" filter="fade">
                                      <p:cBhvr>
                                        <p:cTn id="23" dur="10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Scale>
                                      <p:cBhvr>
                                        <p:cTn id="28" dur="1000" decel="50000" fill="hold">
                                          <p:stCondLst>
                                            <p:cond delay="0"/>
                                          </p:stCondLst>
                                        </p:cTn>
                                        <p:tgtEl>
                                          <p:spTgt spid="2">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2">
                                            <p:txEl>
                                              <p:pRg st="3" end="3"/>
                                            </p:txEl>
                                          </p:spTgt>
                                        </p:tgtEl>
                                        <p:attrNameLst>
                                          <p:attrName>ppt_x</p:attrName>
                                          <p:attrName>ppt_y</p:attrName>
                                        </p:attrNameLst>
                                      </p:cBhvr>
                                    </p:animMotion>
                                    <p:animEffect transition="in" filter="fade">
                                      <p:cBhvr>
                                        <p:cTn id="30" dur="1000"/>
                                        <p:tgtEl>
                                          <p:spTgt spid="2">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Scale>
                                      <p:cBhvr>
                                        <p:cTn id="35" dur="1000" decel="50000" fill="hold">
                                          <p:stCondLst>
                                            <p:cond delay="0"/>
                                          </p:stCondLst>
                                        </p:cTn>
                                        <p:tgtEl>
                                          <p:spTgt spid="2">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2">
                                            <p:txEl>
                                              <p:pRg st="4" end="4"/>
                                            </p:txEl>
                                          </p:spTgt>
                                        </p:tgtEl>
                                        <p:attrNameLst>
                                          <p:attrName>ppt_x</p:attrName>
                                          <p:attrName>ppt_y</p:attrName>
                                        </p:attrNameLst>
                                      </p:cBhvr>
                                    </p:animMotion>
                                    <p:animEffect transition="in" filter="fade">
                                      <p:cBhvr>
                                        <p:cTn id="37" dur="1000"/>
                                        <p:tgtEl>
                                          <p:spTgt spid="2">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7" presetClass="entr" presetSubtype="4"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ppt_x"/>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7" presetClass="entr" presetSubtype="4" fill="hold" nodeType="click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0" fill="hold"/>
                                        <p:tgtEl>
                                          <p:spTgt spid="8"/>
                                        </p:tgtEl>
                                        <p:attrNameLst>
                                          <p:attrName>ppt_x</p:attrName>
                                        </p:attrNameLst>
                                      </p:cBhvr>
                                      <p:tavLst>
                                        <p:tav tm="0">
                                          <p:val>
                                            <p:strVal val="#ppt_x"/>
                                          </p:val>
                                        </p:tav>
                                        <p:tav tm="100000">
                                          <p:val>
                                            <p:strVal val="#ppt_x"/>
                                          </p:val>
                                        </p:tav>
                                      </p:tavLst>
                                    </p:anim>
                                    <p:anim calcmode="lin" valueType="num">
                                      <p:cBhvr additive="base">
                                        <p:cTn id="49" dur="5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214290"/>
            <a:ext cx="9144000" cy="2739211"/>
          </a:xfrm>
          <a:prstGeom prst="rect">
            <a:avLst/>
          </a:prstGeom>
          <a:noFill/>
        </p:spPr>
        <p:txBody>
          <a:bodyPr wrap="square" rtlCol="0">
            <a:spAutoFit/>
          </a:bodyPr>
          <a:lstStyle/>
          <a:p>
            <a:pPr algn="ctr"/>
            <a:r>
              <a:rPr lang="fr-FR" sz="4000" b="1" dirty="0" smtClean="0">
                <a:solidFill>
                  <a:srgbClr val="FF0000"/>
                </a:solidFill>
                <a:latin typeface="Script MT Bold" pitchFamily="66" charset="0"/>
              </a:rPr>
              <a:t>Les lots:</a:t>
            </a:r>
          </a:p>
          <a:p>
            <a:pPr algn="ctr"/>
            <a:r>
              <a:rPr lang="fr-FR" sz="3600" b="1" dirty="0" smtClean="0">
                <a:latin typeface="Script MT Bold" pitchFamily="66" charset="0"/>
              </a:rPr>
              <a:t> </a:t>
            </a: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p:txBody>
      </p:sp>
      <p:pic>
        <p:nvPicPr>
          <p:cNvPr id="6" name="Image 5" descr="COMMERCE-EN-FETE0001.JPG"/>
          <p:cNvPicPr>
            <a:picLocks noChangeAspect="1"/>
          </p:cNvPicPr>
          <p:nvPr/>
        </p:nvPicPr>
        <p:blipFill>
          <a:blip r:embed="rId2" cstate="print"/>
          <a:stretch>
            <a:fillRect/>
          </a:stretch>
        </p:blipFill>
        <p:spPr>
          <a:xfrm>
            <a:off x="285720" y="214290"/>
            <a:ext cx="785818" cy="111885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Image 8" descr="1236536_374376789331436_1641662682_n--1-.jpg"/>
          <p:cNvPicPr>
            <a:picLocks noChangeAspect="1"/>
          </p:cNvPicPr>
          <p:nvPr/>
        </p:nvPicPr>
        <p:blipFill>
          <a:blip r:embed="rId3"/>
          <a:stretch>
            <a:fillRect/>
          </a:stretch>
        </p:blipFill>
        <p:spPr>
          <a:xfrm>
            <a:off x="714348" y="1714488"/>
            <a:ext cx="7607300" cy="2819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 9" descr="cheque_cadeau_Web.jpg"/>
          <p:cNvPicPr>
            <a:picLocks noChangeAspect="1"/>
          </p:cNvPicPr>
          <p:nvPr/>
        </p:nvPicPr>
        <p:blipFill>
          <a:blip r:embed="rId4"/>
          <a:stretch>
            <a:fillRect/>
          </a:stretch>
        </p:blipFill>
        <p:spPr>
          <a:xfrm>
            <a:off x="3214678" y="4857760"/>
            <a:ext cx="3211800" cy="16649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Scale>
                                      <p:cBhvr>
                                        <p:cTn id="7" dur="1000" decel="50000" fill="hold">
                                          <p:stCondLst>
                                            <p:cond delay="0"/>
                                          </p:stCondLst>
                                        </p:cTn>
                                        <p:tgtEl>
                                          <p:spTgt spid="2">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xEl>
                                              <p:pRg st="1" end="1"/>
                                            </p:txEl>
                                          </p:spTgt>
                                        </p:tgtEl>
                                        <p:attrNameLst>
                                          <p:attrName>ppt_x</p:attrName>
                                          <p:attrName>ppt_y</p:attrName>
                                        </p:attrNameLst>
                                      </p:cBhvr>
                                    </p:animMotion>
                                    <p:animEffect transition="in" filter="fade">
                                      <p:cBhvr>
                                        <p:cTn id="9" dur="1000"/>
                                        <p:tgtEl>
                                          <p:spTgt spid="2">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1000" fill="hold"/>
                                        <p:tgtEl>
                                          <p:spTgt spid="9"/>
                                        </p:tgtEl>
                                        <p:attrNameLst>
                                          <p:attrName>ppt_x</p:attrName>
                                        </p:attrNameLst>
                                      </p:cBhvr>
                                      <p:tavLst>
                                        <p:tav tm="0">
                                          <p:val>
                                            <p:strVal val="#ppt_x"/>
                                          </p:val>
                                        </p:tav>
                                        <p:tav tm="100000">
                                          <p:val>
                                            <p:strVal val="#ppt_x"/>
                                          </p:val>
                                        </p:tav>
                                      </p:tavLst>
                                    </p:anim>
                                    <p:anim calcmode="lin" valueType="num">
                                      <p:cBhvr additive="base">
                                        <p:cTn id="15" dur="10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down)">
                                      <p:cBhvr>
                                        <p:cTn id="20" dur="290">
                                          <p:stCondLst>
                                            <p:cond delay="0"/>
                                          </p:stCondLst>
                                        </p:cTn>
                                        <p:tgtEl>
                                          <p:spTgt spid="10"/>
                                        </p:tgtEl>
                                      </p:cBhvr>
                                    </p:animEffect>
                                    <p:anim calcmode="lin" valueType="num">
                                      <p:cBhvr>
                                        <p:cTn id="21" dur="911"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2" dur="332"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3" dur="332" tmFilter="0, 0; 0.125,0.2665; 0.25,0.4; 0.375,0.465; 0.5,0.5;  0.625,0.535; 0.75,0.6; 0.875,0.7335; 1,1">
                                          <p:stCondLst>
                                            <p:cond delay="332"/>
                                          </p:stCondLst>
                                        </p:cTn>
                                        <p:tgtEl>
                                          <p:spTgt spid="10"/>
                                        </p:tgtEl>
                                        <p:attrNameLst>
                                          <p:attrName>ppt_y</p:attrName>
                                        </p:attrNameLst>
                                      </p:cBhvr>
                                      <p:tavLst>
                                        <p:tav tm="0" fmla="#ppt_y-sin(pi*$)/9">
                                          <p:val>
                                            <p:fltVal val="0"/>
                                          </p:val>
                                        </p:tav>
                                        <p:tav tm="100000">
                                          <p:val>
                                            <p:fltVal val="1"/>
                                          </p:val>
                                        </p:tav>
                                      </p:tavLst>
                                    </p:anim>
                                    <p:anim calcmode="lin" valueType="num">
                                      <p:cBhvr>
                                        <p:cTn id="24" dur="166" tmFilter="0, 0; 0.125,0.2665; 0.25,0.4; 0.375,0.465; 0.5,0.5;  0.625,0.535; 0.75,0.6; 0.875,0.7335; 1,1">
                                          <p:stCondLst>
                                            <p:cond delay="662"/>
                                          </p:stCondLst>
                                        </p:cTn>
                                        <p:tgtEl>
                                          <p:spTgt spid="10"/>
                                        </p:tgtEl>
                                        <p:attrNameLst>
                                          <p:attrName>ppt_y</p:attrName>
                                        </p:attrNameLst>
                                      </p:cBhvr>
                                      <p:tavLst>
                                        <p:tav tm="0" fmla="#ppt_y-sin(pi*$)/27">
                                          <p:val>
                                            <p:fltVal val="0"/>
                                          </p:val>
                                        </p:tav>
                                        <p:tav tm="100000">
                                          <p:val>
                                            <p:fltVal val="1"/>
                                          </p:val>
                                        </p:tav>
                                      </p:tavLst>
                                    </p:anim>
                                    <p:anim calcmode="lin" valueType="num">
                                      <p:cBhvr>
                                        <p:cTn id="25" dur="82" tmFilter="0, 0; 0.125,0.2665; 0.25,0.4; 0.375,0.465; 0.5,0.5;  0.625,0.535; 0.75,0.6; 0.875,0.7335; 1,1">
                                          <p:stCondLst>
                                            <p:cond delay="828"/>
                                          </p:stCondLst>
                                        </p:cTn>
                                        <p:tgtEl>
                                          <p:spTgt spid="10"/>
                                        </p:tgtEl>
                                        <p:attrNameLst>
                                          <p:attrName>ppt_y</p:attrName>
                                        </p:attrNameLst>
                                      </p:cBhvr>
                                      <p:tavLst>
                                        <p:tav tm="0" fmla="#ppt_y-sin(pi*$)/81">
                                          <p:val>
                                            <p:fltVal val="0"/>
                                          </p:val>
                                        </p:tav>
                                        <p:tav tm="100000">
                                          <p:val>
                                            <p:fltVal val="1"/>
                                          </p:val>
                                        </p:tav>
                                      </p:tavLst>
                                    </p:anim>
                                    <p:animScale>
                                      <p:cBhvr>
                                        <p:cTn id="26" dur="13">
                                          <p:stCondLst>
                                            <p:cond delay="325"/>
                                          </p:stCondLst>
                                        </p:cTn>
                                        <p:tgtEl>
                                          <p:spTgt spid="10"/>
                                        </p:tgtEl>
                                      </p:cBhvr>
                                      <p:to x="100000" y="60000"/>
                                    </p:animScale>
                                    <p:animScale>
                                      <p:cBhvr>
                                        <p:cTn id="27" dur="83" decel="50000">
                                          <p:stCondLst>
                                            <p:cond delay="338"/>
                                          </p:stCondLst>
                                        </p:cTn>
                                        <p:tgtEl>
                                          <p:spTgt spid="10"/>
                                        </p:tgtEl>
                                      </p:cBhvr>
                                      <p:to x="100000" y="100000"/>
                                    </p:animScale>
                                    <p:animScale>
                                      <p:cBhvr>
                                        <p:cTn id="28" dur="13">
                                          <p:stCondLst>
                                            <p:cond delay="656"/>
                                          </p:stCondLst>
                                        </p:cTn>
                                        <p:tgtEl>
                                          <p:spTgt spid="10"/>
                                        </p:tgtEl>
                                      </p:cBhvr>
                                      <p:to x="100000" y="80000"/>
                                    </p:animScale>
                                    <p:animScale>
                                      <p:cBhvr>
                                        <p:cTn id="29" dur="83" decel="50000">
                                          <p:stCondLst>
                                            <p:cond delay="669"/>
                                          </p:stCondLst>
                                        </p:cTn>
                                        <p:tgtEl>
                                          <p:spTgt spid="10"/>
                                        </p:tgtEl>
                                      </p:cBhvr>
                                      <p:to x="100000" y="100000"/>
                                    </p:animScale>
                                    <p:animScale>
                                      <p:cBhvr>
                                        <p:cTn id="30" dur="13">
                                          <p:stCondLst>
                                            <p:cond delay="821"/>
                                          </p:stCondLst>
                                        </p:cTn>
                                        <p:tgtEl>
                                          <p:spTgt spid="10"/>
                                        </p:tgtEl>
                                      </p:cBhvr>
                                      <p:to x="100000" y="90000"/>
                                    </p:animScale>
                                    <p:animScale>
                                      <p:cBhvr>
                                        <p:cTn id="31" dur="83" decel="50000">
                                          <p:stCondLst>
                                            <p:cond delay="834"/>
                                          </p:stCondLst>
                                        </p:cTn>
                                        <p:tgtEl>
                                          <p:spTgt spid="10"/>
                                        </p:tgtEl>
                                      </p:cBhvr>
                                      <p:to x="100000" y="100000"/>
                                    </p:animScale>
                                    <p:animScale>
                                      <p:cBhvr>
                                        <p:cTn id="32" dur="13">
                                          <p:stCondLst>
                                            <p:cond delay="904"/>
                                          </p:stCondLst>
                                        </p:cTn>
                                        <p:tgtEl>
                                          <p:spTgt spid="10"/>
                                        </p:tgtEl>
                                      </p:cBhvr>
                                      <p:to x="100000" y="95000"/>
                                    </p:animScale>
                                    <p:animScale>
                                      <p:cBhvr>
                                        <p:cTn id="33" dur="83" decel="50000">
                                          <p:stCondLst>
                                            <p:cond delay="917"/>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214290"/>
            <a:ext cx="9144000" cy="3785652"/>
          </a:xfrm>
          <a:prstGeom prst="rect">
            <a:avLst/>
          </a:prstGeom>
          <a:noFill/>
        </p:spPr>
        <p:txBody>
          <a:bodyPr wrap="square" rtlCol="0">
            <a:spAutoFit/>
          </a:bodyPr>
          <a:lstStyle/>
          <a:p>
            <a:pPr algn="ctr"/>
            <a:endParaRPr lang="fr-FR" sz="3600" b="1" dirty="0" smtClean="0">
              <a:latin typeface="Script MT Bold" pitchFamily="66" charset="0"/>
            </a:endParaRPr>
          </a:p>
          <a:p>
            <a:pPr algn="ctr"/>
            <a:r>
              <a:rPr lang="fr-FR" sz="3600" b="1" dirty="0" smtClean="0">
                <a:latin typeface="Script MT Bold" pitchFamily="66" charset="0"/>
              </a:rPr>
              <a:t>Des V.T.T.</a:t>
            </a:r>
          </a:p>
          <a:p>
            <a:pPr algn="ctr"/>
            <a:r>
              <a:rPr lang="fr-FR" sz="3600" b="1" dirty="0" smtClean="0">
                <a:latin typeface="Script MT Bold" pitchFamily="66" charset="0"/>
              </a:rPr>
              <a:t>Des paniers garnis produits Pays d’Arles</a:t>
            </a:r>
          </a:p>
          <a:p>
            <a:pPr algn="ctr"/>
            <a:r>
              <a:rPr lang="fr-FR" sz="3600" b="1" dirty="0" smtClean="0">
                <a:latin typeface="Script MT Bold" pitchFamily="66" charset="0"/>
              </a:rPr>
              <a:t> </a:t>
            </a: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p:txBody>
      </p:sp>
      <p:pic>
        <p:nvPicPr>
          <p:cNvPr id="6" name="Image 5" descr="COMMERCE-EN-FETE0001.JPG"/>
          <p:cNvPicPr>
            <a:picLocks noChangeAspect="1"/>
          </p:cNvPicPr>
          <p:nvPr/>
        </p:nvPicPr>
        <p:blipFill>
          <a:blip r:embed="rId2" cstate="print"/>
          <a:stretch>
            <a:fillRect/>
          </a:stretch>
        </p:blipFill>
        <p:spPr>
          <a:xfrm>
            <a:off x="285720" y="214290"/>
            <a:ext cx="785818" cy="111885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7" name="Image 6" descr="sitraACT443176_orientation-velo-sitra-2-copie-1.jpg"/>
          <p:cNvPicPr>
            <a:picLocks noChangeAspect="1"/>
          </p:cNvPicPr>
          <p:nvPr/>
        </p:nvPicPr>
        <p:blipFill>
          <a:blip r:embed="rId3"/>
          <a:stretch>
            <a:fillRect/>
          </a:stretch>
        </p:blipFill>
        <p:spPr>
          <a:xfrm>
            <a:off x="285719" y="2571744"/>
            <a:ext cx="5185161" cy="396717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8" name="Image 7" descr="Image1-copie-1.png.jpg"/>
          <p:cNvPicPr>
            <a:picLocks noChangeAspect="1"/>
          </p:cNvPicPr>
          <p:nvPr/>
        </p:nvPicPr>
        <p:blipFill>
          <a:blip r:embed="rId4"/>
          <a:stretch>
            <a:fillRect/>
          </a:stretch>
        </p:blipFill>
        <p:spPr>
          <a:xfrm>
            <a:off x="3857620" y="2571744"/>
            <a:ext cx="4993207" cy="385762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Scale>
                                      <p:cBhvr>
                                        <p:cTn id="7" dur="1000" decel="50000" fill="hold">
                                          <p:stCondLst>
                                            <p:cond delay="0"/>
                                          </p:stCondLst>
                                        </p:cTn>
                                        <p:tgtEl>
                                          <p:spTgt spid="2">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xEl>
                                              <p:pRg st="1" end="1"/>
                                            </p:txEl>
                                          </p:spTgt>
                                        </p:tgtEl>
                                        <p:attrNameLst>
                                          <p:attrName>ppt_x</p:attrName>
                                          <p:attrName>ppt_y</p:attrName>
                                        </p:attrNameLst>
                                      </p:cBhvr>
                                    </p:animMotion>
                                    <p:animEffect transition="in" filter="fade">
                                      <p:cBhvr>
                                        <p:cTn id="9" dur="1000"/>
                                        <p:tgtEl>
                                          <p:spTgt spid="2">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7"/>
                                        </p:tgtEl>
                                        <p:attrNameLst>
                                          <p:attrName>style.visibility</p:attrName>
                                        </p:attrNameLst>
                                      </p:cBhvr>
                                      <p:to>
                                        <p:strVal val="visible"/>
                                      </p:to>
                                    </p:set>
                                    <p:animScale>
                                      <p:cBhvr>
                                        <p:cTn id="14"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7"/>
                                        </p:tgtEl>
                                        <p:attrNameLst>
                                          <p:attrName>ppt_x</p:attrName>
                                          <p:attrName>ppt_y</p:attrName>
                                        </p:attrNameLst>
                                      </p:cBhvr>
                                    </p:animMotion>
                                    <p:animEffect transition="in" filter="fade">
                                      <p:cBhvr>
                                        <p:cTn id="16" dur="10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Effect transition="in" filter="fade">
                                      <p:cBhvr>
                                        <p:cTn id="21" dur="1000"/>
                                        <p:tgtEl>
                                          <p:spTgt spid="2">
                                            <p:txEl>
                                              <p:pRg st="2" end="2"/>
                                            </p:txEl>
                                          </p:spTgt>
                                        </p:tgtEl>
                                      </p:cBhvr>
                                    </p:animEffect>
                                    <p:anim calcmode="lin" valueType="num">
                                      <p:cBhvr>
                                        <p:cTn id="22"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8"/>
                                        </p:tgtEl>
                                        <p:attrNameLst>
                                          <p:attrName>style.visibility</p:attrName>
                                        </p:attrNameLst>
                                      </p:cBhvr>
                                      <p:to>
                                        <p:strVal val="visible"/>
                                      </p:to>
                                    </p:set>
                                    <p:animScale>
                                      <p:cBhvr>
                                        <p:cTn id="28"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8"/>
                                        </p:tgtEl>
                                        <p:attrNameLst>
                                          <p:attrName>ppt_x</p:attrName>
                                          <p:attrName>ppt_y</p:attrName>
                                        </p:attrNameLst>
                                      </p:cBhvr>
                                    </p:animMotion>
                                    <p:animEffect transition="in" filter="fade">
                                      <p:cBhvr>
                                        <p:cTn id="30"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cef_logo_05PNRAlpilles.jpg"/>
          <p:cNvPicPr>
            <a:picLocks noChangeAspect="1"/>
          </p:cNvPicPr>
          <p:nvPr/>
        </p:nvPicPr>
        <p:blipFill>
          <a:blip r:embed="rId3" cstate="print"/>
          <a:stretch>
            <a:fillRect/>
          </a:stretch>
        </p:blipFill>
        <p:spPr>
          <a:xfrm>
            <a:off x="6228184" y="260648"/>
            <a:ext cx="2671623" cy="172362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Image 4" descr="parc_camargue.jpg"/>
          <p:cNvPicPr>
            <a:picLocks noChangeAspect="1"/>
          </p:cNvPicPr>
          <p:nvPr/>
        </p:nvPicPr>
        <p:blipFill>
          <a:blip r:embed="rId4" cstate="print"/>
          <a:stretch>
            <a:fillRect/>
          </a:stretch>
        </p:blipFill>
        <p:spPr>
          <a:xfrm>
            <a:off x="6660232" y="2132856"/>
            <a:ext cx="1503412" cy="192745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 5" descr="LogoCCIPA.jpg"/>
          <p:cNvPicPr>
            <a:picLocks noChangeAspect="1"/>
          </p:cNvPicPr>
          <p:nvPr/>
        </p:nvPicPr>
        <p:blipFill>
          <a:blip r:embed="rId5" cstate="print"/>
          <a:stretch>
            <a:fillRect/>
          </a:stretch>
        </p:blipFill>
        <p:spPr>
          <a:xfrm>
            <a:off x="179512" y="0"/>
            <a:ext cx="5194256" cy="144892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7" name="Image 6" descr="cef_logo_04ACCM.jpg"/>
          <p:cNvPicPr>
            <a:picLocks noChangeAspect="1"/>
          </p:cNvPicPr>
          <p:nvPr/>
        </p:nvPicPr>
        <p:blipFill>
          <a:blip r:embed="rId6" cstate="print"/>
          <a:stretch>
            <a:fillRect/>
          </a:stretch>
        </p:blipFill>
        <p:spPr>
          <a:xfrm>
            <a:off x="539552" y="1556792"/>
            <a:ext cx="3470705" cy="186764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8" name="Image 7" descr="cef_logo_03CCVBA.jpg"/>
          <p:cNvPicPr>
            <a:picLocks noChangeAspect="1"/>
          </p:cNvPicPr>
          <p:nvPr/>
        </p:nvPicPr>
        <p:blipFill>
          <a:blip r:embed="rId7" cstate="print"/>
          <a:stretch>
            <a:fillRect/>
          </a:stretch>
        </p:blipFill>
        <p:spPr>
          <a:xfrm>
            <a:off x="683568" y="3501008"/>
            <a:ext cx="3392109" cy="150760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Image 8" descr="cef_logo_02CCRAD.jpg"/>
          <p:cNvPicPr>
            <a:picLocks noChangeAspect="1"/>
          </p:cNvPicPr>
          <p:nvPr/>
        </p:nvPicPr>
        <p:blipFill>
          <a:blip r:embed="rId8" cstate="print"/>
          <a:stretch>
            <a:fillRect/>
          </a:stretch>
        </p:blipFill>
        <p:spPr>
          <a:xfrm>
            <a:off x="683568" y="4941168"/>
            <a:ext cx="2567085" cy="165618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0" name="Image 9" descr="cef_logo_01CR_PACA.jpg"/>
          <p:cNvPicPr>
            <a:picLocks noChangeAspect="1"/>
          </p:cNvPicPr>
          <p:nvPr/>
        </p:nvPicPr>
        <p:blipFill>
          <a:blip r:embed="rId9" cstate="print"/>
          <a:stretch>
            <a:fillRect/>
          </a:stretch>
        </p:blipFill>
        <p:spPr>
          <a:xfrm>
            <a:off x="3923928" y="4941168"/>
            <a:ext cx="4249672" cy="179563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1" name="Image 10" descr="logos_13.jpg"/>
          <p:cNvPicPr>
            <a:picLocks noChangeAspect="1"/>
          </p:cNvPicPr>
          <p:nvPr/>
        </p:nvPicPr>
        <p:blipFill>
          <a:blip r:embed="rId10" cstate="print"/>
          <a:stretch>
            <a:fillRect/>
          </a:stretch>
        </p:blipFill>
        <p:spPr>
          <a:xfrm>
            <a:off x="4355976" y="4293096"/>
            <a:ext cx="4356992" cy="57545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2" name="Image 11" descr="cef_logo_07Soleil_fm.jpg"/>
          <p:cNvPicPr>
            <a:picLocks noChangeAspect="1"/>
          </p:cNvPicPr>
          <p:nvPr/>
        </p:nvPicPr>
        <p:blipFill>
          <a:blip r:embed="rId11" cstate="print"/>
          <a:stretch>
            <a:fillRect/>
          </a:stretch>
        </p:blipFill>
        <p:spPr>
          <a:xfrm>
            <a:off x="4572000" y="2924944"/>
            <a:ext cx="1733550" cy="1143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3" name="Image 12" descr="AlazardR_logo1_T20pcents.jpg"/>
          <p:cNvPicPr>
            <a:picLocks noChangeAspect="1"/>
          </p:cNvPicPr>
          <p:nvPr/>
        </p:nvPicPr>
        <p:blipFill>
          <a:blip r:embed="rId12" cstate="print"/>
          <a:stretch>
            <a:fillRect/>
          </a:stretch>
        </p:blipFill>
        <p:spPr>
          <a:xfrm>
            <a:off x="5004048" y="188640"/>
            <a:ext cx="3167976" cy="233571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4" name="Image 13" descr="Jean_Martin_T20pcents.jpg"/>
          <p:cNvPicPr>
            <a:picLocks noChangeAspect="1"/>
          </p:cNvPicPr>
          <p:nvPr/>
        </p:nvPicPr>
        <p:blipFill>
          <a:blip r:embed="rId13" cstate="print"/>
          <a:stretch>
            <a:fillRect/>
          </a:stretch>
        </p:blipFill>
        <p:spPr>
          <a:xfrm>
            <a:off x="4643438" y="2714620"/>
            <a:ext cx="3790204" cy="134166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5" name="Image 14" descr="logoFrigolet_T20pcents.jpg"/>
          <p:cNvPicPr>
            <a:picLocks noChangeAspect="1"/>
          </p:cNvPicPr>
          <p:nvPr/>
        </p:nvPicPr>
        <p:blipFill>
          <a:blip r:embed="rId14" cstate="print"/>
          <a:stretch>
            <a:fillRect/>
          </a:stretch>
        </p:blipFill>
        <p:spPr>
          <a:xfrm>
            <a:off x="395536" y="1772816"/>
            <a:ext cx="4151726" cy="108583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6" name="Image 15" descr="moulin_st_michel_T20pcents.jpg"/>
          <p:cNvPicPr>
            <a:picLocks noChangeAspect="1"/>
          </p:cNvPicPr>
          <p:nvPr/>
        </p:nvPicPr>
        <p:blipFill>
          <a:blip r:embed="rId15" cstate="print"/>
          <a:stretch>
            <a:fillRect/>
          </a:stretch>
        </p:blipFill>
        <p:spPr>
          <a:xfrm>
            <a:off x="1259632" y="3068960"/>
            <a:ext cx="3240360" cy="2882803"/>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ustDataLst>
      <p:tags r:id="rId1"/>
    </p:custDataLst>
  </p:cSld>
  <p:clrMapOvr>
    <a:masterClrMapping/>
  </p:clrMapOvr>
  <p:transition advTm="14156">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strVal val="#ppt_w*0.70"/>
                                          </p:val>
                                        </p:tav>
                                        <p:tav tm="100000">
                                          <p:val>
                                            <p:strVal val="#ppt_w"/>
                                          </p:val>
                                        </p:tav>
                                      </p:tavLst>
                                    </p:anim>
                                    <p:anim calcmode="lin" valueType="num">
                                      <p:cBhvr>
                                        <p:cTn id="8" dur="1000" fill="hold"/>
                                        <p:tgtEl>
                                          <p:spTgt spid="6"/>
                                        </p:tgtEl>
                                        <p:attrNameLst>
                                          <p:attrName>ppt_h</p:attrName>
                                        </p:attrNameLst>
                                      </p:cBhvr>
                                      <p:tavLst>
                                        <p:tav tm="0">
                                          <p:val>
                                            <p:strVal val="#ppt_h"/>
                                          </p:val>
                                        </p:tav>
                                        <p:tav tm="100000">
                                          <p:val>
                                            <p:strVal val="#ppt_h"/>
                                          </p:val>
                                        </p:tav>
                                      </p:tavLst>
                                    </p:anim>
                                    <p:animEffect transition="in" filter="fade">
                                      <p:cBhvr>
                                        <p:cTn id="9" dur="1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Scale>
                                      <p:cBhvr>
                                        <p:cTn id="14"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4"/>
                                        </p:tgtEl>
                                        <p:attrNameLst>
                                          <p:attrName>ppt_x</p:attrName>
                                          <p:attrName>ppt_y</p:attrName>
                                        </p:attrNameLst>
                                      </p:cBhvr>
                                    </p:animMotion>
                                    <p:animEffect transition="in" filter="fade">
                                      <p:cBhvr>
                                        <p:cTn id="16" dur="1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Scale>
                                      <p:cBhvr>
                                        <p:cTn id="21"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5"/>
                                        </p:tgtEl>
                                        <p:attrNameLst>
                                          <p:attrName>ppt_x</p:attrName>
                                          <p:attrName>ppt_y</p:attrName>
                                        </p:attrNameLst>
                                      </p:cBhvr>
                                    </p:animMotion>
                                    <p:animEffect transition="in" filter="fade">
                                      <p:cBhvr>
                                        <p:cTn id="23" dur="1000"/>
                                        <p:tgtEl>
                                          <p:spTgt spid="5"/>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Scale>
                                      <p:cBhvr>
                                        <p:cTn id="2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7"/>
                                        </p:tgtEl>
                                        <p:attrNameLst>
                                          <p:attrName>ppt_x</p:attrName>
                                          <p:attrName>ppt_y</p:attrName>
                                        </p:attrNameLst>
                                      </p:cBhvr>
                                    </p:animMotion>
                                    <p:animEffect transition="in" filter="fade">
                                      <p:cBhvr>
                                        <p:cTn id="30" dur="1000"/>
                                        <p:tgtEl>
                                          <p:spTgt spid="7"/>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Scale>
                                      <p:cBhvr>
                                        <p:cTn id="35"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8"/>
                                        </p:tgtEl>
                                        <p:attrNameLst>
                                          <p:attrName>ppt_x</p:attrName>
                                          <p:attrName>ppt_y</p:attrName>
                                        </p:attrNameLst>
                                      </p:cBhvr>
                                    </p:animMotion>
                                    <p:animEffect transition="in" filter="fade">
                                      <p:cBhvr>
                                        <p:cTn id="37" dur="10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Scale>
                                      <p:cBhvr>
                                        <p:cTn id="42"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9"/>
                                        </p:tgtEl>
                                        <p:attrNameLst>
                                          <p:attrName>ppt_x</p:attrName>
                                          <p:attrName>ppt_y</p:attrName>
                                        </p:attrNameLst>
                                      </p:cBhvr>
                                    </p:animMotion>
                                    <p:animEffect transition="in" filter="fade">
                                      <p:cBhvr>
                                        <p:cTn id="44" dur="1000"/>
                                        <p:tgtEl>
                                          <p:spTgt spid="9"/>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10"/>
                                        </p:tgtEl>
                                        <p:attrNameLst>
                                          <p:attrName>style.visibility</p:attrName>
                                        </p:attrNameLst>
                                      </p:cBhvr>
                                      <p:to>
                                        <p:strVal val="visible"/>
                                      </p:to>
                                    </p:set>
                                    <p:animScale>
                                      <p:cBhvr>
                                        <p:cTn id="49"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10"/>
                                        </p:tgtEl>
                                        <p:attrNameLst>
                                          <p:attrName>ppt_x</p:attrName>
                                          <p:attrName>ppt_y</p:attrName>
                                        </p:attrNameLst>
                                      </p:cBhvr>
                                    </p:animMotion>
                                    <p:animEffect transition="in" filter="fade">
                                      <p:cBhvr>
                                        <p:cTn id="51" dur="1000"/>
                                        <p:tgtEl>
                                          <p:spTgt spid="10"/>
                                        </p:tgtEl>
                                      </p:cBhvr>
                                    </p:animEffect>
                                  </p:childTnLst>
                                </p:cTn>
                              </p:par>
                            </p:childTnLst>
                          </p:cTn>
                        </p:par>
                      </p:childTnLst>
                    </p:cTn>
                  </p:par>
                  <p:par>
                    <p:cTn id="52" fill="hold">
                      <p:stCondLst>
                        <p:cond delay="indefinite"/>
                      </p:stCondLst>
                      <p:childTnLst>
                        <p:par>
                          <p:cTn id="53" fill="hold">
                            <p:stCondLst>
                              <p:cond delay="0"/>
                            </p:stCondLst>
                            <p:childTnLst>
                              <p:par>
                                <p:cTn id="54" presetID="52" presetClass="entr" presetSubtype="0" fill="hold" nodeType="clickEffect">
                                  <p:stCondLst>
                                    <p:cond delay="0"/>
                                  </p:stCondLst>
                                  <p:childTnLst>
                                    <p:set>
                                      <p:cBhvr>
                                        <p:cTn id="55" dur="1" fill="hold">
                                          <p:stCondLst>
                                            <p:cond delay="0"/>
                                          </p:stCondLst>
                                        </p:cTn>
                                        <p:tgtEl>
                                          <p:spTgt spid="11"/>
                                        </p:tgtEl>
                                        <p:attrNameLst>
                                          <p:attrName>style.visibility</p:attrName>
                                        </p:attrNameLst>
                                      </p:cBhvr>
                                      <p:to>
                                        <p:strVal val="visible"/>
                                      </p:to>
                                    </p:set>
                                    <p:animScale>
                                      <p:cBhvr>
                                        <p:cTn id="56"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11"/>
                                        </p:tgtEl>
                                        <p:attrNameLst>
                                          <p:attrName>ppt_x</p:attrName>
                                          <p:attrName>ppt_y</p:attrName>
                                        </p:attrNameLst>
                                      </p:cBhvr>
                                    </p:animMotion>
                                    <p:animEffect transition="in" filter="fade">
                                      <p:cBhvr>
                                        <p:cTn id="58" dur="1000"/>
                                        <p:tgtEl>
                                          <p:spTgt spid="11"/>
                                        </p:tgtEl>
                                      </p:cBhvr>
                                    </p:animEffect>
                                  </p:childTnLst>
                                </p:cTn>
                              </p:par>
                            </p:childTnLst>
                          </p:cTn>
                        </p:par>
                      </p:childTnLst>
                    </p:cTn>
                  </p:par>
                  <p:par>
                    <p:cTn id="59" fill="hold">
                      <p:stCondLst>
                        <p:cond delay="indefinite"/>
                      </p:stCondLst>
                      <p:childTnLst>
                        <p:par>
                          <p:cTn id="60" fill="hold">
                            <p:stCondLst>
                              <p:cond delay="0"/>
                            </p:stCondLst>
                            <p:childTnLst>
                              <p:par>
                                <p:cTn id="61" presetID="52" presetClass="entr" presetSubtype="0" fill="hold" nodeType="clickEffect">
                                  <p:stCondLst>
                                    <p:cond delay="0"/>
                                  </p:stCondLst>
                                  <p:childTnLst>
                                    <p:set>
                                      <p:cBhvr>
                                        <p:cTn id="62" dur="1" fill="hold">
                                          <p:stCondLst>
                                            <p:cond delay="0"/>
                                          </p:stCondLst>
                                        </p:cTn>
                                        <p:tgtEl>
                                          <p:spTgt spid="12"/>
                                        </p:tgtEl>
                                        <p:attrNameLst>
                                          <p:attrName>style.visibility</p:attrName>
                                        </p:attrNameLst>
                                      </p:cBhvr>
                                      <p:to>
                                        <p:strVal val="visible"/>
                                      </p:to>
                                    </p:set>
                                    <p:animScale>
                                      <p:cBhvr>
                                        <p:cTn id="63"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1000" decel="50000" fill="hold">
                                          <p:stCondLst>
                                            <p:cond delay="0"/>
                                          </p:stCondLst>
                                        </p:cTn>
                                        <p:tgtEl>
                                          <p:spTgt spid="12"/>
                                        </p:tgtEl>
                                        <p:attrNameLst>
                                          <p:attrName>ppt_x</p:attrName>
                                          <p:attrName>ppt_y</p:attrName>
                                        </p:attrNameLst>
                                      </p:cBhvr>
                                    </p:animMotion>
                                    <p:animEffect transition="in" filter="fade">
                                      <p:cBhvr>
                                        <p:cTn id="65" dur="1000"/>
                                        <p:tgtEl>
                                          <p:spTgt spid="12"/>
                                        </p:tgtEl>
                                      </p:cBhvr>
                                    </p:animEffect>
                                  </p:childTnLst>
                                </p:cTn>
                              </p:par>
                            </p:childTnLst>
                          </p:cTn>
                        </p:par>
                      </p:childTnLst>
                    </p:cTn>
                  </p:par>
                  <p:par>
                    <p:cTn id="66" fill="hold">
                      <p:stCondLst>
                        <p:cond delay="indefinite"/>
                      </p:stCondLst>
                      <p:childTnLst>
                        <p:par>
                          <p:cTn id="67" fill="hold">
                            <p:stCondLst>
                              <p:cond delay="0"/>
                            </p:stCondLst>
                            <p:childTnLst>
                              <p:par>
                                <p:cTn id="68" presetID="7" presetClass="entr" presetSubtype="4" fill="hold" nodeType="clickEffect">
                                  <p:stCondLst>
                                    <p:cond delay="0"/>
                                  </p:stCondLst>
                                  <p:childTnLst>
                                    <p:set>
                                      <p:cBhvr>
                                        <p:cTn id="69" dur="1" fill="hold">
                                          <p:stCondLst>
                                            <p:cond delay="0"/>
                                          </p:stCondLst>
                                        </p:cTn>
                                        <p:tgtEl>
                                          <p:spTgt spid="13"/>
                                        </p:tgtEl>
                                        <p:attrNameLst>
                                          <p:attrName>style.visibility</p:attrName>
                                        </p:attrNameLst>
                                      </p:cBhvr>
                                      <p:to>
                                        <p:strVal val="visible"/>
                                      </p:to>
                                    </p:set>
                                    <p:anim calcmode="lin" valueType="num">
                                      <p:cBhvr additive="base">
                                        <p:cTn id="70" dur="1000" fill="hold"/>
                                        <p:tgtEl>
                                          <p:spTgt spid="13"/>
                                        </p:tgtEl>
                                        <p:attrNameLst>
                                          <p:attrName>ppt_x</p:attrName>
                                        </p:attrNameLst>
                                      </p:cBhvr>
                                      <p:tavLst>
                                        <p:tav tm="0">
                                          <p:val>
                                            <p:strVal val="#ppt_x"/>
                                          </p:val>
                                        </p:tav>
                                        <p:tav tm="100000">
                                          <p:val>
                                            <p:strVal val="#ppt_x"/>
                                          </p:val>
                                        </p:tav>
                                      </p:tavLst>
                                    </p:anim>
                                    <p:anim calcmode="lin" valueType="num">
                                      <p:cBhvr additive="base">
                                        <p:cTn id="71" dur="10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7" presetClass="entr" presetSubtype="4" fill="hold" nodeType="clickEffect">
                                  <p:stCondLst>
                                    <p:cond delay="0"/>
                                  </p:stCondLst>
                                  <p:childTnLst>
                                    <p:set>
                                      <p:cBhvr>
                                        <p:cTn id="75" dur="1" fill="hold">
                                          <p:stCondLst>
                                            <p:cond delay="0"/>
                                          </p:stCondLst>
                                        </p:cTn>
                                        <p:tgtEl>
                                          <p:spTgt spid="14"/>
                                        </p:tgtEl>
                                        <p:attrNameLst>
                                          <p:attrName>style.visibility</p:attrName>
                                        </p:attrNameLst>
                                      </p:cBhvr>
                                      <p:to>
                                        <p:strVal val="visible"/>
                                      </p:to>
                                    </p:set>
                                    <p:anim calcmode="lin" valueType="num">
                                      <p:cBhvr additive="base">
                                        <p:cTn id="76" dur="1000" fill="hold"/>
                                        <p:tgtEl>
                                          <p:spTgt spid="14"/>
                                        </p:tgtEl>
                                        <p:attrNameLst>
                                          <p:attrName>ppt_x</p:attrName>
                                        </p:attrNameLst>
                                      </p:cBhvr>
                                      <p:tavLst>
                                        <p:tav tm="0">
                                          <p:val>
                                            <p:strVal val="#ppt_x"/>
                                          </p:val>
                                        </p:tav>
                                        <p:tav tm="100000">
                                          <p:val>
                                            <p:strVal val="#ppt_x"/>
                                          </p:val>
                                        </p:tav>
                                      </p:tavLst>
                                    </p:anim>
                                    <p:anim calcmode="lin" valueType="num">
                                      <p:cBhvr additive="base">
                                        <p:cTn id="77" dur="10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7" presetClass="entr" presetSubtype="4" fill="hold" nodeType="click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additive="base">
                                        <p:cTn id="82" dur="1000" fill="hold"/>
                                        <p:tgtEl>
                                          <p:spTgt spid="15"/>
                                        </p:tgtEl>
                                        <p:attrNameLst>
                                          <p:attrName>ppt_x</p:attrName>
                                        </p:attrNameLst>
                                      </p:cBhvr>
                                      <p:tavLst>
                                        <p:tav tm="0">
                                          <p:val>
                                            <p:strVal val="#ppt_x"/>
                                          </p:val>
                                        </p:tav>
                                        <p:tav tm="100000">
                                          <p:val>
                                            <p:strVal val="#ppt_x"/>
                                          </p:val>
                                        </p:tav>
                                      </p:tavLst>
                                    </p:anim>
                                    <p:anim calcmode="lin" valueType="num">
                                      <p:cBhvr additive="base">
                                        <p:cTn id="83" dur="10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7" presetClass="entr" presetSubtype="4" fill="hold" nodeType="clickEffect">
                                  <p:stCondLst>
                                    <p:cond delay="0"/>
                                  </p:stCondLst>
                                  <p:childTnLst>
                                    <p:set>
                                      <p:cBhvr>
                                        <p:cTn id="87" dur="1" fill="hold">
                                          <p:stCondLst>
                                            <p:cond delay="0"/>
                                          </p:stCondLst>
                                        </p:cTn>
                                        <p:tgtEl>
                                          <p:spTgt spid="16"/>
                                        </p:tgtEl>
                                        <p:attrNameLst>
                                          <p:attrName>style.visibility</p:attrName>
                                        </p:attrNameLst>
                                      </p:cBhvr>
                                      <p:to>
                                        <p:strVal val="visible"/>
                                      </p:to>
                                    </p:set>
                                    <p:anim calcmode="lin" valueType="num">
                                      <p:cBhvr additive="base">
                                        <p:cTn id="88" dur="1000" fill="hold"/>
                                        <p:tgtEl>
                                          <p:spTgt spid="16"/>
                                        </p:tgtEl>
                                        <p:attrNameLst>
                                          <p:attrName>ppt_x</p:attrName>
                                        </p:attrNameLst>
                                      </p:cBhvr>
                                      <p:tavLst>
                                        <p:tav tm="0">
                                          <p:val>
                                            <p:strVal val="#ppt_x"/>
                                          </p:val>
                                        </p:tav>
                                        <p:tav tm="100000">
                                          <p:val>
                                            <p:strVal val="#ppt_x"/>
                                          </p:val>
                                        </p:tav>
                                      </p:tavLst>
                                    </p:anim>
                                    <p:anim calcmode="lin" valueType="num">
                                      <p:cBhvr additive="base">
                                        <p:cTn id="89" dur="10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OMMERCE-EN-FETE0001.JPG"/>
          <p:cNvPicPr>
            <a:picLocks noChangeAspect="1"/>
          </p:cNvPicPr>
          <p:nvPr/>
        </p:nvPicPr>
        <p:blipFill>
          <a:blip r:embed="rId3" cstate="print"/>
          <a:stretch>
            <a:fillRect/>
          </a:stretch>
        </p:blipFill>
        <p:spPr>
          <a:xfrm>
            <a:off x="323528" y="116632"/>
            <a:ext cx="792088" cy="112778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4" name="Image 3" descr="21.jpg"/>
          <p:cNvPicPr>
            <a:picLocks noChangeAspect="1"/>
          </p:cNvPicPr>
          <p:nvPr/>
        </p:nvPicPr>
        <p:blipFill>
          <a:blip r:embed="rId4" cstate="print"/>
          <a:stretch>
            <a:fillRect/>
          </a:stretch>
        </p:blipFill>
        <p:spPr>
          <a:xfrm>
            <a:off x="428596" y="2071678"/>
            <a:ext cx="3143250" cy="43434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5" name="Image 4" descr="24.JPG"/>
          <p:cNvPicPr>
            <a:picLocks noChangeAspect="1"/>
          </p:cNvPicPr>
          <p:nvPr/>
        </p:nvPicPr>
        <p:blipFill>
          <a:blip r:embed="rId5" cstate="print"/>
          <a:stretch>
            <a:fillRect/>
          </a:stretch>
        </p:blipFill>
        <p:spPr>
          <a:xfrm>
            <a:off x="3714744" y="2357430"/>
            <a:ext cx="5011144" cy="374441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7" name="Image 6" descr="tri_selectif.png"/>
          <p:cNvPicPr>
            <a:picLocks noChangeAspect="1"/>
          </p:cNvPicPr>
          <p:nvPr/>
        </p:nvPicPr>
        <p:blipFill>
          <a:blip r:embed="rId6" cstate="print"/>
          <a:stretch>
            <a:fillRect/>
          </a:stretch>
        </p:blipFill>
        <p:spPr>
          <a:xfrm>
            <a:off x="2571736" y="4572008"/>
            <a:ext cx="3500462" cy="198516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8" name="ZoneTexte 7"/>
          <p:cNvSpPr txBox="1"/>
          <p:nvPr/>
        </p:nvSpPr>
        <p:spPr>
          <a:xfrm>
            <a:off x="0" y="0"/>
            <a:ext cx="9144000" cy="7139263"/>
          </a:xfrm>
          <a:prstGeom prst="rect">
            <a:avLst/>
          </a:prstGeom>
          <a:noFill/>
        </p:spPr>
        <p:txBody>
          <a:bodyPr wrap="square" rtlCol="0">
            <a:spAutoFit/>
          </a:bodyPr>
          <a:lstStyle/>
          <a:p>
            <a:pPr algn="ctr"/>
            <a:r>
              <a:rPr lang="fr-FR" sz="4000" b="1" dirty="0" smtClean="0">
                <a:solidFill>
                  <a:srgbClr val="FF0000"/>
                </a:solidFill>
                <a:latin typeface="Script MT Bold" pitchFamily="66" charset="0"/>
              </a:rPr>
              <a:t>Les animations:</a:t>
            </a:r>
            <a:endParaRPr lang="fr-FR" sz="2800" b="1" dirty="0" smtClean="0">
              <a:solidFill>
                <a:srgbClr val="FFFF00"/>
              </a:solidFill>
              <a:latin typeface="Script MT Bold" pitchFamily="66" charset="0"/>
            </a:endParaRPr>
          </a:p>
          <a:p>
            <a:pPr algn="ctr"/>
            <a:r>
              <a:rPr lang="fr-FR" sz="2800" b="1" dirty="0" smtClean="0">
                <a:solidFill>
                  <a:srgbClr val="FFFF00"/>
                </a:solidFill>
                <a:latin typeface="Script MT Bold" pitchFamily="66" charset="0"/>
              </a:rPr>
              <a:t>Propre à chaque commerçant et artisan</a:t>
            </a:r>
          </a:p>
          <a:p>
            <a:pPr algn="ctr"/>
            <a:endParaRPr lang="fr-FR" sz="2800" b="1" dirty="0" smtClean="0">
              <a:solidFill>
                <a:srgbClr val="FFFF00"/>
              </a:solidFill>
              <a:latin typeface="Script MT Bold" pitchFamily="66" charset="0"/>
            </a:endParaRPr>
          </a:p>
          <a:p>
            <a:pPr algn="ctr"/>
            <a:r>
              <a:rPr lang="fr-FR" sz="4000" b="1" dirty="0" smtClean="0">
                <a:solidFill>
                  <a:srgbClr val="FF0000"/>
                </a:solidFill>
                <a:latin typeface="Script MT Bold" pitchFamily="66" charset="0"/>
              </a:rPr>
              <a:t>Les partenariats:</a:t>
            </a:r>
          </a:p>
          <a:p>
            <a:pPr algn="ctr"/>
            <a:r>
              <a:rPr lang="fr-FR" sz="2800" b="1" dirty="0" smtClean="0">
                <a:solidFill>
                  <a:srgbClr val="FFFF00"/>
                </a:solidFill>
                <a:latin typeface="Script MT Bold" pitchFamily="66" charset="0"/>
              </a:rPr>
              <a:t>Ecoles de Tarascon et association</a:t>
            </a:r>
          </a:p>
          <a:p>
            <a:pPr algn="ctr"/>
            <a:endParaRPr lang="fr-FR" sz="4000" b="1" dirty="0" smtClean="0">
              <a:solidFill>
                <a:srgbClr val="FF0000"/>
              </a:solidFill>
              <a:latin typeface="Script MT Bold" pitchFamily="66" charset="0"/>
            </a:endParaRPr>
          </a:p>
          <a:p>
            <a:pPr algn="ctr"/>
            <a:endParaRPr lang="fr-FR" sz="4000" b="1" dirty="0" smtClean="0">
              <a:solidFill>
                <a:srgbClr val="FF0000"/>
              </a:solidFill>
              <a:latin typeface="Script MT Bold" pitchFamily="66" charset="0"/>
            </a:endParaRPr>
          </a:p>
          <a:p>
            <a:pPr algn="ctr"/>
            <a:endParaRPr lang="fr-FR" sz="4000" b="1" dirty="0" smtClean="0">
              <a:solidFill>
                <a:srgbClr val="FF0000"/>
              </a:solidFill>
              <a:latin typeface="Script MT Bold" pitchFamily="66" charset="0"/>
            </a:endParaRPr>
          </a:p>
          <a:p>
            <a:pPr algn="ctr"/>
            <a:endParaRPr lang="fr-FR" sz="2800" b="1" dirty="0" smtClean="0">
              <a:solidFill>
                <a:srgbClr val="FFFF00"/>
              </a:solidFill>
              <a:latin typeface="Script MT Bold" pitchFamily="66" charset="0"/>
            </a:endParaRPr>
          </a:p>
          <a:p>
            <a:pPr algn="ctr"/>
            <a:r>
              <a:rPr lang="fr-FR" sz="3600" b="1" dirty="0" smtClean="0">
                <a:latin typeface="Script MT Bold" pitchFamily="66" charset="0"/>
              </a:rPr>
              <a:t> </a:t>
            </a: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p:txBody>
      </p:sp>
    </p:spTree>
    <p:custDataLst>
      <p:tags r:id="rId1"/>
    </p:custDataLst>
  </p:cSld>
  <p:clrMapOvr>
    <a:masterClrMapping/>
  </p:clrMapOvr>
  <p:transition advTm="9374">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anim calcmode="lin" valueType="num">
                                      <p:cBhvr additive="base">
                                        <p:cTn id="7"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2" presetClass="entr" presetSubtype="0"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animScale>
                                      <p:cBhvr>
                                        <p:cTn id="13" dur="1000" decel="50000" fill="hold">
                                          <p:stCondLst>
                                            <p:cond delay="0"/>
                                          </p:stCondLst>
                                        </p:cTn>
                                        <p:tgtEl>
                                          <p:spTgt spid="8">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8">
                                            <p:txEl>
                                              <p:pRg st="3" end="3"/>
                                            </p:txEl>
                                          </p:spTgt>
                                        </p:tgtEl>
                                        <p:attrNameLst>
                                          <p:attrName>ppt_x</p:attrName>
                                          <p:attrName>ppt_y</p:attrName>
                                        </p:attrNameLst>
                                      </p:cBhvr>
                                    </p:animMotion>
                                    <p:animEffect transition="in" filter="fade">
                                      <p:cBhvr>
                                        <p:cTn id="15" dur="1000"/>
                                        <p:tgtEl>
                                          <p:spTgt spid="8">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2" presetClass="entr" presetSubtype="0"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Scale>
                                      <p:cBhvr>
                                        <p:cTn id="20"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1000" decel="50000" fill="hold">
                                          <p:stCondLst>
                                            <p:cond delay="0"/>
                                          </p:stCondLst>
                                        </p:cTn>
                                        <p:tgtEl>
                                          <p:spTgt spid="4"/>
                                        </p:tgtEl>
                                        <p:attrNameLst>
                                          <p:attrName>ppt_x</p:attrName>
                                          <p:attrName>ppt_y</p:attrName>
                                        </p:attrNameLst>
                                      </p:cBhvr>
                                    </p:animMotion>
                                    <p:animEffect transition="in" filter="fade">
                                      <p:cBhvr>
                                        <p:cTn id="22" dur="1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7" presetClass="entr" presetSubtype="4"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 calcmode="lin" valueType="num">
                                      <p:cBhvr additive="base">
                                        <p:cTn id="27"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8" dur="10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2" presetClass="entr" presetSubtype="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Scale>
                                      <p:cBhvr>
                                        <p:cTn id="3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4" dur="1000" decel="50000" fill="hold">
                                          <p:stCondLst>
                                            <p:cond delay="0"/>
                                          </p:stCondLst>
                                        </p:cTn>
                                        <p:tgtEl>
                                          <p:spTgt spid="5"/>
                                        </p:tgtEl>
                                        <p:attrNameLst>
                                          <p:attrName>ppt_x</p:attrName>
                                          <p:attrName>ppt_y</p:attrName>
                                        </p:attrNameLst>
                                      </p:cBhvr>
                                    </p:animMotion>
                                    <p:animEffect transition="in" filter="fade">
                                      <p:cBhvr>
                                        <p:cTn id="35" dur="10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7" presetClass="entr" presetSubtype="4" fill="hold" nodeType="clickEffect">
                                  <p:stCondLst>
                                    <p:cond delay="0"/>
                                  </p:stCondLst>
                                  <p:childTnLst>
                                    <p:set>
                                      <p:cBhvr>
                                        <p:cTn id="39" dur="1" fill="hold">
                                          <p:stCondLst>
                                            <p:cond delay="0"/>
                                          </p:stCondLst>
                                        </p:cTn>
                                        <p:tgtEl>
                                          <p:spTgt spid="7"/>
                                        </p:tgtEl>
                                        <p:attrNameLst>
                                          <p:attrName>style.visibility</p:attrName>
                                        </p:attrNameLst>
                                      </p:cBhvr>
                                      <p:to>
                                        <p:strVal val="visible"/>
                                      </p:to>
                                    </p:set>
                                    <p:anim calcmode="lin" valueType="num">
                                      <p:cBhvr additive="base">
                                        <p:cTn id="40" dur="2000" fill="hold"/>
                                        <p:tgtEl>
                                          <p:spTgt spid="7"/>
                                        </p:tgtEl>
                                        <p:attrNameLst>
                                          <p:attrName>ppt_x</p:attrName>
                                        </p:attrNameLst>
                                      </p:cBhvr>
                                      <p:tavLst>
                                        <p:tav tm="0">
                                          <p:val>
                                            <p:strVal val="#ppt_x"/>
                                          </p:val>
                                        </p:tav>
                                        <p:tav tm="100000">
                                          <p:val>
                                            <p:strVal val="#ppt_x"/>
                                          </p:val>
                                        </p:tav>
                                      </p:tavLst>
                                    </p:anim>
                                    <p:anim calcmode="lin" valueType="num">
                                      <p:cBhvr additive="base">
                                        <p:cTn id="41"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52" presetClass="entr" presetSubtype="0" fill="hold" nodeType="clickEffect">
                                  <p:stCondLst>
                                    <p:cond delay="0"/>
                                  </p:stCondLst>
                                  <p:childTnLst>
                                    <p:set>
                                      <p:cBhvr>
                                        <p:cTn id="45" dur="1" fill="hold">
                                          <p:stCondLst>
                                            <p:cond delay="0"/>
                                          </p:stCondLst>
                                        </p:cTn>
                                        <p:tgtEl>
                                          <p:spTgt spid="8">
                                            <p:txEl>
                                              <p:pRg st="9" end="9"/>
                                            </p:txEl>
                                          </p:spTgt>
                                        </p:tgtEl>
                                        <p:attrNameLst>
                                          <p:attrName>style.visibility</p:attrName>
                                        </p:attrNameLst>
                                      </p:cBhvr>
                                      <p:to>
                                        <p:strVal val="visible"/>
                                      </p:to>
                                    </p:set>
                                    <p:animScale>
                                      <p:cBhvr>
                                        <p:cTn id="46" dur="1000" decel="50000" fill="hold">
                                          <p:stCondLst>
                                            <p:cond delay="0"/>
                                          </p:stCondLst>
                                        </p:cTn>
                                        <p:tgtEl>
                                          <p:spTgt spid="8">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1000" decel="50000" fill="hold">
                                          <p:stCondLst>
                                            <p:cond delay="0"/>
                                          </p:stCondLst>
                                        </p:cTn>
                                        <p:tgtEl>
                                          <p:spTgt spid="8">
                                            <p:txEl>
                                              <p:pRg st="9" end="9"/>
                                            </p:txEl>
                                          </p:spTgt>
                                        </p:tgtEl>
                                        <p:attrNameLst>
                                          <p:attrName>ppt_x</p:attrName>
                                          <p:attrName>ppt_y</p:attrName>
                                        </p:attrNameLst>
                                      </p:cBhvr>
                                    </p:animMotion>
                                    <p:animEffect transition="in" filter="fade">
                                      <p:cBhvr>
                                        <p:cTn id="48" dur="10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OMMERCE-EN-FETE0001.JPG"/>
          <p:cNvPicPr>
            <a:picLocks noChangeAspect="1"/>
          </p:cNvPicPr>
          <p:nvPr/>
        </p:nvPicPr>
        <p:blipFill>
          <a:blip r:embed="rId3" cstate="print"/>
          <a:stretch>
            <a:fillRect/>
          </a:stretch>
        </p:blipFill>
        <p:spPr>
          <a:xfrm>
            <a:off x="323528" y="116632"/>
            <a:ext cx="792088" cy="112778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5" name="Image 14" descr="DSC03790.JPG"/>
          <p:cNvPicPr>
            <a:picLocks noChangeAspect="1"/>
          </p:cNvPicPr>
          <p:nvPr/>
        </p:nvPicPr>
        <p:blipFill>
          <a:blip r:embed="rId4"/>
          <a:stretch>
            <a:fillRect/>
          </a:stretch>
        </p:blipFill>
        <p:spPr>
          <a:xfrm>
            <a:off x="1500167" y="428604"/>
            <a:ext cx="3571900" cy="2368325"/>
          </a:xfrm>
          <a:prstGeom prst="ellipse">
            <a:avLst/>
          </a:prstGeom>
          <a:ln>
            <a:noFill/>
          </a:ln>
          <a:effectLst>
            <a:softEdge rad="112500"/>
          </a:effectLst>
        </p:spPr>
      </p:pic>
      <p:pic>
        <p:nvPicPr>
          <p:cNvPr id="16" name="Image 15" descr="DSC03792.JPG"/>
          <p:cNvPicPr>
            <a:picLocks noChangeAspect="1"/>
          </p:cNvPicPr>
          <p:nvPr/>
        </p:nvPicPr>
        <p:blipFill>
          <a:blip r:embed="rId5"/>
          <a:stretch>
            <a:fillRect/>
          </a:stretch>
        </p:blipFill>
        <p:spPr>
          <a:xfrm>
            <a:off x="4786314" y="357166"/>
            <a:ext cx="2954350" cy="1958863"/>
          </a:xfrm>
          <a:prstGeom prst="ellipse">
            <a:avLst/>
          </a:prstGeom>
          <a:ln>
            <a:noFill/>
          </a:ln>
          <a:effectLst>
            <a:softEdge rad="112500"/>
          </a:effectLst>
        </p:spPr>
      </p:pic>
      <p:pic>
        <p:nvPicPr>
          <p:cNvPr id="17" name="Image 16" descr="DSC03795.JPG"/>
          <p:cNvPicPr>
            <a:picLocks noChangeAspect="1"/>
          </p:cNvPicPr>
          <p:nvPr/>
        </p:nvPicPr>
        <p:blipFill>
          <a:blip r:embed="rId6"/>
          <a:stretch>
            <a:fillRect/>
          </a:stretch>
        </p:blipFill>
        <p:spPr>
          <a:xfrm>
            <a:off x="500034" y="2571744"/>
            <a:ext cx="3646479" cy="2417774"/>
          </a:xfrm>
          <a:prstGeom prst="ellipse">
            <a:avLst/>
          </a:prstGeom>
          <a:ln>
            <a:noFill/>
          </a:ln>
          <a:effectLst>
            <a:softEdge rad="112500"/>
          </a:effectLst>
        </p:spPr>
      </p:pic>
      <p:pic>
        <p:nvPicPr>
          <p:cNvPr id="18" name="Image 17" descr="DSC03799.JPG"/>
          <p:cNvPicPr>
            <a:picLocks noChangeAspect="1"/>
          </p:cNvPicPr>
          <p:nvPr/>
        </p:nvPicPr>
        <p:blipFill>
          <a:blip r:embed="rId7"/>
          <a:stretch>
            <a:fillRect/>
          </a:stretch>
        </p:blipFill>
        <p:spPr>
          <a:xfrm>
            <a:off x="4786314" y="2143116"/>
            <a:ext cx="3883044" cy="2574627"/>
          </a:xfrm>
          <a:prstGeom prst="ellipse">
            <a:avLst/>
          </a:prstGeom>
          <a:ln>
            <a:noFill/>
          </a:ln>
          <a:effectLst>
            <a:softEdge rad="112500"/>
          </a:effectLst>
        </p:spPr>
      </p:pic>
      <p:pic>
        <p:nvPicPr>
          <p:cNvPr id="19" name="Image 18" descr="DSC03803.JPG"/>
          <p:cNvPicPr>
            <a:picLocks noChangeAspect="1"/>
          </p:cNvPicPr>
          <p:nvPr/>
        </p:nvPicPr>
        <p:blipFill>
          <a:blip r:embed="rId8"/>
          <a:stretch>
            <a:fillRect/>
          </a:stretch>
        </p:blipFill>
        <p:spPr>
          <a:xfrm>
            <a:off x="2643174" y="4141273"/>
            <a:ext cx="4097358" cy="2716727"/>
          </a:xfrm>
          <a:prstGeom prst="ellipse">
            <a:avLst/>
          </a:prstGeom>
          <a:ln>
            <a:noFill/>
          </a:ln>
          <a:effectLst>
            <a:softEdge rad="112500"/>
          </a:effectLst>
        </p:spPr>
      </p:pic>
      <p:pic>
        <p:nvPicPr>
          <p:cNvPr id="20" name="Image 19" descr="DSC03816.JPG"/>
          <p:cNvPicPr>
            <a:picLocks noChangeAspect="1"/>
          </p:cNvPicPr>
          <p:nvPr/>
        </p:nvPicPr>
        <p:blipFill>
          <a:blip r:embed="rId9"/>
          <a:stretch>
            <a:fillRect/>
          </a:stretch>
        </p:blipFill>
        <p:spPr>
          <a:xfrm>
            <a:off x="0" y="4584429"/>
            <a:ext cx="3428992" cy="2273571"/>
          </a:xfrm>
          <a:prstGeom prst="ellipse">
            <a:avLst/>
          </a:prstGeom>
          <a:ln>
            <a:noFill/>
          </a:ln>
          <a:effectLst>
            <a:softEdge rad="112500"/>
          </a:effectLst>
        </p:spPr>
      </p:pic>
      <p:pic>
        <p:nvPicPr>
          <p:cNvPr id="21" name="Image 20" descr="DSC03819.JPG"/>
          <p:cNvPicPr>
            <a:picLocks noChangeAspect="1"/>
          </p:cNvPicPr>
          <p:nvPr/>
        </p:nvPicPr>
        <p:blipFill>
          <a:blip r:embed="rId10"/>
          <a:stretch>
            <a:fillRect/>
          </a:stretch>
        </p:blipFill>
        <p:spPr>
          <a:xfrm>
            <a:off x="5174294" y="4000504"/>
            <a:ext cx="3969706" cy="2632088"/>
          </a:xfrm>
          <a:prstGeom prst="ellipse">
            <a:avLst/>
          </a:prstGeom>
          <a:ln>
            <a:noFill/>
          </a:ln>
          <a:effectLst>
            <a:softEdge rad="112500"/>
          </a:effectLst>
        </p:spPr>
      </p:pic>
      <p:pic>
        <p:nvPicPr>
          <p:cNvPr id="22" name="Image 21" descr="DSC03823.JPG"/>
          <p:cNvPicPr>
            <a:picLocks noChangeAspect="1"/>
          </p:cNvPicPr>
          <p:nvPr/>
        </p:nvPicPr>
        <p:blipFill>
          <a:blip r:embed="rId11"/>
          <a:stretch>
            <a:fillRect/>
          </a:stretch>
        </p:blipFill>
        <p:spPr>
          <a:xfrm>
            <a:off x="2714612" y="1714488"/>
            <a:ext cx="4168796" cy="2764093"/>
          </a:xfrm>
          <a:prstGeom prst="ellipse">
            <a:avLst/>
          </a:prstGeom>
          <a:ln>
            <a:noFill/>
          </a:ln>
          <a:effectLst>
            <a:softEdge rad="112500"/>
          </a:effectLst>
        </p:spPr>
      </p:pic>
      <p:pic>
        <p:nvPicPr>
          <p:cNvPr id="24" name="Image 23" descr="DSC03832.JPG"/>
          <p:cNvPicPr>
            <a:picLocks noChangeAspect="1"/>
          </p:cNvPicPr>
          <p:nvPr/>
        </p:nvPicPr>
        <p:blipFill>
          <a:blip r:embed="rId12"/>
          <a:stretch>
            <a:fillRect/>
          </a:stretch>
        </p:blipFill>
        <p:spPr>
          <a:xfrm>
            <a:off x="428596" y="2000240"/>
            <a:ext cx="4168796" cy="2764093"/>
          </a:xfrm>
          <a:prstGeom prst="ellipse">
            <a:avLst/>
          </a:prstGeom>
          <a:ln>
            <a:noFill/>
          </a:ln>
          <a:effectLst>
            <a:softEdge rad="112500"/>
          </a:effectLst>
        </p:spPr>
      </p:pic>
      <p:pic>
        <p:nvPicPr>
          <p:cNvPr id="25" name="Image 24" descr="DSC03825.JPG"/>
          <p:cNvPicPr>
            <a:picLocks noChangeAspect="1"/>
          </p:cNvPicPr>
          <p:nvPr/>
        </p:nvPicPr>
        <p:blipFill>
          <a:blip r:embed="rId13"/>
          <a:stretch>
            <a:fillRect/>
          </a:stretch>
        </p:blipFill>
        <p:spPr>
          <a:xfrm>
            <a:off x="5403832" y="2000240"/>
            <a:ext cx="3740168" cy="2479894"/>
          </a:xfrm>
          <a:prstGeom prst="ellipse">
            <a:avLst/>
          </a:prstGeom>
          <a:ln>
            <a:noFill/>
          </a:ln>
          <a:effectLst>
            <a:softEdge rad="112500"/>
          </a:effectLst>
        </p:spPr>
      </p:pic>
      <p:pic>
        <p:nvPicPr>
          <p:cNvPr id="26" name="Image 25" descr="DSC03888.JPG"/>
          <p:cNvPicPr>
            <a:picLocks noChangeAspect="1"/>
          </p:cNvPicPr>
          <p:nvPr/>
        </p:nvPicPr>
        <p:blipFill>
          <a:blip r:embed="rId14"/>
          <a:stretch>
            <a:fillRect/>
          </a:stretch>
        </p:blipFill>
        <p:spPr>
          <a:xfrm>
            <a:off x="1357290" y="3214686"/>
            <a:ext cx="3861964" cy="2560650"/>
          </a:xfrm>
          <a:prstGeom prst="ellipse">
            <a:avLst/>
          </a:prstGeom>
          <a:ln>
            <a:noFill/>
          </a:ln>
          <a:effectLst>
            <a:softEdge rad="112500"/>
          </a:effectLst>
        </p:spPr>
      </p:pic>
      <p:pic>
        <p:nvPicPr>
          <p:cNvPr id="27" name="Image 26" descr="DSC03909.JPG"/>
          <p:cNvPicPr>
            <a:picLocks noChangeAspect="1"/>
          </p:cNvPicPr>
          <p:nvPr/>
        </p:nvPicPr>
        <p:blipFill>
          <a:blip r:embed="rId15"/>
          <a:stretch>
            <a:fillRect/>
          </a:stretch>
        </p:blipFill>
        <p:spPr>
          <a:xfrm>
            <a:off x="3714744" y="3714752"/>
            <a:ext cx="3861964" cy="2560650"/>
          </a:xfrm>
          <a:prstGeom prst="ellipse">
            <a:avLst/>
          </a:prstGeom>
          <a:ln>
            <a:noFill/>
          </a:ln>
          <a:effectLst>
            <a:softEdge rad="112500"/>
          </a:effectLst>
        </p:spPr>
      </p:pic>
      <p:pic>
        <p:nvPicPr>
          <p:cNvPr id="28" name="Image 27" descr="DSC03851.JPG"/>
          <p:cNvPicPr>
            <a:picLocks noChangeAspect="1"/>
          </p:cNvPicPr>
          <p:nvPr/>
        </p:nvPicPr>
        <p:blipFill>
          <a:blip r:embed="rId16"/>
          <a:stretch>
            <a:fillRect/>
          </a:stretch>
        </p:blipFill>
        <p:spPr>
          <a:xfrm>
            <a:off x="2786050" y="2571744"/>
            <a:ext cx="4616162" cy="3060716"/>
          </a:xfrm>
          <a:prstGeom prst="ellipse">
            <a:avLst/>
          </a:prstGeom>
          <a:ln>
            <a:noFill/>
          </a:ln>
          <a:effectLst>
            <a:softEdge rad="112500"/>
          </a:effectLst>
        </p:spPr>
      </p:pic>
      <p:pic>
        <p:nvPicPr>
          <p:cNvPr id="29" name="Image 28" descr="DSC03913.JPG"/>
          <p:cNvPicPr>
            <a:picLocks noChangeAspect="1"/>
          </p:cNvPicPr>
          <p:nvPr/>
        </p:nvPicPr>
        <p:blipFill>
          <a:blip r:embed="rId17"/>
          <a:stretch>
            <a:fillRect/>
          </a:stretch>
        </p:blipFill>
        <p:spPr>
          <a:xfrm>
            <a:off x="4714876" y="3000372"/>
            <a:ext cx="3538736" cy="2346336"/>
          </a:xfrm>
          <a:prstGeom prst="ellipse">
            <a:avLst/>
          </a:prstGeom>
          <a:ln>
            <a:noFill/>
          </a:ln>
          <a:effectLst>
            <a:softEdge rad="112500"/>
          </a:effectLst>
        </p:spPr>
      </p:pic>
      <p:pic>
        <p:nvPicPr>
          <p:cNvPr id="14" name="Image 13" descr="22.JPG"/>
          <p:cNvPicPr>
            <a:picLocks noChangeAspect="1"/>
          </p:cNvPicPr>
          <p:nvPr/>
        </p:nvPicPr>
        <p:blipFill>
          <a:blip r:embed="rId18" cstate="print"/>
          <a:stretch>
            <a:fillRect/>
          </a:stretch>
        </p:blipFill>
        <p:spPr>
          <a:xfrm>
            <a:off x="1428728" y="285728"/>
            <a:ext cx="6533538" cy="48819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Image 12" descr="1--23-.jpg"/>
          <p:cNvPicPr>
            <a:picLocks noChangeAspect="1"/>
          </p:cNvPicPr>
          <p:nvPr/>
        </p:nvPicPr>
        <p:blipFill>
          <a:blip r:embed="rId19" cstate="print"/>
          <a:stretch>
            <a:fillRect/>
          </a:stretch>
        </p:blipFill>
        <p:spPr>
          <a:xfrm>
            <a:off x="2357422" y="0"/>
            <a:ext cx="6415741" cy="478634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 name="Image 29" descr="20140225_100952.jpg"/>
          <p:cNvPicPr>
            <a:picLocks noChangeAspect="1"/>
          </p:cNvPicPr>
          <p:nvPr/>
        </p:nvPicPr>
        <p:blipFill>
          <a:blip r:embed="rId20"/>
          <a:stretch>
            <a:fillRect/>
          </a:stretch>
        </p:blipFill>
        <p:spPr>
          <a:xfrm>
            <a:off x="0" y="0"/>
            <a:ext cx="9144000" cy="61436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2" name="ZoneTexte 31"/>
          <p:cNvSpPr txBox="1"/>
          <p:nvPr/>
        </p:nvSpPr>
        <p:spPr>
          <a:xfrm>
            <a:off x="357158" y="2500306"/>
            <a:ext cx="8501122" cy="224676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fr-FR" sz="4000" b="1" dirty="0" smtClean="0">
                <a:latin typeface="Script MT Bold" pitchFamily="66" charset="0"/>
              </a:rPr>
              <a:t>120 photos téléchargeables sur notre site :</a:t>
            </a:r>
          </a:p>
          <a:p>
            <a:endParaRPr lang="fr-FR" sz="4000" b="1" dirty="0" smtClean="0">
              <a:latin typeface="Script MT Bold" pitchFamily="66" charset="0"/>
            </a:endParaRPr>
          </a:p>
          <a:p>
            <a:pPr algn="ctr"/>
            <a:r>
              <a:rPr lang="fr-FR" sz="6000" b="1" dirty="0" smtClean="0">
                <a:solidFill>
                  <a:srgbClr val="FF0000"/>
                </a:solidFill>
                <a:latin typeface="Script MT Bold" pitchFamily="66" charset="0"/>
              </a:rPr>
              <a:t>www.acat13.fr</a:t>
            </a:r>
            <a:endParaRPr lang="fr-FR" sz="6000" b="1" dirty="0">
              <a:solidFill>
                <a:srgbClr val="FF0000"/>
              </a:solidFill>
              <a:latin typeface="Script MT Bold" pitchFamily="66" charset="0"/>
            </a:endParaRPr>
          </a:p>
        </p:txBody>
      </p:sp>
    </p:spTree>
    <p:custDataLst>
      <p:tags r:id="rId1"/>
    </p:custDataLst>
  </p:cSld>
  <p:clrMapOvr>
    <a:masterClrMapping/>
  </p:clrMapOvr>
  <p:transition advTm="12094">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Scale>
                                      <p:cBhvr>
                                        <p:cTn id="7"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5"/>
                                        </p:tgtEl>
                                        <p:attrNameLst>
                                          <p:attrName>ppt_x</p:attrName>
                                          <p:attrName>ppt_y</p:attrName>
                                        </p:attrNameLst>
                                      </p:cBhvr>
                                    </p:animMotion>
                                    <p:animEffect transition="in" filter="fade">
                                      <p:cBhvr>
                                        <p:cTn id="9" dur="1000"/>
                                        <p:tgtEl>
                                          <p:spTgt spid="15"/>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16"/>
                                        </p:tgtEl>
                                        <p:attrNameLst>
                                          <p:attrName>style.visibility</p:attrName>
                                        </p:attrNameLst>
                                      </p:cBhvr>
                                      <p:to>
                                        <p:strVal val="visible"/>
                                      </p:to>
                                    </p:set>
                                    <p:animScale>
                                      <p:cBhvr>
                                        <p:cTn id="14"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16"/>
                                        </p:tgtEl>
                                        <p:attrNameLst>
                                          <p:attrName>ppt_x</p:attrName>
                                          <p:attrName>ppt_y</p:attrName>
                                        </p:attrNameLst>
                                      </p:cBhvr>
                                    </p:animMotion>
                                    <p:animEffect transition="in" filter="fade">
                                      <p:cBhvr>
                                        <p:cTn id="16" dur="10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17"/>
                                        </p:tgtEl>
                                        <p:attrNameLst>
                                          <p:attrName>style.visibility</p:attrName>
                                        </p:attrNameLst>
                                      </p:cBhvr>
                                      <p:to>
                                        <p:strVal val="visible"/>
                                      </p:to>
                                    </p:set>
                                    <p:animScale>
                                      <p:cBhvr>
                                        <p:cTn id="21"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17"/>
                                        </p:tgtEl>
                                        <p:attrNameLst>
                                          <p:attrName>ppt_x</p:attrName>
                                          <p:attrName>ppt_y</p:attrName>
                                        </p:attrNameLst>
                                      </p:cBhvr>
                                    </p:animMotion>
                                    <p:animEffect transition="in" filter="fade">
                                      <p:cBhvr>
                                        <p:cTn id="23" dur="10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Scale>
                                      <p:cBhvr>
                                        <p:cTn id="28"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18"/>
                                        </p:tgtEl>
                                        <p:attrNameLst>
                                          <p:attrName>ppt_x</p:attrName>
                                          <p:attrName>ppt_y</p:attrName>
                                        </p:attrNameLst>
                                      </p:cBhvr>
                                    </p:animMotion>
                                    <p:animEffect transition="in" filter="fade">
                                      <p:cBhvr>
                                        <p:cTn id="30" dur="1000"/>
                                        <p:tgtEl>
                                          <p:spTgt spid="18"/>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19"/>
                                        </p:tgtEl>
                                        <p:attrNameLst>
                                          <p:attrName>style.visibility</p:attrName>
                                        </p:attrNameLst>
                                      </p:cBhvr>
                                      <p:to>
                                        <p:strVal val="visible"/>
                                      </p:to>
                                    </p:set>
                                    <p:animScale>
                                      <p:cBhvr>
                                        <p:cTn id="35"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9"/>
                                        </p:tgtEl>
                                        <p:attrNameLst>
                                          <p:attrName>ppt_x</p:attrName>
                                          <p:attrName>ppt_y</p:attrName>
                                        </p:attrNameLst>
                                      </p:cBhvr>
                                    </p:animMotion>
                                    <p:animEffect transition="in" filter="fade">
                                      <p:cBhvr>
                                        <p:cTn id="37" dur="10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20"/>
                                        </p:tgtEl>
                                        <p:attrNameLst>
                                          <p:attrName>style.visibility</p:attrName>
                                        </p:attrNameLst>
                                      </p:cBhvr>
                                      <p:to>
                                        <p:strVal val="visible"/>
                                      </p:to>
                                    </p:set>
                                    <p:animScale>
                                      <p:cBhvr>
                                        <p:cTn id="42"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20"/>
                                        </p:tgtEl>
                                        <p:attrNameLst>
                                          <p:attrName>ppt_x</p:attrName>
                                          <p:attrName>ppt_y</p:attrName>
                                        </p:attrNameLst>
                                      </p:cBhvr>
                                    </p:animMotion>
                                    <p:animEffect transition="in" filter="fade">
                                      <p:cBhvr>
                                        <p:cTn id="44" dur="1000"/>
                                        <p:tgtEl>
                                          <p:spTgt spid="20"/>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21"/>
                                        </p:tgtEl>
                                        <p:attrNameLst>
                                          <p:attrName>style.visibility</p:attrName>
                                        </p:attrNameLst>
                                      </p:cBhvr>
                                      <p:to>
                                        <p:strVal val="visible"/>
                                      </p:to>
                                    </p:set>
                                    <p:animScale>
                                      <p:cBhvr>
                                        <p:cTn id="49"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21"/>
                                        </p:tgtEl>
                                        <p:attrNameLst>
                                          <p:attrName>ppt_x</p:attrName>
                                          <p:attrName>ppt_y</p:attrName>
                                        </p:attrNameLst>
                                      </p:cBhvr>
                                    </p:animMotion>
                                    <p:animEffect transition="in" filter="fade">
                                      <p:cBhvr>
                                        <p:cTn id="51" dur="1000"/>
                                        <p:tgtEl>
                                          <p:spTgt spid="21"/>
                                        </p:tgtEl>
                                      </p:cBhvr>
                                    </p:animEffect>
                                  </p:childTnLst>
                                </p:cTn>
                              </p:par>
                            </p:childTnLst>
                          </p:cTn>
                        </p:par>
                      </p:childTnLst>
                    </p:cTn>
                  </p:par>
                  <p:par>
                    <p:cTn id="52" fill="hold">
                      <p:stCondLst>
                        <p:cond delay="indefinite"/>
                      </p:stCondLst>
                      <p:childTnLst>
                        <p:par>
                          <p:cTn id="53" fill="hold">
                            <p:stCondLst>
                              <p:cond delay="0"/>
                            </p:stCondLst>
                            <p:childTnLst>
                              <p:par>
                                <p:cTn id="54" presetID="52" presetClass="entr" presetSubtype="0" fill="hold" nodeType="clickEffect">
                                  <p:stCondLst>
                                    <p:cond delay="0"/>
                                  </p:stCondLst>
                                  <p:childTnLst>
                                    <p:set>
                                      <p:cBhvr>
                                        <p:cTn id="55" dur="1" fill="hold">
                                          <p:stCondLst>
                                            <p:cond delay="0"/>
                                          </p:stCondLst>
                                        </p:cTn>
                                        <p:tgtEl>
                                          <p:spTgt spid="22"/>
                                        </p:tgtEl>
                                        <p:attrNameLst>
                                          <p:attrName>style.visibility</p:attrName>
                                        </p:attrNameLst>
                                      </p:cBhvr>
                                      <p:to>
                                        <p:strVal val="visible"/>
                                      </p:to>
                                    </p:set>
                                    <p:animScale>
                                      <p:cBhvr>
                                        <p:cTn id="56"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22"/>
                                        </p:tgtEl>
                                        <p:attrNameLst>
                                          <p:attrName>ppt_x</p:attrName>
                                          <p:attrName>ppt_y</p:attrName>
                                        </p:attrNameLst>
                                      </p:cBhvr>
                                    </p:animMotion>
                                    <p:animEffect transition="in" filter="fade">
                                      <p:cBhvr>
                                        <p:cTn id="58" dur="1000"/>
                                        <p:tgtEl>
                                          <p:spTgt spid="22"/>
                                        </p:tgtEl>
                                      </p:cBhvr>
                                    </p:animEffect>
                                  </p:childTnLst>
                                </p:cTn>
                              </p:par>
                            </p:childTnLst>
                          </p:cTn>
                        </p:par>
                      </p:childTnLst>
                    </p:cTn>
                  </p:par>
                  <p:par>
                    <p:cTn id="59" fill="hold">
                      <p:stCondLst>
                        <p:cond delay="indefinite"/>
                      </p:stCondLst>
                      <p:childTnLst>
                        <p:par>
                          <p:cTn id="60" fill="hold">
                            <p:stCondLst>
                              <p:cond delay="0"/>
                            </p:stCondLst>
                            <p:childTnLst>
                              <p:par>
                                <p:cTn id="61" presetID="52" presetClass="entr" presetSubtype="0" fill="hold" nodeType="clickEffect">
                                  <p:stCondLst>
                                    <p:cond delay="0"/>
                                  </p:stCondLst>
                                  <p:childTnLst>
                                    <p:set>
                                      <p:cBhvr>
                                        <p:cTn id="62" dur="1" fill="hold">
                                          <p:stCondLst>
                                            <p:cond delay="0"/>
                                          </p:stCondLst>
                                        </p:cTn>
                                        <p:tgtEl>
                                          <p:spTgt spid="24"/>
                                        </p:tgtEl>
                                        <p:attrNameLst>
                                          <p:attrName>style.visibility</p:attrName>
                                        </p:attrNameLst>
                                      </p:cBhvr>
                                      <p:to>
                                        <p:strVal val="visible"/>
                                      </p:to>
                                    </p:set>
                                    <p:animScale>
                                      <p:cBhvr>
                                        <p:cTn id="63"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1000" decel="50000" fill="hold">
                                          <p:stCondLst>
                                            <p:cond delay="0"/>
                                          </p:stCondLst>
                                        </p:cTn>
                                        <p:tgtEl>
                                          <p:spTgt spid="24"/>
                                        </p:tgtEl>
                                        <p:attrNameLst>
                                          <p:attrName>ppt_x</p:attrName>
                                          <p:attrName>ppt_y</p:attrName>
                                        </p:attrNameLst>
                                      </p:cBhvr>
                                    </p:animMotion>
                                    <p:animEffect transition="in" filter="fade">
                                      <p:cBhvr>
                                        <p:cTn id="65" dur="1000"/>
                                        <p:tgtEl>
                                          <p:spTgt spid="24"/>
                                        </p:tgtEl>
                                      </p:cBhvr>
                                    </p:animEffect>
                                  </p:childTnLst>
                                </p:cTn>
                              </p:par>
                            </p:childTnLst>
                          </p:cTn>
                        </p:par>
                      </p:childTnLst>
                    </p:cTn>
                  </p:par>
                  <p:par>
                    <p:cTn id="66" fill="hold">
                      <p:stCondLst>
                        <p:cond delay="indefinite"/>
                      </p:stCondLst>
                      <p:childTnLst>
                        <p:par>
                          <p:cTn id="67" fill="hold">
                            <p:stCondLst>
                              <p:cond delay="0"/>
                            </p:stCondLst>
                            <p:childTnLst>
                              <p:par>
                                <p:cTn id="68" presetID="52" presetClass="entr" presetSubtype="0" fill="hold" nodeType="clickEffect">
                                  <p:stCondLst>
                                    <p:cond delay="0"/>
                                  </p:stCondLst>
                                  <p:childTnLst>
                                    <p:set>
                                      <p:cBhvr>
                                        <p:cTn id="69" dur="1" fill="hold">
                                          <p:stCondLst>
                                            <p:cond delay="0"/>
                                          </p:stCondLst>
                                        </p:cTn>
                                        <p:tgtEl>
                                          <p:spTgt spid="25"/>
                                        </p:tgtEl>
                                        <p:attrNameLst>
                                          <p:attrName>style.visibility</p:attrName>
                                        </p:attrNameLst>
                                      </p:cBhvr>
                                      <p:to>
                                        <p:strVal val="visible"/>
                                      </p:to>
                                    </p:set>
                                    <p:animScale>
                                      <p:cBhvr>
                                        <p:cTn id="70" dur="1000" decel="50000" fill="hold">
                                          <p:stCondLst>
                                            <p:cond delay="0"/>
                                          </p:stCondLst>
                                        </p:cTn>
                                        <p:tgtEl>
                                          <p:spTgt spid="2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1000" decel="50000" fill="hold">
                                          <p:stCondLst>
                                            <p:cond delay="0"/>
                                          </p:stCondLst>
                                        </p:cTn>
                                        <p:tgtEl>
                                          <p:spTgt spid="25"/>
                                        </p:tgtEl>
                                        <p:attrNameLst>
                                          <p:attrName>ppt_x</p:attrName>
                                          <p:attrName>ppt_y</p:attrName>
                                        </p:attrNameLst>
                                      </p:cBhvr>
                                    </p:animMotion>
                                    <p:animEffect transition="in" filter="fade">
                                      <p:cBhvr>
                                        <p:cTn id="72" dur="1000"/>
                                        <p:tgtEl>
                                          <p:spTgt spid="25"/>
                                        </p:tgtEl>
                                      </p:cBhvr>
                                    </p:animEffect>
                                  </p:childTnLst>
                                </p:cTn>
                              </p:par>
                            </p:childTnLst>
                          </p:cTn>
                        </p:par>
                      </p:childTnLst>
                    </p:cTn>
                  </p:par>
                  <p:par>
                    <p:cTn id="73" fill="hold">
                      <p:stCondLst>
                        <p:cond delay="indefinite"/>
                      </p:stCondLst>
                      <p:childTnLst>
                        <p:par>
                          <p:cTn id="74" fill="hold">
                            <p:stCondLst>
                              <p:cond delay="0"/>
                            </p:stCondLst>
                            <p:childTnLst>
                              <p:par>
                                <p:cTn id="75" presetID="52" presetClass="entr" presetSubtype="0" fill="hold" nodeType="clickEffect">
                                  <p:stCondLst>
                                    <p:cond delay="0"/>
                                  </p:stCondLst>
                                  <p:childTnLst>
                                    <p:set>
                                      <p:cBhvr>
                                        <p:cTn id="76" dur="1" fill="hold">
                                          <p:stCondLst>
                                            <p:cond delay="0"/>
                                          </p:stCondLst>
                                        </p:cTn>
                                        <p:tgtEl>
                                          <p:spTgt spid="26"/>
                                        </p:tgtEl>
                                        <p:attrNameLst>
                                          <p:attrName>style.visibility</p:attrName>
                                        </p:attrNameLst>
                                      </p:cBhvr>
                                      <p:to>
                                        <p:strVal val="visible"/>
                                      </p:to>
                                    </p:set>
                                    <p:animScale>
                                      <p:cBhvr>
                                        <p:cTn id="77" dur="1000" decel="50000" fill="hold">
                                          <p:stCondLst>
                                            <p:cond delay="0"/>
                                          </p:stCondLst>
                                        </p:cTn>
                                        <p:tgtEl>
                                          <p:spTgt spid="2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8" dur="1000" decel="50000" fill="hold">
                                          <p:stCondLst>
                                            <p:cond delay="0"/>
                                          </p:stCondLst>
                                        </p:cTn>
                                        <p:tgtEl>
                                          <p:spTgt spid="26"/>
                                        </p:tgtEl>
                                        <p:attrNameLst>
                                          <p:attrName>ppt_x</p:attrName>
                                          <p:attrName>ppt_y</p:attrName>
                                        </p:attrNameLst>
                                      </p:cBhvr>
                                    </p:animMotion>
                                    <p:animEffect transition="in" filter="fade">
                                      <p:cBhvr>
                                        <p:cTn id="79" dur="1000"/>
                                        <p:tgtEl>
                                          <p:spTgt spid="26"/>
                                        </p:tgtEl>
                                      </p:cBhvr>
                                    </p:animEffect>
                                  </p:childTnLst>
                                </p:cTn>
                              </p:par>
                            </p:childTnLst>
                          </p:cTn>
                        </p:par>
                      </p:childTnLst>
                    </p:cTn>
                  </p:par>
                  <p:par>
                    <p:cTn id="80" fill="hold">
                      <p:stCondLst>
                        <p:cond delay="indefinite"/>
                      </p:stCondLst>
                      <p:childTnLst>
                        <p:par>
                          <p:cTn id="81" fill="hold">
                            <p:stCondLst>
                              <p:cond delay="0"/>
                            </p:stCondLst>
                            <p:childTnLst>
                              <p:par>
                                <p:cTn id="82" presetID="52" presetClass="entr" presetSubtype="0" fill="hold" nodeType="clickEffect">
                                  <p:stCondLst>
                                    <p:cond delay="0"/>
                                  </p:stCondLst>
                                  <p:childTnLst>
                                    <p:set>
                                      <p:cBhvr>
                                        <p:cTn id="83" dur="1" fill="hold">
                                          <p:stCondLst>
                                            <p:cond delay="0"/>
                                          </p:stCondLst>
                                        </p:cTn>
                                        <p:tgtEl>
                                          <p:spTgt spid="27"/>
                                        </p:tgtEl>
                                        <p:attrNameLst>
                                          <p:attrName>style.visibility</p:attrName>
                                        </p:attrNameLst>
                                      </p:cBhvr>
                                      <p:to>
                                        <p:strVal val="visible"/>
                                      </p:to>
                                    </p:set>
                                    <p:animScale>
                                      <p:cBhvr>
                                        <p:cTn id="84" dur="1000" decel="50000" fill="hold">
                                          <p:stCondLst>
                                            <p:cond delay="0"/>
                                          </p:stCondLst>
                                        </p:cTn>
                                        <p:tgtEl>
                                          <p:spTgt spid="2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5" dur="1000" decel="50000" fill="hold">
                                          <p:stCondLst>
                                            <p:cond delay="0"/>
                                          </p:stCondLst>
                                        </p:cTn>
                                        <p:tgtEl>
                                          <p:spTgt spid="27"/>
                                        </p:tgtEl>
                                        <p:attrNameLst>
                                          <p:attrName>ppt_x</p:attrName>
                                          <p:attrName>ppt_y</p:attrName>
                                        </p:attrNameLst>
                                      </p:cBhvr>
                                    </p:animMotion>
                                    <p:animEffect transition="in" filter="fade">
                                      <p:cBhvr>
                                        <p:cTn id="86" dur="1000"/>
                                        <p:tgtEl>
                                          <p:spTgt spid="27"/>
                                        </p:tgtEl>
                                      </p:cBhvr>
                                    </p:animEffect>
                                  </p:childTnLst>
                                </p:cTn>
                              </p:par>
                            </p:childTnLst>
                          </p:cTn>
                        </p:par>
                      </p:childTnLst>
                    </p:cTn>
                  </p:par>
                  <p:par>
                    <p:cTn id="87" fill="hold">
                      <p:stCondLst>
                        <p:cond delay="indefinite"/>
                      </p:stCondLst>
                      <p:childTnLst>
                        <p:par>
                          <p:cTn id="88" fill="hold">
                            <p:stCondLst>
                              <p:cond delay="0"/>
                            </p:stCondLst>
                            <p:childTnLst>
                              <p:par>
                                <p:cTn id="89" presetID="52" presetClass="entr" presetSubtype="0" fill="hold" nodeType="clickEffect">
                                  <p:stCondLst>
                                    <p:cond delay="0"/>
                                  </p:stCondLst>
                                  <p:childTnLst>
                                    <p:set>
                                      <p:cBhvr>
                                        <p:cTn id="90" dur="1" fill="hold">
                                          <p:stCondLst>
                                            <p:cond delay="0"/>
                                          </p:stCondLst>
                                        </p:cTn>
                                        <p:tgtEl>
                                          <p:spTgt spid="28"/>
                                        </p:tgtEl>
                                        <p:attrNameLst>
                                          <p:attrName>style.visibility</p:attrName>
                                        </p:attrNameLst>
                                      </p:cBhvr>
                                      <p:to>
                                        <p:strVal val="visible"/>
                                      </p:to>
                                    </p:set>
                                    <p:animScale>
                                      <p:cBhvr>
                                        <p:cTn id="91" dur="1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2" dur="1000" decel="50000" fill="hold">
                                          <p:stCondLst>
                                            <p:cond delay="0"/>
                                          </p:stCondLst>
                                        </p:cTn>
                                        <p:tgtEl>
                                          <p:spTgt spid="28"/>
                                        </p:tgtEl>
                                        <p:attrNameLst>
                                          <p:attrName>ppt_x</p:attrName>
                                          <p:attrName>ppt_y</p:attrName>
                                        </p:attrNameLst>
                                      </p:cBhvr>
                                    </p:animMotion>
                                    <p:animEffect transition="in" filter="fade">
                                      <p:cBhvr>
                                        <p:cTn id="93" dur="1000"/>
                                        <p:tgtEl>
                                          <p:spTgt spid="28"/>
                                        </p:tgtEl>
                                      </p:cBhvr>
                                    </p:animEffect>
                                  </p:childTnLst>
                                </p:cTn>
                              </p:par>
                            </p:childTnLst>
                          </p:cTn>
                        </p:par>
                      </p:childTnLst>
                    </p:cTn>
                  </p:par>
                  <p:par>
                    <p:cTn id="94" fill="hold">
                      <p:stCondLst>
                        <p:cond delay="indefinite"/>
                      </p:stCondLst>
                      <p:childTnLst>
                        <p:par>
                          <p:cTn id="95" fill="hold">
                            <p:stCondLst>
                              <p:cond delay="0"/>
                            </p:stCondLst>
                            <p:childTnLst>
                              <p:par>
                                <p:cTn id="96" presetID="52" presetClass="entr" presetSubtype="0" fill="hold" nodeType="clickEffect">
                                  <p:stCondLst>
                                    <p:cond delay="0"/>
                                  </p:stCondLst>
                                  <p:childTnLst>
                                    <p:set>
                                      <p:cBhvr>
                                        <p:cTn id="97" dur="1" fill="hold">
                                          <p:stCondLst>
                                            <p:cond delay="0"/>
                                          </p:stCondLst>
                                        </p:cTn>
                                        <p:tgtEl>
                                          <p:spTgt spid="29"/>
                                        </p:tgtEl>
                                        <p:attrNameLst>
                                          <p:attrName>style.visibility</p:attrName>
                                        </p:attrNameLst>
                                      </p:cBhvr>
                                      <p:to>
                                        <p:strVal val="visible"/>
                                      </p:to>
                                    </p:set>
                                    <p:animScale>
                                      <p:cBhvr>
                                        <p:cTn id="98" dur="1000" decel="50000" fill="hold">
                                          <p:stCondLst>
                                            <p:cond delay="0"/>
                                          </p:stCondLst>
                                        </p:cTn>
                                        <p:tgtEl>
                                          <p:spTgt spid="2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9" dur="1000" decel="50000" fill="hold">
                                          <p:stCondLst>
                                            <p:cond delay="0"/>
                                          </p:stCondLst>
                                        </p:cTn>
                                        <p:tgtEl>
                                          <p:spTgt spid="29"/>
                                        </p:tgtEl>
                                        <p:attrNameLst>
                                          <p:attrName>ppt_x</p:attrName>
                                          <p:attrName>ppt_y</p:attrName>
                                        </p:attrNameLst>
                                      </p:cBhvr>
                                    </p:animMotion>
                                    <p:animEffect transition="in" filter="fade">
                                      <p:cBhvr>
                                        <p:cTn id="100" dur="1000"/>
                                        <p:tgtEl>
                                          <p:spTgt spid="29"/>
                                        </p:tgtEl>
                                      </p:cBhvr>
                                    </p:animEffect>
                                  </p:childTnLst>
                                </p:cTn>
                              </p:par>
                            </p:childTnLst>
                          </p:cTn>
                        </p:par>
                      </p:childTnLst>
                    </p:cTn>
                  </p:par>
                  <p:par>
                    <p:cTn id="101" fill="hold">
                      <p:stCondLst>
                        <p:cond delay="indefinite"/>
                      </p:stCondLst>
                      <p:childTnLst>
                        <p:par>
                          <p:cTn id="102" fill="hold">
                            <p:stCondLst>
                              <p:cond delay="0"/>
                            </p:stCondLst>
                            <p:childTnLst>
                              <p:par>
                                <p:cTn id="103" presetID="7" presetClass="entr" presetSubtype="4" fill="hold" nodeType="click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additive="base">
                                        <p:cTn id="105" dur="2000" fill="hold"/>
                                        <p:tgtEl>
                                          <p:spTgt spid="14"/>
                                        </p:tgtEl>
                                        <p:attrNameLst>
                                          <p:attrName>ppt_x</p:attrName>
                                        </p:attrNameLst>
                                      </p:cBhvr>
                                      <p:tavLst>
                                        <p:tav tm="0">
                                          <p:val>
                                            <p:strVal val="#ppt_x"/>
                                          </p:val>
                                        </p:tav>
                                        <p:tav tm="100000">
                                          <p:val>
                                            <p:strVal val="#ppt_x"/>
                                          </p:val>
                                        </p:tav>
                                      </p:tavLst>
                                    </p:anim>
                                    <p:anim calcmode="lin" valueType="num">
                                      <p:cBhvr additive="base">
                                        <p:cTn id="106" dur="20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7" presetClass="entr" presetSubtype="4" fill="hold" nodeType="clickEffect">
                                  <p:stCondLst>
                                    <p:cond delay="0"/>
                                  </p:stCondLst>
                                  <p:childTnLst>
                                    <p:set>
                                      <p:cBhvr>
                                        <p:cTn id="110" dur="1" fill="hold">
                                          <p:stCondLst>
                                            <p:cond delay="0"/>
                                          </p:stCondLst>
                                        </p:cTn>
                                        <p:tgtEl>
                                          <p:spTgt spid="13"/>
                                        </p:tgtEl>
                                        <p:attrNameLst>
                                          <p:attrName>style.visibility</p:attrName>
                                        </p:attrNameLst>
                                      </p:cBhvr>
                                      <p:to>
                                        <p:strVal val="visible"/>
                                      </p:to>
                                    </p:set>
                                    <p:anim calcmode="lin" valueType="num">
                                      <p:cBhvr additive="base">
                                        <p:cTn id="111" dur="2000" fill="hold"/>
                                        <p:tgtEl>
                                          <p:spTgt spid="13"/>
                                        </p:tgtEl>
                                        <p:attrNameLst>
                                          <p:attrName>ppt_x</p:attrName>
                                        </p:attrNameLst>
                                      </p:cBhvr>
                                      <p:tavLst>
                                        <p:tav tm="0">
                                          <p:val>
                                            <p:strVal val="#ppt_x"/>
                                          </p:val>
                                        </p:tav>
                                        <p:tav tm="100000">
                                          <p:val>
                                            <p:strVal val="#ppt_x"/>
                                          </p:val>
                                        </p:tav>
                                      </p:tavLst>
                                    </p:anim>
                                    <p:anim calcmode="lin" valueType="num">
                                      <p:cBhvr additive="base">
                                        <p:cTn id="112" dur="20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13" fill="hold">
                      <p:stCondLst>
                        <p:cond delay="indefinite"/>
                      </p:stCondLst>
                      <p:childTnLst>
                        <p:par>
                          <p:cTn id="114" fill="hold">
                            <p:stCondLst>
                              <p:cond delay="0"/>
                            </p:stCondLst>
                            <p:childTnLst>
                              <p:par>
                                <p:cTn id="115" presetID="5" presetClass="entr" presetSubtype="10" fill="hold" nodeType="clickEffect">
                                  <p:stCondLst>
                                    <p:cond delay="0"/>
                                  </p:stCondLst>
                                  <p:childTnLst>
                                    <p:set>
                                      <p:cBhvr>
                                        <p:cTn id="116" dur="1" fill="hold">
                                          <p:stCondLst>
                                            <p:cond delay="0"/>
                                          </p:stCondLst>
                                        </p:cTn>
                                        <p:tgtEl>
                                          <p:spTgt spid="30"/>
                                        </p:tgtEl>
                                        <p:attrNameLst>
                                          <p:attrName>style.visibility</p:attrName>
                                        </p:attrNameLst>
                                      </p:cBhvr>
                                      <p:to>
                                        <p:strVal val="visible"/>
                                      </p:to>
                                    </p:set>
                                    <p:animEffect transition="in" filter="checkerboard(across)">
                                      <p:cBhvr>
                                        <p:cTn id="117" dur="2000"/>
                                        <p:tgtEl>
                                          <p:spTgt spid="30"/>
                                        </p:tgtEl>
                                      </p:cBhvr>
                                    </p:animEffect>
                                  </p:childTnLst>
                                </p:cTn>
                              </p:par>
                            </p:childTnLst>
                          </p:cTn>
                        </p:par>
                      </p:childTnLst>
                    </p:cTn>
                  </p:par>
                  <p:par>
                    <p:cTn id="118" fill="hold">
                      <p:stCondLst>
                        <p:cond delay="indefinite"/>
                      </p:stCondLst>
                      <p:childTnLst>
                        <p:par>
                          <p:cTn id="119" fill="hold">
                            <p:stCondLst>
                              <p:cond delay="0"/>
                            </p:stCondLst>
                            <p:childTnLst>
                              <p:par>
                                <p:cTn id="120" presetID="5" presetClass="entr" presetSubtype="10" fill="hold" grpId="0" nodeType="clickEffect">
                                  <p:stCondLst>
                                    <p:cond delay="0"/>
                                  </p:stCondLst>
                                  <p:childTnLst>
                                    <p:set>
                                      <p:cBhvr>
                                        <p:cTn id="121" dur="1" fill="hold">
                                          <p:stCondLst>
                                            <p:cond delay="0"/>
                                          </p:stCondLst>
                                        </p:cTn>
                                        <p:tgtEl>
                                          <p:spTgt spid="32"/>
                                        </p:tgtEl>
                                        <p:attrNameLst>
                                          <p:attrName>style.visibility</p:attrName>
                                        </p:attrNameLst>
                                      </p:cBhvr>
                                      <p:to>
                                        <p:strVal val="visible"/>
                                      </p:to>
                                    </p:set>
                                    <p:animEffect transition="in" filter="checkerboard(across)">
                                      <p:cBhvr>
                                        <p:cTn id="122" dur="2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OMMERCE-EN-FETE0001.JPG"/>
          <p:cNvPicPr>
            <a:picLocks noChangeAspect="1"/>
          </p:cNvPicPr>
          <p:nvPr/>
        </p:nvPicPr>
        <p:blipFill>
          <a:blip r:embed="rId3" cstate="print"/>
          <a:stretch>
            <a:fillRect/>
          </a:stretch>
        </p:blipFill>
        <p:spPr>
          <a:xfrm>
            <a:off x="323528" y="116632"/>
            <a:ext cx="792088" cy="112778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8" name="ZoneTexte 7"/>
          <p:cNvSpPr txBox="1"/>
          <p:nvPr/>
        </p:nvSpPr>
        <p:spPr>
          <a:xfrm>
            <a:off x="0" y="0"/>
            <a:ext cx="9144000" cy="7786747"/>
          </a:xfrm>
          <a:prstGeom prst="rect">
            <a:avLst/>
          </a:prstGeom>
          <a:noFill/>
        </p:spPr>
        <p:txBody>
          <a:bodyPr wrap="square" rtlCol="0">
            <a:spAutoFit/>
          </a:bodyPr>
          <a:lstStyle/>
          <a:p>
            <a:pPr algn="ctr"/>
            <a:r>
              <a:rPr lang="fr-FR" sz="4000" b="1" dirty="0" smtClean="0">
                <a:solidFill>
                  <a:srgbClr val="FF0000"/>
                </a:solidFill>
                <a:latin typeface="Script MT Bold" pitchFamily="66" charset="0"/>
              </a:rPr>
              <a:t>Les animations:</a:t>
            </a:r>
            <a:endParaRPr lang="fr-FR" sz="2800" b="1" dirty="0" smtClean="0">
              <a:solidFill>
                <a:srgbClr val="FFFF00"/>
              </a:solidFill>
              <a:latin typeface="Script MT Bold" pitchFamily="66" charset="0"/>
            </a:endParaRPr>
          </a:p>
          <a:p>
            <a:pPr algn="ctr"/>
            <a:r>
              <a:rPr lang="fr-FR" sz="2800" b="1" dirty="0" smtClean="0">
                <a:solidFill>
                  <a:srgbClr val="FFFF00"/>
                </a:solidFill>
                <a:latin typeface="Script MT Bold" pitchFamily="66" charset="0"/>
              </a:rPr>
              <a:t>Propre à chaque commerçant et artisan</a:t>
            </a:r>
          </a:p>
          <a:p>
            <a:pPr algn="ctr"/>
            <a:endParaRPr lang="fr-FR" sz="2800" b="1" dirty="0" smtClean="0">
              <a:solidFill>
                <a:srgbClr val="FFFF00"/>
              </a:solidFill>
              <a:latin typeface="Script MT Bold" pitchFamily="66" charset="0"/>
            </a:endParaRPr>
          </a:p>
          <a:p>
            <a:pPr algn="ctr"/>
            <a:r>
              <a:rPr lang="fr-FR" sz="4000" b="1" dirty="0" smtClean="0">
                <a:solidFill>
                  <a:srgbClr val="FF0000"/>
                </a:solidFill>
                <a:latin typeface="Script MT Bold" pitchFamily="66" charset="0"/>
              </a:rPr>
              <a:t>Les partenariats:</a:t>
            </a:r>
          </a:p>
          <a:p>
            <a:pPr algn="ctr"/>
            <a:r>
              <a:rPr lang="fr-FR" sz="2800" b="1" dirty="0" smtClean="0">
                <a:solidFill>
                  <a:srgbClr val="FFFF00"/>
                </a:solidFill>
                <a:latin typeface="Script MT Bold" pitchFamily="66" charset="0"/>
              </a:rPr>
              <a:t>Ecoles de Tarascon et association</a:t>
            </a:r>
          </a:p>
          <a:p>
            <a:pPr algn="ctr"/>
            <a:endParaRPr lang="fr-FR" sz="2800" b="1" dirty="0" smtClean="0">
              <a:solidFill>
                <a:srgbClr val="FFFF00"/>
              </a:solidFill>
              <a:latin typeface="Script MT Bold" pitchFamily="66" charset="0"/>
            </a:endParaRPr>
          </a:p>
          <a:p>
            <a:pPr algn="ctr"/>
            <a:endParaRPr lang="fr-FR" sz="2800" b="1" dirty="0" smtClean="0">
              <a:solidFill>
                <a:srgbClr val="FFFF00"/>
              </a:solidFill>
              <a:latin typeface="Script MT Bold" pitchFamily="66" charset="0"/>
            </a:endParaRPr>
          </a:p>
          <a:p>
            <a:pPr algn="ctr"/>
            <a:endParaRPr lang="fr-FR" sz="4000" b="1" dirty="0" smtClean="0">
              <a:solidFill>
                <a:srgbClr val="FF0000"/>
              </a:solidFill>
              <a:latin typeface="Script MT Bold" pitchFamily="66" charset="0"/>
            </a:endParaRPr>
          </a:p>
          <a:p>
            <a:pPr algn="ctr"/>
            <a:endParaRPr lang="fr-FR" sz="4000" b="1" dirty="0" smtClean="0">
              <a:solidFill>
                <a:srgbClr val="FF0000"/>
              </a:solidFill>
              <a:latin typeface="Script MT Bold" pitchFamily="66" charset="0"/>
            </a:endParaRPr>
          </a:p>
          <a:p>
            <a:pPr algn="ctr"/>
            <a:endParaRPr lang="fr-FR" sz="4000" b="1" dirty="0" smtClean="0">
              <a:solidFill>
                <a:srgbClr val="FF0000"/>
              </a:solidFill>
              <a:latin typeface="Script MT Bold" pitchFamily="66" charset="0"/>
            </a:endParaRPr>
          </a:p>
          <a:p>
            <a:pPr algn="ctr"/>
            <a:endParaRPr lang="fr-FR" sz="2800" b="1" dirty="0" smtClean="0">
              <a:solidFill>
                <a:srgbClr val="FFFF00"/>
              </a:solidFill>
              <a:latin typeface="Script MT Bold" pitchFamily="66" charset="0"/>
            </a:endParaRPr>
          </a:p>
          <a:p>
            <a:pPr algn="ctr"/>
            <a:r>
              <a:rPr lang="fr-FR" sz="3600" b="1" dirty="0" smtClean="0">
                <a:latin typeface="Script MT Bold" pitchFamily="66" charset="0"/>
              </a:rPr>
              <a:t> </a:t>
            </a: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p:txBody>
      </p:sp>
      <p:sp>
        <p:nvSpPr>
          <p:cNvPr id="9" name="ZoneTexte 8"/>
          <p:cNvSpPr txBox="1"/>
          <p:nvPr/>
        </p:nvSpPr>
        <p:spPr>
          <a:xfrm>
            <a:off x="1000100" y="2786058"/>
            <a:ext cx="7215238" cy="3539430"/>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pPr algn="ctr"/>
            <a:r>
              <a:rPr lang="fr-FR" sz="3200" b="1" u="sng" dirty="0" smtClean="0">
                <a:solidFill>
                  <a:srgbClr val="FFFF00"/>
                </a:solidFill>
                <a:latin typeface="Script MT Bold" pitchFamily="66" charset="0"/>
              </a:rPr>
              <a:t>OBJECTIFS:</a:t>
            </a:r>
          </a:p>
          <a:p>
            <a:pPr algn="ctr"/>
            <a:endParaRPr lang="fr-FR" sz="2400" b="1" dirty="0" smtClean="0">
              <a:solidFill>
                <a:srgbClr val="FFFF00"/>
              </a:solidFill>
              <a:latin typeface="Script MT Bold" pitchFamily="66" charset="0"/>
            </a:endParaRPr>
          </a:p>
          <a:p>
            <a:pPr algn="ctr"/>
            <a:r>
              <a:rPr lang="fr-FR" sz="2400" b="1" dirty="0" smtClean="0">
                <a:solidFill>
                  <a:srgbClr val="FFFF00"/>
                </a:solidFill>
                <a:latin typeface="Script MT Bold" pitchFamily="66" charset="0"/>
              </a:rPr>
              <a:t>Eduquer les jeunes pour faire le tri sélectif à la maison</a:t>
            </a:r>
          </a:p>
          <a:p>
            <a:pPr algn="ctr"/>
            <a:r>
              <a:rPr lang="fr-FR" sz="2400" b="1" dirty="0" smtClean="0">
                <a:solidFill>
                  <a:schemeClr val="tx2"/>
                </a:solidFill>
                <a:latin typeface="Script MT Bold" pitchFamily="66" charset="0"/>
              </a:rPr>
              <a:t>Partenariat depuis 4 ans avec les écoles de Tarascon</a:t>
            </a:r>
          </a:p>
          <a:p>
            <a:pPr algn="ctr"/>
            <a:r>
              <a:rPr lang="fr-FR" sz="2400" b="1" dirty="0" smtClean="0">
                <a:solidFill>
                  <a:srgbClr val="00B0F0"/>
                </a:solidFill>
                <a:latin typeface="Script MT Bold" pitchFamily="66" charset="0"/>
              </a:rPr>
              <a:t>Promouvoir le commerce local et a.c.t.u.s.</a:t>
            </a:r>
          </a:p>
          <a:p>
            <a:pPr algn="ctr"/>
            <a:r>
              <a:rPr lang="fr-FR" sz="2400" b="1" dirty="0" smtClean="0">
                <a:solidFill>
                  <a:schemeClr val="tx1"/>
                </a:solidFill>
                <a:latin typeface="Script MT Bold" pitchFamily="66" charset="0"/>
              </a:rPr>
              <a:t>Visite du site </a:t>
            </a:r>
            <a:r>
              <a:rPr lang="fr-FR" sz="2400" b="1" dirty="0" smtClean="0">
                <a:solidFill>
                  <a:schemeClr val="tx1"/>
                </a:solidFill>
                <a:latin typeface="Script MT Bold" pitchFamily="66" charset="0"/>
                <a:hlinkClick r:id="rId4"/>
              </a:rPr>
              <a:t>www.acat13.fr</a:t>
            </a:r>
            <a:endParaRPr lang="fr-FR" sz="2400" b="1" dirty="0" smtClean="0">
              <a:solidFill>
                <a:schemeClr val="tx1"/>
              </a:solidFill>
              <a:latin typeface="Script MT Bold" pitchFamily="66" charset="0"/>
            </a:endParaRPr>
          </a:p>
          <a:p>
            <a:pPr algn="ctr"/>
            <a:r>
              <a:rPr lang="fr-FR" sz="2400" b="1" dirty="0" smtClean="0">
                <a:solidFill>
                  <a:schemeClr val="tx1"/>
                </a:solidFill>
                <a:latin typeface="Script MT Bold" pitchFamily="66" charset="0"/>
              </a:rPr>
              <a:t>Photos téléchargeables sur notre site pour les classes</a:t>
            </a:r>
          </a:p>
          <a:p>
            <a:pPr algn="ctr"/>
            <a:r>
              <a:rPr lang="fr-FR" sz="2400" b="1" dirty="0" smtClean="0">
                <a:solidFill>
                  <a:srgbClr val="FFC000"/>
                </a:solidFill>
                <a:latin typeface="Script MT Bold" pitchFamily="66" charset="0"/>
              </a:rPr>
              <a:t>Animation supplémentaire pour la ville</a:t>
            </a:r>
          </a:p>
          <a:p>
            <a:pPr algn="ctr"/>
            <a:r>
              <a:rPr lang="fr-FR" sz="2400" b="1" dirty="0" smtClean="0">
                <a:solidFill>
                  <a:srgbClr val="FFFF00"/>
                </a:solidFill>
                <a:latin typeface="Script MT Bold" pitchFamily="66" charset="0"/>
              </a:rPr>
              <a:t>Mettre en valeur l’</a:t>
            </a:r>
            <a:r>
              <a:rPr lang="fr-FR" sz="2400" b="1" dirty="0" err="1" smtClean="0">
                <a:solidFill>
                  <a:srgbClr val="FFFF00"/>
                </a:solidFill>
                <a:latin typeface="Script MT Bold" pitchFamily="66" charset="0"/>
              </a:rPr>
              <a:t>a.c.a.t</a:t>
            </a:r>
            <a:r>
              <a:rPr lang="fr-FR" sz="2400" b="1" dirty="0" smtClean="0">
                <a:solidFill>
                  <a:srgbClr val="FFFF00"/>
                </a:solidFill>
                <a:latin typeface="Script MT Bold" pitchFamily="66" charset="0"/>
              </a:rPr>
              <a:t>.</a:t>
            </a:r>
            <a:endParaRPr lang="fr-FR" sz="2400" b="1" dirty="0">
              <a:solidFill>
                <a:srgbClr val="FFFF00"/>
              </a:solidFill>
              <a:latin typeface="Script MT Bold" pitchFamily="66" charset="0"/>
            </a:endParaRPr>
          </a:p>
        </p:txBody>
      </p:sp>
    </p:spTree>
    <p:custDataLst>
      <p:tags r:id="rId1"/>
    </p:custDataLst>
  </p:cSld>
  <p:clrMapOvr>
    <a:masterClrMapping/>
  </p:clrMapOvr>
  <p:transition advTm="9374">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9">
                                            <p:bg/>
                                          </p:spTgt>
                                        </p:tgtEl>
                                        <p:attrNameLst>
                                          <p:attrName>style.visibility</p:attrName>
                                        </p:attrNameLst>
                                      </p:cBhvr>
                                      <p:to>
                                        <p:strVal val="visible"/>
                                      </p:to>
                                    </p:set>
                                    <p:animScale>
                                      <p:cBhvr>
                                        <p:cTn id="7" dur="1000" decel="50000" fill="hold">
                                          <p:stCondLst>
                                            <p:cond delay="0"/>
                                          </p:stCondLst>
                                        </p:cTn>
                                        <p:tgtEl>
                                          <p:spTgt spid="9">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9">
                                            <p:bg/>
                                          </p:spTgt>
                                        </p:tgtEl>
                                        <p:attrNameLst>
                                          <p:attrName>ppt_x</p:attrName>
                                          <p:attrName>ppt_y</p:attrName>
                                        </p:attrNameLst>
                                      </p:cBhvr>
                                    </p:animMotion>
                                    <p:animEffect transition="in" filter="fade">
                                      <p:cBhvr>
                                        <p:cTn id="9" dur="1000"/>
                                        <p:tgtEl>
                                          <p:spTgt spid="9">
                                            <p:bg/>
                                          </p:spTgt>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2000"/>
                                        <p:tgtEl>
                                          <p:spTgt spid="9">
                                            <p:txEl>
                                              <p:pRg st="0" end="0"/>
                                            </p:txEl>
                                          </p:spTgt>
                                        </p:tgtEl>
                                      </p:cBhvr>
                                    </p:animEffect>
                                    <p:anim calcmode="lin" valueType="num">
                                      <p:cBhvr>
                                        <p:cTn id="15" dur="2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2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9">
                                            <p:txEl>
                                              <p:pRg st="2" end="2"/>
                                            </p:txEl>
                                          </p:spTgt>
                                        </p:tgtEl>
                                        <p:attrNameLst>
                                          <p:attrName>style.visibility</p:attrName>
                                        </p:attrNameLst>
                                      </p:cBhvr>
                                      <p:to>
                                        <p:strVal val="visible"/>
                                      </p:to>
                                    </p:set>
                                    <p:animEffect transition="in" filter="fade">
                                      <p:cBhvr>
                                        <p:cTn id="21" dur="2000"/>
                                        <p:tgtEl>
                                          <p:spTgt spid="9">
                                            <p:txEl>
                                              <p:pRg st="2" end="2"/>
                                            </p:txEl>
                                          </p:spTgt>
                                        </p:tgtEl>
                                      </p:cBhvr>
                                    </p:animEffect>
                                    <p:anim calcmode="lin" valueType="num">
                                      <p:cBhvr>
                                        <p:cTn id="22" dur="2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23" dur="2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9">
                                            <p:txEl>
                                              <p:pRg st="3" end="3"/>
                                            </p:txEl>
                                          </p:spTgt>
                                        </p:tgtEl>
                                        <p:attrNameLst>
                                          <p:attrName>style.visibility</p:attrName>
                                        </p:attrNameLst>
                                      </p:cBhvr>
                                      <p:to>
                                        <p:strVal val="visible"/>
                                      </p:to>
                                    </p:set>
                                    <p:animEffect transition="in" filter="fade">
                                      <p:cBhvr>
                                        <p:cTn id="28" dur="2000"/>
                                        <p:tgtEl>
                                          <p:spTgt spid="9">
                                            <p:txEl>
                                              <p:pRg st="3" end="3"/>
                                            </p:txEl>
                                          </p:spTgt>
                                        </p:tgtEl>
                                      </p:cBhvr>
                                    </p:animEffect>
                                    <p:anim calcmode="lin" valueType="num">
                                      <p:cBhvr>
                                        <p:cTn id="29" dur="2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30" dur="2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9">
                                            <p:txEl>
                                              <p:pRg st="4" end="4"/>
                                            </p:txEl>
                                          </p:spTgt>
                                        </p:tgtEl>
                                        <p:attrNameLst>
                                          <p:attrName>style.visibility</p:attrName>
                                        </p:attrNameLst>
                                      </p:cBhvr>
                                      <p:to>
                                        <p:strVal val="visible"/>
                                      </p:to>
                                    </p:set>
                                    <p:animEffect transition="in" filter="fade">
                                      <p:cBhvr>
                                        <p:cTn id="35" dur="2000"/>
                                        <p:tgtEl>
                                          <p:spTgt spid="9">
                                            <p:txEl>
                                              <p:pRg st="4" end="4"/>
                                            </p:txEl>
                                          </p:spTgt>
                                        </p:tgtEl>
                                      </p:cBhvr>
                                    </p:animEffect>
                                    <p:anim calcmode="lin" valueType="num">
                                      <p:cBhvr>
                                        <p:cTn id="36" dur="2000" fill="hold"/>
                                        <p:tgtEl>
                                          <p:spTgt spid="9">
                                            <p:txEl>
                                              <p:pRg st="4" end="4"/>
                                            </p:txEl>
                                          </p:spTgt>
                                        </p:tgtEl>
                                        <p:attrNameLst>
                                          <p:attrName>ppt_x</p:attrName>
                                        </p:attrNameLst>
                                      </p:cBhvr>
                                      <p:tavLst>
                                        <p:tav tm="0">
                                          <p:val>
                                            <p:strVal val="#ppt_x"/>
                                          </p:val>
                                        </p:tav>
                                        <p:tav tm="100000">
                                          <p:val>
                                            <p:strVal val="#ppt_x"/>
                                          </p:val>
                                        </p:tav>
                                      </p:tavLst>
                                    </p:anim>
                                    <p:anim calcmode="lin" valueType="num">
                                      <p:cBhvr>
                                        <p:cTn id="37" dur="2000" fill="hold"/>
                                        <p:tgtEl>
                                          <p:spTgt spid="9">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9">
                                            <p:txEl>
                                              <p:pRg st="5" end="5"/>
                                            </p:txEl>
                                          </p:spTgt>
                                        </p:tgtEl>
                                        <p:attrNameLst>
                                          <p:attrName>style.visibility</p:attrName>
                                        </p:attrNameLst>
                                      </p:cBhvr>
                                      <p:to>
                                        <p:strVal val="visible"/>
                                      </p:to>
                                    </p:set>
                                    <p:animEffect transition="in" filter="fade">
                                      <p:cBhvr>
                                        <p:cTn id="42" dur="2000"/>
                                        <p:tgtEl>
                                          <p:spTgt spid="9">
                                            <p:txEl>
                                              <p:pRg st="5" end="5"/>
                                            </p:txEl>
                                          </p:spTgt>
                                        </p:tgtEl>
                                      </p:cBhvr>
                                    </p:animEffect>
                                    <p:anim calcmode="lin" valueType="num">
                                      <p:cBhvr>
                                        <p:cTn id="43" dur="2000" fill="hold"/>
                                        <p:tgtEl>
                                          <p:spTgt spid="9">
                                            <p:txEl>
                                              <p:pRg st="5" end="5"/>
                                            </p:txEl>
                                          </p:spTgt>
                                        </p:tgtEl>
                                        <p:attrNameLst>
                                          <p:attrName>ppt_x</p:attrName>
                                        </p:attrNameLst>
                                      </p:cBhvr>
                                      <p:tavLst>
                                        <p:tav tm="0">
                                          <p:val>
                                            <p:strVal val="#ppt_x"/>
                                          </p:val>
                                        </p:tav>
                                        <p:tav tm="100000">
                                          <p:val>
                                            <p:strVal val="#ppt_x"/>
                                          </p:val>
                                        </p:tav>
                                      </p:tavLst>
                                    </p:anim>
                                    <p:anim calcmode="lin" valueType="num">
                                      <p:cBhvr>
                                        <p:cTn id="44" dur="2000" fill="hold"/>
                                        <p:tgtEl>
                                          <p:spTgt spid="9">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9">
                                            <p:txEl>
                                              <p:pRg st="6" end="6"/>
                                            </p:txEl>
                                          </p:spTgt>
                                        </p:tgtEl>
                                        <p:attrNameLst>
                                          <p:attrName>style.visibility</p:attrName>
                                        </p:attrNameLst>
                                      </p:cBhvr>
                                      <p:to>
                                        <p:strVal val="visible"/>
                                      </p:to>
                                    </p:set>
                                    <p:animEffect transition="in" filter="fade">
                                      <p:cBhvr>
                                        <p:cTn id="49" dur="2000"/>
                                        <p:tgtEl>
                                          <p:spTgt spid="9">
                                            <p:txEl>
                                              <p:pRg st="6" end="6"/>
                                            </p:txEl>
                                          </p:spTgt>
                                        </p:tgtEl>
                                      </p:cBhvr>
                                    </p:animEffect>
                                    <p:anim calcmode="lin" valueType="num">
                                      <p:cBhvr>
                                        <p:cTn id="50" dur="2000" fill="hold"/>
                                        <p:tgtEl>
                                          <p:spTgt spid="9">
                                            <p:txEl>
                                              <p:pRg st="6" end="6"/>
                                            </p:txEl>
                                          </p:spTgt>
                                        </p:tgtEl>
                                        <p:attrNameLst>
                                          <p:attrName>ppt_x</p:attrName>
                                        </p:attrNameLst>
                                      </p:cBhvr>
                                      <p:tavLst>
                                        <p:tav tm="0">
                                          <p:val>
                                            <p:strVal val="#ppt_x"/>
                                          </p:val>
                                        </p:tav>
                                        <p:tav tm="100000">
                                          <p:val>
                                            <p:strVal val="#ppt_x"/>
                                          </p:val>
                                        </p:tav>
                                      </p:tavLst>
                                    </p:anim>
                                    <p:anim calcmode="lin" valueType="num">
                                      <p:cBhvr>
                                        <p:cTn id="51" dur="2000" fill="hold"/>
                                        <p:tgtEl>
                                          <p:spTgt spid="9">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9">
                                            <p:txEl>
                                              <p:pRg st="7" end="7"/>
                                            </p:txEl>
                                          </p:spTgt>
                                        </p:tgtEl>
                                        <p:attrNameLst>
                                          <p:attrName>style.visibility</p:attrName>
                                        </p:attrNameLst>
                                      </p:cBhvr>
                                      <p:to>
                                        <p:strVal val="visible"/>
                                      </p:to>
                                    </p:set>
                                    <p:animEffect transition="in" filter="fade">
                                      <p:cBhvr>
                                        <p:cTn id="56" dur="2000"/>
                                        <p:tgtEl>
                                          <p:spTgt spid="9">
                                            <p:txEl>
                                              <p:pRg st="7" end="7"/>
                                            </p:txEl>
                                          </p:spTgt>
                                        </p:tgtEl>
                                      </p:cBhvr>
                                    </p:animEffect>
                                    <p:anim calcmode="lin" valueType="num">
                                      <p:cBhvr>
                                        <p:cTn id="57" dur="2000" fill="hold"/>
                                        <p:tgtEl>
                                          <p:spTgt spid="9">
                                            <p:txEl>
                                              <p:pRg st="7" end="7"/>
                                            </p:txEl>
                                          </p:spTgt>
                                        </p:tgtEl>
                                        <p:attrNameLst>
                                          <p:attrName>ppt_x</p:attrName>
                                        </p:attrNameLst>
                                      </p:cBhvr>
                                      <p:tavLst>
                                        <p:tav tm="0">
                                          <p:val>
                                            <p:strVal val="#ppt_x"/>
                                          </p:val>
                                        </p:tav>
                                        <p:tav tm="100000">
                                          <p:val>
                                            <p:strVal val="#ppt_x"/>
                                          </p:val>
                                        </p:tav>
                                      </p:tavLst>
                                    </p:anim>
                                    <p:anim calcmode="lin" valueType="num">
                                      <p:cBhvr>
                                        <p:cTn id="58" dur="2000" fill="hold"/>
                                        <p:tgtEl>
                                          <p:spTgt spid="9">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9">
                                            <p:txEl>
                                              <p:pRg st="8" end="8"/>
                                            </p:txEl>
                                          </p:spTgt>
                                        </p:tgtEl>
                                        <p:attrNameLst>
                                          <p:attrName>style.visibility</p:attrName>
                                        </p:attrNameLst>
                                      </p:cBhvr>
                                      <p:to>
                                        <p:strVal val="visible"/>
                                      </p:to>
                                    </p:set>
                                    <p:animEffect transition="in" filter="fade">
                                      <p:cBhvr>
                                        <p:cTn id="63" dur="2000"/>
                                        <p:tgtEl>
                                          <p:spTgt spid="9">
                                            <p:txEl>
                                              <p:pRg st="8" end="8"/>
                                            </p:txEl>
                                          </p:spTgt>
                                        </p:tgtEl>
                                      </p:cBhvr>
                                    </p:animEffect>
                                    <p:anim calcmode="lin" valueType="num">
                                      <p:cBhvr>
                                        <p:cTn id="64" dur="2000" fill="hold"/>
                                        <p:tgtEl>
                                          <p:spTgt spid="9">
                                            <p:txEl>
                                              <p:pRg st="8" end="8"/>
                                            </p:txEl>
                                          </p:spTgt>
                                        </p:tgtEl>
                                        <p:attrNameLst>
                                          <p:attrName>ppt_x</p:attrName>
                                        </p:attrNameLst>
                                      </p:cBhvr>
                                      <p:tavLst>
                                        <p:tav tm="0">
                                          <p:val>
                                            <p:strVal val="#ppt_x"/>
                                          </p:val>
                                        </p:tav>
                                        <p:tav tm="100000">
                                          <p:val>
                                            <p:strVal val="#ppt_x"/>
                                          </p:val>
                                        </p:tav>
                                      </p:tavLst>
                                    </p:anim>
                                    <p:anim calcmode="lin" valueType="num">
                                      <p:cBhvr>
                                        <p:cTn id="65" dur="2000" fill="hold"/>
                                        <p:tgtEl>
                                          <p:spTgt spid="9">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OMMERCE-EN-FETE0001.JPG"/>
          <p:cNvPicPr>
            <a:picLocks noChangeAspect="1"/>
          </p:cNvPicPr>
          <p:nvPr/>
        </p:nvPicPr>
        <p:blipFill>
          <a:blip r:embed="rId3" cstate="print"/>
          <a:stretch>
            <a:fillRect/>
          </a:stretch>
        </p:blipFill>
        <p:spPr>
          <a:xfrm>
            <a:off x="323528" y="116632"/>
            <a:ext cx="792088" cy="112778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8" name="ZoneTexte 7"/>
          <p:cNvSpPr txBox="1"/>
          <p:nvPr/>
        </p:nvSpPr>
        <p:spPr>
          <a:xfrm>
            <a:off x="0" y="0"/>
            <a:ext cx="9144000" cy="11972508"/>
          </a:xfrm>
          <a:prstGeom prst="rect">
            <a:avLst/>
          </a:prstGeom>
          <a:noFill/>
        </p:spPr>
        <p:txBody>
          <a:bodyPr wrap="square" rtlCol="0">
            <a:spAutoFit/>
          </a:bodyPr>
          <a:lstStyle/>
          <a:p>
            <a:pPr algn="ctr"/>
            <a:r>
              <a:rPr lang="fr-FR" sz="4800" b="1" dirty="0" smtClean="0">
                <a:solidFill>
                  <a:srgbClr val="FF0000"/>
                </a:solidFill>
                <a:latin typeface="Script MT Bold" pitchFamily="66" charset="0"/>
              </a:rPr>
              <a:t>Les chiffres:</a:t>
            </a:r>
          </a:p>
          <a:p>
            <a:pPr algn="ctr"/>
            <a:endParaRPr lang="fr-FR" sz="4000" b="1" dirty="0" smtClean="0">
              <a:solidFill>
                <a:srgbClr val="FF0000"/>
              </a:solidFill>
              <a:latin typeface="Script MT Bold" pitchFamily="66" charset="0"/>
            </a:endParaRPr>
          </a:p>
          <a:p>
            <a:pPr algn="ctr"/>
            <a:r>
              <a:rPr lang="fr-FR" sz="4000" b="1" dirty="0" smtClean="0">
                <a:solidFill>
                  <a:srgbClr val="FFFF00"/>
                </a:solidFill>
                <a:latin typeface="Script MT Bold" pitchFamily="66" charset="0"/>
              </a:rPr>
              <a:t>30 communes participantes</a:t>
            </a:r>
          </a:p>
          <a:p>
            <a:pPr algn="ctr"/>
            <a:r>
              <a:rPr lang="fr-FR" sz="4000" b="1" dirty="0" smtClean="0">
                <a:latin typeface="Script MT Bold" pitchFamily="66" charset="0"/>
              </a:rPr>
              <a:t>440 commerçants participants</a:t>
            </a:r>
          </a:p>
          <a:p>
            <a:pPr algn="ctr"/>
            <a:r>
              <a:rPr lang="fr-FR" sz="4000" b="1" dirty="0" smtClean="0">
                <a:solidFill>
                  <a:srgbClr val="FFC000"/>
                </a:solidFill>
                <a:latin typeface="Script MT Bold" pitchFamily="66" charset="0"/>
              </a:rPr>
              <a:t>24 215 bulletins retournés</a:t>
            </a:r>
          </a:p>
          <a:p>
            <a:pPr algn="ctr"/>
            <a:r>
              <a:rPr lang="fr-FR" sz="4000" b="1" dirty="0" smtClean="0">
                <a:solidFill>
                  <a:srgbClr val="00B0F0"/>
                </a:solidFill>
                <a:latin typeface="Script MT Bold" pitchFamily="66" charset="0"/>
              </a:rPr>
              <a:t>11 portraits de commerçants dans Farandole</a:t>
            </a:r>
          </a:p>
          <a:p>
            <a:pPr algn="ctr"/>
            <a:r>
              <a:rPr lang="fr-FR" sz="4000" b="1" dirty="0" smtClean="0">
                <a:solidFill>
                  <a:schemeClr val="accent3">
                    <a:lumMod val="20000"/>
                    <a:lumOff val="80000"/>
                  </a:schemeClr>
                </a:solidFill>
                <a:latin typeface="Script MT Bold" pitchFamily="66" charset="0"/>
              </a:rPr>
              <a:t>2 719 visites sur le site internet</a:t>
            </a:r>
          </a:p>
          <a:p>
            <a:pPr algn="ctr"/>
            <a:r>
              <a:rPr lang="fr-FR" sz="4000" b="1" dirty="0" smtClean="0">
                <a:solidFill>
                  <a:srgbClr val="92D050"/>
                </a:solidFill>
                <a:latin typeface="Script MT Bold" pitchFamily="66" charset="0"/>
              </a:rPr>
              <a:t>2 540 € de chèques cadeaux ont été gagnés par 23 consommateurs participants.</a:t>
            </a:r>
          </a:p>
          <a:p>
            <a:pPr algn="ctr"/>
            <a:r>
              <a:rPr lang="fr-FR" sz="4000" b="1" dirty="0" smtClean="0">
                <a:solidFill>
                  <a:srgbClr val="92D050"/>
                </a:solidFill>
                <a:latin typeface="Script MT Bold" pitchFamily="66" charset="0"/>
              </a:rPr>
              <a:t>  </a:t>
            </a:r>
            <a:endParaRPr lang="fr-FR" sz="2800" b="1" dirty="0" smtClean="0">
              <a:solidFill>
                <a:srgbClr val="92D050"/>
              </a:solidFill>
              <a:latin typeface="Script MT Bold" pitchFamily="66" charset="0"/>
            </a:endParaRPr>
          </a:p>
          <a:p>
            <a:pPr algn="ctr"/>
            <a:endParaRPr lang="fr-FR" sz="2800" b="1" dirty="0" smtClean="0">
              <a:solidFill>
                <a:srgbClr val="FFFF00"/>
              </a:solidFill>
              <a:latin typeface="Script MT Bold" pitchFamily="66" charset="0"/>
            </a:endParaRPr>
          </a:p>
          <a:p>
            <a:pPr algn="ctr"/>
            <a:endParaRPr lang="fr-FR" sz="2800" b="1" dirty="0" smtClean="0">
              <a:solidFill>
                <a:srgbClr val="FFFF00"/>
              </a:solidFill>
              <a:latin typeface="Script MT Bold" pitchFamily="66" charset="0"/>
            </a:endParaRPr>
          </a:p>
          <a:p>
            <a:pPr algn="ctr"/>
            <a:endParaRPr lang="fr-FR" sz="2800" b="1" dirty="0" smtClean="0">
              <a:solidFill>
                <a:srgbClr val="FFFF00"/>
              </a:solidFill>
              <a:latin typeface="Script MT Bold" pitchFamily="66" charset="0"/>
            </a:endParaRPr>
          </a:p>
          <a:p>
            <a:pPr algn="ctr"/>
            <a:endParaRPr lang="fr-FR" sz="4000" b="1" dirty="0" smtClean="0">
              <a:solidFill>
                <a:srgbClr val="FF0000"/>
              </a:solidFill>
              <a:latin typeface="Script MT Bold" pitchFamily="66" charset="0"/>
            </a:endParaRPr>
          </a:p>
          <a:p>
            <a:pPr algn="ctr"/>
            <a:endParaRPr lang="fr-FR" sz="4000" b="1" dirty="0" smtClean="0">
              <a:solidFill>
                <a:srgbClr val="FF0000"/>
              </a:solidFill>
              <a:latin typeface="Script MT Bold" pitchFamily="66" charset="0"/>
            </a:endParaRPr>
          </a:p>
          <a:p>
            <a:pPr algn="ctr"/>
            <a:endParaRPr lang="fr-FR" sz="4000" b="1" dirty="0" smtClean="0">
              <a:solidFill>
                <a:srgbClr val="FF0000"/>
              </a:solidFill>
              <a:latin typeface="Script MT Bold" pitchFamily="66" charset="0"/>
            </a:endParaRPr>
          </a:p>
          <a:p>
            <a:pPr algn="ctr"/>
            <a:endParaRPr lang="fr-FR" sz="2800" b="1" dirty="0" smtClean="0">
              <a:solidFill>
                <a:srgbClr val="FFFF00"/>
              </a:solidFill>
              <a:latin typeface="Script MT Bold" pitchFamily="66" charset="0"/>
            </a:endParaRPr>
          </a:p>
          <a:p>
            <a:pPr algn="ctr"/>
            <a:r>
              <a:rPr lang="fr-FR" sz="3600" b="1" dirty="0" smtClean="0">
                <a:latin typeface="Script MT Bold" pitchFamily="66" charset="0"/>
              </a:rPr>
              <a:t> </a:t>
            </a: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p:txBody>
      </p:sp>
    </p:spTree>
    <p:custDataLst>
      <p:tags r:id="rId1"/>
    </p:custDataLst>
  </p:cSld>
  <p:clrMapOvr>
    <a:masterClrMapping/>
  </p:clrMapOvr>
  <p:transition advTm="9374">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20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nodeType="clickEffect">
                                  <p:stCondLst>
                                    <p:cond delay="0"/>
                                  </p:stCondLst>
                                  <p:childTnLst>
                                    <p:set>
                                      <p:cBhvr>
                                        <p:cTn id="12" dur="1" fill="hold">
                                          <p:stCondLst>
                                            <p:cond delay="0"/>
                                          </p:stCondLst>
                                        </p:cTn>
                                        <p:tgtEl>
                                          <p:spTgt spid="8">
                                            <p:txEl>
                                              <p:pRg st="3" end="3"/>
                                            </p:txEl>
                                          </p:spTgt>
                                        </p:tgtEl>
                                        <p:attrNameLst>
                                          <p:attrName>style.visibility</p:attrName>
                                        </p:attrNameLst>
                                      </p:cBhvr>
                                      <p:to>
                                        <p:strVal val="visible"/>
                                      </p:to>
                                    </p:set>
                                    <p:anim calcmode="lin" valueType="num">
                                      <p:cBhvr additive="base">
                                        <p:cTn id="13" dur="20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anim calcmode="lin" valueType="num">
                                      <p:cBhvr additive="base">
                                        <p:cTn id="19" dur="20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anim calcmode="lin" valueType="num">
                                      <p:cBhvr additive="base">
                                        <p:cTn id="25" dur="2000" fill="hold"/>
                                        <p:tgtEl>
                                          <p:spTgt spid="8">
                                            <p:txEl>
                                              <p:pRg st="5" end="5"/>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8">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7" presetClass="entr" presetSubtype="4" fill="hold"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anim calcmode="lin" valueType="num">
                                      <p:cBhvr additive="base">
                                        <p:cTn id="31" dur="20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7" presetClass="entr" presetSubtype="4" fill="hold" nodeType="clickEffect">
                                  <p:stCondLst>
                                    <p:cond delay="0"/>
                                  </p:stCondLst>
                                  <p:childTnLst>
                                    <p:set>
                                      <p:cBhvr>
                                        <p:cTn id="36" dur="1" fill="hold">
                                          <p:stCondLst>
                                            <p:cond delay="0"/>
                                          </p:stCondLst>
                                        </p:cTn>
                                        <p:tgtEl>
                                          <p:spTgt spid="8">
                                            <p:txEl>
                                              <p:pRg st="7" end="7"/>
                                            </p:txEl>
                                          </p:spTgt>
                                        </p:tgtEl>
                                        <p:attrNameLst>
                                          <p:attrName>style.visibility</p:attrName>
                                        </p:attrNameLst>
                                      </p:cBhvr>
                                      <p:to>
                                        <p:strVal val="visible"/>
                                      </p:to>
                                    </p:set>
                                    <p:anim calcmode="lin" valueType="num">
                                      <p:cBhvr additive="base">
                                        <p:cTn id="37" dur="20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38" dur="2000" fill="hold"/>
                                        <p:tgtEl>
                                          <p:spTgt spid="8">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COMMERCE-EN-FETE0001.JPG"/>
          <p:cNvPicPr>
            <a:picLocks noChangeAspect="1"/>
          </p:cNvPicPr>
          <p:nvPr/>
        </p:nvPicPr>
        <p:blipFill>
          <a:blip r:embed="rId3" cstate="print"/>
          <a:stretch>
            <a:fillRect/>
          </a:stretch>
        </p:blipFill>
        <p:spPr>
          <a:xfrm>
            <a:off x="323528" y="116632"/>
            <a:ext cx="792088" cy="112778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8" name="ZoneTexte 7"/>
          <p:cNvSpPr txBox="1"/>
          <p:nvPr/>
        </p:nvSpPr>
        <p:spPr>
          <a:xfrm>
            <a:off x="0" y="0"/>
            <a:ext cx="9144000" cy="11972508"/>
          </a:xfrm>
          <a:prstGeom prst="rect">
            <a:avLst/>
          </a:prstGeom>
          <a:noFill/>
        </p:spPr>
        <p:txBody>
          <a:bodyPr wrap="square" rtlCol="0">
            <a:spAutoFit/>
          </a:bodyPr>
          <a:lstStyle/>
          <a:p>
            <a:pPr algn="ctr"/>
            <a:r>
              <a:rPr lang="fr-FR" sz="4800" b="1" dirty="0" smtClean="0">
                <a:solidFill>
                  <a:srgbClr val="FF0000"/>
                </a:solidFill>
                <a:latin typeface="Script MT Bold" pitchFamily="66" charset="0"/>
              </a:rPr>
              <a:t>Les chiffres:</a:t>
            </a:r>
          </a:p>
          <a:p>
            <a:pPr algn="ctr"/>
            <a:endParaRPr lang="fr-FR" sz="4000" b="1" dirty="0" smtClean="0">
              <a:solidFill>
                <a:srgbClr val="FF0000"/>
              </a:solidFill>
              <a:latin typeface="Script MT Bold" pitchFamily="66" charset="0"/>
            </a:endParaRPr>
          </a:p>
          <a:p>
            <a:pPr algn="ctr"/>
            <a:r>
              <a:rPr lang="fr-FR" sz="4000" b="1" dirty="0" smtClean="0">
                <a:solidFill>
                  <a:srgbClr val="FFFF00"/>
                </a:solidFill>
                <a:latin typeface="Script MT Bold" pitchFamily="66" charset="0"/>
              </a:rPr>
              <a:t>+ de 100 personnes ont assisté à la remise des prix du 29 novembre à la C.C.I.</a:t>
            </a:r>
          </a:p>
          <a:p>
            <a:pPr algn="ctr"/>
            <a:r>
              <a:rPr lang="fr-FR" sz="4000" b="1" dirty="0" smtClean="0">
                <a:solidFill>
                  <a:srgbClr val="92D050"/>
                </a:solidFill>
                <a:latin typeface="Script MT Bold" pitchFamily="66" charset="0"/>
              </a:rPr>
              <a:t>Les portraits de commerçants </a:t>
            </a:r>
            <a:r>
              <a:rPr lang="fr-FR" sz="4000" b="1" dirty="0" err="1" smtClean="0">
                <a:solidFill>
                  <a:srgbClr val="92D050"/>
                </a:solidFill>
                <a:latin typeface="Script MT Bold" pitchFamily="66" charset="0"/>
              </a:rPr>
              <a:t>apréciés</a:t>
            </a:r>
            <a:endParaRPr lang="fr-FR" sz="4000" b="1" dirty="0" smtClean="0">
              <a:solidFill>
                <a:srgbClr val="92D050"/>
              </a:solidFill>
              <a:latin typeface="Script MT Bold" pitchFamily="66" charset="0"/>
            </a:endParaRPr>
          </a:p>
          <a:p>
            <a:pPr algn="ctr"/>
            <a:endParaRPr lang="fr-FR" sz="4000" b="1" dirty="0" smtClean="0">
              <a:solidFill>
                <a:srgbClr val="92D050"/>
              </a:solidFill>
              <a:latin typeface="Script MT Bold" pitchFamily="66" charset="0"/>
            </a:endParaRPr>
          </a:p>
          <a:p>
            <a:pPr algn="ctr"/>
            <a:r>
              <a:rPr lang="fr-FR" sz="4000" b="1" dirty="0" smtClean="0">
                <a:solidFill>
                  <a:srgbClr val="FF0000"/>
                </a:solidFill>
                <a:latin typeface="Script MT Bold" pitchFamily="66" charset="0"/>
              </a:rPr>
              <a:t>A venir :</a:t>
            </a:r>
          </a:p>
          <a:p>
            <a:pPr algn="ctr"/>
            <a:r>
              <a:rPr lang="fr-FR" sz="4000" b="1" dirty="0" smtClean="0">
                <a:solidFill>
                  <a:srgbClr val="FFFF00"/>
                </a:solidFill>
                <a:latin typeface="Script MT Bold" pitchFamily="66" charset="0"/>
              </a:rPr>
              <a:t>Valorisation des </a:t>
            </a:r>
            <a:r>
              <a:rPr lang="fr-FR" sz="4000" b="1" dirty="0" err="1" smtClean="0">
                <a:solidFill>
                  <a:srgbClr val="FFFF00"/>
                </a:solidFill>
                <a:latin typeface="Script MT Bold" pitchFamily="66" charset="0"/>
              </a:rPr>
              <a:t>savoirs-faire</a:t>
            </a:r>
            <a:endParaRPr lang="fr-FR" sz="4000" b="1" dirty="0" smtClean="0">
              <a:solidFill>
                <a:srgbClr val="FFFF00"/>
              </a:solidFill>
              <a:latin typeface="Script MT Bold" pitchFamily="66" charset="0"/>
            </a:endParaRPr>
          </a:p>
          <a:p>
            <a:pPr algn="ctr"/>
            <a:r>
              <a:rPr lang="fr-FR" sz="4000" b="1" dirty="0" smtClean="0">
                <a:solidFill>
                  <a:srgbClr val="FFC000"/>
                </a:solidFill>
                <a:latin typeface="Script MT Bold" pitchFamily="66" charset="0"/>
              </a:rPr>
              <a:t>Exemplarité – Performance</a:t>
            </a:r>
          </a:p>
          <a:p>
            <a:pPr algn="ctr"/>
            <a:r>
              <a:rPr lang="fr-FR" sz="4000" b="1" dirty="0" smtClean="0">
                <a:solidFill>
                  <a:srgbClr val="00B0F0"/>
                </a:solidFill>
                <a:latin typeface="Script MT Bold" pitchFamily="66" charset="0"/>
              </a:rPr>
              <a:t>Relation humaine : Proximité…</a:t>
            </a:r>
            <a:r>
              <a:rPr lang="fr-FR" sz="4000" b="1" dirty="0" smtClean="0">
                <a:solidFill>
                  <a:srgbClr val="92D050"/>
                </a:solidFill>
                <a:latin typeface="Script MT Bold" pitchFamily="66" charset="0"/>
              </a:rPr>
              <a:t>  </a:t>
            </a:r>
            <a:endParaRPr lang="fr-FR" sz="2800" b="1" dirty="0" smtClean="0">
              <a:solidFill>
                <a:srgbClr val="92D050"/>
              </a:solidFill>
              <a:latin typeface="Script MT Bold" pitchFamily="66" charset="0"/>
            </a:endParaRPr>
          </a:p>
          <a:p>
            <a:pPr algn="ctr"/>
            <a:endParaRPr lang="fr-FR" sz="2800" b="1" dirty="0" smtClean="0">
              <a:solidFill>
                <a:srgbClr val="FFFF00"/>
              </a:solidFill>
              <a:latin typeface="Script MT Bold" pitchFamily="66" charset="0"/>
            </a:endParaRPr>
          </a:p>
          <a:p>
            <a:pPr algn="ctr"/>
            <a:endParaRPr lang="fr-FR" sz="2800" b="1" dirty="0" smtClean="0">
              <a:solidFill>
                <a:srgbClr val="FFFF00"/>
              </a:solidFill>
              <a:latin typeface="Script MT Bold" pitchFamily="66" charset="0"/>
            </a:endParaRPr>
          </a:p>
          <a:p>
            <a:pPr algn="ctr"/>
            <a:endParaRPr lang="fr-FR" sz="2800" b="1" dirty="0" smtClean="0">
              <a:solidFill>
                <a:srgbClr val="FFFF00"/>
              </a:solidFill>
              <a:latin typeface="Script MT Bold" pitchFamily="66" charset="0"/>
            </a:endParaRPr>
          </a:p>
          <a:p>
            <a:pPr algn="ctr"/>
            <a:endParaRPr lang="fr-FR" sz="4000" b="1" dirty="0" smtClean="0">
              <a:solidFill>
                <a:srgbClr val="FF0000"/>
              </a:solidFill>
              <a:latin typeface="Script MT Bold" pitchFamily="66" charset="0"/>
            </a:endParaRPr>
          </a:p>
          <a:p>
            <a:pPr algn="ctr"/>
            <a:endParaRPr lang="fr-FR" sz="4000" b="1" dirty="0" smtClean="0">
              <a:solidFill>
                <a:srgbClr val="FF0000"/>
              </a:solidFill>
              <a:latin typeface="Script MT Bold" pitchFamily="66" charset="0"/>
            </a:endParaRPr>
          </a:p>
          <a:p>
            <a:pPr algn="ctr"/>
            <a:endParaRPr lang="fr-FR" sz="4000" b="1" dirty="0" smtClean="0">
              <a:solidFill>
                <a:srgbClr val="FF0000"/>
              </a:solidFill>
              <a:latin typeface="Script MT Bold" pitchFamily="66" charset="0"/>
            </a:endParaRPr>
          </a:p>
          <a:p>
            <a:pPr algn="ctr"/>
            <a:endParaRPr lang="fr-FR" sz="2800" b="1" dirty="0" smtClean="0">
              <a:solidFill>
                <a:srgbClr val="FFFF00"/>
              </a:solidFill>
              <a:latin typeface="Script MT Bold" pitchFamily="66" charset="0"/>
            </a:endParaRPr>
          </a:p>
          <a:p>
            <a:pPr algn="ctr"/>
            <a:r>
              <a:rPr lang="fr-FR" sz="3600" b="1" dirty="0" smtClean="0">
                <a:latin typeface="Script MT Bold" pitchFamily="66" charset="0"/>
              </a:rPr>
              <a:t> </a:t>
            </a: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p:txBody>
      </p:sp>
      <p:sp>
        <p:nvSpPr>
          <p:cNvPr id="4" name="ZoneTexte 3"/>
          <p:cNvSpPr txBox="1"/>
          <p:nvPr/>
        </p:nvSpPr>
        <p:spPr>
          <a:xfrm>
            <a:off x="428596" y="2714620"/>
            <a:ext cx="8358246" cy="1938992"/>
          </a:xfrm>
          <a:prstGeom prst="rect">
            <a:avLst/>
          </a:prstGeom>
        </p:spPr>
        <p:style>
          <a:lnRef idx="3">
            <a:schemeClr val="lt1"/>
          </a:lnRef>
          <a:fillRef idx="1">
            <a:schemeClr val="dk1"/>
          </a:fillRef>
          <a:effectRef idx="1">
            <a:schemeClr val="dk1"/>
          </a:effectRef>
          <a:fontRef idx="minor">
            <a:schemeClr val="lt1"/>
          </a:fontRef>
        </p:style>
        <p:txBody>
          <a:bodyPr wrap="square" rtlCol="0">
            <a:spAutoFit/>
          </a:bodyPr>
          <a:lstStyle/>
          <a:p>
            <a:pPr algn="ctr"/>
            <a:r>
              <a:rPr lang="fr-FR" sz="4000" b="1" dirty="0" smtClean="0">
                <a:solidFill>
                  <a:schemeClr val="tx1"/>
                </a:solidFill>
                <a:latin typeface="Script MT Bold" pitchFamily="66" charset="0"/>
              </a:rPr>
              <a:t>Présence de l’</a:t>
            </a:r>
            <a:r>
              <a:rPr lang="fr-FR" sz="4000" b="1" dirty="0" err="1" smtClean="0">
                <a:solidFill>
                  <a:schemeClr val="tx1"/>
                </a:solidFill>
                <a:latin typeface="Script MT Bold" pitchFamily="66" charset="0"/>
              </a:rPr>
              <a:t>a.c.a.t</a:t>
            </a:r>
            <a:r>
              <a:rPr lang="fr-FR" sz="4000" b="1" dirty="0" smtClean="0">
                <a:solidFill>
                  <a:schemeClr val="tx1"/>
                </a:solidFill>
                <a:latin typeface="Script MT Bold" pitchFamily="66" charset="0"/>
              </a:rPr>
              <a:t>. à la totalité des réunions de préparation, de présentation, de remise des prix… </a:t>
            </a:r>
            <a:endParaRPr lang="fr-FR" sz="4000" b="1" dirty="0">
              <a:solidFill>
                <a:schemeClr val="tx1"/>
              </a:solidFill>
              <a:latin typeface="Script MT Bold" pitchFamily="66" charset="0"/>
            </a:endParaRPr>
          </a:p>
        </p:txBody>
      </p:sp>
      <p:pic>
        <p:nvPicPr>
          <p:cNvPr id="5" name="Image 4" descr="share238.jpg"/>
          <p:cNvPicPr>
            <a:picLocks noChangeAspect="1"/>
          </p:cNvPicPr>
          <p:nvPr/>
        </p:nvPicPr>
        <p:blipFill>
          <a:blip r:embed="rId4" cstate="print"/>
          <a:stretch>
            <a:fillRect/>
          </a:stretch>
        </p:blipFill>
        <p:spPr>
          <a:xfrm>
            <a:off x="857224" y="642918"/>
            <a:ext cx="7715272" cy="433984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Image 5" descr="20140111_094732~2.jpg"/>
          <p:cNvPicPr>
            <a:picLocks noChangeAspect="1"/>
          </p:cNvPicPr>
          <p:nvPr/>
        </p:nvPicPr>
        <p:blipFill>
          <a:blip r:embed="rId5"/>
          <a:stretch>
            <a:fillRect/>
          </a:stretch>
        </p:blipFill>
        <p:spPr>
          <a:xfrm>
            <a:off x="1000100" y="1142984"/>
            <a:ext cx="7500958" cy="4431335"/>
          </a:xfrm>
          <a:prstGeom prst="rect">
            <a:avLst/>
          </a:prstGeom>
        </p:spPr>
      </p:pic>
    </p:spTree>
    <p:custDataLst>
      <p:tags r:id="rId1"/>
    </p:custDataLst>
  </p:cSld>
  <p:clrMapOvr>
    <a:masterClrMapping/>
  </p:clrMapOvr>
  <p:transition advTm="9374">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8">
                                            <p:txEl>
                                              <p:pRg st="2" end="2"/>
                                            </p:txEl>
                                          </p:spTgt>
                                        </p:tgtEl>
                                        <p:attrNameLst>
                                          <p:attrName>style.visibility</p:attrName>
                                        </p:attrNameLst>
                                      </p:cBhvr>
                                      <p:to>
                                        <p:strVal val="visible"/>
                                      </p:to>
                                    </p:set>
                                    <p:anim calcmode="lin" valueType="num">
                                      <p:cBhvr additive="base">
                                        <p:cTn id="7" dur="20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2" presetClass="entr" presetSubtype="0"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Scale>
                                      <p:cBhvr>
                                        <p:cTn id="1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5"/>
                                        </p:tgtEl>
                                        <p:attrNameLst>
                                          <p:attrName>ppt_x</p:attrName>
                                          <p:attrName>ppt_y</p:attrName>
                                        </p:attrNameLst>
                                      </p:cBhvr>
                                    </p:animMotion>
                                    <p:animEffect transition="in" filter="fade">
                                      <p:cBhvr>
                                        <p:cTn id="15" dur="1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39" presetClass="exit" presetSubtype="0" decel="100000" fill="hold" nodeType="clickEffect">
                                  <p:stCondLst>
                                    <p:cond delay="0"/>
                                  </p:stCondLst>
                                  <p:childTnLst>
                                    <p:anim calcmode="lin" valueType="num">
                                      <p:cBhvr>
                                        <p:cTn id="19" dur="500"/>
                                        <p:tgtEl>
                                          <p:spTgt spid="5"/>
                                        </p:tgtEl>
                                        <p:attrNameLst>
                                          <p:attrName>ppt_h</p:attrName>
                                        </p:attrNameLst>
                                      </p:cBhvr>
                                      <p:tavLst>
                                        <p:tav tm="0">
                                          <p:val>
                                            <p:strVal val="ppt_h"/>
                                          </p:val>
                                        </p:tav>
                                        <p:tav tm="50000">
                                          <p:val>
                                            <p:strVal val="ppt_h/20"/>
                                          </p:val>
                                        </p:tav>
                                        <p:tav tm="100000">
                                          <p:val>
                                            <p:strVal val="ppt_h/20"/>
                                          </p:val>
                                        </p:tav>
                                      </p:tavLst>
                                    </p:anim>
                                    <p:anim calcmode="lin" valueType="num">
                                      <p:cBhvr>
                                        <p:cTn id="20" dur="500"/>
                                        <p:tgtEl>
                                          <p:spTgt spid="5"/>
                                        </p:tgtEl>
                                        <p:attrNameLst>
                                          <p:attrName>ppt_w</p:attrName>
                                        </p:attrNameLst>
                                      </p:cBhvr>
                                      <p:tavLst>
                                        <p:tav tm="0">
                                          <p:val>
                                            <p:strVal val="ppt_w"/>
                                          </p:val>
                                        </p:tav>
                                        <p:tav tm="50000">
                                          <p:val>
                                            <p:strVal val="ppt_w+.3"/>
                                          </p:val>
                                        </p:tav>
                                        <p:tav tm="100000">
                                          <p:val>
                                            <p:strVal val="ppt_w+.3"/>
                                          </p:val>
                                        </p:tav>
                                      </p:tavLst>
                                    </p:anim>
                                    <p:anim calcmode="lin" valueType="num">
                                      <p:cBhvr>
                                        <p:cTn id="21" dur="500"/>
                                        <p:tgtEl>
                                          <p:spTgt spid="5"/>
                                        </p:tgtEl>
                                        <p:attrNameLst>
                                          <p:attrName>ppt_x</p:attrName>
                                        </p:attrNameLst>
                                      </p:cBhvr>
                                      <p:tavLst>
                                        <p:tav tm="0">
                                          <p:val>
                                            <p:strVal val="ppt_x"/>
                                          </p:val>
                                        </p:tav>
                                        <p:tav tm="50000">
                                          <p:val>
                                            <p:strVal val="ppt_x"/>
                                          </p:val>
                                        </p:tav>
                                        <p:tav tm="100000">
                                          <p:val>
                                            <p:strVal val="ppt_x-.3"/>
                                          </p:val>
                                        </p:tav>
                                      </p:tavLst>
                                    </p:anim>
                                    <p:anim calcmode="lin" valueType="num">
                                      <p:cBhvr>
                                        <p:cTn id="22" dur="500"/>
                                        <p:tgtEl>
                                          <p:spTgt spid="5"/>
                                        </p:tgtEl>
                                        <p:attrNameLst>
                                          <p:attrName>ppt_y</p:attrName>
                                        </p:attrNameLst>
                                      </p:cBhvr>
                                      <p:tavLst>
                                        <p:tav tm="0">
                                          <p:val>
                                            <p:strVal val="ppt_y"/>
                                          </p:val>
                                        </p:tav>
                                        <p:tav tm="100000">
                                          <p:val>
                                            <p:strVal val="ppt_y"/>
                                          </p:val>
                                        </p:tav>
                                      </p:tavLst>
                                    </p:anim>
                                    <p:set>
                                      <p:cBhvr>
                                        <p:cTn id="23" dur="1" fill="hold">
                                          <p:stCondLst>
                                            <p:cond delay="499"/>
                                          </p:stCondLst>
                                        </p:cTn>
                                        <p:tgtEl>
                                          <p:spTgt spid="5"/>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7" presetClass="entr" presetSubtype="4" fill="hold" nodeType="clickEffect">
                                  <p:stCondLst>
                                    <p:cond delay="0"/>
                                  </p:stCondLst>
                                  <p:childTnLst>
                                    <p:set>
                                      <p:cBhvr>
                                        <p:cTn id="27" dur="1" fill="hold">
                                          <p:stCondLst>
                                            <p:cond delay="0"/>
                                          </p:stCondLst>
                                        </p:cTn>
                                        <p:tgtEl>
                                          <p:spTgt spid="8">
                                            <p:txEl>
                                              <p:pRg st="3" end="3"/>
                                            </p:txEl>
                                          </p:spTgt>
                                        </p:tgtEl>
                                        <p:attrNameLst>
                                          <p:attrName>style.visibility</p:attrName>
                                        </p:attrNameLst>
                                      </p:cBhvr>
                                      <p:to>
                                        <p:strVal val="visible"/>
                                      </p:to>
                                    </p:set>
                                    <p:anim calcmode="lin" valueType="num">
                                      <p:cBhvr additive="base">
                                        <p:cTn id="28" dur="20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9" dur="20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52" presetClass="entr" presetSubtype="0" fill="hold" nodeType="clickEffect">
                                  <p:stCondLst>
                                    <p:cond delay="0"/>
                                  </p:stCondLst>
                                  <p:childTnLst>
                                    <p:set>
                                      <p:cBhvr>
                                        <p:cTn id="33" dur="1" fill="hold">
                                          <p:stCondLst>
                                            <p:cond delay="0"/>
                                          </p:stCondLst>
                                        </p:cTn>
                                        <p:tgtEl>
                                          <p:spTgt spid="6"/>
                                        </p:tgtEl>
                                        <p:attrNameLst>
                                          <p:attrName>style.visibility</p:attrName>
                                        </p:attrNameLst>
                                      </p:cBhvr>
                                      <p:to>
                                        <p:strVal val="visible"/>
                                      </p:to>
                                    </p:set>
                                    <p:animScale>
                                      <p:cBhvr>
                                        <p:cTn id="34"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6"/>
                                        </p:tgtEl>
                                        <p:attrNameLst>
                                          <p:attrName>ppt_x</p:attrName>
                                          <p:attrName>ppt_y</p:attrName>
                                        </p:attrNameLst>
                                      </p:cBhvr>
                                    </p:animMotion>
                                    <p:animEffect transition="in" filter="fade">
                                      <p:cBhvr>
                                        <p:cTn id="36" dur="1000"/>
                                        <p:tgtEl>
                                          <p:spTgt spid="6"/>
                                        </p:tgtEl>
                                      </p:cBhvr>
                                    </p:animEffect>
                                  </p:childTnLst>
                                </p:cTn>
                              </p:par>
                            </p:childTnLst>
                          </p:cTn>
                        </p:par>
                      </p:childTnLst>
                    </p:cTn>
                  </p:par>
                  <p:par>
                    <p:cTn id="37" fill="hold">
                      <p:stCondLst>
                        <p:cond delay="indefinite"/>
                      </p:stCondLst>
                      <p:childTnLst>
                        <p:par>
                          <p:cTn id="38" fill="hold">
                            <p:stCondLst>
                              <p:cond delay="0"/>
                            </p:stCondLst>
                            <p:childTnLst>
                              <p:par>
                                <p:cTn id="39" presetID="39" presetClass="exit" presetSubtype="0" decel="100000" fill="hold" nodeType="clickEffect">
                                  <p:stCondLst>
                                    <p:cond delay="0"/>
                                  </p:stCondLst>
                                  <p:childTnLst>
                                    <p:anim calcmode="lin" valueType="num">
                                      <p:cBhvr>
                                        <p:cTn id="40" dur="500"/>
                                        <p:tgtEl>
                                          <p:spTgt spid="6"/>
                                        </p:tgtEl>
                                        <p:attrNameLst>
                                          <p:attrName>ppt_h</p:attrName>
                                        </p:attrNameLst>
                                      </p:cBhvr>
                                      <p:tavLst>
                                        <p:tav tm="0">
                                          <p:val>
                                            <p:strVal val="ppt_h"/>
                                          </p:val>
                                        </p:tav>
                                        <p:tav tm="50000">
                                          <p:val>
                                            <p:strVal val="ppt_h/20"/>
                                          </p:val>
                                        </p:tav>
                                        <p:tav tm="100000">
                                          <p:val>
                                            <p:strVal val="ppt_h/20"/>
                                          </p:val>
                                        </p:tav>
                                      </p:tavLst>
                                    </p:anim>
                                    <p:anim calcmode="lin" valueType="num">
                                      <p:cBhvr>
                                        <p:cTn id="41" dur="500"/>
                                        <p:tgtEl>
                                          <p:spTgt spid="6"/>
                                        </p:tgtEl>
                                        <p:attrNameLst>
                                          <p:attrName>ppt_w</p:attrName>
                                        </p:attrNameLst>
                                      </p:cBhvr>
                                      <p:tavLst>
                                        <p:tav tm="0">
                                          <p:val>
                                            <p:strVal val="ppt_w"/>
                                          </p:val>
                                        </p:tav>
                                        <p:tav tm="50000">
                                          <p:val>
                                            <p:strVal val="ppt_w+.3"/>
                                          </p:val>
                                        </p:tav>
                                        <p:tav tm="100000">
                                          <p:val>
                                            <p:strVal val="ppt_w+.3"/>
                                          </p:val>
                                        </p:tav>
                                      </p:tavLst>
                                    </p:anim>
                                    <p:anim calcmode="lin" valueType="num">
                                      <p:cBhvr>
                                        <p:cTn id="42" dur="500"/>
                                        <p:tgtEl>
                                          <p:spTgt spid="6"/>
                                        </p:tgtEl>
                                        <p:attrNameLst>
                                          <p:attrName>ppt_x</p:attrName>
                                        </p:attrNameLst>
                                      </p:cBhvr>
                                      <p:tavLst>
                                        <p:tav tm="0">
                                          <p:val>
                                            <p:strVal val="ppt_x"/>
                                          </p:val>
                                        </p:tav>
                                        <p:tav tm="50000">
                                          <p:val>
                                            <p:strVal val="ppt_x"/>
                                          </p:val>
                                        </p:tav>
                                        <p:tav tm="100000">
                                          <p:val>
                                            <p:strVal val="ppt_x-.3"/>
                                          </p:val>
                                        </p:tav>
                                      </p:tavLst>
                                    </p:anim>
                                    <p:anim calcmode="lin" valueType="num">
                                      <p:cBhvr>
                                        <p:cTn id="43" dur="500"/>
                                        <p:tgtEl>
                                          <p:spTgt spid="6"/>
                                        </p:tgtEl>
                                        <p:attrNameLst>
                                          <p:attrName>ppt_y</p:attrName>
                                        </p:attrNameLst>
                                      </p:cBhvr>
                                      <p:tavLst>
                                        <p:tav tm="0">
                                          <p:val>
                                            <p:strVal val="ppt_y"/>
                                          </p:val>
                                        </p:tav>
                                        <p:tav tm="100000">
                                          <p:val>
                                            <p:strVal val="ppt_y"/>
                                          </p:val>
                                        </p:tav>
                                      </p:tavLst>
                                    </p:anim>
                                    <p:set>
                                      <p:cBhvr>
                                        <p:cTn id="44" dur="1" fill="hold">
                                          <p:stCondLst>
                                            <p:cond delay="499"/>
                                          </p:stCondLst>
                                        </p:cTn>
                                        <p:tgtEl>
                                          <p:spTgt spid="6"/>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8">
                                            <p:txEl>
                                              <p:pRg st="5" end="5"/>
                                            </p:txEl>
                                          </p:spTgt>
                                        </p:tgtEl>
                                        <p:attrNameLst>
                                          <p:attrName>style.visibility</p:attrName>
                                        </p:attrNameLst>
                                      </p:cBhvr>
                                      <p:to>
                                        <p:strVal val="visible"/>
                                      </p:to>
                                    </p:set>
                                    <p:animScale>
                                      <p:cBhvr>
                                        <p:cTn id="49" dur="2000" decel="50000" fill="hold">
                                          <p:stCondLst>
                                            <p:cond delay="0"/>
                                          </p:stCondLst>
                                        </p:cTn>
                                        <p:tgtEl>
                                          <p:spTgt spid="8">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000" decel="50000" fill="hold">
                                          <p:stCondLst>
                                            <p:cond delay="0"/>
                                          </p:stCondLst>
                                        </p:cTn>
                                        <p:tgtEl>
                                          <p:spTgt spid="8">
                                            <p:txEl>
                                              <p:pRg st="5" end="5"/>
                                            </p:txEl>
                                          </p:spTgt>
                                        </p:tgtEl>
                                        <p:attrNameLst>
                                          <p:attrName>ppt_x</p:attrName>
                                          <p:attrName>ppt_y</p:attrName>
                                        </p:attrNameLst>
                                      </p:cBhvr>
                                    </p:animMotion>
                                    <p:animEffect transition="in" filter="fade">
                                      <p:cBhvr>
                                        <p:cTn id="51" dur="2000"/>
                                        <p:tgtEl>
                                          <p:spTgt spid="8">
                                            <p:txEl>
                                              <p:pRg st="5" end="5"/>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7" presetClass="entr" presetSubtype="4" fill="hold" nodeType="clickEffect">
                                  <p:stCondLst>
                                    <p:cond delay="0"/>
                                  </p:stCondLst>
                                  <p:childTnLst>
                                    <p:set>
                                      <p:cBhvr>
                                        <p:cTn id="55" dur="1" fill="hold">
                                          <p:stCondLst>
                                            <p:cond delay="0"/>
                                          </p:stCondLst>
                                        </p:cTn>
                                        <p:tgtEl>
                                          <p:spTgt spid="8">
                                            <p:txEl>
                                              <p:pRg st="6" end="6"/>
                                            </p:txEl>
                                          </p:spTgt>
                                        </p:tgtEl>
                                        <p:attrNameLst>
                                          <p:attrName>style.visibility</p:attrName>
                                        </p:attrNameLst>
                                      </p:cBhvr>
                                      <p:to>
                                        <p:strVal val="visible"/>
                                      </p:to>
                                    </p:set>
                                    <p:anim calcmode="lin" valueType="num">
                                      <p:cBhvr additive="base">
                                        <p:cTn id="56" dur="2000" fill="hold"/>
                                        <p:tgtEl>
                                          <p:spTgt spid="8">
                                            <p:txEl>
                                              <p:pRg st="6" end="6"/>
                                            </p:txEl>
                                          </p:spTgt>
                                        </p:tgtEl>
                                        <p:attrNameLst>
                                          <p:attrName>ppt_x</p:attrName>
                                        </p:attrNameLst>
                                      </p:cBhvr>
                                      <p:tavLst>
                                        <p:tav tm="0">
                                          <p:val>
                                            <p:strVal val="#ppt_x"/>
                                          </p:val>
                                        </p:tav>
                                        <p:tav tm="100000">
                                          <p:val>
                                            <p:strVal val="#ppt_x"/>
                                          </p:val>
                                        </p:tav>
                                      </p:tavLst>
                                    </p:anim>
                                    <p:anim calcmode="lin" valueType="num">
                                      <p:cBhvr additive="base">
                                        <p:cTn id="57" dur="2000" fill="hold"/>
                                        <p:tgtEl>
                                          <p:spTgt spid="8">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7" presetClass="entr" presetSubtype="4" fill="hold" nodeType="clickEffect">
                                  <p:stCondLst>
                                    <p:cond delay="0"/>
                                  </p:stCondLst>
                                  <p:childTnLst>
                                    <p:set>
                                      <p:cBhvr>
                                        <p:cTn id="61" dur="1" fill="hold">
                                          <p:stCondLst>
                                            <p:cond delay="0"/>
                                          </p:stCondLst>
                                        </p:cTn>
                                        <p:tgtEl>
                                          <p:spTgt spid="8">
                                            <p:txEl>
                                              <p:pRg st="7" end="7"/>
                                            </p:txEl>
                                          </p:spTgt>
                                        </p:tgtEl>
                                        <p:attrNameLst>
                                          <p:attrName>style.visibility</p:attrName>
                                        </p:attrNameLst>
                                      </p:cBhvr>
                                      <p:to>
                                        <p:strVal val="visible"/>
                                      </p:to>
                                    </p:set>
                                    <p:anim calcmode="lin" valueType="num">
                                      <p:cBhvr additive="base">
                                        <p:cTn id="62" dur="2000" fill="hold"/>
                                        <p:tgtEl>
                                          <p:spTgt spid="8">
                                            <p:txEl>
                                              <p:pRg st="7" end="7"/>
                                            </p:txEl>
                                          </p:spTgt>
                                        </p:tgtEl>
                                        <p:attrNameLst>
                                          <p:attrName>ppt_x</p:attrName>
                                        </p:attrNameLst>
                                      </p:cBhvr>
                                      <p:tavLst>
                                        <p:tav tm="0">
                                          <p:val>
                                            <p:strVal val="#ppt_x"/>
                                          </p:val>
                                        </p:tav>
                                        <p:tav tm="100000">
                                          <p:val>
                                            <p:strVal val="#ppt_x"/>
                                          </p:val>
                                        </p:tav>
                                      </p:tavLst>
                                    </p:anim>
                                    <p:anim calcmode="lin" valueType="num">
                                      <p:cBhvr additive="base">
                                        <p:cTn id="63" dur="2000" fill="hold"/>
                                        <p:tgtEl>
                                          <p:spTgt spid="8">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7" presetClass="entr" presetSubtype="4" fill="hold" nodeType="clickEffect">
                                  <p:stCondLst>
                                    <p:cond delay="0"/>
                                  </p:stCondLst>
                                  <p:childTnLst>
                                    <p:set>
                                      <p:cBhvr>
                                        <p:cTn id="67" dur="1" fill="hold">
                                          <p:stCondLst>
                                            <p:cond delay="0"/>
                                          </p:stCondLst>
                                        </p:cTn>
                                        <p:tgtEl>
                                          <p:spTgt spid="8">
                                            <p:txEl>
                                              <p:pRg st="8" end="8"/>
                                            </p:txEl>
                                          </p:spTgt>
                                        </p:tgtEl>
                                        <p:attrNameLst>
                                          <p:attrName>style.visibility</p:attrName>
                                        </p:attrNameLst>
                                      </p:cBhvr>
                                      <p:to>
                                        <p:strVal val="visible"/>
                                      </p:to>
                                    </p:set>
                                    <p:anim calcmode="lin" valueType="num">
                                      <p:cBhvr additive="base">
                                        <p:cTn id="68" dur="2000" fill="hold"/>
                                        <p:tgtEl>
                                          <p:spTgt spid="8">
                                            <p:txEl>
                                              <p:pRg st="8" end="8"/>
                                            </p:txEl>
                                          </p:spTgt>
                                        </p:tgtEl>
                                        <p:attrNameLst>
                                          <p:attrName>ppt_x</p:attrName>
                                        </p:attrNameLst>
                                      </p:cBhvr>
                                      <p:tavLst>
                                        <p:tav tm="0">
                                          <p:val>
                                            <p:strVal val="#ppt_x"/>
                                          </p:val>
                                        </p:tav>
                                        <p:tav tm="100000">
                                          <p:val>
                                            <p:strVal val="#ppt_x"/>
                                          </p:val>
                                        </p:tav>
                                      </p:tavLst>
                                    </p:anim>
                                    <p:anim calcmode="lin" valueType="num">
                                      <p:cBhvr additive="base">
                                        <p:cTn id="69" dur="2000" fill="hold"/>
                                        <p:tgtEl>
                                          <p:spTgt spid="8">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5" presetClass="entr" presetSubtype="10" fill="hold" grpId="0" nodeType="click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checkerboard(across)">
                                      <p:cBhvr>
                                        <p:cTn id="7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GAGNANTS TOMBOLA.jpg"/>
          <p:cNvPicPr>
            <a:picLocks noChangeAspect="1"/>
          </p:cNvPicPr>
          <p:nvPr/>
        </p:nvPicPr>
        <p:blipFill>
          <a:blip r:embed="rId2"/>
          <a:stretch>
            <a:fillRect/>
          </a:stretch>
        </p:blipFill>
        <p:spPr>
          <a:xfrm>
            <a:off x="428596" y="0"/>
            <a:ext cx="8215338" cy="616150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Flèche vers le bas 3"/>
          <p:cNvSpPr/>
          <p:nvPr/>
        </p:nvSpPr>
        <p:spPr>
          <a:xfrm>
            <a:off x="6072198" y="1928802"/>
            <a:ext cx="642942" cy="1000132"/>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1.38889E-6 -6.2963E-6 C 0.08941 0.07476 0.17882 0.14976 0.21667 0.10856 C 0.25452 0.06735 0.2408 -0.08982 0.22709 -0.247 " pathEditMode="relative" ptsTypes="aaA">
                                      <p:cBhvr>
                                        <p:cTn id="6" dur="2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285728"/>
            <a:ext cx="7643866"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Le </a:t>
            </a:r>
            <a:r>
              <a:rPr lang="fr-FR" sz="5400" b="1" spc="50" dirty="0" err="1" smtClean="0">
                <a:ln w="11430"/>
                <a:solidFill>
                  <a:srgbClr val="FFFF00"/>
                </a:solidFill>
                <a:effectLst>
                  <a:outerShdw blurRad="76200" dist="50800" dir="5400000" algn="tl" rotWithShape="0">
                    <a:srgbClr val="000000">
                      <a:alpha val="65000"/>
                    </a:srgbClr>
                  </a:outerShdw>
                </a:effectLst>
              </a:rPr>
              <a:t>Nail</a:t>
            </a:r>
            <a:r>
              <a:rPr lang="fr-FR" sz="5400" b="1" spc="50" dirty="0" smtClean="0">
                <a:ln w="11430"/>
                <a:solidFill>
                  <a:srgbClr val="FFFF00"/>
                </a:solidFill>
                <a:effectLst>
                  <a:outerShdw blurRad="76200" dist="50800" dir="5400000" algn="tl" rotWithShape="0">
                    <a:srgbClr val="000000">
                      <a:alpha val="65000"/>
                    </a:srgbClr>
                  </a:outerShdw>
                </a:effectLst>
              </a:rPr>
              <a:t> Show</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DSC03353.JPG"/>
          <p:cNvPicPr>
            <a:picLocks noChangeAspect="1"/>
          </p:cNvPicPr>
          <p:nvPr/>
        </p:nvPicPr>
        <p:blipFill>
          <a:blip r:embed="rId2" cstate="print"/>
          <a:stretch>
            <a:fillRect/>
          </a:stretch>
        </p:blipFill>
        <p:spPr>
          <a:xfrm>
            <a:off x="5348142" y="1571612"/>
            <a:ext cx="3376938" cy="477469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ZoneTexte 5"/>
          <p:cNvSpPr txBox="1"/>
          <p:nvPr/>
        </p:nvSpPr>
        <p:spPr>
          <a:xfrm>
            <a:off x="0" y="1785926"/>
            <a:ext cx="5357818" cy="4462760"/>
          </a:xfrm>
          <a:prstGeom prst="rect">
            <a:avLst/>
          </a:prstGeom>
          <a:noFill/>
        </p:spPr>
        <p:txBody>
          <a:bodyPr wrap="square" rtlCol="0">
            <a:spAutoFit/>
          </a:bodyPr>
          <a:lstStyle/>
          <a:p>
            <a:pPr algn="ctr"/>
            <a:r>
              <a:rPr lang="fr-FR" sz="3200" b="1" dirty="0" smtClean="0">
                <a:latin typeface="Script MT Bold" pitchFamily="66" charset="0"/>
              </a:rPr>
              <a:t>Initiative Virginie </a:t>
            </a:r>
            <a:r>
              <a:rPr lang="fr-FR" sz="3200" b="1" dirty="0" err="1" smtClean="0">
                <a:latin typeface="Script MT Bold" pitchFamily="66" charset="0"/>
              </a:rPr>
              <a:t>Magic</a:t>
            </a:r>
            <a:r>
              <a:rPr lang="fr-FR" sz="3200" b="1" dirty="0" smtClean="0">
                <a:latin typeface="Script MT Bold" pitchFamily="66" charset="0"/>
              </a:rPr>
              <a:t> Art</a:t>
            </a:r>
          </a:p>
          <a:p>
            <a:pPr algn="ctr"/>
            <a:endParaRPr lang="fr-FR" sz="3600" b="1" dirty="0" smtClean="0">
              <a:latin typeface="Script MT Bold" pitchFamily="66" charset="0"/>
            </a:endParaRPr>
          </a:p>
          <a:p>
            <a:pPr algn="ctr"/>
            <a:r>
              <a:rPr lang="fr-FR" sz="2400" b="1" dirty="0" smtClean="0">
                <a:latin typeface="Script MT Bold" pitchFamily="66" charset="0"/>
              </a:rPr>
              <a:t>Cité du Cheval – 5-6-7 octobre 2013</a:t>
            </a:r>
          </a:p>
          <a:p>
            <a:pPr algn="ctr"/>
            <a:endParaRPr lang="fr-FR" sz="2400" b="1" dirty="0" smtClean="0">
              <a:latin typeface="Script MT Bold" pitchFamily="66" charset="0"/>
            </a:endParaRPr>
          </a:p>
          <a:p>
            <a:pPr>
              <a:buFont typeface="Arial" pitchFamily="34" charset="0"/>
              <a:buChar char="•"/>
            </a:pPr>
            <a:r>
              <a:rPr lang="fr-FR" sz="2400" b="1" dirty="0" smtClean="0">
                <a:latin typeface="Script MT Bold" pitchFamily="66" charset="0"/>
              </a:rPr>
              <a:t> Affiches payées par l’ </a:t>
            </a:r>
            <a:r>
              <a:rPr lang="fr-FR" sz="2400" b="1" dirty="0" err="1" smtClean="0">
                <a:latin typeface="Script MT Bold" pitchFamily="66" charset="0"/>
              </a:rPr>
              <a:t>A.c.a.t</a:t>
            </a:r>
            <a:r>
              <a:rPr lang="fr-FR" sz="2400" b="1" dirty="0" smtClean="0">
                <a:latin typeface="Script MT Bold" pitchFamily="66" charset="0"/>
              </a:rPr>
              <a:t>.</a:t>
            </a:r>
          </a:p>
          <a:p>
            <a:pPr>
              <a:buFont typeface="Arial" pitchFamily="34" charset="0"/>
              <a:buChar char="•"/>
            </a:pPr>
            <a:r>
              <a:rPr lang="fr-FR" sz="2400" b="1" dirty="0" smtClean="0">
                <a:latin typeface="Script MT Bold" pitchFamily="66" charset="0"/>
              </a:rPr>
              <a:t> Courrier Mr le Maire</a:t>
            </a:r>
          </a:p>
          <a:p>
            <a:pPr>
              <a:buFont typeface="Arial" pitchFamily="34" charset="0"/>
              <a:buChar char="•"/>
            </a:pPr>
            <a:r>
              <a:rPr lang="fr-FR" sz="2400" b="1" dirty="0" smtClean="0">
                <a:latin typeface="Script MT Bold" pitchFamily="66" charset="0"/>
              </a:rPr>
              <a:t> Réunions Mairie - </a:t>
            </a:r>
            <a:r>
              <a:rPr lang="fr-FR" sz="2400" b="1" dirty="0" err="1" smtClean="0">
                <a:latin typeface="Script MT Bold" pitchFamily="66" charset="0"/>
              </a:rPr>
              <a:t>Acat</a:t>
            </a:r>
            <a:r>
              <a:rPr lang="fr-FR" sz="2400" b="1" dirty="0" smtClean="0">
                <a:latin typeface="Script MT Bold" pitchFamily="66" charset="0"/>
              </a:rPr>
              <a:t> - </a:t>
            </a:r>
            <a:r>
              <a:rPr lang="fr-FR" sz="2400" b="1" dirty="0" err="1" smtClean="0">
                <a:latin typeface="Script MT Bold" pitchFamily="66" charset="0"/>
              </a:rPr>
              <a:t>Serv</a:t>
            </a:r>
            <a:r>
              <a:rPr lang="fr-FR" sz="2400" b="1" dirty="0" smtClean="0">
                <a:latin typeface="Script MT Bold" pitchFamily="66" charset="0"/>
              </a:rPr>
              <a:t>. Tech….</a:t>
            </a:r>
          </a:p>
          <a:p>
            <a:pPr>
              <a:buFont typeface="Arial" pitchFamily="34" charset="0"/>
              <a:buChar char="•"/>
            </a:pPr>
            <a:r>
              <a:rPr lang="fr-FR" sz="2400" b="1" dirty="0" smtClean="0">
                <a:latin typeface="Script MT Bold" pitchFamily="66" charset="0"/>
              </a:rPr>
              <a:t> Intervention Services Techniques</a:t>
            </a:r>
          </a:p>
          <a:p>
            <a:pPr>
              <a:buFont typeface="Arial" pitchFamily="34" charset="0"/>
              <a:buChar char="•"/>
            </a:pPr>
            <a:r>
              <a:rPr lang="fr-FR" sz="2400" b="1" dirty="0" smtClean="0">
                <a:latin typeface="Script MT Bold" pitchFamily="66" charset="0"/>
              </a:rPr>
              <a:t> Inspection Sécurité  - Assurances…</a:t>
            </a:r>
          </a:p>
          <a:p>
            <a:pPr>
              <a:buFont typeface="Arial" pitchFamily="34" charset="0"/>
              <a:buChar char="•"/>
            </a:pPr>
            <a:r>
              <a:rPr lang="fr-FR" sz="2400" b="1" dirty="0" smtClean="0">
                <a:latin typeface="Script MT Bold" pitchFamily="66" charset="0"/>
              </a:rPr>
              <a:t> Article </a:t>
            </a:r>
            <a:r>
              <a:rPr lang="fr-FR" sz="2400" b="1" dirty="0" smtClean="0">
                <a:latin typeface="Script MT Bold" pitchFamily="66" charset="0"/>
                <a:hlinkClick r:id="rId3"/>
              </a:rPr>
              <a:t>www.acat13.fr</a:t>
            </a:r>
            <a:r>
              <a:rPr lang="fr-FR" sz="2400" b="1" dirty="0" smtClean="0">
                <a:latin typeface="Script MT Bold" pitchFamily="66" charset="0"/>
              </a:rPr>
              <a:t> - </a:t>
            </a:r>
            <a:r>
              <a:rPr lang="fr-FR" sz="2400" b="1" dirty="0" err="1" smtClean="0">
                <a:latin typeface="Script MT Bold" pitchFamily="66" charset="0"/>
              </a:rPr>
              <a:t>facebook</a:t>
            </a:r>
            <a:endParaRPr lang="fr-FR" sz="2400" b="1" dirty="0" smtClean="0">
              <a:latin typeface="Script MT Bold" pitchFamily="66" charset="0"/>
            </a:endParaRPr>
          </a:p>
          <a:p>
            <a:pPr>
              <a:buFont typeface="Arial" pitchFamily="34" charset="0"/>
              <a:buChar char="•"/>
            </a:pPr>
            <a:endParaRPr lang="fr-FR" sz="2400" b="1" dirty="0">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2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4"/>
                                        </p:tgtEl>
                                        <p:attrNameLst>
                                          <p:attrName>ppt_x</p:attrName>
                                          <p:attrName>ppt_y</p:attrName>
                                        </p:attrNameLst>
                                      </p:cBhvr>
                                    </p:animMotion>
                                    <p:animEffect transition="in" filter="fade">
                                      <p:cBhvr>
                                        <p:cTn id="9" dur="2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Scale>
                                      <p:cBhvr>
                                        <p:cTn id="14" dur="20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6">
                                            <p:txEl>
                                              <p:pRg st="0" end="0"/>
                                            </p:txEl>
                                          </p:spTgt>
                                        </p:tgtEl>
                                        <p:attrNameLst>
                                          <p:attrName>ppt_x</p:attrName>
                                          <p:attrName>ppt_y</p:attrName>
                                        </p:attrNameLst>
                                      </p:cBhvr>
                                    </p:animMotion>
                                    <p:animEffect transition="in" filter="fade">
                                      <p:cBhvr>
                                        <p:cTn id="16" dur="2000"/>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Scale>
                                      <p:cBhvr>
                                        <p:cTn id="21" dur="2000" decel="50000" fill="hold">
                                          <p:stCondLst>
                                            <p:cond delay="0"/>
                                          </p:stCondLst>
                                        </p:cTn>
                                        <p:tgtEl>
                                          <p:spTgt spid="6">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2000" decel="50000" fill="hold">
                                          <p:stCondLst>
                                            <p:cond delay="0"/>
                                          </p:stCondLst>
                                        </p:cTn>
                                        <p:tgtEl>
                                          <p:spTgt spid="6">
                                            <p:txEl>
                                              <p:pRg st="2" end="2"/>
                                            </p:txEl>
                                          </p:spTgt>
                                        </p:tgtEl>
                                        <p:attrNameLst>
                                          <p:attrName>ppt_x</p:attrName>
                                          <p:attrName>ppt_y</p:attrName>
                                        </p:attrNameLst>
                                      </p:cBhvr>
                                    </p:animMotion>
                                    <p:animEffect transition="in" filter="fade">
                                      <p:cBhvr>
                                        <p:cTn id="23" dur="2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6">
                                            <p:txEl>
                                              <p:pRg st="4" end="4"/>
                                            </p:txEl>
                                          </p:spTgt>
                                        </p:tgtEl>
                                        <p:attrNameLst>
                                          <p:attrName>style.visibility</p:attrName>
                                        </p:attrNameLst>
                                      </p:cBhvr>
                                      <p:to>
                                        <p:strVal val="visible"/>
                                      </p:to>
                                    </p:set>
                                    <p:animScale>
                                      <p:cBhvr>
                                        <p:cTn id="28" dur="1000" decel="50000" fill="hold">
                                          <p:stCondLst>
                                            <p:cond delay="0"/>
                                          </p:stCondLst>
                                        </p:cTn>
                                        <p:tgtEl>
                                          <p:spTgt spid="6">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6">
                                            <p:txEl>
                                              <p:pRg st="4" end="4"/>
                                            </p:txEl>
                                          </p:spTgt>
                                        </p:tgtEl>
                                        <p:attrNameLst>
                                          <p:attrName>ppt_x</p:attrName>
                                          <p:attrName>ppt_y</p:attrName>
                                        </p:attrNameLst>
                                      </p:cBhvr>
                                    </p:animMotion>
                                    <p:animEffect transition="in" filter="fade">
                                      <p:cBhvr>
                                        <p:cTn id="30" dur="1000"/>
                                        <p:tgtEl>
                                          <p:spTgt spid="6">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6">
                                            <p:txEl>
                                              <p:pRg st="5" end="5"/>
                                            </p:txEl>
                                          </p:spTgt>
                                        </p:tgtEl>
                                        <p:attrNameLst>
                                          <p:attrName>style.visibility</p:attrName>
                                        </p:attrNameLst>
                                      </p:cBhvr>
                                      <p:to>
                                        <p:strVal val="visible"/>
                                      </p:to>
                                    </p:set>
                                    <p:animScale>
                                      <p:cBhvr>
                                        <p:cTn id="35" dur="1000" decel="50000" fill="hold">
                                          <p:stCondLst>
                                            <p:cond delay="0"/>
                                          </p:stCondLst>
                                        </p:cTn>
                                        <p:tgtEl>
                                          <p:spTgt spid="6">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6">
                                            <p:txEl>
                                              <p:pRg st="5" end="5"/>
                                            </p:txEl>
                                          </p:spTgt>
                                        </p:tgtEl>
                                        <p:attrNameLst>
                                          <p:attrName>ppt_x</p:attrName>
                                          <p:attrName>ppt_y</p:attrName>
                                        </p:attrNameLst>
                                      </p:cBhvr>
                                    </p:animMotion>
                                    <p:animEffect transition="in" filter="fade">
                                      <p:cBhvr>
                                        <p:cTn id="37" dur="1000"/>
                                        <p:tgtEl>
                                          <p:spTgt spid="6">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6">
                                            <p:txEl>
                                              <p:pRg st="6" end="6"/>
                                            </p:txEl>
                                          </p:spTgt>
                                        </p:tgtEl>
                                        <p:attrNameLst>
                                          <p:attrName>style.visibility</p:attrName>
                                        </p:attrNameLst>
                                      </p:cBhvr>
                                      <p:to>
                                        <p:strVal val="visible"/>
                                      </p:to>
                                    </p:set>
                                    <p:animScale>
                                      <p:cBhvr>
                                        <p:cTn id="42" dur="1000" decel="50000" fill="hold">
                                          <p:stCondLst>
                                            <p:cond delay="0"/>
                                          </p:stCondLst>
                                        </p:cTn>
                                        <p:tgtEl>
                                          <p:spTgt spid="6">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6">
                                            <p:txEl>
                                              <p:pRg st="6" end="6"/>
                                            </p:txEl>
                                          </p:spTgt>
                                        </p:tgtEl>
                                        <p:attrNameLst>
                                          <p:attrName>ppt_x</p:attrName>
                                          <p:attrName>ppt_y</p:attrName>
                                        </p:attrNameLst>
                                      </p:cBhvr>
                                    </p:animMotion>
                                    <p:animEffect transition="in" filter="fade">
                                      <p:cBhvr>
                                        <p:cTn id="44" dur="1000"/>
                                        <p:tgtEl>
                                          <p:spTgt spid="6">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6">
                                            <p:txEl>
                                              <p:pRg st="7" end="7"/>
                                            </p:txEl>
                                          </p:spTgt>
                                        </p:tgtEl>
                                        <p:attrNameLst>
                                          <p:attrName>style.visibility</p:attrName>
                                        </p:attrNameLst>
                                      </p:cBhvr>
                                      <p:to>
                                        <p:strVal val="visible"/>
                                      </p:to>
                                    </p:set>
                                    <p:animScale>
                                      <p:cBhvr>
                                        <p:cTn id="49" dur="1000" decel="50000" fill="hold">
                                          <p:stCondLst>
                                            <p:cond delay="0"/>
                                          </p:stCondLst>
                                        </p:cTn>
                                        <p:tgtEl>
                                          <p:spTgt spid="6">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6">
                                            <p:txEl>
                                              <p:pRg st="7" end="7"/>
                                            </p:txEl>
                                          </p:spTgt>
                                        </p:tgtEl>
                                        <p:attrNameLst>
                                          <p:attrName>ppt_x</p:attrName>
                                          <p:attrName>ppt_y</p:attrName>
                                        </p:attrNameLst>
                                      </p:cBhvr>
                                    </p:animMotion>
                                    <p:animEffect transition="in" filter="fade">
                                      <p:cBhvr>
                                        <p:cTn id="51" dur="1000"/>
                                        <p:tgtEl>
                                          <p:spTgt spid="6">
                                            <p:txEl>
                                              <p:pRg st="7" end="7"/>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8" presetClass="emph" presetSubtype="0" fill="hold" nodeType="clickEffect">
                                  <p:stCondLst>
                                    <p:cond delay="0"/>
                                  </p:stCondLst>
                                  <p:childTnLst>
                                    <p:animRot by="21600000">
                                      <p:cBhvr>
                                        <p:cTn id="55" dur="2000" fill="hold"/>
                                        <p:tgtEl>
                                          <p:spTgt spid="6">
                                            <p:txEl>
                                              <p:pRg st="6" end="6"/>
                                            </p:txEl>
                                          </p:spTgt>
                                        </p:tgtEl>
                                        <p:attrNameLst>
                                          <p:attrName>r</p:attrName>
                                        </p:attrNameLst>
                                      </p:cBhvr>
                                    </p:animRot>
                                  </p:childTnLst>
                                </p:cTn>
                              </p:par>
                              <p:par>
                                <p:cTn id="56" presetID="8" presetClass="emph" presetSubtype="0" fill="hold" nodeType="withEffect">
                                  <p:stCondLst>
                                    <p:cond delay="0"/>
                                  </p:stCondLst>
                                  <p:childTnLst>
                                    <p:animRot by="21600000">
                                      <p:cBhvr>
                                        <p:cTn id="57" dur="2000" fill="hold"/>
                                        <p:tgtEl>
                                          <p:spTgt spid="6">
                                            <p:txEl>
                                              <p:pRg st="7" end="7"/>
                                            </p:txEl>
                                          </p:spTgt>
                                        </p:tgtEl>
                                        <p:attrNameLst>
                                          <p:attrName>r</p:attrName>
                                        </p:attrNameLst>
                                      </p:cBhvr>
                                    </p:animRot>
                                  </p:childTnLst>
                                </p:cTn>
                              </p:par>
                            </p:childTnLst>
                          </p:cTn>
                        </p:par>
                      </p:childTnLst>
                    </p:cTn>
                  </p:par>
                  <p:par>
                    <p:cTn id="58" fill="hold">
                      <p:stCondLst>
                        <p:cond delay="indefinite"/>
                      </p:stCondLst>
                      <p:childTnLst>
                        <p:par>
                          <p:cTn id="59" fill="hold">
                            <p:stCondLst>
                              <p:cond delay="0"/>
                            </p:stCondLst>
                            <p:childTnLst>
                              <p:par>
                                <p:cTn id="60" presetID="52" presetClass="entr" presetSubtype="0" fill="hold" nodeType="clickEffect">
                                  <p:stCondLst>
                                    <p:cond delay="0"/>
                                  </p:stCondLst>
                                  <p:childTnLst>
                                    <p:set>
                                      <p:cBhvr>
                                        <p:cTn id="61" dur="1" fill="hold">
                                          <p:stCondLst>
                                            <p:cond delay="0"/>
                                          </p:stCondLst>
                                        </p:cTn>
                                        <p:tgtEl>
                                          <p:spTgt spid="6">
                                            <p:txEl>
                                              <p:pRg st="8" end="8"/>
                                            </p:txEl>
                                          </p:spTgt>
                                        </p:tgtEl>
                                        <p:attrNameLst>
                                          <p:attrName>style.visibility</p:attrName>
                                        </p:attrNameLst>
                                      </p:cBhvr>
                                      <p:to>
                                        <p:strVal val="visible"/>
                                      </p:to>
                                    </p:set>
                                    <p:animScale>
                                      <p:cBhvr>
                                        <p:cTn id="62" dur="1000" decel="50000" fill="hold">
                                          <p:stCondLst>
                                            <p:cond delay="0"/>
                                          </p:stCondLst>
                                        </p:cTn>
                                        <p:tgtEl>
                                          <p:spTgt spid="6">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3" dur="1000" decel="50000" fill="hold">
                                          <p:stCondLst>
                                            <p:cond delay="0"/>
                                          </p:stCondLst>
                                        </p:cTn>
                                        <p:tgtEl>
                                          <p:spTgt spid="6">
                                            <p:txEl>
                                              <p:pRg st="8" end="8"/>
                                            </p:txEl>
                                          </p:spTgt>
                                        </p:tgtEl>
                                        <p:attrNameLst>
                                          <p:attrName>ppt_x</p:attrName>
                                          <p:attrName>ppt_y</p:attrName>
                                        </p:attrNameLst>
                                      </p:cBhvr>
                                    </p:animMotion>
                                    <p:animEffect transition="in" filter="fade">
                                      <p:cBhvr>
                                        <p:cTn id="64" dur="1000"/>
                                        <p:tgtEl>
                                          <p:spTgt spid="6">
                                            <p:txEl>
                                              <p:pRg st="8" end="8"/>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52" presetClass="entr" presetSubtype="0" fill="hold" nodeType="clickEffect">
                                  <p:stCondLst>
                                    <p:cond delay="0"/>
                                  </p:stCondLst>
                                  <p:childTnLst>
                                    <p:set>
                                      <p:cBhvr>
                                        <p:cTn id="68" dur="1" fill="hold">
                                          <p:stCondLst>
                                            <p:cond delay="0"/>
                                          </p:stCondLst>
                                        </p:cTn>
                                        <p:tgtEl>
                                          <p:spTgt spid="6">
                                            <p:txEl>
                                              <p:pRg st="9" end="9"/>
                                            </p:txEl>
                                          </p:spTgt>
                                        </p:tgtEl>
                                        <p:attrNameLst>
                                          <p:attrName>style.visibility</p:attrName>
                                        </p:attrNameLst>
                                      </p:cBhvr>
                                      <p:to>
                                        <p:strVal val="visible"/>
                                      </p:to>
                                    </p:set>
                                    <p:animScale>
                                      <p:cBhvr>
                                        <p:cTn id="69" dur="1000" decel="50000" fill="hold">
                                          <p:stCondLst>
                                            <p:cond delay="0"/>
                                          </p:stCondLst>
                                        </p:cTn>
                                        <p:tgtEl>
                                          <p:spTgt spid="6">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0" dur="1000" decel="50000" fill="hold">
                                          <p:stCondLst>
                                            <p:cond delay="0"/>
                                          </p:stCondLst>
                                        </p:cTn>
                                        <p:tgtEl>
                                          <p:spTgt spid="6">
                                            <p:txEl>
                                              <p:pRg st="9" end="9"/>
                                            </p:txEl>
                                          </p:spTgt>
                                        </p:tgtEl>
                                        <p:attrNameLst>
                                          <p:attrName>ppt_x</p:attrName>
                                          <p:attrName>ppt_y</p:attrName>
                                        </p:attrNameLst>
                                      </p:cBhvr>
                                    </p:animMotion>
                                    <p:animEffect transition="in" filter="fade">
                                      <p:cBhvr>
                                        <p:cTn id="71" dur="10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DSC03353.JPG"/>
          <p:cNvPicPr>
            <a:picLocks noChangeAspect="1"/>
          </p:cNvPicPr>
          <p:nvPr/>
        </p:nvPicPr>
        <p:blipFill>
          <a:blip r:embed="rId2" cstate="print"/>
          <a:stretch>
            <a:fillRect/>
          </a:stretch>
        </p:blipFill>
        <p:spPr>
          <a:xfrm>
            <a:off x="2643174" y="0"/>
            <a:ext cx="4438832" cy="627611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2" name="Image 1" descr="share283.jpg"/>
          <p:cNvPicPr>
            <a:picLocks noChangeAspect="1"/>
          </p:cNvPicPr>
          <p:nvPr/>
        </p:nvPicPr>
        <p:blipFill>
          <a:blip r:embed="rId3"/>
          <a:stretch>
            <a:fillRect/>
          </a:stretch>
        </p:blipFill>
        <p:spPr>
          <a:xfrm>
            <a:off x="428596" y="0"/>
            <a:ext cx="8501090" cy="62686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Image 3" descr="share280.jpg"/>
          <p:cNvPicPr>
            <a:picLocks noChangeAspect="1"/>
          </p:cNvPicPr>
          <p:nvPr/>
        </p:nvPicPr>
        <p:blipFill>
          <a:blip r:embed="rId4"/>
          <a:stretch>
            <a:fillRect/>
          </a:stretch>
        </p:blipFill>
        <p:spPr>
          <a:xfrm>
            <a:off x="285720" y="0"/>
            <a:ext cx="8572528" cy="64293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Image 4" descr="share281.jpg"/>
          <p:cNvPicPr>
            <a:picLocks noChangeAspect="1"/>
          </p:cNvPicPr>
          <p:nvPr/>
        </p:nvPicPr>
        <p:blipFill>
          <a:blip r:embed="rId5"/>
          <a:stretch>
            <a:fillRect/>
          </a:stretch>
        </p:blipFill>
        <p:spPr>
          <a:xfrm>
            <a:off x="357158" y="0"/>
            <a:ext cx="8501090" cy="63758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Image 5" descr="share279.jpg"/>
          <p:cNvPicPr>
            <a:picLocks noChangeAspect="1"/>
          </p:cNvPicPr>
          <p:nvPr/>
        </p:nvPicPr>
        <p:blipFill>
          <a:blip r:embed="rId6"/>
          <a:stretch>
            <a:fillRect/>
          </a:stretch>
        </p:blipFill>
        <p:spPr>
          <a:xfrm>
            <a:off x="285720" y="0"/>
            <a:ext cx="8643966" cy="64829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Image 6" descr="share275.jpg"/>
          <p:cNvPicPr>
            <a:picLocks noChangeAspect="1"/>
          </p:cNvPicPr>
          <p:nvPr/>
        </p:nvPicPr>
        <p:blipFill>
          <a:blip r:embed="rId7"/>
          <a:stretch>
            <a:fillRect/>
          </a:stretch>
        </p:blipFill>
        <p:spPr>
          <a:xfrm>
            <a:off x="285720" y="0"/>
            <a:ext cx="8572528" cy="642939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Image 7" descr="share285 (1).jpg"/>
          <p:cNvPicPr>
            <a:picLocks noChangeAspect="1"/>
          </p:cNvPicPr>
          <p:nvPr/>
        </p:nvPicPr>
        <p:blipFill>
          <a:blip r:embed="rId8"/>
          <a:stretch>
            <a:fillRect/>
          </a:stretch>
        </p:blipFill>
        <p:spPr>
          <a:xfrm>
            <a:off x="428596" y="0"/>
            <a:ext cx="8501090" cy="63758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ZoneTexte 9"/>
          <p:cNvSpPr txBox="1"/>
          <p:nvPr/>
        </p:nvSpPr>
        <p:spPr>
          <a:xfrm>
            <a:off x="714348" y="3643314"/>
            <a:ext cx="6643734" cy="2677656"/>
          </a:xfrm>
          <a:prstGeom prst="rect">
            <a:avLst/>
          </a:prstGeom>
        </p:spPr>
        <p:style>
          <a:lnRef idx="1">
            <a:schemeClr val="accent5"/>
          </a:lnRef>
          <a:fillRef idx="3">
            <a:schemeClr val="accent5"/>
          </a:fillRef>
          <a:effectRef idx="2">
            <a:schemeClr val="accent5"/>
          </a:effectRef>
          <a:fontRef idx="minor">
            <a:schemeClr val="lt1"/>
          </a:fontRef>
        </p:style>
        <p:txBody>
          <a:bodyPr wrap="square" rtlCol="0">
            <a:spAutoFit/>
          </a:bodyPr>
          <a:lstStyle/>
          <a:p>
            <a:pPr algn="ctr"/>
            <a:r>
              <a:rPr lang="fr-FR" sz="2400" b="1" u="sng" dirty="0" smtClean="0">
                <a:solidFill>
                  <a:srgbClr val="FFFF00"/>
                </a:solidFill>
                <a:latin typeface="Script MT Bold" pitchFamily="66" charset="0"/>
              </a:rPr>
              <a:t>OBJECTIFS:</a:t>
            </a:r>
          </a:p>
          <a:p>
            <a:pPr algn="ctr"/>
            <a:endParaRPr lang="fr-FR" sz="2400" b="1" dirty="0" smtClean="0">
              <a:solidFill>
                <a:srgbClr val="FFFF00"/>
              </a:solidFill>
              <a:latin typeface="Script MT Bold" pitchFamily="66" charset="0"/>
            </a:endParaRPr>
          </a:p>
          <a:p>
            <a:pPr algn="ctr"/>
            <a:r>
              <a:rPr lang="fr-FR" sz="2400" b="1" dirty="0" smtClean="0">
                <a:solidFill>
                  <a:srgbClr val="FFFF00"/>
                </a:solidFill>
                <a:latin typeface="Script MT Bold" pitchFamily="66" charset="0"/>
              </a:rPr>
              <a:t>Animer la ville (Hôtels, restaurants…)</a:t>
            </a:r>
          </a:p>
          <a:p>
            <a:pPr algn="ctr"/>
            <a:r>
              <a:rPr lang="fr-FR" sz="2400" b="1" dirty="0" smtClean="0">
                <a:solidFill>
                  <a:srgbClr val="FFFF00"/>
                </a:solidFill>
                <a:latin typeface="Script MT Bold" pitchFamily="66" charset="0"/>
              </a:rPr>
              <a:t>Image de Tarascon</a:t>
            </a:r>
          </a:p>
          <a:p>
            <a:pPr algn="ctr"/>
            <a:r>
              <a:rPr lang="fr-FR" sz="2400" b="1" dirty="0" smtClean="0">
                <a:solidFill>
                  <a:srgbClr val="FFFF00"/>
                </a:solidFill>
                <a:latin typeface="Script MT Bold" pitchFamily="66" charset="0"/>
              </a:rPr>
              <a:t>Aider les adhérents dans leurs projets</a:t>
            </a:r>
          </a:p>
          <a:p>
            <a:pPr algn="ctr"/>
            <a:r>
              <a:rPr lang="fr-FR" sz="2400" b="1" dirty="0" smtClean="0">
                <a:solidFill>
                  <a:srgbClr val="FFFF00"/>
                </a:solidFill>
                <a:latin typeface="Script MT Bold" pitchFamily="66" charset="0"/>
              </a:rPr>
              <a:t>Mettre en valeur l’</a:t>
            </a:r>
            <a:r>
              <a:rPr lang="fr-FR" sz="2400" b="1" dirty="0" err="1" smtClean="0">
                <a:solidFill>
                  <a:srgbClr val="FFFF00"/>
                </a:solidFill>
                <a:latin typeface="Script MT Bold" pitchFamily="66" charset="0"/>
              </a:rPr>
              <a:t>a.c.a.t</a:t>
            </a:r>
            <a:r>
              <a:rPr lang="fr-FR" sz="2400" b="1" dirty="0" smtClean="0">
                <a:solidFill>
                  <a:srgbClr val="FFFF00"/>
                </a:solidFill>
                <a:latin typeface="Script MT Bold" pitchFamily="66" charset="0"/>
              </a:rPr>
              <a:t>.</a:t>
            </a:r>
          </a:p>
          <a:p>
            <a:pPr algn="ctr"/>
            <a:endParaRPr lang="fr-FR" sz="2400" b="1" dirty="0" smtClean="0">
              <a:solidFill>
                <a:srgbClr val="FFFF00"/>
              </a:solidFill>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heckerboard(across)">
                                      <p:cBhvr>
                                        <p:cTn id="22" dur="20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checkerboard(across)">
                                      <p:cBhvr>
                                        <p:cTn id="27" dur="20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checkerboard(across)">
                                      <p:cBhvr>
                                        <p:cTn id="32" dur="20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52" presetClass="entr" presetSubtype="0" fill="hold" grpId="0" nodeType="clickEffect">
                                  <p:stCondLst>
                                    <p:cond delay="0"/>
                                  </p:stCondLst>
                                  <p:childTnLst>
                                    <p:set>
                                      <p:cBhvr>
                                        <p:cTn id="36" dur="1" fill="hold">
                                          <p:stCondLst>
                                            <p:cond delay="0"/>
                                          </p:stCondLst>
                                        </p:cTn>
                                        <p:tgtEl>
                                          <p:spTgt spid="10">
                                            <p:bg/>
                                          </p:spTgt>
                                        </p:tgtEl>
                                        <p:attrNameLst>
                                          <p:attrName>style.visibility</p:attrName>
                                        </p:attrNameLst>
                                      </p:cBhvr>
                                      <p:to>
                                        <p:strVal val="visible"/>
                                      </p:to>
                                    </p:set>
                                    <p:animScale>
                                      <p:cBhvr>
                                        <p:cTn id="37" dur="1000" decel="50000" fill="hold">
                                          <p:stCondLst>
                                            <p:cond delay="0"/>
                                          </p:stCondLst>
                                        </p:cTn>
                                        <p:tgtEl>
                                          <p:spTgt spid="10">
                                            <p:bg/>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10">
                                            <p:bg/>
                                          </p:spTgt>
                                        </p:tgtEl>
                                        <p:attrNameLst>
                                          <p:attrName>ppt_x</p:attrName>
                                          <p:attrName>ppt_y</p:attrName>
                                        </p:attrNameLst>
                                      </p:cBhvr>
                                    </p:animMotion>
                                    <p:animEffect transition="in" filter="fade">
                                      <p:cBhvr>
                                        <p:cTn id="39" dur="1000"/>
                                        <p:tgtEl>
                                          <p:spTgt spid="10">
                                            <p:bg/>
                                          </p:spTgt>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10">
                                            <p:txEl>
                                              <p:pRg st="0" end="0"/>
                                            </p:txEl>
                                          </p:spTgt>
                                        </p:tgtEl>
                                        <p:attrNameLst>
                                          <p:attrName>style.visibility</p:attrName>
                                        </p:attrNameLst>
                                      </p:cBhvr>
                                      <p:to>
                                        <p:strVal val="visible"/>
                                      </p:to>
                                    </p:set>
                                    <p:animEffect transition="in" filter="fade">
                                      <p:cBhvr>
                                        <p:cTn id="44" dur="2000"/>
                                        <p:tgtEl>
                                          <p:spTgt spid="10">
                                            <p:txEl>
                                              <p:pRg st="0" end="0"/>
                                            </p:txEl>
                                          </p:spTgt>
                                        </p:tgtEl>
                                      </p:cBhvr>
                                    </p:animEffect>
                                    <p:anim calcmode="lin" valueType="num">
                                      <p:cBhvr>
                                        <p:cTn id="45" dur="2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46" dur="2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42" presetClass="entr" presetSubtype="0" fill="hold" nodeType="clickEffect">
                                  <p:stCondLst>
                                    <p:cond delay="0"/>
                                  </p:stCondLst>
                                  <p:childTnLst>
                                    <p:set>
                                      <p:cBhvr>
                                        <p:cTn id="50" dur="1" fill="hold">
                                          <p:stCondLst>
                                            <p:cond delay="0"/>
                                          </p:stCondLst>
                                        </p:cTn>
                                        <p:tgtEl>
                                          <p:spTgt spid="10">
                                            <p:txEl>
                                              <p:pRg st="2" end="2"/>
                                            </p:txEl>
                                          </p:spTgt>
                                        </p:tgtEl>
                                        <p:attrNameLst>
                                          <p:attrName>style.visibility</p:attrName>
                                        </p:attrNameLst>
                                      </p:cBhvr>
                                      <p:to>
                                        <p:strVal val="visible"/>
                                      </p:to>
                                    </p:set>
                                    <p:animEffect transition="in" filter="fade">
                                      <p:cBhvr>
                                        <p:cTn id="51" dur="2000"/>
                                        <p:tgtEl>
                                          <p:spTgt spid="10">
                                            <p:txEl>
                                              <p:pRg st="2" end="2"/>
                                            </p:txEl>
                                          </p:spTgt>
                                        </p:tgtEl>
                                      </p:cBhvr>
                                    </p:animEffect>
                                    <p:anim calcmode="lin" valueType="num">
                                      <p:cBhvr>
                                        <p:cTn id="52" dur="2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53" dur="2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nodeType="clickEffect">
                                  <p:stCondLst>
                                    <p:cond delay="0"/>
                                  </p:stCondLst>
                                  <p:childTnLst>
                                    <p:set>
                                      <p:cBhvr>
                                        <p:cTn id="57" dur="1" fill="hold">
                                          <p:stCondLst>
                                            <p:cond delay="0"/>
                                          </p:stCondLst>
                                        </p:cTn>
                                        <p:tgtEl>
                                          <p:spTgt spid="10">
                                            <p:txEl>
                                              <p:pRg st="3" end="3"/>
                                            </p:txEl>
                                          </p:spTgt>
                                        </p:tgtEl>
                                        <p:attrNameLst>
                                          <p:attrName>style.visibility</p:attrName>
                                        </p:attrNameLst>
                                      </p:cBhvr>
                                      <p:to>
                                        <p:strVal val="visible"/>
                                      </p:to>
                                    </p:set>
                                    <p:animEffect transition="in" filter="fade">
                                      <p:cBhvr>
                                        <p:cTn id="58" dur="2000"/>
                                        <p:tgtEl>
                                          <p:spTgt spid="10">
                                            <p:txEl>
                                              <p:pRg st="3" end="3"/>
                                            </p:txEl>
                                          </p:spTgt>
                                        </p:tgtEl>
                                      </p:cBhvr>
                                    </p:animEffect>
                                    <p:anim calcmode="lin" valueType="num">
                                      <p:cBhvr>
                                        <p:cTn id="59" dur="2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60" dur="2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nodeType="clickEffect">
                                  <p:stCondLst>
                                    <p:cond delay="0"/>
                                  </p:stCondLst>
                                  <p:childTnLst>
                                    <p:set>
                                      <p:cBhvr>
                                        <p:cTn id="64" dur="1" fill="hold">
                                          <p:stCondLst>
                                            <p:cond delay="0"/>
                                          </p:stCondLst>
                                        </p:cTn>
                                        <p:tgtEl>
                                          <p:spTgt spid="10">
                                            <p:txEl>
                                              <p:pRg st="4" end="4"/>
                                            </p:txEl>
                                          </p:spTgt>
                                        </p:tgtEl>
                                        <p:attrNameLst>
                                          <p:attrName>style.visibility</p:attrName>
                                        </p:attrNameLst>
                                      </p:cBhvr>
                                      <p:to>
                                        <p:strVal val="visible"/>
                                      </p:to>
                                    </p:set>
                                    <p:animEffect transition="in" filter="fade">
                                      <p:cBhvr>
                                        <p:cTn id="65" dur="2000"/>
                                        <p:tgtEl>
                                          <p:spTgt spid="10">
                                            <p:txEl>
                                              <p:pRg st="4" end="4"/>
                                            </p:txEl>
                                          </p:spTgt>
                                        </p:tgtEl>
                                      </p:cBhvr>
                                    </p:animEffect>
                                    <p:anim calcmode="lin" valueType="num">
                                      <p:cBhvr>
                                        <p:cTn id="66" dur="2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67" dur="2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42" presetClass="entr" presetSubtype="0" fill="hold" nodeType="clickEffect">
                                  <p:stCondLst>
                                    <p:cond delay="0"/>
                                  </p:stCondLst>
                                  <p:childTnLst>
                                    <p:set>
                                      <p:cBhvr>
                                        <p:cTn id="71" dur="1" fill="hold">
                                          <p:stCondLst>
                                            <p:cond delay="0"/>
                                          </p:stCondLst>
                                        </p:cTn>
                                        <p:tgtEl>
                                          <p:spTgt spid="10">
                                            <p:txEl>
                                              <p:pRg st="5" end="5"/>
                                            </p:txEl>
                                          </p:spTgt>
                                        </p:tgtEl>
                                        <p:attrNameLst>
                                          <p:attrName>style.visibility</p:attrName>
                                        </p:attrNameLst>
                                      </p:cBhvr>
                                      <p:to>
                                        <p:strVal val="visible"/>
                                      </p:to>
                                    </p:set>
                                    <p:animEffect transition="in" filter="fade">
                                      <p:cBhvr>
                                        <p:cTn id="72" dur="2000"/>
                                        <p:tgtEl>
                                          <p:spTgt spid="10">
                                            <p:txEl>
                                              <p:pRg st="5" end="5"/>
                                            </p:txEl>
                                          </p:spTgt>
                                        </p:tgtEl>
                                      </p:cBhvr>
                                    </p:animEffect>
                                    <p:anim calcmode="lin" valueType="num">
                                      <p:cBhvr>
                                        <p:cTn id="73" dur="2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74" dur="2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allAtOnce"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GAGNANTS TOMBOLA.jpg"/>
          <p:cNvPicPr>
            <a:picLocks noChangeAspect="1"/>
          </p:cNvPicPr>
          <p:nvPr/>
        </p:nvPicPr>
        <p:blipFill>
          <a:blip r:embed="rId2"/>
          <a:stretch>
            <a:fillRect/>
          </a:stretch>
        </p:blipFill>
        <p:spPr>
          <a:xfrm>
            <a:off x="428596" y="0"/>
            <a:ext cx="8215338" cy="616150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Flèche vers le bas 3"/>
          <p:cNvSpPr/>
          <p:nvPr/>
        </p:nvSpPr>
        <p:spPr>
          <a:xfrm>
            <a:off x="7929586" y="0"/>
            <a:ext cx="642942" cy="1000132"/>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grpId="0" nodeType="clickEffect">
                                  <p:stCondLst>
                                    <p:cond delay="0"/>
                                  </p:stCondLst>
                                  <p:childTnLst>
                                    <p:animMotion origin="layout" path="M -3.05556E-6 -4.44444E-6 C -0.16076 0.1206 -0.32153 0.2412 -0.31875 0.30833 C -0.31597 0.37546 -0.14965 0.38912 0.01667 0.40278 " pathEditMode="relative" ptsTypes="aaA">
                                      <p:cBhvr>
                                        <p:cTn id="6" dur="2000" fill="hold"/>
                                        <p:tgtEl>
                                          <p:spTgt spid="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E-MONDE-NOE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p:dissolv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share251.jpg"/>
          <p:cNvPicPr>
            <a:picLocks noChangeAspect="1"/>
          </p:cNvPicPr>
          <p:nvPr/>
        </p:nvPicPr>
        <p:blipFill>
          <a:blip r:embed="rId2"/>
          <a:stretch>
            <a:fillRect/>
          </a:stretch>
        </p:blipFill>
        <p:spPr>
          <a:xfrm>
            <a:off x="0" y="0"/>
            <a:ext cx="9144000" cy="514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 name="Rectangle 1"/>
          <p:cNvSpPr/>
          <p:nvPr/>
        </p:nvSpPr>
        <p:spPr>
          <a:xfrm>
            <a:off x="357158" y="285728"/>
            <a:ext cx="7643866"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Marché aux Santons</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DSC03353.JPG"/>
          <p:cNvPicPr>
            <a:picLocks noChangeAspect="1"/>
          </p:cNvPicPr>
          <p:nvPr/>
        </p:nvPicPr>
        <p:blipFill>
          <a:blip r:embed="rId3" cstate="print"/>
          <a:stretch>
            <a:fillRect/>
          </a:stretch>
        </p:blipFill>
        <p:spPr>
          <a:xfrm>
            <a:off x="5348142" y="1626012"/>
            <a:ext cx="3376938" cy="466589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ZoneTexte 5"/>
          <p:cNvSpPr txBox="1"/>
          <p:nvPr/>
        </p:nvSpPr>
        <p:spPr>
          <a:xfrm>
            <a:off x="0" y="1785926"/>
            <a:ext cx="5357818" cy="5447645"/>
          </a:xfrm>
          <a:prstGeom prst="rect">
            <a:avLst/>
          </a:prstGeom>
          <a:noFill/>
        </p:spPr>
        <p:txBody>
          <a:bodyPr wrap="square" rtlCol="0">
            <a:spAutoFit/>
          </a:bodyPr>
          <a:lstStyle/>
          <a:p>
            <a:pPr algn="ctr"/>
            <a:r>
              <a:rPr lang="fr-FR" sz="3200" b="1" dirty="0" smtClean="0">
                <a:solidFill>
                  <a:srgbClr val="FFC000"/>
                </a:solidFill>
                <a:latin typeface="Script MT Bold" pitchFamily="66" charset="0"/>
              </a:rPr>
              <a:t>Tombola des Fêtes</a:t>
            </a:r>
          </a:p>
          <a:p>
            <a:pPr algn="ctr"/>
            <a:r>
              <a:rPr lang="fr-FR" sz="3200" b="1" dirty="0" smtClean="0">
                <a:solidFill>
                  <a:srgbClr val="FF0000"/>
                </a:solidFill>
                <a:latin typeface="Script MT Bold" pitchFamily="66" charset="0"/>
              </a:rPr>
              <a:t>Photos offertes Père Noël </a:t>
            </a:r>
          </a:p>
          <a:p>
            <a:pPr algn="ctr"/>
            <a:r>
              <a:rPr lang="fr-FR" sz="3200" b="1" dirty="0" smtClean="0">
                <a:solidFill>
                  <a:srgbClr val="FFFF00"/>
                </a:solidFill>
                <a:latin typeface="Script MT Bold" pitchFamily="66" charset="0"/>
              </a:rPr>
              <a:t>Concours de dessins</a:t>
            </a:r>
          </a:p>
          <a:p>
            <a:pPr algn="ctr"/>
            <a:endParaRPr lang="fr-FR" sz="3600" b="1" dirty="0" smtClean="0">
              <a:latin typeface="Script MT Bold" pitchFamily="66" charset="0"/>
            </a:endParaRPr>
          </a:p>
          <a:p>
            <a:pPr algn="ctr"/>
            <a:r>
              <a:rPr lang="fr-FR" sz="2400" b="1" dirty="0" smtClean="0">
                <a:latin typeface="Script MT Bold" pitchFamily="66" charset="0"/>
              </a:rPr>
              <a:t>Centre ville – Novembre Décembre 2013</a:t>
            </a:r>
          </a:p>
          <a:p>
            <a:pPr algn="ctr"/>
            <a:endParaRPr lang="fr-FR" sz="2400" b="1" dirty="0" smtClean="0">
              <a:latin typeface="Script MT Bold" pitchFamily="66" charset="0"/>
            </a:endParaRPr>
          </a:p>
          <a:p>
            <a:pPr>
              <a:buFont typeface="Arial" pitchFamily="34" charset="0"/>
              <a:buChar char="•"/>
            </a:pPr>
            <a:r>
              <a:rPr lang="fr-FR" sz="2400" b="1" dirty="0" smtClean="0">
                <a:latin typeface="Script MT Bold" pitchFamily="66" charset="0"/>
              </a:rPr>
              <a:t> Pack fournit par l’</a:t>
            </a:r>
            <a:r>
              <a:rPr lang="fr-FR" sz="2400" b="1" dirty="0" err="1" smtClean="0">
                <a:latin typeface="Script MT Bold" pitchFamily="66" charset="0"/>
              </a:rPr>
              <a:t>a.c.a.t</a:t>
            </a:r>
            <a:r>
              <a:rPr lang="fr-FR" sz="2400" b="1" dirty="0" smtClean="0">
                <a:latin typeface="Script MT Bold" pitchFamily="66" charset="0"/>
              </a:rPr>
              <a:t>.</a:t>
            </a:r>
          </a:p>
          <a:p>
            <a:pPr>
              <a:buFont typeface="Arial" pitchFamily="34" charset="0"/>
              <a:buChar char="•"/>
            </a:pPr>
            <a:r>
              <a:rPr lang="fr-FR" sz="2400" b="1" dirty="0" smtClean="0">
                <a:latin typeface="Script MT Bold" pitchFamily="66" charset="0"/>
              </a:rPr>
              <a:t> </a:t>
            </a:r>
            <a:r>
              <a:rPr lang="fr-FR" sz="2400" b="1" dirty="0" smtClean="0">
                <a:solidFill>
                  <a:srgbClr val="FFFF00"/>
                </a:solidFill>
                <a:latin typeface="Script MT Bold" pitchFamily="66" charset="0"/>
              </a:rPr>
              <a:t>Partenariat association Tarasconnaises</a:t>
            </a:r>
          </a:p>
          <a:p>
            <a:pPr>
              <a:buFont typeface="Arial" pitchFamily="34" charset="0"/>
              <a:buChar char="•"/>
            </a:pPr>
            <a:r>
              <a:rPr lang="fr-FR" sz="2400" b="1" dirty="0" smtClean="0">
                <a:latin typeface="Script MT Bold" pitchFamily="66" charset="0"/>
              </a:rPr>
              <a:t> </a:t>
            </a:r>
            <a:r>
              <a:rPr lang="fr-FR" sz="2400" b="1" dirty="0" smtClean="0">
                <a:solidFill>
                  <a:srgbClr val="FF00FF"/>
                </a:solidFill>
                <a:latin typeface="Script MT Bold" pitchFamily="66" charset="0"/>
              </a:rPr>
              <a:t>Partenariat écoles de Tarascon</a:t>
            </a:r>
          </a:p>
          <a:p>
            <a:pPr>
              <a:buFont typeface="Arial" pitchFamily="34" charset="0"/>
              <a:buChar char="•"/>
            </a:pPr>
            <a:r>
              <a:rPr lang="fr-FR" sz="2400" b="1" dirty="0" smtClean="0">
                <a:latin typeface="Script MT Bold" pitchFamily="66" charset="0"/>
              </a:rPr>
              <a:t> </a:t>
            </a:r>
            <a:r>
              <a:rPr lang="fr-FR" sz="2400" b="1" dirty="0" smtClean="0">
                <a:solidFill>
                  <a:srgbClr val="00B0F0"/>
                </a:solidFill>
                <a:latin typeface="Script MT Bold" pitchFamily="66" charset="0"/>
              </a:rPr>
              <a:t>Exposition des dessins Tartarin - Daudet</a:t>
            </a:r>
          </a:p>
          <a:p>
            <a:pPr>
              <a:buFont typeface="Arial" pitchFamily="34" charset="0"/>
              <a:buChar char="•"/>
            </a:pPr>
            <a:r>
              <a:rPr lang="fr-FR" sz="2400" b="1" dirty="0" smtClean="0">
                <a:latin typeface="Script MT Bold" pitchFamily="66" charset="0"/>
              </a:rPr>
              <a:t> </a:t>
            </a:r>
            <a:r>
              <a:rPr lang="fr-FR" sz="2400" b="1" dirty="0" smtClean="0">
                <a:solidFill>
                  <a:srgbClr val="FF0000"/>
                </a:solidFill>
                <a:latin typeface="Script MT Bold" pitchFamily="66" charset="0"/>
              </a:rPr>
              <a:t>Achat de 4 banderoles Joyeuses Fêtes</a:t>
            </a:r>
          </a:p>
          <a:p>
            <a:pPr>
              <a:buFont typeface="Arial" pitchFamily="34" charset="0"/>
              <a:buChar char="•"/>
            </a:pPr>
            <a:r>
              <a:rPr lang="fr-FR" sz="2400" b="1" dirty="0" smtClean="0">
                <a:latin typeface="Script MT Bold" pitchFamily="66" charset="0"/>
              </a:rPr>
              <a:t> Article </a:t>
            </a:r>
            <a:r>
              <a:rPr lang="fr-FR" sz="2400" b="1" dirty="0" smtClean="0">
                <a:latin typeface="Script MT Bold" pitchFamily="66" charset="0"/>
                <a:hlinkClick r:id="rId4"/>
              </a:rPr>
              <a:t>www.acat13.fr</a:t>
            </a:r>
            <a:r>
              <a:rPr lang="fr-FR" sz="2400" b="1" dirty="0" smtClean="0">
                <a:latin typeface="Script MT Bold" pitchFamily="66" charset="0"/>
              </a:rPr>
              <a:t> - </a:t>
            </a:r>
            <a:r>
              <a:rPr lang="fr-FR" sz="2400" b="1" dirty="0" err="1" smtClean="0">
                <a:latin typeface="Script MT Bold" pitchFamily="66" charset="0"/>
              </a:rPr>
              <a:t>facebook</a:t>
            </a:r>
            <a:endParaRPr lang="fr-FR" sz="2400" b="1" dirty="0" smtClean="0">
              <a:latin typeface="Script MT Bold" pitchFamily="66" charset="0"/>
            </a:endParaRPr>
          </a:p>
          <a:p>
            <a:pPr>
              <a:buFont typeface="Arial" pitchFamily="34" charset="0"/>
              <a:buChar char="•"/>
            </a:pPr>
            <a:endParaRPr lang="fr-FR" sz="2400" b="1" dirty="0">
              <a:latin typeface="Script MT Bold" pitchFamily="66" charset="0"/>
            </a:endParaRPr>
          </a:p>
        </p:txBody>
      </p:sp>
      <p:pic>
        <p:nvPicPr>
          <p:cNvPr id="7" name="Image 6" descr="share244.jpg"/>
          <p:cNvPicPr>
            <a:picLocks noChangeAspect="1"/>
          </p:cNvPicPr>
          <p:nvPr/>
        </p:nvPicPr>
        <p:blipFill>
          <a:blip r:embed="rId5" cstate="print"/>
          <a:stretch>
            <a:fillRect/>
          </a:stretch>
        </p:blipFill>
        <p:spPr>
          <a:xfrm>
            <a:off x="5357818" y="0"/>
            <a:ext cx="3429011" cy="60960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2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4"/>
                                        </p:tgtEl>
                                        <p:attrNameLst>
                                          <p:attrName>ppt_x</p:attrName>
                                          <p:attrName>ppt_y</p:attrName>
                                        </p:attrNameLst>
                                      </p:cBhvr>
                                    </p:animMotion>
                                    <p:animEffect transition="in" filter="fade">
                                      <p:cBhvr>
                                        <p:cTn id="9" dur="2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Scale>
                                      <p:cBhvr>
                                        <p:cTn id="14" dur="20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6">
                                            <p:txEl>
                                              <p:pRg st="0" end="0"/>
                                            </p:txEl>
                                          </p:spTgt>
                                        </p:tgtEl>
                                        <p:attrNameLst>
                                          <p:attrName>ppt_x</p:attrName>
                                          <p:attrName>ppt_y</p:attrName>
                                        </p:attrNameLst>
                                      </p:cBhvr>
                                    </p:animMotion>
                                    <p:animEffect transition="in" filter="fade">
                                      <p:cBhvr>
                                        <p:cTn id="16" dur="2000"/>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6">
                                            <p:txEl>
                                              <p:pRg st="1" end="1"/>
                                            </p:txEl>
                                          </p:spTgt>
                                        </p:tgtEl>
                                        <p:attrNameLst>
                                          <p:attrName>style.visibility</p:attrName>
                                        </p:attrNameLst>
                                      </p:cBhvr>
                                      <p:to>
                                        <p:strVal val="visible"/>
                                      </p:to>
                                    </p:set>
                                    <p:animScale>
                                      <p:cBhvr>
                                        <p:cTn id="21" dur="2000" decel="50000" fill="hold">
                                          <p:stCondLst>
                                            <p:cond delay="0"/>
                                          </p:stCondLst>
                                        </p:cTn>
                                        <p:tgtEl>
                                          <p:spTgt spid="6">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2000" decel="50000" fill="hold">
                                          <p:stCondLst>
                                            <p:cond delay="0"/>
                                          </p:stCondLst>
                                        </p:cTn>
                                        <p:tgtEl>
                                          <p:spTgt spid="6">
                                            <p:txEl>
                                              <p:pRg st="1" end="1"/>
                                            </p:txEl>
                                          </p:spTgt>
                                        </p:tgtEl>
                                        <p:attrNameLst>
                                          <p:attrName>ppt_x</p:attrName>
                                          <p:attrName>ppt_y</p:attrName>
                                        </p:attrNameLst>
                                      </p:cBhvr>
                                    </p:animMotion>
                                    <p:animEffect transition="in" filter="fade">
                                      <p:cBhvr>
                                        <p:cTn id="23" dur="2000"/>
                                        <p:tgtEl>
                                          <p:spTgt spid="6">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6">
                                            <p:txEl>
                                              <p:pRg st="2" end="2"/>
                                            </p:txEl>
                                          </p:spTgt>
                                        </p:tgtEl>
                                        <p:attrNameLst>
                                          <p:attrName>style.visibility</p:attrName>
                                        </p:attrNameLst>
                                      </p:cBhvr>
                                      <p:to>
                                        <p:strVal val="visible"/>
                                      </p:to>
                                    </p:set>
                                    <p:animScale>
                                      <p:cBhvr>
                                        <p:cTn id="28" dur="2000" decel="50000" fill="hold">
                                          <p:stCondLst>
                                            <p:cond delay="0"/>
                                          </p:stCondLst>
                                        </p:cTn>
                                        <p:tgtEl>
                                          <p:spTgt spid="6">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000" decel="50000" fill="hold">
                                          <p:stCondLst>
                                            <p:cond delay="0"/>
                                          </p:stCondLst>
                                        </p:cTn>
                                        <p:tgtEl>
                                          <p:spTgt spid="6">
                                            <p:txEl>
                                              <p:pRg st="2" end="2"/>
                                            </p:txEl>
                                          </p:spTgt>
                                        </p:tgtEl>
                                        <p:attrNameLst>
                                          <p:attrName>ppt_x</p:attrName>
                                          <p:attrName>ppt_y</p:attrName>
                                        </p:attrNameLst>
                                      </p:cBhvr>
                                    </p:animMotion>
                                    <p:animEffect transition="in" filter="fade">
                                      <p:cBhvr>
                                        <p:cTn id="30" dur="2000"/>
                                        <p:tgtEl>
                                          <p:spTgt spid="6">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Scale>
                                      <p:cBhvr>
                                        <p:cTn id="35"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7"/>
                                        </p:tgtEl>
                                        <p:attrNameLst>
                                          <p:attrName>ppt_x</p:attrName>
                                          <p:attrName>ppt_y</p:attrName>
                                        </p:attrNameLst>
                                      </p:cBhvr>
                                    </p:animMotion>
                                    <p:animEffect transition="in" filter="fade">
                                      <p:cBhvr>
                                        <p:cTn id="37" dur="1000"/>
                                        <p:tgtEl>
                                          <p:spTgt spid="7"/>
                                        </p:tgtEl>
                                      </p:cBhvr>
                                    </p:animEffect>
                                  </p:childTnLst>
                                </p:cTn>
                              </p:par>
                            </p:childTnLst>
                          </p:cTn>
                        </p:par>
                      </p:childTnLst>
                    </p:cTn>
                  </p:par>
                  <p:par>
                    <p:cTn id="38" fill="hold">
                      <p:stCondLst>
                        <p:cond delay="indefinite"/>
                      </p:stCondLst>
                      <p:childTnLst>
                        <p:par>
                          <p:cTn id="39" fill="hold">
                            <p:stCondLst>
                              <p:cond delay="0"/>
                            </p:stCondLst>
                            <p:childTnLst>
                              <p:par>
                                <p:cTn id="40" presetID="39" presetClass="exit" presetSubtype="0" decel="100000" fill="hold" nodeType="clickEffect">
                                  <p:stCondLst>
                                    <p:cond delay="0"/>
                                  </p:stCondLst>
                                  <p:childTnLst>
                                    <p:anim calcmode="lin" valueType="num">
                                      <p:cBhvr>
                                        <p:cTn id="41" dur="500"/>
                                        <p:tgtEl>
                                          <p:spTgt spid="7"/>
                                        </p:tgtEl>
                                        <p:attrNameLst>
                                          <p:attrName>ppt_h</p:attrName>
                                        </p:attrNameLst>
                                      </p:cBhvr>
                                      <p:tavLst>
                                        <p:tav tm="0">
                                          <p:val>
                                            <p:strVal val="ppt_h"/>
                                          </p:val>
                                        </p:tav>
                                        <p:tav tm="50000">
                                          <p:val>
                                            <p:strVal val="ppt_h/20"/>
                                          </p:val>
                                        </p:tav>
                                        <p:tav tm="100000">
                                          <p:val>
                                            <p:strVal val="ppt_h/20"/>
                                          </p:val>
                                        </p:tav>
                                      </p:tavLst>
                                    </p:anim>
                                    <p:anim calcmode="lin" valueType="num">
                                      <p:cBhvr>
                                        <p:cTn id="42" dur="500"/>
                                        <p:tgtEl>
                                          <p:spTgt spid="7"/>
                                        </p:tgtEl>
                                        <p:attrNameLst>
                                          <p:attrName>ppt_w</p:attrName>
                                        </p:attrNameLst>
                                      </p:cBhvr>
                                      <p:tavLst>
                                        <p:tav tm="0">
                                          <p:val>
                                            <p:strVal val="ppt_w"/>
                                          </p:val>
                                        </p:tav>
                                        <p:tav tm="50000">
                                          <p:val>
                                            <p:strVal val="ppt_w+.3"/>
                                          </p:val>
                                        </p:tav>
                                        <p:tav tm="100000">
                                          <p:val>
                                            <p:strVal val="ppt_w+.3"/>
                                          </p:val>
                                        </p:tav>
                                      </p:tavLst>
                                    </p:anim>
                                    <p:anim calcmode="lin" valueType="num">
                                      <p:cBhvr>
                                        <p:cTn id="43" dur="500"/>
                                        <p:tgtEl>
                                          <p:spTgt spid="7"/>
                                        </p:tgtEl>
                                        <p:attrNameLst>
                                          <p:attrName>ppt_x</p:attrName>
                                        </p:attrNameLst>
                                      </p:cBhvr>
                                      <p:tavLst>
                                        <p:tav tm="0">
                                          <p:val>
                                            <p:strVal val="ppt_x"/>
                                          </p:val>
                                        </p:tav>
                                        <p:tav tm="50000">
                                          <p:val>
                                            <p:strVal val="ppt_x"/>
                                          </p:val>
                                        </p:tav>
                                        <p:tav tm="100000">
                                          <p:val>
                                            <p:strVal val="ppt_x-.3"/>
                                          </p:val>
                                        </p:tav>
                                      </p:tavLst>
                                    </p:anim>
                                    <p:anim calcmode="lin" valueType="num">
                                      <p:cBhvr>
                                        <p:cTn id="44" dur="500"/>
                                        <p:tgtEl>
                                          <p:spTgt spid="7"/>
                                        </p:tgtEl>
                                        <p:attrNameLst>
                                          <p:attrName>ppt_y</p:attrName>
                                        </p:attrNameLst>
                                      </p:cBhvr>
                                      <p:tavLst>
                                        <p:tav tm="0">
                                          <p:val>
                                            <p:strVal val="ppt_y"/>
                                          </p:val>
                                        </p:tav>
                                        <p:tav tm="100000">
                                          <p:val>
                                            <p:strVal val="ppt_y"/>
                                          </p:val>
                                        </p:tav>
                                      </p:tavLst>
                                    </p:anim>
                                    <p:set>
                                      <p:cBhvr>
                                        <p:cTn id="45" dur="1" fill="hold">
                                          <p:stCondLst>
                                            <p:cond delay="499"/>
                                          </p:stCondLst>
                                        </p:cTn>
                                        <p:tgtEl>
                                          <p:spTgt spid="7"/>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52" presetClass="entr" presetSubtype="0" fill="hold" nodeType="clickEffect">
                                  <p:stCondLst>
                                    <p:cond delay="0"/>
                                  </p:stCondLst>
                                  <p:childTnLst>
                                    <p:set>
                                      <p:cBhvr>
                                        <p:cTn id="49" dur="1" fill="hold">
                                          <p:stCondLst>
                                            <p:cond delay="0"/>
                                          </p:stCondLst>
                                        </p:cTn>
                                        <p:tgtEl>
                                          <p:spTgt spid="6">
                                            <p:txEl>
                                              <p:pRg st="4" end="4"/>
                                            </p:txEl>
                                          </p:spTgt>
                                        </p:tgtEl>
                                        <p:attrNameLst>
                                          <p:attrName>style.visibility</p:attrName>
                                        </p:attrNameLst>
                                      </p:cBhvr>
                                      <p:to>
                                        <p:strVal val="visible"/>
                                      </p:to>
                                    </p:set>
                                    <p:animScale>
                                      <p:cBhvr>
                                        <p:cTn id="50" dur="1000" decel="50000" fill="hold">
                                          <p:stCondLst>
                                            <p:cond delay="0"/>
                                          </p:stCondLst>
                                        </p:cTn>
                                        <p:tgtEl>
                                          <p:spTgt spid="6">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6">
                                            <p:txEl>
                                              <p:pRg st="4" end="4"/>
                                            </p:txEl>
                                          </p:spTgt>
                                        </p:tgtEl>
                                        <p:attrNameLst>
                                          <p:attrName>ppt_x</p:attrName>
                                          <p:attrName>ppt_y</p:attrName>
                                        </p:attrNameLst>
                                      </p:cBhvr>
                                    </p:animMotion>
                                    <p:animEffect transition="in" filter="fade">
                                      <p:cBhvr>
                                        <p:cTn id="52" dur="1000"/>
                                        <p:tgtEl>
                                          <p:spTgt spid="6">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2" presetClass="entr" presetSubtype="0" fill="hold" nodeType="clickEffect">
                                  <p:stCondLst>
                                    <p:cond delay="0"/>
                                  </p:stCondLst>
                                  <p:childTnLst>
                                    <p:set>
                                      <p:cBhvr>
                                        <p:cTn id="56" dur="1" fill="hold">
                                          <p:stCondLst>
                                            <p:cond delay="0"/>
                                          </p:stCondLst>
                                        </p:cTn>
                                        <p:tgtEl>
                                          <p:spTgt spid="6">
                                            <p:txEl>
                                              <p:pRg st="6" end="6"/>
                                            </p:txEl>
                                          </p:spTgt>
                                        </p:tgtEl>
                                        <p:attrNameLst>
                                          <p:attrName>style.visibility</p:attrName>
                                        </p:attrNameLst>
                                      </p:cBhvr>
                                      <p:to>
                                        <p:strVal val="visible"/>
                                      </p:to>
                                    </p:set>
                                    <p:animScale>
                                      <p:cBhvr>
                                        <p:cTn id="57" dur="1000" decel="50000" fill="hold">
                                          <p:stCondLst>
                                            <p:cond delay="0"/>
                                          </p:stCondLst>
                                        </p:cTn>
                                        <p:tgtEl>
                                          <p:spTgt spid="6">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1000" decel="50000" fill="hold">
                                          <p:stCondLst>
                                            <p:cond delay="0"/>
                                          </p:stCondLst>
                                        </p:cTn>
                                        <p:tgtEl>
                                          <p:spTgt spid="6">
                                            <p:txEl>
                                              <p:pRg st="6" end="6"/>
                                            </p:txEl>
                                          </p:spTgt>
                                        </p:tgtEl>
                                        <p:attrNameLst>
                                          <p:attrName>ppt_x</p:attrName>
                                          <p:attrName>ppt_y</p:attrName>
                                        </p:attrNameLst>
                                      </p:cBhvr>
                                    </p:animMotion>
                                    <p:animEffect transition="in" filter="fade">
                                      <p:cBhvr>
                                        <p:cTn id="59" dur="1000"/>
                                        <p:tgtEl>
                                          <p:spTgt spid="6">
                                            <p:txEl>
                                              <p:pRg st="6" end="6"/>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52" presetClass="entr" presetSubtype="0" fill="hold" nodeType="clickEffect">
                                  <p:stCondLst>
                                    <p:cond delay="0"/>
                                  </p:stCondLst>
                                  <p:childTnLst>
                                    <p:set>
                                      <p:cBhvr>
                                        <p:cTn id="63" dur="1" fill="hold">
                                          <p:stCondLst>
                                            <p:cond delay="0"/>
                                          </p:stCondLst>
                                        </p:cTn>
                                        <p:tgtEl>
                                          <p:spTgt spid="6">
                                            <p:txEl>
                                              <p:pRg st="7" end="7"/>
                                            </p:txEl>
                                          </p:spTgt>
                                        </p:tgtEl>
                                        <p:attrNameLst>
                                          <p:attrName>style.visibility</p:attrName>
                                        </p:attrNameLst>
                                      </p:cBhvr>
                                      <p:to>
                                        <p:strVal val="visible"/>
                                      </p:to>
                                    </p:set>
                                    <p:animScale>
                                      <p:cBhvr>
                                        <p:cTn id="64" dur="1000" decel="50000" fill="hold">
                                          <p:stCondLst>
                                            <p:cond delay="0"/>
                                          </p:stCondLst>
                                        </p:cTn>
                                        <p:tgtEl>
                                          <p:spTgt spid="6">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1000" decel="50000" fill="hold">
                                          <p:stCondLst>
                                            <p:cond delay="0"/>
                                          </p:stCondLst>
                                        </p:cTn>
                                        <p:tgtEl>
                                          <p:spTgt spid="6">
                                            <p:txEl>
                                              <p:pRg st="7" end="7"/>
                                            </p:txEl>
                                          </p:spTgt>
                                        </p:tgtEl>
                                        <p:attrNameLst>
                                          <p:attrName>ppt_x</p:attrName>
                                          <p:attrName>ppt_y</p:attrName>
                                        </p:attrNameLst>
                                      </p:cBhvr>
                                    </p:animMotion>
                                    <p:animEffect transition="in" filter="fade">
                                      <p:cBhvr>
                                        <p:cTn id="66" dur="1000"/>
                                        <p:tgtEl>
                                          <p:spTgt spid="6">
                                            <p:txEl>
                                              <p:pRg st="7" end="7"/>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52" presetClass="entr" presetSubtype="0" fill="hold" nodeType="clickEffect">
                                  <p:stCondLst>
                                    <p:cond delay="0"/>
                                  </p:stCondLst>
                                  <p:childTnLst>
                                    <p:set>
                                      <p:cBhvr>
                                        <p:cTn id="70" dur="1" fill="hold">
                                          <p:stCondLst>
                                            <p:cond delay="0"/>
                                          </p:stCondLst>
                                        </p:cTn>
                                        <p:tgtEl>
                                          <p:spTgt spid="5"/>
                                        </p:tgtEl>
                                        <p:attrNameLst>
                                          <p:attrName>style.visibility</p:attrName>
                                        </p:attrNameLst>
                                      </p:cBhvr>
                                      <p:to>
                                        <p:strVal val="visible"/>
                                      </p:to>
                                    </p:set>
                                    <p:animScale>
                                      <p:cBhvr>
                                        <p:cTn id="71"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2" dur="1000" decel="50000" fill="hold">
                                          <p:stCondLst>
                                            <p:cond delay="0"/>
                                          </p:stCondLst>
                                        </p:cTn>
                                        <p:tgtEl>
                                          <p:spTgt spid="5"/>
                                        </p:tgtEl>
                                        <p:attrNameLst>
                                          <p:attrName>ppt_x</p:attrName>
                                          <p:attrName>ppt_y</p:attrName>
                                        </p:attrNameLst>
                                      </p:cBhvr>
                                    </p:animMotion>
                                    <p:animEffect transition="in" filter="fade">
                                      <p:cBhvr>
                                        <p:cTn id="73" dur="1000"/>
                                        <p:tgtEl>
                                          <p:spTgt spid="5"/>
                                        </p:tgtEl>
                                      </p:cBhvr>
                                    </p:animEffect>
                                  </p:childTnLst>
                                </p:cTn>
                              </p:par>
                            </p:childTnLst>
                          </p:cTn>
                        </p:par>
                      </p:childTnLst>
                    </p:cTn>
                  </p:par>
                  <p:par>
                    <p:cTn id="74" fill="hold">
                      <p:stCondLst>
                        <p:cond delay="indefinite"/>
                      </p:stCondLst>
                      <p:childTnLst>
                        <p:par>
                          <p:cTn id="75" fill="hold">
                            <p:stCondLst>
                              <p:cond delay="0"/>
                            </p:stCondLst>
                            <p:childTnLst>
                              <p:par>
                                <p:cTn id="76" presetID="39" presetClass="exit" presetSubtype="0" decel="100000" fill="hold" nodeType="clickEffect">
                                  <p:stCondLst>
                                    <p:cond delay="0"/>
                                  </p:stCondLst>
                                  <p:childTnLst>
                                    <p:anim calcmode="lin" valueType="num">
                                      <p:cBhvr>
                                        <p:cTn id="77" dur="500"/>
                                        <p:tgtEl>
                                          <p:spTgt spid="5"/>
                                        </p:tgtEl>
                                        <p:attrNameLst>
                                          <p:attrName>ppt_h</p:attrName>
                                        </p:attrNameLst>
                                      </p:cBhvr>
                                      <p:tavLst>
                                        <p:tav tm="0">
                                          <p:val>
                                            <p:strVal val="ppt_h"/>
                                          </p:val>
                                        </p:tav>
                                        <p:tav tm="50000">
                                          <p:val>
                                            <p:strVal val="ppt_h/20"/>
                                          </p:val>
                                        </p:tav>
                                        <p:tav tm="100000">
                                          <p:val>
                                            <p:strVal val="ppt_h/20"/>
                                          </p:val>
                                        </p:tav>
                                      </p:tavLst>
                                    </p:anim>
                                    <p:anim calcmode="lin" valueType="num">
                                      <p:cBhvr>
                                        <p:cTn id="78" dur="500"/>
                                        <p:tgtEl>
                                          <p:spTgt spid="5"/>
                                        </p:tgtEl>
                                        <p:attrNameLst>
                                          <p:attrName>ppt_w</p:attrName>
                                        </p:attrNameLst>
                                      </p:cBhvr>
                                      <p:tavLst>
                                        <p:tav tm="0">
                                          <p:val>
                                            <p:strVal val="ppt_w"/>
                                          </p:val>
                                        </p:tav>
                                        <p:tav tm="50000">
                                          <p:val>
                                            <p:strVal val="ppt_w+.3"/>
                                          </p:val>
                                        </p:tav>
                                        <p:tav tm="100000">
                                          <p:val>
                                            <p:strVal val="ppt_w+.3"/>
                                          </p:val>
                                        </p:tav>
                                      </p:tavLst>
                                    </p:anim>
                                    <p:anim calcmode="lin" valueType="num">
                                      <p:cBhvr>
                                        <p:cTn id="79" dur="500"/>
                                        <p:tgtEl>
                                          <p:spTgt spid="5"/>
                                        </p:tgtEl>
                                        <p:attrNameLst>
                                          <p:attrName>ppt_x</p:attrName>
                                        </p:attrNameLst>
                                      </p:cBhvr>
                                      <p:tavLst>
                                        <p:tav tm="0">
                                          <p:val>
                                            <p:strVal val="ppt_x"/>
                                          </p:val>
                                        </p:tav>
                                        <p:tav tm="50000">
                                          <p:val>
                                            <p:strVal val="ppt_x"/>
                                          </p:val>
                                        </p:tav>
                                        <p:tav tm="100000">
                                          <p:val>
                                            <p:strVal val="ppt_x-.3"/>
                                          </p:val>
                                        </p:tav>
                                      </p:tavLst>
                                    </p:anim>
                                    <p:anim calcmode="lin" valueType="num">
                                      <p:cBhvr>
                                        <p:cTn id="80" dur="500"/>
                                        <p:tgtEl>
                                          <p:spTgt spid="5"/>
                                        </p:tgtEl>
                                        <p:attrNameLst>
                                          <p:attrName>ppt_y</p:attrName>
                                        </p:attrNameLst>
                                      </p:cBhvr>
                                      <p:tavLst>
                                        <p:tav tm="0">
                                          <p:val>
                                            <p:strVal val="ppt_y"/>
                                          </p:val>
                                        </p:tav>
                                        <p:tav tm="100000">
                                          <p:val>
                                            <p:strVal val="ppt_y"/>
                                          </p:val>
                                        </p:tav>
                                      </p:tavLst>
                                    </p:anim>
                                    <p:set>
                                      <p:cBhvr>
                                        <p:cTn id="81" dur="1" fill="hold">
                                          <p:stCondLst>
                                            <p:cond delay="499"/>
                                          </p:stCondLst>
                                        </p:cTn>
                                        <p:tgtEl>
                                          <p:spTgt spid="5"/>
                                        </p:tgtEl>
                                        <p:attrNameLst>
                                          <p:attrName>style.visibility</p:attrName>
                                        </p:attrNameLst>
                                      </p:cBhvr>
                                      <p:to>
                                        <p:strVal val="hidden"/>
                                      </p:to>
                                    </p:set>
                                  </p:childTnLst>
                                </p:cTn>
                              </p:par>
                            </p:childTnLst>
                          </p:cTn>
                        </p:par>
                      </p:childTnLst>
                    </p:cTn>
                  </p:par>
                  <p:par>
                    <p:cTn id="82" fill="hold">
                      <p:stCondLst>
                        <p:cond delay="indefinite"/>
                      </p:stCondLst>
                      <p:childTnLst>
                        <p:par>
                          <p:cTn id="83" fill="hold">
                            <p:stCondLst>
                              <p:cond delay="0"/>
                            </p:stCondLst>
                            <p:childTnLst>
                              <p:par>
                                <p:cTn id="84" presetID="52" presetClass="entr" presetSubtype="0" fill="hold" nodeType="clickEffect">
                                  <p:stCondLst>
                                    <p:cond delay="0"/>
                                  </p:stCondLst>
                                  <p:childTnLst>
                                    <p:set>
                                      <p:cBhvr>
                                        <p:cTn id="85" dur="1" fill="hold">
                                          <p:stCondLst>
                                            <p:cond delay="0"/>
                                          </p:stCondLst>
                                        </p:cTn>
                                        <p:tgtEl>
                                          <p:spTgt spid="6">
                                            <p:txEl>
                                              <p:pRg st="8" end="8"/>
                                            </p:txEl>
                                          </p:spTgt>
                                        </p:tgtEl>
                                        <p:attrNameLst>
                                          <p:attrName>style.visibility</p:attrName>
                                        </p:attrNameLst>
                                      </p:cBhvr>
                                      <p:to>
                                        <p:strVal val="visible"/>
                                      </p:to>
                                    </p:set>
                                    <p:animScale>
                                      <p:cBhvr>
                                        <p:cTn id="86" dur="1000" decel="50000" fill="hold">
                                          <p:stCondLst>
                                            <p:cond delay="0"/>
                                          </p:stCondLst>
                                        </p:cTn>
                                        <p:tgtEl>
                                          <p:spTgt spid="6">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7" dur="1000" decel="50000" fill="hold">
                                          <p:stCondLst>
                                            <p:cond delay="0"/>
                                          </p:stCondLst>
                                        </p:cTn>
                                        <p:tgtEl>
                                          <p:spTgt spid="6">
                                            <p:txEl>
                                              <p:pRg st="8" end="8"/>
                                            </p:txEl>
                                          </p:spTgt>
                                        </p:tgtEl>
                                        <p:attrNameLst>
                                          <p:attrName>ppt_x</p:attrName>
                                          <p:attrName>ppt_y</p:attrName>
                                        </p:attrNameLst>
                                      </p:cBhvr>
                                    </p:animMotion>
                                    <p:animEffect transition="in" filter="fade">
                                      <p:cBhvr>
                                        <p:cTn id="88" dur="1000"/>
                                        <p:tgtEl>
                                          <p:spTgt spid="6">
                                            <p:txEl>
                                              <p:pRg st="8" end="8"/>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52" presetClass="entr" presetSubtype="0" fill="hold" nodeType="clickEffect">
                                  <p:stCondLst>
                                    <p:cond delay="0"/>
                                  </p:stCondLst>
                                  <p:childTnLst>
                                    <p:set>
                                      <p:cBhvr>
                                        <p:cTn id="92" dur="1" fill="hold">
                                          <p:stCondLst>
                                            <p:cond delay="0"/>
                                          </p:stCondLst>
                                        </p:cTn>
                                        <p:tgtEl>
                                          <p:spTgt spid="6">
                                            <p:txEl>
                                              <p:pRg st="9" end="9"/>
                                            </p:txEl>
                                          </p:spTgt>
                                        </p:tgtEl>
                                        <p:attrNameLst>
                                          <p:attrName>style.visibility</p:attrName>
                                        </p:attrNameLst>
                                      </p:cBhvr>
                                      <p:to>
                                        <p:strVal val="visible"/>
                                      </p:to>
                                    </p:set>
                                    <p:animScale>
                                      <p:cBhvr>
                                        <p:cTn id="93" dur="1000" decel="50000" fill="hold">
                                          <p:stCondLst>
                                            <p:cond delay="0"/>
                                          </p:stCondLst>
                                        </p:cTn>
                                        <p:tgtEl>
                                          <p:spTgt spid="6">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4" dur="1000" decel="50000" fill="hold">
                                          <p:stCondLst>
                                            <p:cond delay="0"/>
                                          </p:stCondLst>
                                        </p:cTn>
                                        <p:tgtEl>
                                          <p:spTgt spid="6">
                                            <p:txEl>
                                              <p:pRg st="9" end="9"/>
                                            </p:txEl>
                                          </p:spTgt>
                                        </p:tgtEl>
                                        <p:attrNameLst>
                                          <p:attrName>ppt_x</p:attrName>
                                          <p:attrName>ppt_y</p:attrName>
                                        </p:attrNameLst>
                                      </p:cBhvr>
                                    </p:animMotion>
                                    <p:animEffect transition="in" filter="fade">
                                      <p:cBhvr>
                                        <p:cTn id="95" dur="1000"/>
                                        <p:tgtEl>
                                          <p:spTgt spid="6">
                                            <p:txEl>
                                              <p:pRg st="9" end="9"/>
                                            </p:txEl>
                                          </p:spTgt>
                                        </p:tgtEl>
                                      </p:cBhvr>
                                    </p:animEffect>
                                  </p:childTnLst>
                                </p:cTn>
                              </p:par>
                            </p:childTnLst>
                          </p:cTn>
                        </p:par>
                      </p:childTnLst>
                    </p:cTn>
                  </p:par>
                  <p:par>
                    <p:cTn id="96" fill="hold">
                      <p:stCondLst>
                        <p:cond delay="indefinite"/>
                      </p:stCondLst>
                      <p:childTnLst>
                        <p:par>
                          <p:cTn id="97" fill="hold">
                            <p:stCondLst>
                              <p:cond delay="0"/>
                            </p:stCondLst>
                            <p:childTnLst>
                              <p:par>
                                <p:cTn id="98" presetID="52" presetClass="entr" presetSubtype="0" fill="hold" nodeType="clickEffect">
                                  <p:stCondLst>
                                    <p:cond delay="0"/>
                                  </p:stCondLst>
                                  <p:childTnLst>
                                    <p:set>
                                      <p:cBhvr>
                                        <p:cTn id="99" dur="1" fill="hold">
                                          <p:stCondLst>
                                            <p:cond delay="0"/>
                                          </p:stCondLst>
                                        </p:cTn>
                                        <p:tgtEl>
                                          <p:spTgt spid="6">
                                            <p:txEl>
                                              <p:pRg st="10" end="10"/>
                                            </p:txEl>
                                          </p:spTgt>
                                        </p:tgtEl>
                                        <p:attrNameLst>
                                          <p:attrName>style.visibility</p:attrName>
                                        </p:attrNameLst>
                                      </p:cBhvr>
                                      <p:to>
                                        <p:strVal val="visible"/>
                                      </p:to>
                                    </p:set>
                                    <p:animScale>
                                      <p:cBhvr>
                                        <p:cTn id="100" dur="1000" decel="50000" fill="hold">
                                          <p:stCondLst>
                                            <p:cond delay="0"/>
                                          </p:stCondLst>
                                        </p:cTn>
                                        <p:tgtEl>
                                          <p:spTgt spid="6">
                                            <p:txEl>
                                              <p:pRg st="10" end="1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1" dur="1000" decel="50000" fill="hold">
                                          <p:stCondLst>
                                            <p:cond delay="0"/>
                                          </p:stCondLst>
                                        </p:cTn>
                                        <p:tgtEl>
                                          <p:spTgt spid="6">
                                            <p:txEl>
                                              <p:pRg st="10" end="10"/>
                                            </p:txEl>
                                          </p:spTgt>
                                        </p:tgtEl>
                                        <p:attrNameLst>
                                          <p:attrName>ppt_x</p:attrName>
                                          <p:attrName>ppt_y</p:attrName>
                                        </p:attrNameLst>
                                      </p:cBhvr>
                                    </p:animMotion>
                                    <p:animEffect transition="in" filter="fade">
                                      <p:cBhvr>
                                        <p:cTn id="102" dur="1000"/>
                                        <p:tgtEl>
                                          <p:spTgt spid="6">
                                            <p:txEl>
                                              <p:pRg st="10" end="10"/>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52" presetClass="entr" presetSubtype="0" fill="hold" nodeType="clickEffect">
                                  <p:stCondLst>
                                    <p:cond delay="0"/>
                                  </p:stCondLst>
                                  <p:childTnLst>
                                    <p:set>
                                      <p:cBhvr>
                                        <p:cTn id="106" dur="1" fill="hold">
                                          <p:stCondLst>
                                            <p:cond delay="0"/>
                                          </p:stCondLst>
                                        </p:cTn>
                                        <p:tgtEl>
                                          <p:spTgt spid="6">
                                            <p:txEl>
                                              <p:pRg st="11" end="11"/>
                                            </p:txEl>
                                          </p:spTgt>
                                        </p:tgtEl>
                                        <p:attrNameLst>
                                          <p:attrName>style.visibility</p:attrName>
                                        </p:attrNameLst>
                                      </p:cBhvr>
                                      <p:to>
                                        <p:strVal val="visible"/>
                                      </p:to>
                                    </p:set>
                                    <p:animScale>
                                      <p:cBhvr>
                                        <p:cTn id="107" dur="1000" decel="50000" fill="hold">
                                          <p:stCondLst>
                                            <p:cond delay="0"/>
                                          </p:stCondLst>
                                        </p:cTn>
                                        <p:tgtEl>
                                          <p:spTgt spid="6">
                                            <p:txEl>
                                              <p:pRg st="11" end="1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8" dur="1000" decel="50000" fill="hold">
                                          <p:stCondLst>
                                            <p:cond delay="0"/>
                                          </p:stCondLst>
                                        </p:cTn>
                                        <p:tgtEl>
                                          <p:spTgt spid="6">
                                            <p:txEl>
                                              <p:pRg st="11" end="11"/>
                                            </p:txEl>
                                          </p:spTgt>
                                        </p:tgtEl>
                                        <p:attrNameLst>
                                          <p:attrName>ppt_x</p:attrName>
                                          <p:attrName>ppt_y</p:attrName>
                                        </p:attrNameLst>
                                      </p:cBhvr>
                                    </p:animMotion>
                                    <p:animEffect transition="in" filter="fade">
                                      <p:cBhvr>
                                        <p:cTn id="109" dur="1000"/>
                                        <p:tgtEl>
                                          <p:spTgt spid="6">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285728"/>
            <a:ext cx="7643866"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Marché aux Santons</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DSC03353.JPG"/>
          <p:cNvPicPr>
            <a:picLocks noChangeAspect="1"/>
          </p:cNvPicPr>
          <p:nvPr/>
        </p:nvPicPr>
        <p:blipFill>
          <a:blip r:embed="rId2" cstate="print"/>
          <a:stretch>
            <a:fillRect/>
          </a:stretch>
        </p:blipFill>
        <p:spPr>
          <a:xfrm>
            <a:off x="5767062" y="1643050"/>
            <a:ext cx="3376938" cy="466589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ZoneTexte 5"/>
          <p:cNvSpPr txBox="1"/>
          <p:nvPr/>
        </p:nvSpPr>
        <p:spPr>
          <a:xfrm>
            <a:off x="0" y="1785926"/>
            <a:ext cx="5857884" cy="5386090"/>
          </a:xfrm>
          <a:prstGeom prst="rect">
            <a:avLst/>
          </a:prstGeom>
          <a:noFill/>
        </p:spPr>
        <p:txBody>
          <a:bodyPr wrap="square" rtlCol="0">
            <a:spAutoFit/>
          </a:bodyPr>
          <a:lstStyle/>
          <a:p>
            <a:pPr algn="ctr"/>
            <a:r>
              <a:rPr lang="fr-FR" sz="3200" b="1" dirty="0" smtClean="0">
                <a:solidFill>
                  <a:srgbClr val="FFC000"/>
                </a:solidFill>
                <a:latin typeface="Script MT Bold" pitchFamily="66" charset="0"/>
              </a:rPr>
              <a:t>Tombola des Fêtes</a:t>
            </a:r>
          </a:p>
          <a:p>
            <a:pPr algn="ctr"/>
            <a:r>
              <a:rPr lang="fr-FR" sz="2400" b="1" dirty="0" smtClean="0">
                <a:solidFill>
                  <a:srgbClr val="FFFF00"/>
                </a:solidFill>
                <a:latin typeface="Script MT Bold" pitchFamily="66" charset="0"/>
              </a:rPr>
              <a:t>23 – 24 novembre 2013</a:t>
            </a:r>
            <a:endParaRPr lang="fr-FR" sz="2400" b="1" dirty="0" smtClean="0">
              <a:latin typeface="Script MT Bold" pitchFamily="66" charset="0"/>
            </a:endParaRPr>
          </a:p>
          <a:p>
            <a:pPr algn="ctr"/>
            <a:endParaRPr lang="fr-FR" sz="2400" b="1" dirty="0" smtClean="0">
              <a:latin typeface="Script MT Bold" pitchFamily="66" charset="0"/>
            </a:endParaRPr>
          </a:p>
          <a:p>
            <a:pPr>
              <a:buFont typeface="Arial" pitchFamily="34" charset="0"/>
              <a:buChar char="•"/>
            </a:pPr>
            <a:r>
              <a:rPr lang="fr-FR" sz="2400" b="1" dirty="0" smtClean="0">
                <a:solidFill>
                  <a:srgbClr val="92D050"/>
                </a:solidFill>
                <a:latin typeface="Script MT Bold" pitchFamily="66" charset="0"/>
              </a:rPr>
              <a:t> 1 croisière d’une semaine pour 2 personnes à gagner (agence </a:t>
            </a:r>
            <a:r>
              <a:rPr lang="fr-FR" sz="2400" b="1" dirty="0" err="1" smtClean="0">
                <a:solidFill>
                  <a:srgbClr val="92D050"/>
                </a:solidFill>
                <a:latin typeface="Script MT Bold" pitchFamily="66" charset="0"/>
              </a:rPr>
              <a:t>Fram</a:t>
            </a:r>
            <a:r>
              <a:rPr lang="fr-FR" sz="2400" b="1" dirty="0" smtClean="0">
                <a:solidFill>
                  <a:srgbClr val="92D050"/>
                </a:solidFill>
                <a:latin typeface="Script MT Bold" pitchFamily="66" charset="0"/>
              </a:rPr>
              <a:t> – 1200€)</a:t>
            </a:r>
          </a:p>
          <a:p>
            <a:pPr>
              <a:buFont typeface="Arial" pitchFamily="34" charset="0"/>
              <a:buChar char="•"/>
            </a:pPr>
            <a:r>
              <a:rPr lang="fr-FR" sz="2400" b="1" dirty="0" smtClean="0">
                <a:latin typeface="Script MT Bold" pitchFamily="66" charset="0"/>
              </a:rPr>
              <a:t> </a:t>
            </a:r>
            <a:r>
              <a:rPr lang="fr-FR" sz="2400" b="1" dirty="0" smtClean="0">
                <a:solidFill>
                  <a:srgbClr val="FFFF00"/>
                </a:solidFill>
                <a:latin typeface="Script MT Bold" pitchFamily="66" charset="0"/>
              </a:rPr>
              <a:t>300</a:t>
            </a:r>
            <a:r>
              <a:rPr lang="fr-FR" sz="2400" b="1" baseline="30000" dirty="0" smtClean="0">
                <a:solidFill>
                  <a:srgbClr val="FFFF00"/>
                </a:solidFill>
                <a:latin typeface="Script MT Bold" pitchFamily="66" charset="0"/>
              </a:rPr>
              <a:t>€</a:t>
            </a:r>
            <a:r>
              <a:rPr lang="fr-FR" sz="2400" b="1" dirty="0" smtClean="0">
                <a:solidFill>
                  <a:srgbClr val="FFFF00"/>
                </a:solidFill>
                <a:latin typeface="Script MT Bold" pitchFamily="66" charset="0"/>
              </a:rPr>
              <a:t> de bons cadeaux à gagner et à dépenser chez les adhérents.</a:t>
            </a:r>
          </a:p>
          <a:p>
            <a:pPr>
              <a:buFont typeface="Arial" pitchFamily="34" charset="0"/>
              <a:buChar char="•"/>
            </a:pPr>
            <a:r>
              <a:rPr lang="fr-FR" sz="2400" b="1" dirty="0" smtClean="0">
                <a:latin typeface="Script MT Bold" pitchFamily="66" charset="0"/>
              </a:rPr>
              <a:t> </a:t>
            </a:r>
            <a:r>
              <a:rPr lang="fr-FR" sz="2400" b="1" dirty="0" smtClean="0">
                <a:solidFill>
                  <a:srgbClr val="FF00FF"/>
                </a:solidFill>
                <a:latin typeface="Script MT Bold" pitchFamily="66" charset="0"/>
              </a:rPr>
              <a:t>1 repas étoilé pour 2 à gagner chez M.E.O. pour un adhérent de l’association (220€)</a:t>
            </a:r>
          </a:p>
          <a:p>
            <a:pPr>
              <a:buFont typeface="Arial" pitchFamily="34" charset="0"/>
              <a:buChar char="•"/>
            </a:pPr>
            <a:r>
              <a:rPr lang="fr-FR" sz="2400" b="1" dirty="0" smtClean="0">
                <a:latin typeface="Script MT Bold" pitchFamily="66" charset="0"/>
              </a:rPr>
              <a:t> 1 affiche – 1 plv de comptoir – 200 tickets de tombola (fichier client) – 1 drapeau de façade</a:t>
            </a:r>
          </a:p>
          <a:p>
            <a:pPr>
              <a:buFont typeface="Arial" pitchFamily="34" charset="0"/>
              <a:buChar char="•"/>
            </a:pPr>
            <a:r>
              <a:rPr lang="fr-FR" sz="2400" b="1" dirty="0" smtClean="0">
                <a:latin typeface="Script MT Bold" pitchFamily="66" charset="0"/>
              </a:rPr>
              <a:t> </a:t>
            </a:r>
            <a:r>
              <a:rPr lang="fr-FR" sz="2400" b="1" dirty="0" smtClean="0">
                <a:solidFill>
                  <a:srgbClr val="FF0000"/>
                </a:solidFill>
                <a:latin typeface="Script MT Bold" pitchFamily="66" charset="0"/>
              </a:rPr>
              <a:t>Achat de 4 banderoles Joyeuses Fêtes</a:t>
            </a:r>
          </a:p>
          <a:p>
            <a:pPr>
              <a:buFont typeface="Arial" pitchFamily="34" charset="0"/>
              <a:buChar char="•"/>
            </a:pPr>
            <a:r>
              <a:rPr lang="fr-FR" sz="2400" b="1" dirty="0" smtClean="0">
                <a:latin typeface="Script MT Bold" pitchFamily="66" charset="0"/>
              </a:rPr>
              <a:t> Article </a:t>
            </a:r>
            <a:r>
              <a:rPr lang="fr-FR" sz="2400" b="1" dirty="0" smtClean="0">
                <a:latin typeface="Script MT Bold" pitchFamily="66" charset="0"/>
                <a:hlinkClick r:id="rId3"/>
              </a:rPr>
              <a:t>www.acat13.fr</a:t>
            </a:r>
            <a:r>
              <a:rPr lang="fr-FR" sz="2400" b="1" dirty="0" smtClean="0">
                <a:latin typeface="Script MT Bold" pitchFamily="66" charset="0"/>
              </a:rPr>
              <a:t> - </a:t>
            </a:r>
            <a:r>
              <a:rPr lang="fr-FR" sz="2400" b="1" dirty="0" err="1" smtClean="0">
                <a:latin typeface="Script MT Bold" pitchFamily="66" charset="0"/>
              </a:rPr>
              <a:t>facebook</a:t>
            </a:r>
            <a:endParaRPr lang="fr-FR" sz="2400" b="1" dirty="0" smtClean="0">
              <a:latin typeface="Script MT Bold" pitchFamily="66" charset="0"/>
            </a:endParaRPr>
          </a:p>
          <a:p>
            <a:pPr>
              <a:buFont typeface="Arial" pitchFamily="34" charset="0"/>
              <a:buChar char="•"/>
            </a:pPr>
            <a:endParaRPr lang="fr-FR" sz="2400" b="1" dirty="0">
              <a:latin typeface="Script MT Bold" pitchFamily="66" charset="0"/>
            </a:endParaRPr>
          </a:p>
        </p:txBody>
      </p:sp>
      <p:pic>
        <p:nvPicPr>
          <p:cNvPr id="5" name="Image 4" descr="BANDEROLE DE RUE (2)-001-001 (1).jpg"/>
          <p:cNvPicPr>
            <a:picLocks noChangeAspect="1"/>
          </p:cNvPicPr>
          <p:nvPr/>
        </p:nvPicPr>
        <p:blipFill>
          <a:blip r:embed="rId4"/>
          <a:stretch>
            <a:fillRect/>
          </a:stretch>
        </p:blipFill>
        <p:spPr>
          <a:xfrm>
            <a:off x="0" y="0"/>
            <a:ext cx="9144000" cy="18304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Image 7" descr="DSC03960.JPG"/>
          <p:cNvPicPr>
            <a:picLocks noChangeAspect="1"/>
          </p:cNvPicPr>
          <p:nvPr/>
        </p:nvPicPr>
        <p:blipFill>
          <a:blip r:embed="rId5"/>
          <a:stretch>
            <a:fillRect/>
          </a:stretch>
        </p:blipFill>
        <p:spPr>
          <a:xfrm>
            <a:off x="1944435" y="0"/>
            <a:ext cx="5255129" cy="6858000"/>
          </a:xfrm>
          <a:prstGeom prst="rect">
            <a:avLst/>
          </a:prstGeom>
        </p:spPr>
      </p:pic>
      <p:pic>
        <p:nvPicPr>
          <p:cNvPr id="9" name="Image 8" descr="tombola-tarascon--1--001-002.jpg"/>
          <p:cNvPicPr>
            <a:picLocks noChangeAspect="1"/>
          </p:cNvPicPr>
          <p:nvPr/>
        </p:nvPicPr>
        <p:blipFill>
          <a:blip r:embed="rId6"/>
          <a:stretch>
            <a:fillRect/>
          </a:stretch>
        </p:blipFill>
        <p:spPr>
          <a:xfrm>
            <a:off x="0" y="0"/>
            <a:ext cx="4689862" cy="4627226"/>
          </a:xfrm>
          <a:prstGeom prst="rect">
            <a:avLst/>
          </a:prstGeom>
        </p:spPr>
      </p:pic>
      <p:pic>
        <p:nvPicPr>
          <p:cNvPr id="10" name="Image 9" descr="TICKET-TOMBOLA-002-002.jpg"/>
          <p:cNvPicPr>
            <a:picLocks noChangeAspect="1"/>
          </p:cNvPicPr>
          <p:nvPr/>
        </p:nvPicPr>
        <p:blipFill>
          <a:blip r:embed="rId7"/>
          <a:stretch>
            <a:fillRect/>
          </a:stretch>
        </p:blipFill>
        <p:spPr>
          <a:xfrm>
            <a:off x="4357678" y="0"/>
            <a:ext cx="4786322" cy="4786322"/>
          </a:xfrm>
          <a:prstGeom prst="rect">
            <a:avLst/>
          </a:prstGeom>
        </p:spPr>
      </p:pic>
      <p:pic>
        <p:nvPicPr>
          <p:cNvPr id="11" name="Image 10" descr="DSC03958.JPG"/>
          <p:cNvPicPr>
            <a:picLocks noChangeAspect="1"/>
          </p:cNvPicPr>
          <p:nvPr/>
        </p:nvPicPr>
        <p:blipFill>
          <a:blip r:embed="rId8"/>
          <a:stretch>
            <a:fillRect/>
          </a:stretch>
        </p:blipFill>
        <p:spPr>
          <a:xfrm>
            <a:off x="714348" y="214290"/>
            <a:ext cx="7607300" cy="5829300"/>
          </a:xfrm>
          <a:prstGeom prst="rect">
            <a:avLst/>
          </a:prstGeom>
        </p:spPr>
      </p:pic>
      <p:pic>
        <p:nvPicPr>
          <p:cNvPr id="12" name="Image 11" descr="ACAT-PUB0017.JPG"/>
          <p:cNvPicPr>
            <a:picLocks noChangeAspect="1"/>
          </p:cNvPicPr>
          <p:nvPr/>
        </p:nvPicPr>
        <p:blipFill>
          <a:blip r:embed="rId9"/>
          <a:stretch>
            <a:fillRect/>
          </a:stretch>
        </p:blipFill>
        <p:spPr>
          <a:xfrm>
            <a:off x="1714480" y="285728"/>
            <a:ext cx="6000792" cy="4274812"/>
          </a:xfrm>
          <a:prstGeom prst="rect">
            <a:avLst/>
          </a:prstGeom>
        </p:spPr>
      </p:pic>
      <p:pic>
        <p:nvPicPr>
          <p:cNvPr id="13" name="Image 12" descr="share239 (1).jpg"/>
          <p:cNvPicPr>
            <a:picLocks noChangeAspect="1"/>
          </p:cNvPicPr>
          <p:nvPr/>
        </p:nvPicPr>
        <p:blipFill>
          <a:blip r:embed="rId10"/>
          <a:stretch>
            <a:fillRect/>
          </a:stretch>
        </p:blipFill>
        <p:spPr>
          <a:xfrm>
            <a:off x="0" y="1500174"/>
            <a:ext cx="9144000" cy="514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 calcmode="lin" valueType="num">
                                      <p:cBhvr additive="base">
                                        <p:cTn id="7" dur="20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nodeType="clickEffect">
                                  <p:stCondLst>
                                    <p:cond delay="0"/>
                                  </p:stCondLst>
                                  <p:childTnLst>
                                    <p:set>
                                      <p:cBhvr>
                                        <p:cTn id="12" dur="1" fill="hold">
                                          <p:stCondLst>
                                            <p:cond delay="0"/>
                                          </p:stCondLst>
                                        </p:cTn>
                                        <p:tgtEl>
                                          <p:spTgt spid="6">
                                            <p:txEl>
                                              <p:pRg st="4" end="4"/>
                                            </p:txEl>
                                          </p:spTgt>
                                        </p:tgtEl>
                                        <p:attrNameLst>
                                          <p:attrName>style.visibility</p:attrName>
                                        </p:attrNameLst>
                                      </p:cBhvr>
                                      <p:to>
                                        <p:strVal val="visible"/>
                                      </p:to>
                                    </p:set>
                                    <p:anim calcmode="lin" valueType="num">
                                      <p:cBhvr additive="base">
                                        <p:cTn id="13" dur="20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nodeType="clickEffect">
                                  <p:stCondLst>
                                    <p:cond delay="0"/>
                                  </p:stCondLst>
                                  <p:childTnLst>
                                    <p:set>
                                      <p:cBhvr>
                                        <p:cTn id="18" dur="1" fill="hold">
                                          <p:stCondLst>
                                            <p:cond delay="0"/>
                                          </p:stCondLst>
                                        </p:cTn>
                                        <p:tgtEl>
                                          <p:spTgt spid="6">
                                            <p:txEl>
                                              <p:pRg st="5" end="5"/>
                                            </p:txEl>
                                          </p:spTgt>
                                        </p:tgtEl>
                                        <p:attrNameLst>
                                          <p:attrName>style.visibility</p:attrName>
                                        </p:attrNameLst>
                                      </p:cBhvr>
                                      <p:to>
                                        <p:strVal val="visible"/>
                                      </p:to>
                                    </p:set>
                                    <p:anim calcmode="lin" valueType="num">
                                      <p:cBhvr additive="base">
                                        <p:cTn id="19" dur="20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2" presetClass="entr" presetSubtype="0" fill="hold" nodeType="clickEffect">
                                  <p:stCondLst>
                                    <p:cond delay="0"/>
                                  </p:stCondLst>
                                  <p:childTnLst>
                                    <p:set>
                                      <p:cBhvr>
                                        <p:cTn id="24" dur="1" fill="hold">
                                          <p:stCondLst>
                                            <p:cond delay="0"/>
                                          </p:stCondLst>
                                        </p:cTn>
                                        <p:tgtEl>
                                          <p:spTgt spid="12"/>
                                        </p:tgtEl>
                                        <p:attrNameLst>
                                          <p:attrName>style.visibility</p:attrName>
                                        </p:attrNameLst>
                                      </p:cBhvr>
                                      <p:to>
                                        <p:strVal val="visible"/>
                                      </p:to>
                                    </p:set>
                                    <p:animScale>
                                      <p:cBhvr>
                                        <p:cTn id="25"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12"/>
                                        </p:tgtEl>
                                        <p:attrNameLst>
                                          <p:attrName>ppt_x</p:attrName>
                                          <p:attrName>ppt_y</p:attrName>
                                        </p:attrNameLst>
                                      </p:cBhvr>
                                    </p:animMotion>
                                    <p:animEffect transition="in" filter="fade">
                                      <p:cBhvr>
                                        <p:cTn id="27" dur="10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39" presetClass="exit" presetSubtype="0" decel="100000" fill="hold" nodeType="clickEffect">
                                  <p:stCondLst>
                                    <p:cond delay="0"/>
                                  </p:stCondLst>
                                  <p:childTnLst>
                                    <p:anim calcmode="lin" valueType="num">
                                      <p:cBhvr>
                                        <p:cTn id="31" dur="500"/>
                                        <p:tgtEl>
                                          <p:spTgt spid="12"/>
                                        </p:tgtEl>
                                        <p:attrNameLst>
                                          <p:attrName>ppt_h</p:attrName>
                                        </p:attrNameLst>
                                      </p:cBhvr>
                                      <p:tavLst>
                                        <p:tav tm="0">
                                          <p:val>
                                            <p:strVal val="ppt_h"/>
                                          </p:val>
                                        </p:tav>
                                        <p:tav tm="50000">
                                          <p:val>
                                            <p:strVal val="ppt_h/20"/>
                                          </p:val>
                                        </p:tav>
                                        <p:tav tm="100000">
                                          <p:val>
                                            <p:strVal val="ppt_h/20"/>
                                          </p:val>
                                        </p:tav>
                                      </p:tavLst>
                                    </p:anim>
                                    <p:anim calcmode="lin" valueType="num">
                                      <p:cBhvr>
                                        <p:cTn id="32" dur="500"/>
                                        <p:tgtEl>
                                          <p:spTgt spid="12"/>
                                        </p:tgtEl>
                                        <p:attrNameLst>
                                          <p:attrName>ppt_w</p:attrName>
                                        </p:attrNameLst>
                                      </p:cBhvr>
                                      <p:tavLst>
                                        <p:tav tm="0">
                                          <p:val>
                                            <p:strVal val="ppt_w"/>
                                          </p:val>
                                        </p:tav>
                                        <p:tav tm="50000">
                                          <p:val>
                                            <p:strVal val="ppt_w+.3"/>
                                          </p:val>
                                        </p:tav>
                                        <p:tav tm="100000">
                                          <p:val>
                                            <p:strVal val="ppt_w+.3"/>
                                          </p:val>
                                        </p:tav>
                                      </p:tavLst>
                                    </p:anim>
                                    <p:anim calcmode="lin" valueType="num">
                                      <p:cBhvr>
                                        <p:cTn id="33" dur="500"/>
                                        <p:tgtEl>
                                          <p:spTgt spid="12"/>
                                        </p:tgtEl>
                                        <p:attrNameLst>
                                          <p:attrName>ppt_x</p:attrName>
                                        </p:attrNameLst>
                                      </p:cBhvr>
                                      <p:tavLst>
                                        <p:tav tm="0">
                                          <p:val>
                                            <p:strVal val="ppt_x"/>
                                          </p:val>
                                        </p:tav>
                                        <p:tav tm="50000">
                                          <p:val>
                                            <p:strVal val="ppt_x"/>
                                          </p:val>
                                        </p:tav>
                                        <p:tav tm="100000">
                                          <p:val>
                                            <p:strVal val="ppt_x-.3"/>
                                          </p:val>
                                        </p:tav>
                                      </p:tavLst>
                                    </p:anim>
                                    <p:anim calcmode="lin" valueType="num">
                                      <p:cBhvr>
                                        <p:cTn id="34" dur="500"/>
                                        <p:tgtEl>
                                          <p:spTgt spid="12"/>
                                        </p:tgtEl>
                                        <p:attrNameLst>
                                          <p:attrName>ppt_y</p:attrName>
                                        </p:attrNameLst>
                                      </p:cBhvr>
                                      <p:tavLst>
                                        <p:tav tm="0">
                                          <p:val>
                                            <p:strVal val="ppt_y"/>
                                          </p:val>
                                        </p:tav>
                                        <p:tav tm="100000">
                                          <p:val>
                                            <p:strVal val="ppt_y"/>
                                          </p:val>
                                        </p:tav>
                                      </p:tavLst>
                                    </p:anim>
                                    <p:set>
                                      <p:cBhvr>
                                        <p:cTn id="35" dur="1" fill="hold">
                                          <p:stCondLst>
                                            <p:cond delay="499"/>
                                          </p:stCondLst>
                                        </p:cTn>
                                        <p:tgtEl>
                                          <p:spTgt spid="12"/>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7" presetClass="entr" presetSubtype="4" fill="hold" nodeType="clickEffect">
                                  <p:stCondLst>
                                    <p:cond delay="0"/>
                                  </p:stCondLst>
                                  <p:childTnLst>
                                    <p:set>
                                      <p:cBhvr>
                                        <p:cTn id="39" dur="1" fill="hold">
                                          <p:stCondLst>
                                            <p:cond delay="0"/>
                                          </p:stCondLst>
                                        </p:cTn>
                                        <p:tgtEl>
                                          <p:spTgt spid="6">
                                            <p:txEl>
                                              <p:pRg st="6" end="6"/>
                                            </p:txEl>
                                          </p:spTgt>
                                        </p:tgtEl>
                                        <p:attrNameLst>
                                          <p:attrName>style.visibility</p:attrName>
                                        </p:attrNameLst>
                                      </p:cBhvr>
                                      <p:to>
                                        <p:strVal val="visible"/>
                                      </p:to>
                                    </p:set>
                                    <p:anim calcmode="lin" valueType="num">
                                      <p:cBhvr additive="base">
                                        <p:cTn id="40" dur="2000" fill="hold"/>
                                        <p:tgtEl>
                                          <p:spTgt spid="6">
                                            <p:txEl>
                                              <p:pRg st="6" end="6"/>
                                            </p:txEl>
                                          </p:spTgt>
                                        </p:tgtEl>
                                        <p:attrNameLst>
                                          <p:attrName>ppt_x</p:attrName>
                                        </p:attrNameLst>
                                      </p:cBhvr>
                                      <p:tavLst>
                                        <p:tav tm="0">
                                          <p:val>
                                            <p:strVal val="#ppt_x"/>
                                          </p:val>
                                        </p:tav>
                                        <p:tav tm="100000">
                                          <p:val>
                                            <p:strVal val="#ppt_x"/>
                                          </p:val>
                                        </p:tav>
                                      </p:tavLst>
                                    </p:anim>
                                    <p:anim calcmode="lin" valueType="num">
                                      <p:cBhvr additive="base">
                                        <p:cTn id="41" dur="2000" fill="hold"/>
                                        <p:tgtEl>
                                          <p:spTgt spid="6">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51" presetClass="entr" presetSubtype="0" fill="hold" nodeType="clickEffect">
                                  <p:stCondLst>
                                    <p:cond delay="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770" decel="100000"/>
                                        <p:tgtEl>
                                          <p:spTgt spid="8"/>
                                        </p:tgtEl>
                                      </p:cBhvr>
                                    </p:animEffect>
                                    <p:animScale>
                                      <p:cBhvr>
                                        <p:cTn id="47" dur="770" decel="100000"/>
                                        <p:tgtEl>
                                          <p:spTgt spid="8"/>
                                        </p:tgtEl>
                                      </p:cBhvr>
                                      <p:from x="10000" y="10000"/>
                                      <p:to x="200000" y="450000"/>
                                    </p:animScale>
                                    <p:animScale>
                                      <p:cBhvr>
                                        <p:cTn id="48" dur="1230" accel="100000" fill="hold">
                                          <p:stCondLst>
                                            <p:cond delay="770"/>
                                          </p:stCondLst>
                                        </p:cTn>
                                        <p:tgtEl>
                                          <p:spTgt spid="8"/>
                                        </p:tgtEl>
                                      </p:cBhvr>
                                      <p:from x="200000" y="450000"/>
                                      <p:to x="100000" y="100000"/>
                                    </p:animScale>
                                    <p:set>
                                      <p:cBhvr>
                                        <p:cTn id="49" dur="770" fill="hold"/>
                                        <p:tgtEl>
                                          <p:spTgt spid="8"/>
                                        </p:tgtEl>
                                        <p:attrNameLst>
                                          <p:attrName>ppt_x</p:attrName>
                                        </p:attrNameLst>
                                      </p:cBhvr>
                                      <p:to>
                                        <p:strVal val="(0.5)"/>
                                      </p:to>
                                    </p:set>
                                    <p:anim from="(0.5)" to="(#ppt_x)" calcmode="lin" valueType="num">
                                      <p:cBhvr>
                                        <p:cTn id="50" dur="1230" accel="100000" fill="hold">
                                          <p:stCondLst>
                                            <p:cond delay="770"/>
                                          </p:stCondLst>
                                        </p:cTn>
                                        <p:tgtEl>
                                          <p:spTgt spid="8"/>
                                        </p:tgtEl>
                                        <p:attrNameLst>
                                          <p:attrName>ppt_x</p:attrName>
                                        </p:attrNameLst>
                                      </p:cBhvr>
                                    </p:anim>
                                    <p:set>
                                      <p:cBhvr>
                                        <p:cTn id="51" dur="770" fill="hold"/>
                                        <p:tgtEl>
                                          <p:spTgt spid="8"/>
                                        </p:tgtEl>
                                        <p:attrNameLst>
                                          <p:attrName>ppt_y</p:attrName>
                                        </p:attrNameLst>
                                      </p:cBhvr>
                                      <p:to>
                                        <p:strVal val="(#ppt_y+0.4)"/>
                                      </p:to>
                                    </p:set>
                                    <p:anim from="(#ppt_y+0.4)" to="(#ppt_y)" calcmode="lin" valueType="num">
                                      <p:cBhvr>
                                        <p:cTn id="52" dur="1230" accel="100000" fill="hold">
                                          <p:stCondLst>
                                            <p:cond delay="770"/>
                                          </p:stCondLst>
                                        </p:cTn>
                                        <p:tgtEl>
                                          <p:spTgt spid="8"/>
                                        </p:tgtEl>
                                        <p:attrNameLst>
                                          <p:attrName>ppt_y</p:attrName>
                                        </p:attrNameLst>
                                      </p:cBhvr>
                                    </p:anim>
                                  </p:childTnLst>
                                </p:cTn>
                              </p:par>
                            </p:childTnLst>
                          </p:cTn>
                        </p:par>
                      </p:childTnLst>
                    </p:cTn>
                  </p:par>
                  <p:par>
                    <p:cTn id="53" fill="hold">
                      <p:stCondLst>
                        <p:cond delay="indefinite"/>
                      </p:stCondLst>
                      <p:childTnLst>
                        <p:par>
                          <p:cTn id="54" fill="hold">
                            <p:stCondLst>
                              <p:cond delay="0"/>
                            </p:stCondLst>
                            <p:childTnLst>
                              <p:par>
                                <p:cTn id="55" presetID="39" presetClass="exit" presetSubtype="0" decel="100000" fill="hold" nodeType="clickEffect">
                                  <p:stCondLst>
                                    <p:cond delay="0"/>
                                  </p:stCondLst>
                                  <p:childTnLst>
                                    <p:anim calcmode="lin" valueType="num">
                                      <p:cBhvr>
                                        <p:cTn id="56" dur="500"/>
                                        <p:tgtEl>
                                          <p:spTgt spid="8"/>
                                        </p:tgtEl>
                                        <p:attrNameLst>
                                          <p:attrName>ppt_h</p:attrName>
                                        </p:attrNameLst>
                                      </p:cBhvr>
                                      <p:tavLst>
                                        <p:tav tm="0">
                                          <p:val>
                                            <p:strVal val="ppt_h"/>
                                          </p:val>
                                        </p:tav>
                                        <p:tav tm="50000">
                                          <p:val>
                                            <p:strVal val="ppt_h/20"/>
                                          </p:val>
                                        </p:tav>
                                        <p:tav tm="100000">
                                          <p:val>
                                            <p:strVal val="ppt_h/20"/>
                                          </p:val>
                                        </p:tav>
                                      </p:tavLst>
                                    </p:anim>
                                    <p:anim calcmode="lin" valueType="num">
                                      <p:cBhvr>
                                        <p:cTn id="57" dur="500"/>
                                        <p:tgtEl>
                                          <p:spTgt spid="8"/>
                                        </p:tgtEl>
                                        <p:attrNameLst>
                                          <p:attrName>ppt_w</p:attrName>
                                        </p:attrNameLst>
                                      </p:cBhvr>
                                      <p:tavLst>
                                        <p:tav tm="0">
                                          <p:val>
                                            <p:strVal val="ppt_w"/>
                                          </p:val>
                                        </p:tav>
                                        <p:tav tm="50000">
                                          <p:val>
                                            <p:strVal val="ppt_w+.3"/>
                                          </p:val>
                                        </p:tav>
                                        <p:tav tm="100000">
                                          <p:val>
                                            <p:strVal val="ppt_w+.3"/>
                                          </p:val>
                                        </p:tav>
                                      </p:tavLst>
                                    </p:anim>
                                    <p:anim calcmode="lin" valueType="num">
                                      <p:cBhvr>
                                        <p:cTn id="58" dur="500"/>
                                        <p:tgtEl>
                                          <p:spTgt spid="8"/>
                                        </p:tgtEl>
                                        <p:attrNameLst>
                                          <p:attrName>ppt_x</p:attrName>
                                        </p:attrNameLst>
                                      </p:cBhvr>
                                      <p:tavLst>
                                        <p:tav tm="0">
                                          <p:val>
                                            <p:strVal val="ppt_x"/>
                                          </p:val>
                                        </p:tav>
                                        <p:tav tm="50000">
                                          <p:val>
                                            <p:strVal val="ppt_x"/>
                                          </p:val>
                                        </p:tav>
                                        <p:tav tm="100000">
                                          <p:val>
                                            <p:strVal val="ppt_x-.3"/>
                                          </p:val>
                                        </p:tav>
                                      </p:tavLst>
                                    </p:anim>
                                    <p:anim calcmode="lin" valueType="num">
                                      <p:cBhvr>
                                        <p:cTn id="59" dur="500"/>
                                        <p:tgtEl>
                                          <p:spTgt spid="8"/>
                                        </p:tgtEl>
                                        <p:attrNameLst>
                                          <p:attrName>ppt_y</p:attrName>
                                        </p:attrNameLst>
                                      </p:cBhvr>
                                      <p:tavLst>
                                        <p:tav tm="0">
                                          <p:val>
                                            <p:strVal val="ppt_y"/>
                                          </p:val>
                                        </p:tav>
                                        <p:tav tm="100000">
                                          <p:val>
                                            <p:strVal val="ppt_y"/>
                                          </p:val>
                                        </p:tav>
                                      </p:tavLst>
                                    </p:anim>
                                    <p:set>
                                      <p:cBhvr>
                                        <p:cTn id="60" dur="1" fill="hold">
                                          <p:stCondLst>
                                            <p:cond delay="499"/>
                                          </p:stCondLst>
                                        </p:cTn>
                                        <p:tgtEl>
                                          <p:spTgt spid="8"/>
                                        </p:tgtEl>
                                        <p:attrNameLst>
                                          <p:attrName>style.visibility</p:attrName>
                                        </p:attrNameLst>
                                      </p:cBhvr>
                                      <p:to>
                                        <p:strVal val="hidden"/>
                                      </p:to>
                                    </p:set>
                                  </p:childTnLst>
                                </p:cTn>
                              </p:par>
                            </p:childTnLst>
                          </p:cTn>
                        </p:par>
                      </p:childTnLst>
                    </p:cTn>
                  </p:par>
                  <p:par>
                    <p:cTn id="61" fill="hold">
                      <p:stCondLst>
                        <p:cond delay="indefinite"/>
                      </p:stCondLst>
                      <p:childTnLst>
                        <p:par>
                          <p:cTn id="62" fill="hold">
                            <p:stCondLst>
                              <p:cond delay="0"/>
                            </p:stCondLst>
                            <p:childTnLst>
                              <p:par>
                                <p:cTn id="63" presetID="52" presetClass="entr" presetSubtype="0" fill="hold" nodeType="clickEffect">
                                  <p:stCondLst>
                                    <p:cond delay="0"/>
                                  </p:stCondLst>
                                  <p:childTnLst>
                                    <p:set>
                                      <p:cBhvr>
                                        <p:cTn id="64" dur="1" fill="hold">
                                          <p:stCondLst>
                                            <p:cond delay="0"/>
                                          </p:stCondLst>
                                        </p:cTn>
                                        <p:tgtEl>
                                          <p:spTgt spid="10"/>
                                        </p:tgtEl>
                                        <p:attrNameLst>
                                          <p:attrName>style.visibility</p:attrName>
                                        </p:attrNameLst>
                                      </p:cBhvr>
                                      <p:to>
                                        <p:strVal val="visible"/>
                                      </p:to>
                                    </p:set>
                                    <p:animScale>
                                      <p:cBhvr>
                                        <p:cTn id="65" dur="1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6" dur="1000" decel="50000" fill="hold">
                                          <p:stCondLst>
                                            <p:cond delay="0"/>
                                          </p:stCondLst>
                                        </p:cTn>
                                        <p:tgtEl>
                                          <p:spTgt spid="10"/>
                                        </p:tgtEl>
                                        <p:attrNameLst>
                                          <p:attrName>ppt_x</p:attrName>
                                          <p:attrName>ppt_y</p:attrName>
                                        </p:attrNameLst>
                                      </p:cBhvr>
                                    </p:animMotion>
                                    <p:animEffect transition="in" filter="fade">
                                      <p:cBhvr>
                                        <p:cTn id="67" dur="1000"/>
                                        <p:tgtEl>
                                          <p:spTgt spid="10"/>
                                        </p:tgtEl>
                                      </p:cBhvr>
                                    </p:animEffect>
                                  </p:childTnLst>
                                </p:cTn>
                              </p:par>
                              <p:par>
                                <p:cTn id="68" presetID="52" presetClass="entr" presetSubtype="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Scale>
                                      <p:cBhvr>
                                        <p:cTn id="70"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1000" decel="50000" fill="hold">
                                          <p:stCondLst>
                                            <p:cond delay="0"/>
                                          </p:stCondLst>
                                        </p:cTn>
                                        <p:tgtEl>
                                          <p:spTgt spid="9"/>
                                        </p:tgtEl>
                                        <p:attrNameLst>
                                          <p:attrName>ppt_x</p:attrName>
                                          <p:attrName>ppt_y</p:attrName>
                                        </p:attrNameLst>
                                      </p:cBhvr>
                                    </p:animMotion>
                                    <p:animEffect transition="in" filter="fade">
                                      <p:cBhvr>
                                        <p:cTn id="72" dur="1000"/>
                                        <p:tgtEl>
                                          <p:spTgt spid="9"/>
                                        </p:tgtEl>
                                      </p:cBhvr>
                                    </p:animEffect>
                                  </p:childTnLst>
                                </p:cTn>
                              </p:par>
                            </p:childTnLst>
                          </p:cTn>
                        </p:par>
                      </p:childTnLst>
                    </p:cTn>
                  </p:par>
                  <p:par>
                    <p:cTn id="73" fill="hold">
                      <p:stCondLst>
                        <p:cond delay="indefinite"/>
                      </p:stCondLst>
                      <p:childTnLst>
                        <p:par>
                          <p:cTn id="74" fill="hold">
                            <p:stCondLst>
                              <p:cond delay="0"/>
                            </p:stCondLst>
                            <p:childTnLst>
                              <p:par>
                                <p:cTn id="75" presetID="39" presetClass="exit" presetSubtype="0" decel="100000" fill="hold" nodeType="clickEffect">
                                  <p:stCondLst>
                                    <p:cond delay="0"/>
                                  </p:stCondLst>
                                  <p:childTnLst>
                                    <p:anim calcmode="lin" valueType="num">
                                      <p:cBhvr>
                                        <p:cTn id="76" dur="500"/>
                                        <p:tgtEl>
                                          <p:spTgt spid="10"/>
                                        </p:tgtEl>
                                        <p:attrNameLst>
                                          <p:attrName>ppt_h</p:attrName>
                                        </p:attrNameLst>
                                      </p:cBhvr>
                                      <p:tavLst>
                                        <p:tav tm="0">
                                          <p:val>
                                            <p:strVal val="ppt_h"/>
                                          </p:val>
                                        </p:tav>
                                        <p:tav tm="50000">
                                          <p:val>
                                            <p:strVal val="ppt_h/20"/>
                                          </p:val>
                                        </p:tav>
                                        <p:tav tm="100000">
                                          <p:val>
                                            <p:strVal val="ppt_h/20"/>
                                          </p:val>
                                        </p:tav>
                                      </p:tavLst>
                                    </p:anim>
                                    <p:anim calcmode="lin" valueType="num">
                                      <p:cBhvr>
                                        <p:cTn id="77" dur="500"/>
                                        <p:tgtEl>
                                          <p:spTgt spid="10"/>
                                        </p:tgtEl>
                                        <p:attrNameLst>
                                          <p:attrName>ppt_w</p:attrName>
                                        </p:attrNameLst>
                                      </p:cBhvr>
                                      <p:tavLst>
                                        <p:tav tm="0">
                                          <p:val>
                                            <p:strVal val="ppt_w"/>
                                          </p:val>
                                        </p:tav>
                                        <p:tav tm="50000">
                                          <p:val>
                                            <p:strVal val="ppt_w+.3"/>
                                          </p:val>
                                        </p:tav>
                                        <p:tav tm="100000">
                                          <p:val>
                                            <p:strVal val="ppt_w+.3"/>
                                          </p:val>
                                        </p:tav>
                                      </p:tavLst>
                                    </p:anim>
                                    <p:anim calcmode="lin" valueType="num">
                                      <p:cBhvr>
                                        <p:cTn id="78" dur="500"/>
                                        <p:tgtEl>
                                          <p:spTgt spid="10"/>
                                        </p:tgtEl>
                                        <p:attrNameLst>
                                          <p:attrName>ppt_x</p:attrName>
                                        </p:attrNameLst>
                                      </p:cBhvr>
                                      <p:tavLst>
                                        <p:tav tm="0">
                                          <p:val>
                                            <p:strVal val="ppt_x"/>
                                          </p:val>
                                        </p:tav>
                                        <p:tav tm="50000">
                                          <p:val>
                                            <p:strVal val="ppt_x"/>
                                          </p:val>
                                        </p:tav>
                                        <p:tav tm="100000">
                                          <p:val>
                                            <p:strVal val="ppt_x-.3"/>
                                          </p:val>
                                        </p:tav>
                                      </p:tavLst>
                                    </p:anim>
                                    <p:anim calcmode="lin" valueType="num">
                                      <p:cBhvr>
                                        <p:cTn id="79" dur="500"/>
                                        <p:tgtEl>
                                          <p:spTgt spid="10"/>
                                        </p:tgtEl>
                                        <p:attrNameLst>
                                          <p:attrName>ppt_y</p:attrName>
                                        </p:attrNameLst>
                                      </p:cBhvr>
                                      <p:tavLst>
                                        <p:tav tm="0">
                                          <p:val>
                                            <p:strVal val="ppt_y"/>
                                          </p:val>
                                        </p:tav>
                                        <p:tav tm="100000">
                                          <p:val>
                                            <p:strVal val="ppt_y"/>
                                          </p:val>
                                        </p:tav>
                                      </p:tavLst>
                                    </p:anim>
                                    <p:set>
                                      <p:cBhvr>
                                        <p:cTn id="80" dur="1" fill="hold">
                                          <p:stCondLst>
                                            <p:cond delay="499"/>
                                          </p:stCondLst>
                                        </p:cTn>
                                        <p:tgtEl>
                                          <p:spTgt spid="10"/>
                                        </p:tgtEl>
                                        <p:attrNameLst>
                                          <p:attrName>style.visibility</p:attrName>
                                        </p:attrNameLst>
                                      </p:cBhvr>
                                      <p:to>
                                        <p:strVal val="hidden"/>
                                      </p:to>
                                    </p:set>
                                  </p:childTnLst>
                                </p:cTn>
                              </p:par>
                              <p:par>
                                <p:cTn id="81" presetID="39" presetClass="exit" presetSubtype="0" decel="100000" fill="hold" nodeType="withEffect">
                                  <p:stCondLst>
                                    <p:cond delay="0"/>
                                  </p:stCondLst>
                                  <p:childTnLst>
                                    <p:anim calcmode="lin" valueType="num">
                                      <p:cBhvr>
                                        <p:cTn id="82" dur="500"/>
                                        <p:tgtEl>
                                          <p:spTgt spid="9"/>
                                        </p:tgtEl>
                                        <p:attrNameLst>
                                          <p:attrName>ppt_h</p:attrName>
                                        </p:attrNameLst>
                                      </p:cBhvr>
                                      <p:tavLst>
                                        <p:tav tm="0">
                                          <p:val>
                                            <p:strVal val="ppt_h"/>
                                          </p:val>
                                        </p:tav>
                                        <p:tav tm="50000">
                                          <p:val>
                                            <p:strVal val="ppt_h/20"/>
                                          </p:val>
                                        </p:tav>
                                        <p:tav tm="100000">
                                          <p:val>
                                            <p:strVal val="ppt_h/20"/>
                                          </p:val>
                                        </p:tav>
                                      </p:tavLst>
                                    </p:anim>
                                    <p:anim calcmode="lin" valueType="num">
                                      <p:cBhvr>
                                        <p:cTn id="83" dur="500"/>
                                        <p:tgtEl>
                                          <p:spTgt spid="9"/>
                                        </p:tgtEl>
                                        <p:attrNameLst>
                                          <p:attrName>ppt_w</p:attrName>
                                        </p:attrNameLst>
                                      </p:cBhvr>
                                      <p:tavLst>
                                        <p:tav tm="0">
                                          <p:val>
                                            <p:strVal val="ppt_w"/>
                                          </p:val>
                                        </p:tav>
                                        <p:tav tm="50000">
                                          <p:val>
                                            <p:strVal val="ppt_w+.3"/>
                                          </p:val>
                                        </p:tav>
                                        <p:tav tm="100000">
                                          <p:val>
                                            <p:strVal val="ppt_w+.3"/>
                                          </p:val>
                                        </p:tav>
                                      </p:tavLst>
                                    </p:anim>
                                    <p:anim calcmode="lin" valueType="num">
                                      <p:cBhvr>
                                        <p:cTn id="84" dur="500"/>
                                        <p:tgtEl>
                                          <p:spTgt spid="9"/>
                                        </p:tgtEl>
                                        <p:attrNameLst>
                                          <p:attrName>ppt_x</p:attrName>
                                        </p:attrNameLst>
                                      </p:cBhvr>
                                      <p:tavLst>
                                        <p:tav tm="0">
                                          <p:val>
                                            <p:strVal val="ppt_x"/>
                                          </p:val>
                                        </p:tav>
                                        <p:tav tm="50000">
                                          <p:val>
                                            <p:strVal val="ppt_x"/>
                                          </p:val>
                                        </p:tav>
                                        <p:tav tm="100000">
                                          <p:val>
                                            <p:strVal val="ppt_x-.3"/>
                                          </p:val>
                                        </p:tav>
                                      </p:tavLst>
                                    </p:anim>
                                    <p:anim calcmode="lin" valueType="num">
                                      <p:cBhvr>
                                        <p:cTn id="85" dur="500"/>
                                        <p:tgtEl>
                                          <p:spTgt spid="9"/>
                                        </p:tgtEl>
                                        <p:attrNameLst>
                                          <p:attrName>ppt_y</p:attrName>
                                        </p:attrNameLst>
                                      </p:cBhvr>
                                      <p:tavLst>
                                        <p:tav tm="0">
                                          <p:val>
                                            <p:strVal val="ppt_y"/>
                                          </p:val>
                                        </p:tav>
                                        <p:tav tm="100000">
                                          <p:val>
                                            <p:strVal val="ppt_y"/>
                                          </p:val>
                                        </p:tav>
                                      </p:tavLst>
                                    </p:anim>
                                    <p:set>
                                      <p:cBhvr>
                                        <p:cTn id="86" dur="1" fill="hold">
                                          <p:stCondLst>
                                            <p:cond delay="499"/>
                                          </p:stCondLst>
                                        </p:cTn>
                                        <p:tgtEl>
                                          <p:spTgt spid="9"/>
                                        </p:tgtEl>
                                        <p:attrNameLst>
                                          <p:attrName>style.visibility</p:attrName>
                                        </p:attrNameLst>
                                      </p:cBhvr>
                                      <p:to>
                                        <p:strVal val="hidden"/>
                                      </p:to>
                                    </p:set>
                                  </p:childTnLst>
                                </p:cTn>
                              </p:par>
                            </p:childTnLst>
                          </p:cTn>
                        </p:par>
                      </p:childTnLst>
                    </p:cTn>
                  </p:par>
                  <p:par>
                    <p:cTn id="87" fill="hold">
                      <p:stCondLst>
                        <p:cond delay="indefinite"/>
                      </p:stCondLst>
                      <p:childTnLst>
                        <p:par>
                          <p:cTn id="88" fill="hold">
                            <p:stCondLst>
                              <p:cond delay="0"/>
                            </p:stCondLst>
                            <p:childTnLst>
                              <p:par>
                                <p:cTn id="89" presetID="52" presetClass="entr" presetSubtype="0" fill="hold" nodeType="clickEffect">
                                  <p:stCondLst>
                                    <p:cond delay="0"/>
                                  </p:stCondLst>
                                  <p:childTnLst>
                                    <p:set>
                                      <p:cBhvr>
                                        <p:cTn id="90" dur="1" fill="hold">
                                          <p:stCondLst>
                                            <p:cond delay="0"/>
                                          </p:stCondLst>
                                        </p:cTn>
                                        <p:tgtEl>
                                          <p:spTgt spid="11"/>
                                        </p:tgtEl>
                                        <p:attrNameLst>
                                          <p:attrName>style.visibility</p:attrName>
                                        </p:attrNameLst>
                                      </p:cBhvr>
                                      <p:to>
                                        <p:strVal val="visible"/>
                                      </p:to>
                                    </p:set>
                                    <p:animScale>
                                      <p:cBhvr>
                                        <p:cTn id="91"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2" dur="2000" decel="50000" fill="hold">
                                          <p:stCondLst>
                                            <p:cond delay="0"/>
                                          </p:stCondLst>
                                        </p:cTn>
                                        <p:tgtEl>
                                          <p:spTgt spid="11"/>
                                        </p:tgtEl>
                                        <p:attrNameLst>
                                          <p:attrName>ppt_x</p:attrName>
                                          <p:attrName>ppt_y</p:attrName>
                                        </p:attrNameLst>
                                      </p:cBhvr>
                                    </p:animMotion>
                                    <p:animEffect transition="in" filter="fade">
                                      <p:cBhvr>
                                        <p:cTn id="93" dur="2000"/>
                                        <p:tgtEl>
                                          <p:spTgt spid="11"/>
                                        </p:tgtEl>
                                      </p:cBhvr>
                                    </p:animEffect>
                                  </p:childTnLst>
                                </p:cTn>
                              </p:par>
                            </p:childTnLst>
                          </p:cTn>
                        </p:par>
                      </p:childTnLst>
                    </p:cTn>
                  </p:par>
                  <p:par>
                    <p:cTn id="94" fill="hold">
                      <p:stCondLst>
                        <p:cond delay="indefinite"/>
                      </p:stCondLst>
                      <p:childTnLst>
                        <p:par>
                          <p:cTn id="95" fill="hold">
                            <p:stCondLst>
                              <p:cond delay="0"/>
                            </p:stCondLst>
                            <p:childTnLst>
                              <p:par>
                                <p:cTn id="96" presetID="39" presetClass="exit" presetSubtype="0" decel="100000" fill="hold" nodeType="clickEffect">
                                  <p:stCondLst>
                                    <p:cond delay="0"/>
                                  </p:stCondLst>
                                  <p:childTnLst>
                                    <p:anim calcmode="lin" valueType="num">
                                      <p:cBhvr>
                                        <p:cTn id="97" dur="500"/>
                                        <p:tgtEl>
                                          <p:spTgt spid="11"/>
                                        </p:tgtEl>
                                        <p:attrNameLst>
                                          <p:attrName>ppt_h</p:attrName>
                                        </p:attrNameLst>
                                      </p:cBhvr>
                                      <p:tavLst>
                                        <p:tav tm="0">
                                          <p:val>
                                            <p:strVal val="ppt_h"/>
                                          </p:val>
                                        </p:tav>
                                        <p:tav tm="50000">
                                          <p:val>
                                            <p:strVal val="ppt_h/20"/>
                                          </p:val>
                                        </p:tav>
                                        <p:tav tm="100000">
                                          <p:val>
                                            <p:strVal val="ppt_h/20"/>
                                          </p:val>
                                        </p:tav>
                                      </p:tavLst>
                                    </p:anim>
                                    <p:anim calcmode="lin" valueType="num">
                                      <p:cBhvr>
                                        <p:cTn id="98" dur="500"/>
                                        <p:tgtEl>
                                          <p:spTgt spid="11"/>
                                        </p:tgtEl>
                                        <p:attrNameLst>
                                          <p:attrName>ppt_w</p:attrName>
                                        </p:attrNameLst>
                                      </p:cBhvr>
                                      <p:tavLst>
                                        <p:tav tm="0">
                                          <p:val>
                                            <p:strVal val="ppt_w"/>
                                          </p:val>
                                        </p:tav>
                                        <p:tav tm="50000">
                                          <p:val>
                                            <p:strVal val="ppt_w+.3"/>
                                          </p:val>
                                        </p:tav>
                                        <p:tav tm="100000">
                                          <p:val>
                                            <p:strVal val="ppt_w+.3"/>
                                          </p:val>
                                        </p:tav>
                                      </p:tavLst>
                                    </p:anim>
                                    <p:anim calcmode="lin" valueType="num">
                                      <p:cBhvr>
                                        <p:cTn id="99" dur="500"/>
                                        <p:tgtEl>
                                          <p:spTgt spid="11"/>
                                        </p:tgtEl>
                                        <p:attrNameLst>
                                          <p:attrName>ppt_x</p:attrName>
                                        </p:attrNameLst>
                                      </p:cBhvr>
                                      <p:tavLst>
                                        <p:tav tm="0">
                                          <p:val>
                                            <p:strVal val="ppt_x"/>
                                          </p:val>
                                        </p:tav>
                                        <p:tav tm="50000">
                                          <p:val>
                                            <p:strVal val="ppt_x"/>
                                          </p:val>
                                        </p:tav>
                                        <p:tav tm="100000">
                                          <p:val>
                                            <p:strVal val="ppt_x-.3"/>
                                          </p:val>
                                        </p:tav>
                                      </p:tavLst>
                                    </p:anim>
                                    <p:anim calcmode="lin" valueType="num">
                                      <p:cBhvr>
                                        <p:cTn id="100" dur="500"/>
                                        <p:tgtEl>
                                          <p:spTgt spid="11"/>
                                        </p:tgtEl>
                                        <p:attrNameLst>
                                          <p:attrName>ppt_y</p:attrName>
                                        </p:attrNameLst>
                                      </p:cBhvr>
                                      <p:tavLst>
                                        <p:tav tm="0">
                                          <p:val>
                                            <p:strVal val="ppt_y"/>
                                          </p:val>
                                        </p:tav>
                                        <p:tav tm="100000">
                                          <p:val>
                                            <p:strVal val="ppt_y"/>
                                          </p:val>
                                        </p:tav>
                                      </p:tavLst>
                                    </p:anim>
                                    <p:set>
                                      <p:cBhvr>
                                        <p:cTn id="101" dur="1" fill="hold">
                                          <p:stCondLst>
                                            <p:cond delay="499"/>
                                          </p:stCondLst>
                                        </p:cTn>
                                        <p:tgtEl>
                                          <p:spTgt spid="11"/>
                                        </p:tgtEl>
                                        <p:attrNameLst>
                                          <p:attrName>style.visibility</p:attrName>
                                        </p:attrNameLst>
                                      </p:cBhvr>
                                      <p:to>
                                        <p:strVal val="hidden"/>
                                      </p:to>
                                    </p:set>
                                  </p:childTnLst>
                                </p:cTn>
                              </p:par>
                            </p:childTnLst>
                          </p:cTn>
                        </p:par>
                      </p:childTnLst>
                    </p:cTn>
                  </p:par>
                  <p:par>
                    <p:cTn id="102" fill="hold">
                      <p:stCondLst>
                        <p:cond delay="indefinite"/>
                      </p:stCondLst>
                      <p:childTnLst>
                        <p:par>
                          <p:cTn id="103" fill="hold">
                            <p:stCondLst>
                              <p:cond delay="0"/>
                            </p:stCondLst>
                            <p:childTnLst>
                              <p:par>
                                <p:cTn id="104" presetID="7" presetClass="entr" presetSubtype="4" fill="hold" nodeType="clickEffect">
                                  <p:stCondLst>
                                    <p:cond delay="0"/>
                                  </p:stCondLst>
                                  <p:childTnLst>
                                    <p:set>
                                      <p:cBhvr>
                                        <p:cTn id="105" dur="1" fill="hold">
                                          <p:stCondLst>
                                            <p:cond delay="0"/>
                                          </p:stCondLst>
                                        </p:cTn>
                                        <p:tgtEl>
                                          <p:spTgt spid="6">
                                            <p:txEl>
                                              <p:pRg st="8" end="8"/>
                                            </p:txEl>
                                          </p:spTgt>
                                        </p:tgtEl>
                                        <p:attrNameLst>
                                          <p:attrName>style.visibility</p:attrName>
                                        </p:attrNameLst>
                                      </p:cBhvr>
                                      <p:to>
                                        <p:strVal val="visible"/>
                                      </p:to>
                                    </p:set>
                                    <p:anim calcmode="lin" valueType="num">
                                      <p:cBhvr additive="base">
                                        <p:cTn id="106" dur="2000" fill="hold"/>
                                        <p:tgtEl>
                                          <p:spTgt spid="6">
                                            <p:txEl>
                                              <p:pRg st="8" end="8"/>
                                            </p:txEl>
                                          </p:spTgt>
                                        </p:tgtEl>
                                        <p:attrNameLst>
                                          <p:attrName>ppt_x</p:attrName>
                                        </p:attrNameLst>
                                      </p:cBhvr>
                                      <p:tavLst>
                                        <p:tav tm="0">
                                          <p:val>
                                            <p:strVal val="#ppt_x"/>
                                          </p:val>
                                        </p:tav>
                                        <p:tav tm="100000">
                                          <p:val>
                                            <p:strVal val="#ppt_x"/>
                                          </p:val>
                                        </p:tav>
                                      </p:tavLst>
                                    </p:anim>
                                    <p:anim calcmode="lin" valueType="num">
                                      <p:cBhvr additive="base">
                                        <p:cTn id="107" dur="2000" fill="hold"/>
                                        <p:tgtEl>
                                          <p:spTgt spid="6">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7" presetClass="entr" presetSubtype="4" fill="hold" nodeType="clickEffect">
                                  <p:stCondLst>
                                    <p:cond delay="0"/>
                                  </p:stCondLst>
                                  <p:childTnLst>
                                    <p:set>
                                      <p:cBhvr>
                                        <p:cTn id="111" dur="1" fill="hold">
                                          <p:stCondLst>
                                            <p:cond delay="0"/>
                                          </p:stCondLst>
                                        </p:cTn>
                                        <p:tgtEl>
                                          <p:spTgt spid="6">
                                            <p:txEl>
                                              <p:pRg st="7" end="7"/>
                                            </p:txEl>
                                          </p:spTgt>
                                        </p:tgtEl>
                                        <p:attrNameLst>
                                          <p:attrName>style.visibility</p:attrName>
                                        </p:attrNameLst>
                                      </p:cBhvr>
                                      <p:to>
                                        <p:strVal val="visible"/>
                                      </p:to>
                                    </p:set>
                                    <p:anim calcmode="lin" valueType="num">
                                      <p:cBhvr additive="base">
                                        <p:cTn id="112" dur="2000" fill="hold"/>
                                        <p:tgtEl>
                                          <p:spTgt spid="6">
                                            <p:txEl>
                                              <p:pRg st="7" end="7"/>
                                            </p:txEl>
                                          </p:spTgt>
                                        </p:tgtEl>
                                        <p:attrNameLst>
                                          <p:attrName>ppt_x</p:attrName>
                                        </p:attrNameLst>
                                      </p:cBhvr>
                                      <p:tavLst>
                                        <p:tav tm="0">
                                          <p:val>
                                            <p:strVal val="#ppt_x"/>
                                          </p:val>
                                        </p:tav>
                                        <p:tav tm="100000">
                                          <p:val>
                                            <p:strVal val="#ppt_x"/>
                                          </p:val>
                                        </p:tav>
                                      </p:tavLst>
                                    </p:anim>
                                    <p:anim calcmode="lin" valueType="num">
                                      <p:cBhvr additive="base">
                                        <p:cTn id="113" dur="2000" fill="hold"/>
                                        <p:tgtEl>
                                          <p:spTgt spid="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7" presetClass="entr" presetSubtype="4" fill="hold" nodeType="clickEffect">
                                  <p:stCondLst>
                                    <p:cond delay="0"/>
                                  </p:stCondLst>
                                  <p:childTnLst>
                                    <p:set>
                                      <p:cBhvr>
                                        <p:cTn id="117" dur="1" fill="hold">
                                          <p:stCondLst>
                                            <p:cond delay="0"/>
                                          </p:stCondLst>
                                        </p:cTn>
                                        <p:tgtEl>
                                          <p:spTgt spid="5"/>
                                        </p:tgtEl>
                                        <p:attrNameLst>
                                          <p:attrName>style.visibility</p:attrName>
                                        </p:attrNameLst>
                                      </p:cBhvr>
                                      <p:to>
                                        <p:strVal val="visible"/>
                                      </p:to>
                                    </p:set>
                                    <p:anim calcmode="lin" valueType="num">
                                      <p:cBhvr additive="base">
                                        <p:cTn id="118" dur="5000" fill="hold"/>
                                        <p:tgtEl>
                                          <p:spTgt spid="5"/>
                                        </p:tgtEl>
                                        <p:attrNameLst>
                                          <p:attrName>ppt_x</p:attrName>
                                        </p:attrNameLst>
                                      </p:cBhvr>
                                      <p:tavLst>
                                        <p:tav tm="0">
                                          <p:val>
                                            <p:strVal val="#ppt_x"/>
                                          </p:val>
                                        </p:tav>
                                        <p:tav tm="100000">
                                          <p:val>
                                            <p:strVal val="#ppt_x"/>
                                          </p:val>
                                        </p:tav>
                                      </p:tavLst>
                                    </p:anim>
                                    <p:anim calcmode="lin" valueType="num">
                                      <p:cBhvr additive="base">
                                        <p:cTn id="119"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20" fill="hold">
                      <p:stCondLst>
                        <p:cond delay="indefinite"/>
                      </p:stCondLst>
                      <p:childTnLst>
                        <p:par>
                          <p:cTn id="121" fill="hold">
                            <p:stCondLst>
                              <p:cond delay="0"/>
                            </p:stCondLst>
                            <p:childTnLst>
                              <p:par>
                                <p:cTn id="122" presetID="7" presetClass="entr" presetSubtype="4" fill="hold" nodeType="clickEffect">
                                  <p:stCondLst>
                                    <p:cond delay="0"/>
                                  </p:stCondLst>
                                  <p:childTnLst>
                                    <p:set>
                                      <p:cBhvr>
                                        <p:cTn id="123" dur="1" fill="hold">
                                          <p:stCondLst>
                                            <p:cond delay="0"/>
                                          </p:stCondLst>
                                        </p:cTn>
                                        <p:tgtEl>
                                          <p:spTgt spid="13"/>
                                        </p:tgtEl>
                                        <p:attrNameLst>
                                          <p:attrName>style.visibility</p:attrName>
                                        </p:attrNameLst>
                                      </p:cBhvr>
                                      <p:to>
                                        <p:strVal val="visible"/>
                                      </p:to>
                                    </p:set>
                                    <p:anim calcmode="lin" valueType="num">
                                      <p:cBhvr additive="base">
                                        <p:cTn id="124" dur="2000" fill="hold"/>
                                        <p:tgtEl>
                                          <p:spTgt spid="13"/>
                                        </p:tgtEl>
                                        <p:attrNameLst>
                                          <p:attrName>ppt_x</p:attrName>
                                        </p:attrNameLst>
                                      </p:cBhvr>
                                      <p:tavLst>
                                        <p:tav tm="0">
                                          <p:val>
                                            <p:strVal val="#ppt_x"/>
                                          </p:val>
                                        </p:tav>
                                        <p:tav tm="100000">
                                          <p:val>
                                            <p:strVal val="#ppt_x"/>
                                          </p:val>
                                        </p:tav>
                                      </p:tavLst>
                                    </p:anim>
                                    <p:anim calcmode="lin" valueType="num">
                                      <p:cBhvr additive="base">
                                        <p:cTn id="125" dur="20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285728"/>
            <a:ext cx="7643866"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Marché aux Santons</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DSC03353.JPG"/>
          <p:cNvPicPr>
            <a:picLocks noChangeAspect="1"/>
          </p:cNvPicPr>
          <p:nvPr/>
        </p:nvPicPr>
        <p:blipFill>
          <a:blip r:embed="rId2" cstate="print"/>
          <a:stretch>
            <a:fillRect/>
          </a:stretch>
        </p:blipFill>
        <p:spPr>
          <a:xfrm>
            <a:off x="5348142" y="1626012"/>
            <a:ext cx="3376938" cy="466589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ZoneTexte 5"/>
          <p:cNvSpPr txBox="1"/>
          <p:nvPr/>
        </p:nvSpPr>
        <p:spPr>
          <a:xfrm>
            <a:off x="0" y="1785926"/>
            <a:ext cx="5357818" cy="4893647"/>
          </a:xfrm>
          <a:prstGeom prst="rect">
            <a:avLst/>
          </a:prstGeom>
          <a:noFill/>
        </p:spPr>
        <p:txBody>
          <a:bodyPr wrap="square" rtlCol="0">
            <a:spAutoFit/>
          </a:bodyPr>
          <a:lstStyle/>
          <a:p>
            <a:pPr algn="ctr"/>
            <a:r>
              <a:rPr lang="fr-FR" sz="3200" b="1" dirty="0" smtClean="0">
                <a:solidFill>
                  <a:srgbClr val="FFC000"/>
                </a:solidFill>
                <a:latin typeface="Script MT Bold" pitchFamily="66" charset="0"/>
              </a:rPr>
              <a:t>Tombola des Fêtes</a:t>
            </a:r>
          </a:p>
          <a:p>
            <a:pPr algn="ctr"/>
            <a:r>
              <a:rPr lang="fr-FR" sz="3200" b="1" dirty="0" smtClean="0">
                <a:solidFill>
                  <a:srgbClr val="FF0000"/>
                </a:solidFill>
                <a:latin typeface="Script MT Bold" pitchFamily="66" charset="0"/>
              </a:rPr>
              <a:t>Photos offertes Père Noël</a:t>
            </a:r>
          </a:p>
          <a:p>
            <a:pPr algn="ctr"/>
            <a:r>
              <a:rPr lang="fr-FR" sz="3200" b="1" dirty="0" smtClean="0">
                <a:solidFill>
                  <a:srgbClr val="FF0000"/>
                </a:solidFill>
                <a:latin typeface="Script MT Bold" pitchFamily="66" charset="0"/>
              </a:rPr>
              <a:t> </a:t>
            </a:r>
            <a:endParaRPr lang="fr-FR" sz="2400" b="1" dirty="0" smtClean="0">
              <a:latin typeface="Script MT Bold" pitchFamily="66" charset="0"/>
            </a:endParaRPr>
          </a:p>
          <a:p>
            <a:pPr>
              <a:buFont typeface="Arial" pitchFamily="34" charset="0"/>
              <a:buChar char="•"/>
            </a:pPr>
            <a:r>
              <a:rPr lang="fr-FR" sz="2400" b="1" dirty="0" smtClean="0">
                <a:latin typeface="Script MT Bold" pitchFamily="66" charset="0"/>
              </a:rPr>
              <a:t> Une dizaine de tickets par adhérent</a:t>
            </a:r>
          </a:p>
          <a:p>
            <a:pPr>
              <a:buFont typeface="Arial" pitchFamily="34" charset="0"/>
              <a:buChar char="•"/>
            </a:pPr>
            <a:r>
              <a:rPr lang="fr-FR" sz="2400" b="1" dirty="0" smtClean="0">
                <a:latin typeface="Script MT Bold" pitchFamily="66" charset="0"/>
              </a:rPr>
              <a:t> </a:t>
            </a:r>
            <a:r>
              <a:rPr lang="fr-FR" sz="2400" b="1" dirty="0" smtClean="0">
                <a:solidFill>
                  <a:srgbClr val="FFFF00"/>
                </a:solidFill>
                <a:latin typeface="Script MT Bold" pitchFamily="66" charset="0"/>
              </a:rPr>
              <a:t>Plus de 300 tickets offerts aux enfants</a:t>
            </a:r>
          </a:p>
          <a:p>
            <a:pPr>
              <a:buFont typeface="Arial" pitchFamily="34" charset="0"/>
              <a:buChar char="•"/>
            </a:pPr>
            <a:r>
              <a:rPr lang="fr-FR" sz="2400" b="1" dirty="0" smtClean="0">
                <a:latin typeface="Script MT Bold" pitchFamily="66" charset="0"/>
              </a:rPr>
              <a:t> </a:t>
            </a:r>
            <a:r>
              <a:rPr lang="fr-FR" sz="2400" b="1" dirty="0" smtClean="0">
                <a:solidFill>
                  <a:srgbClr val="FF00FF"/>
                </a:solidFill>
                <a:latin typeface="Script MT Bold" pitchFamily="66" charset="0"/>
              </a:rPr>
              <a:t>Photos développées par J.M.T. </a:t>
            </a:r>
          </a:p>
          <a:p>
            <a:pPr>
              <a:buFont typeface="Arial" pitchFamily="34" charset="0"/>
              <a:buChar char="•"/>
            </a:pPr>
            <a:r>
              <a:rPr lang="fr-FR" sz="2400" b="1" dirty="0" smtClean="0">
                <a:latin typeface="Script MT Bold" pitchFamily="66" charset="0"/>
              </a:rPr>
              <a:t> </a:t>
            </a:r>
            <a:r>
              <a:rPr lang="fr-FR" sz="2400" b="1" dirty="0" smtClean="0">
                <a:solidFill>
                  <a:srgbClr val="00B0F0"/>
                </a:solidFill>
                <a:latin typeface="Script MT Bold" pitchFamily="66" charset="0"/>
              </a:rPr>
              <a:t>Photos distribuées aux écoles</a:t>
            </a:r>
          </a:p>
          <a:p>
            <a:pPr>
              <a:buFont typeface="Arial" pitchFamily="34" charset="0"/>
              <a:buChar char="•"/>
            </a:pPr>
            <a:r>
              <a:rPr lang="fr-FR" sz="2400" b="1" dirty="0" smtClean="0">
                <a:latin typeface="Script MT Bold" pitchFamily="66" charset="0"/>
              </a:rPr>
              <a:t> </a:t>
            </a:r>
            <a:r>
              <a:rPr lang="fr-FR" sz="2400" b="1" dirty="0" smtClean="0">
                <a:solidFill>
                  <a:srgbClr val="FF0000"/>
                </a:solidFill>
                <a:latin typeface="Script MT Bold" pitchFamily="66" charset="0"/>
              </a:rPr>
              <a:t>Photos distribuées aux adhérents et récupérées par les clients chez les commerçants &amp; artisans</a:t>
            </a:r>
          </a:p>
          <a:p>
            <a:pPr>
              <a:buFont typeface="Arial" pitchFamily="34" charset="0"/>
              <a:buChar char="•"/>
            </a:pPr>
            <a:r>
              <a:rPr lang="fr-FR" sz="2400" b="1" dirty="0" smtClean="0">
                <a:latin typeface="Script MT Bold" pitchFamily="66" charset="0"/>
              </a:rPr>
              <a:t> Article </a:t>
            </a:r>
            <a:r>
              <a:rPr lang="fr-FR" sz="2400" b="1" dirty="0" smtClean="0">
                <a:latin typeface="Script MT Bold" pitchFamily="66" charset="0"/>
                <a:hlinkClick r:id="rId3"/>
              </a:rPr>
              <a:t>www.acat13.fr</a:t>
            </a:r>
            <a:r>
              <a:rPr lang="fr-FR" sz="2400" b="1" dirty="0" smtClean="0">
                <a:latin typeface="Script MT Bold" pitchFamily="66" charset="0"/>
              </a:rPr>
              <a:t> - </a:t>
            </a:r>
            <a:r>
              <a:rPr lang="fr-FR" sz="2400" b="1" dirty="0" err="1" smtClean="0">
                <a:latin typeface="Script MT Bold" pitchFamily="66" charset="0"/>
              </a:rPr>
              <a:t>facebook</a:t>
            </a:r>
            <a:endParaRPr lang="fr-FR" sz="2400" b="1" dirty="0" smtClean="0">
              <a:latin typeface="Script MT Bold" pitchFamily="66" charset="0"/>
            </a:endParaRPr>
          </a:p>
          <a:p>
            <a:pPr>
              <a:buFont typeface="Arial" pitchFamily="34" charset="0"/>
              <a:buChar char="•"/>
            </a:pPr>
            <a:endParaRPr lang="fr-FR" sz="2400" b="1" dirty="0">
              <a:latin typeface="Script MT Bold" pitchFamily="66" charset="0"/>
            </a:endParaRPr>
          </a:p>
        </p:txBody>
      </p:sp>
      <p:pic>
        <p:nvPicPr>
          <p:cNvPr id="5" name="Image 4" descr="TICKET-PHOTO-copie-1.jpg"/>
          <p:cNvPicPr>
            <a:picLocks noChangeAspect="1"/>
          </p:cNvPicPr>
          <p:nvPr/>
        </p:nvPicPr>
        <p:blipFill>
          <a:blip r:embed="rId4"/>
          <a:stretch>
            <a:fillRect/>
          </a:stretch>
        </p:blipFill>
        <p:spPr>
          <a:xfrm>
            <a:off x="5197474" y="1500174"/>
            <a:ext cx="3946526" cy="28330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Image 7" descr="MAGASIN6JMT.jpg"/>
          <p:cNvPicPr>
            <a:picLocks noChangeAspect="1"/>
          </p:cNvPicPr>
          <p:nvPr/>
        </p:nvPicPr>
        <p:blipFill>
          <a:blip r:embed="rId5" cstate="print"/>
          <a:stretch>
            <a:fillRect/>
          </a:stretch>
        </p:blipFill>
        <p:spPr>
          <a:xfrm>
            <a:off x="1285852" y="2000240"/>
            <a:ext cx="7000924" cy="41315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Image 8" descr="TICKET-PHOTO2.jpg"/>
          <p:cNvPicPr>
            <a:picLocks noChangeAspect="1"/>
          </p:cNvPicPr>
          <p:nvPr/>
        </p:nvPicPr>
        <p:blipFill>
          <a:blip r:embed="rId6"/>
          <a:stretch>
            <a:fillRect/>
          </a:stretch>
        </p:blipFill>
        <p:spPr>
          <a:xfrm>
            <a:off x="2786050" y="285728"/>
            <a:ext cx="4281850" cy="58826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Scale>
                                      <p:cBhvr>
                                        <p:cTn id="7" dur="1000" decel="50000" fill="hold">
                                          <p:stCondLst>
                                            <p:cond delay="0"/>
                                          </p:stCondLst>
                                        </p:cTn>
                                        <p:tgtEl>
                                          <p:spTgt spid="6">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
                                            <p:txEl>
                                              <p:pRg st="1" end="1"/>
                                            </p:txEl>
                                          </p:spTgt>
                                        </p:tgtEl>
                                        <p:attrNameLst>
                                          <p:attrName>ppt_x</p:attrName>
                                          <p:attrName>ppt_y</p:attrName>
                                        </p:attrNameLst>
                                      </p:cBhvr>
                                    </p:animMotion>
                                    <p:animEffect transition="in" filter="fade">
                                      <p:cBhvr>
                                        <p:cTn id="9" dur="1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1000" fill="hold"/>
                                        <p:tgtEl>
                                          <p:spTgt spid="5"/>
                                        </p:tgtEl>
                                        <p:attrNameLst>
                                          <p:attrName>ppt_x</p:attrName>
                                        </p:attrNameLst>
                                      </p:cBhvr>
                                      <p:tavLst>
                                        <p:tav tm="0">
                                          <p:val>
                                            <p:strVal val="#ppt_x"/>
                                          </p:val>
                                        </p:tav>
                                        <p:tav tm="100000">
                                          <p:val>
                                            <p:strVal val="#ppt_x"/>
                                          </p:val>
                                        </p:tav>
                                      </p:tavLst>
                                    </p:anim>
                                    <p:anim calcmode="lin" valueType="num">
                                      <p:cBhvr additive="base">
                                        <p:cTn id="15"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2" presetClass="entr" presetSubtype="0" fill="hold" nodeType="clickEffect">
                                  <p:stCondLst>
                                    <p:cond delay="0"/>
                                  </p:stCondLst>
                                  <p:childTnLst>
                                    <p:set>
                                      <p:cBhvr>
                                        <p:cTn id="19" dur="1" fill="hold">
                                          <p:stCondLst>
                                            <p:cond delay="0"/>
                                          </p:stCondLst>
                                        </p:cTn>
                                        <p:tgtEl>
                                          <p:spTgt spid="6">
                                            <p:txEl>
                                              <p:pRg st="3" end="3"/>
                                            </p:txEl>
                                          </p:spTgt>
                                        </p:tgtEl>
                                        <p:attrNameLst>
                                          <p:attrName>style.visibility</p:attrName>
                                        </p:attrNameLst>
                                      </p:cBhvr>
                                      <p:to>
                                        <p:strVal val="visible"/>
                                      </p:to>
                                    </p:set>
                                    <p:animScale>
                                      <p:cBhvr>
                                        <p:cTn id="20" dur="1000" decel="50000" fill="hold">
                                          <p:stCondLst>
                                            <p:cond delay="0"/>
                                          </p:stCondLst>
                                        </p:cTn>
                                        <p:tgtEl>
                                          <p:spTgt spid="6">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1" dur="1000" decel="50000" fill="hold">
                                          <p:stCondLst>
                                            <p:cond delay="0"/>
                                          </p:stCondLst>
                                        </p:cTn>
                                        <p:tgtEl>
                                          <p:spTgt spid="6">
                                            <p:txEl>
                                              <p:pRg st="3" end="3"/>
                                            </p:txEl>
                                          </p:spTgt>
                                        </p:tgtEl>
                                        <p:attrNameLst>
                                          <p:attrName>ppt_x</p:attrName>
                                          <p:attrName>ppt_y</p:attrName>
                                        </p:attrNameLst>
                                      </p:cBhvr>
                                    </p:animMotion>
                                    <p:animEffect transition="in" filter="fade">
                                      <p:cBhvr>
                                        <p:cTn id="22" dur="1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2"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Scale>
                                      <p:cBhvr>
                                        <p:cTn id="27" dur="1000" decel="50000" fill="hold">
                                          <p:stCondLst>
                                            <p:cond delay="0"/>
                                          </p:stCondLst>
                                        </p:cTn>
                                        <p:tgtEl>
                                          <p:spTgt spid="6">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1000" decel="50000" fill="hold">
                                          <p:stCondLst>
                                            <p:cond delay="0"/>
                                          </p:stCondLst>
                                        </p:cTn>
                                        <p:tgtEl>
                                          <p:spTgt spid="6">
                                            <p:txEl>
                                              <p:pRg st="4" end="4"/>
                                            </p:txEl>
                                          </p:spTgt>
                                        </p:tgtEl>
                                        <p:attrNameLst>
                                          <p:attrName>ppt_x</p:attrName>
                                          <p:attrName>ppt_y</p:attrName>
                                        </p:attrNameLst>
                                      </p:cBhvr>
                                    </p:animMotion>
                                    <p:animEffect transition="in" filter="fade">
                                      <p:cBhvr>
                                        <p:cTn id="29" dur="1000"/>
                                        <p:tgtEl>
                                          <p:spTgt spid="6">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2" presetClass="entr" presetSubtype="0" fill="hold" nodeType="clickEffect">
                                  <p:stCondLst>
                                    <p:cond delay="0"/>
                                  </p:stCondLst>
                                  <p:childTnLst>
                                    <p:set>
                                      <p:cBhvr>
                                        <p:cTn id="33" dur="1" fill="hold">
                                          <p:stCondLst>
                                            <p:cond delay="0"/>
                                          </p:stCondLst>
                                        </p:cTn>
                                        <p:tgtEl>
                                          <p:spTgt spid="6">
                                            <p:txEl>
                                              <p:pRg st="5" end="5"/>
                                            </p:txEl>
                                          </p:spTgt>
                                        </p:tgtEl>
                                        <p:attrNameLst>
                                          <p:attrName>style.visibility</p:attrName>
                                        </p:attrNameLst>
                                      </p:cBhvr>
                                      <p:to>
                                        <p:strVal val="visible"/>
                                      </p:to>
                                    </p:set>
                                    <p:animScale>
                                      <p:cBhvr>
                                        <p:cTn id="34" dur="1000" decel="50000" fill="hold">
                                          <p:stCondLst>
                                            <p:cond delay="0"/>
                                          </p:stCondLst>
                                        </p:cTn>
                                        <p:tgtEl>
                                          <p:spTgt spid="6">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6">
                                            <p:txEl>
                                              <p:pRg st="5" end="5"/>
                                            </p:txEl>
                                          </p:spTgt>
                                        </p:tgtEl>
                                        <p:attrNameLst>
                                          <p:attrName>ppt_x</p:attrName>
                                          <p:attrName>ppt_y</p:attrName>
                                        </p:attrNameLst>
                                      </p:cBhvr>
                                    </p:animMotion>
                                    <p:animEffect transition="in" filter="fade">
                                      <p:cBhvr>
                                        <p:cTn id="36" dur="1000"/>
                                        <p:tgtEl>
                                          <p:spTgt spid="6">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2" presetClass="entr" presetSubtype="0"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Scale>
                                      <p:cBhvr>
                                        <p:cTn id="41"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1000" decel="50000" fill="hold">
                                          <p:stCondLst>
                                            <p:cond delay="0"/>
                                          </p:stCondLst>
                                        </p:cTn>
                                        <p:tgtEl>
                                          <p:spTgt spid="8"/>
                                        </p:tgtEl>
                                        <p:attrNameLst>
                                          <p:attrName>ppt_x</p:attrName>
                                          <p:attrName>ppt_y</p:attrName>
                                        </p:attrNameLst>
                                      </p:cBhvr>
                                    </p:animMotion>
                                    <p:animEffect transition="in" filter="fade">
                                      <p:cBhvr>
                                        <p:cTn id="43" dur="1000"/>
                                        <p:tgtEl>
                                          <p:spTgt spid="8"/>
                                        </p:tgtEl>
                                      </p:cBhvr>
                                    </p:animEffect>
                                  </p:childTnLst>
                                </p:cTn>
                              </p:par>
                            </p:childTnLst>
                          </p:cTn>
                        </p:par>
                      </p:childTnLst>
                    </p:cTn>
                  </p:par>
                  <p:par>
                    <p:cTn id="44" fill="hold">
                      <p:stCondLst>
                        <p:cond delay="indefinite"/>
                      </p:stCondLst>
                      <p:childTnLst>
                        <p:par>
                          <p:cTn id="45" fill="hold">
                            <p:stCondLst>
                              <p:cond delay="0"/>
                            </p:stCondLst>
                            <p:childTnLst>
                              <p:par>
                                <p:cTn id="46" presetID="39" presetClass="exit" presetSubtype="0" decel="100000" fill="hold" nodeType="clickEffect">
                                  <p:stCondLst>
                                    <p:cond delay="0"/>
                                  </p:stCondLst>
                                  <p:childTnLst>
                                    <p:anim calcmode="lin" valueType="num">
                                      <p:cBhvr>
                                        <p:cTn id="47" dur="500"/>
                                        <p:tgtEl>
                                          <p:spTgt spid="8"/>
                                        </p:tgtEl>
                                        <p:attrNameLst>
                                          <p:attrName>ppt_h</p:attrName>
                                        </p:attrNameLst>
                                      </p:cBhvr>
                                      <p:tavLst>
                                        <p:tav tm="0">
                                          <p:val>
                                            <p:strVal val="ppt_h"/>
                                          </p:val>
                                        </p:tav>
                                        <p:tav tm="50000">
                                          <p:val>
                                            <p:strVal val="ppt_h/20"/>
                                          </p:val>
                                        </p:tav>
                                        <p:tav tm="100000">
                                          <p:val>
                                            <p:strVal val="ppt_h/20"/>
                                          </p:val>
                                        </p:tav>
                                      </p:tavLst>
                                    </p:anim>
                                    <p:anim calcmode="lin" valueType="num">
                                      <p:cBhvr>
                                        <p:cTn id="48" dur="500"/>
                                        <p:tgtEl>
                                          <p:spTgt spid="8"/>
                                        </p:tgtEl>
                                        <p:attrNameLst>
                                          <p:attrName>ppt_w</p:attrName>
                                        </p:attrNameLst>
                                      </p:cBhvr>
                                      <p:tavLst>
                                        <p:tav tm="0">
                                          <p:val>
                                            <p:strVal val="ppt_w"/>
                                          </p:val>
                                        </p:tav>
                                        <p:tav tm="50000">
                                          <p:val>
                                            <p:strVal val="ppt_w+.3"/>
                                          </p:val>
                                        </p:tav>
                                        <p:tav tm="100000">
                                          <p:val>
                                            <p:strVal val="ppt_w+.3"/>
                                          </p:val>
                                        </p:tav>
                                      </p:tavLst>
                                    </p:anim>
                                    <p:anim calcmode="lin" valueType="num">
                                      <p:cBhvr>
                                        <p:cTn id="49" dur="500"/>
                                        <p:tgtEl>
                                          <p:spTgt spid="8"/>
                                        </p:tgtEl>
                                        <p:attrNameLst>
                                          <p:attrName>ppt_x</p:attrName>
                                        </p:attrNameLst>
                                      </p:cBhvr>
                                      <p:tavLst>
                                        <p:tav tm="0">
                                          <p:val>
                                            <p:strVal val="ppt_x"/>
                                          </p:val>
                                        </p:tav>
                                        <p:tav tm="50000">
                                          <p:val>
                                            <p:strVal val="ppt_x"/>
                                          </p:val>
                                        </p:tav>
                                        <p:tav tm="100000">
                                          <p:val>
                                            <p:strVal val="ppt_x-.3"/>
                                          </p:val>
                                        </p:tav>
                                      </p:tavLst>
                                    </p:anim>
                                    <p:anim calcmode="lin" valueType="num">
                                      <p:cBhvr>
                                        <p:cTn id="50" dur="500"/>
                                        <p:tgtEl>
                                          <p:spTgt spid="8"/>
                                        </p:tgtEl>
                                        <p:attrNameLst>
                                          <p:attrName>ppt_y</p:attrName>
                                        </p:attrNameLst>
                                      </p:cBhvr>
                                      <p:tavLst>
                                        <p:tav tm="0">
                                          <p:val>
                                            <p:strVal val="ppt_y"/>
                                          </p:val>
                                        </p:tav>
                                        <p:tav tm="100000">
                                          <p:val>
                                            <p:strVal val="ppt_y"/>
                                          </p:val>
                                        </p:tav>
                                      </p:tavLst>
                                    </p:anim>
                                    <p:set>
                                      <p:cBhvr>
                                        <p:cTn id="51" dur="1" fill="hold">
                                          <p:stCondLst>
                                            <p:cond delay="499"/>
                                          </p:stCondLst>
                                        </p:cTn>
                                        <p:tgtEl>
                                          <p:spTgt spid="8"/>
                                        </p:tgtEl>
                                        <p:attrNameLst>
                                          <p:attrName>style.visibility</p:attrName>
                                        </p:attrNameLst>
                                      </p:cBhvr>
                                      <p:to>
                                        <p:strVal val="hidden"/>
                                      </p:to>
                                    </p:set>
                                  </p:childTnLst>
                                </p:cTn>
                              </p:par>
                            </p:childTnLst>
                          </p:cTn>
                        </p:par>
                      </p:childTnLst>
                    </p:cTn>
                  </p:par>
                  <p:par>
                    <p:cTn id="52" fill="hold">
                      <p:stCondLst>
                        <p:cond delay="indefinite"/>
                      </p:stCondLst>
                      <p:childTnLst>
                        <p:par>
                          <p:cTn id="53" fill="hold">
                            <p:stCondLst>
                              <p:cond delay="0"/>
                            </p:stCondLst>
                            <p:childTnLst>
                              <p:par>
                                <p:cTn id="54" presetID="52" presetClass="entr" presetSubtype="0" fill="hold" nodeType="clickEffect">
                                  <p:stCondLst>
                                    <p:cond delay="0"/>
                                  </p:stCondLst>
                                  <p:childTnLst>
                                    <p:set>
                                      <p:cBhvr>
                                        <p:cTn id="55" dur="1" fill="hold">
                                          <p:stCondLst>
                                            <p:cond delay="0"/>
                                          </p:stCondLst>
                                        </p:cTn>
                                        <p:tgtEl>
                                          <p:spTgt spid="6">
                                            <p:txEl>
                                              <p:pRg st="6" end="6"/>
                                            </p:txEl>
                                          </p:spTgt>
                                        </p:tgtEl>
                                        <p:attrNameLst>
                                          <p:attrName>style.visibility</p:attrName>
                                        </p:attrNameLst>
                                      </p:cBhvr>
                                      <p:to>
                                        <p:strVal val="visible"/>
                                      </p:to>
                                    </p:set>
                                    <p:animScale>
                                      <p:cBhvr>
                                        <p:cTn id="56" dur="1000" decel="50000" fill="hold">
                                          <p:stCondLst>
                                            <p:cond delay="0"/>
                                          </p:stCondLst>
                                        </p:cTn>
                                        <p:tgtEl>
                                          <p:spTgt spid="6">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6">
                                            <p:txEl>
                                              <p:pRg st="6" end="6"/>
                                            </p:txEl>
                                          </p:spTgt>
                                        </p:tgtEl>
                                        <p:attrNameLst>
                                          <p:attrName>ppt_x</p:attrName>
                                          <p:attrName>ppt_y</p:attrName>
                                        </p:attrNameLst>
                                      </p:cBhvr>
                                    </p:animMotion>
                                    <p:animEffect transition="in" filter="fade">
                                      <p:cBhvr>
                                        <p:cTn id="58" dur="1000"/>
                                        <p:tgtEl>
                                          <p:spTgt spid="6">
                                            <p:txEl>
                                              <p:pRg st="6" end="6"/>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2" presetClass="entr" presetSubtype="0" fill="hold" nodeType="clickEffect">
                                  <p:stCondLst>
                                    <p:cond delay="0"/>
                                  </p:stCondLst>
                                  <p:childTnLst>
                                    <p:set>
                                      <p:cBhvr>
                                        <p:cTn id="62" dur="1" fill="hold">
                                          <p:stCondLst>
                                            <p:cond delay="0"/>
                                          </p:stCondLst>
                                        </p:cTn>
                                        <p:tgtEl>
                                          <p:spTgt spid="6">
                                            <p:txEl>
                                              <p:pRg st="7" end="7"/>
                                            </p:txEl>
                                          </p:spTgt>
                                        </p:tgtEl>
                                        <p:attrNameLst>
                                          <p:attrName>style.visibility</p:attrName>
                                        </p:attrNameLst>
                                      </p:cBhvr>
                                      <p:to>
                                        <p:strVal val="visible"/>
                                      </p:to>
                                    </p:set>
                                    <p:animScale>
                                      <p:cBhvr>
                                        <p:cTn id="63" dur="1000" decel="50000" fill="hold">
                                          <p:stCondLst>
                                            <p:cond delay="0"/>
                                          </p:stCondLst>
                                        </p:cTn>
                                        <p:tgtEl>
                                          <p:spTgt spid="6">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1000" decel="50000" fill="hold">
                                          <p:stCondLst>
                                            <p:cond delay="0"/>
                                          </p:stCondLst>
                                        </p:cTn>
                                        <p:tgtEl>
                                          <p:spTgt spid="6">
                                            <p:txEl>
                                              <p:pRg st="7" end="7"/>
                                            </p:txEl>
                                          </p:spTgt>
                                        </p:tgtEl>
                                        <p:attrNameLst>
                                          <p:attrName>ppt_x</p:attrName>
                                          <p:attrName>ppt_y</p:attrName>
                                        </p:attrNameLst>
                                      </p:cBhvr>
                                    </p:animMotion>
                                    <p:animEffect transition="in" filter="fade">
                                      <p:cBhvr>
                                        <p:cTn id="65" dur="1000"/>
                                        <p:tgtEl>
                                          <p:spTgt spid="6">
                                            <p:txEl>
                                              <p:pRg st="7" end="7"/>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2" presetClass="entr" presetSubtype="0" fill="hold" nodeType="clickEffect">
                                  <p:stCondLst>
                                    <p:cond delay="0"/>
                                  </p:stCondLst>
                                  <p:childTnLst>
                                    <p:set>
                                      <p:cBhvr>
                                        <p:cTn id="69" dur="1" fill="hold">
                                          <p:stCondLst>
                                            <p:cond delay="0"/>
                                          </p:stCondLst>
                                        </p:cTn>
                                        <p:tgtEl>
                                          <p:spTgt spid="9"/>
                                        </p:tgtEl>
                                        <p:attrNameLst>
                                          <p:attrName>style.visibility</p:attrName>
                                        </p:attrNameLst>
                                      </p:cBhvr>
                                      <p:to>
                                        <p:strVal val="visible"/>
                                      </p:to>
                                    </p:set>
                                    <p:animScale>
                                      <p:cBhvr>
                                        <p:cTn id="70"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1000" decel="50000" fill="hold">
                                          <p:stCondLst>
                                            <p:cond delay="0"/>
                                          </p:stCondLst>
                                        </p:cTn>
                                        <p:tgtEl>
                                          <p:spTgt spid="9"/>
                                        </p:tgtEl>
                                        <p:attrNameLst>
                                          <p:attrName>ppt_x</p:attrName>
                                          <p:attrName>ppt_y</p:attrName>
                                        </p:attrNameLst>
                                      </p:cBhvr>
                                    </p:animMotion>
                                    <p:animEffect transition="in" filter="fade">
                                      <p:cBhvr>
                                        <p:cTn id="72" dur="1000"/>
                                        <p:tgtEl>
                                          <p:spTgt spid="9"/>
                                        </p:tgtEl>
                                      </p:cBhvr>
                                    </p:animEffect>
                                  </p:childTnLst>
                                </p:cTn>
                              </p:par>
                            </p:childTnLst>
                          </p:cTn>
                        </p:par>
                      </p:childTnLst>
                    </p:cTn>
                  </p:par>
                  <p:par>
                    <p:cTn id="73" fill="hold">
                      <p:stCondLst>
                        <p:cond delay="indefinite"/>
                      </p:stCondLst>
                      <p:childTnLst>
                        <p:par>
                          <p:cTn id="74" fill="hold">
                            <p:stCondLst>
                              <p:cond delay="0"/>
                            </p:stCondLst>
                            <p:childTnLst>
                              <p:par>
                                <p:cTn id="75" presetID="39" presetClass="exit" presetSubtype="0" decel="100000" fill="hold" nodeType="clickEffect">
                                  <p:stCondLst>
                                    <p:cond delay="0"/>
                                  </p:stCondLst>
                                  <p:childTnLst>
                                    <p:anim calcmode="lin" valueType="num">
                                      <p:cBhvr>
                                        <p:cTn id="76" dur="500"/>
                                        <p:tgtEl>
                                          <p:spTgt spid="9"/>
                                        </p:tgtEl>
                                        <p:attrNameLst>
                                          <p:attrName>ppt_h</p:attrName>
                                        </p:attrNameLst>
                                      </p:cBhvr>
                                      <p:tavLst>
                                        <p:tav tm="0">
                                          <p:val>
                                            <p:strVal val="ppt_h"/>
                                          </p:val>
                                        </p:tav>
                                        <p:tav tm="50000">
                                          <p:val>
                                            <p:strVal val="ppt_h/20"/>
                                          </p:val>
                                        </p:tav>
                                        <p:tav tm="100000">
                                          <p:val>
                                            <p:strVal val="ppt_h/20"/>
                                          </p:val>
                                        </p:tav>
                                      </p:tavLst>
                                    </p:anim>
                                    <p:anim calcmode="lin" valueType="num">
                                      <p:cBhvr>
                                        <p:cTn id="77" dur="500"/>
                                        <p:tgtEl>
                                          <p:spTgt spid="9"/>
                                        </p:tgtEl>
                                        <p:attrNameLst>
                                          <p:attrName>ppt_w</p:attrName>
                                        </p:attrNameLst>
                                      </p:cBhvr>
                                      <p:tavLst>
                                        <p:tav tm="0">
                                          <p:val>
                                            <p:strVal val="ppt_w"/>
                                          </p:val>
                                        </p:tav>
                                        <p:tav tm="50000">
                                          <p:val>
                                            <p:strVal val="ppt_w+.3"/>
                                          </p:val>
                                        </p:tav>
                                        <p:tav tm="100000">
                                          <p:val>
                                            <p:strVal val="ppt_w+.3"/>
                                          </p:val>
                                        </p:tav>
                                      </p:tavLst>
                                    </p:anim>
                                    <p:anim calcmode="lin" valueType="num">
                                      <p:cBhvr>
                                        <p:cTn id="78" dur="500"/>
                                        <p:tgtEl>
                                          <p:spTgt spid="9"/>
                                        </p:tgtEl>
                                        <p:attrNameLst>
                                          <p:attrName>ppt_x</p:attrName>
                                        </p:attrNameLst>
                                      </p:cBhvr>
                                      <p:tavLst>
                                        <p:tav tm="0">
                                          <p:val>
                                            <p:strVal val="ppt_x"/>
                                          </p:val>
                                        </p:tav>
                                        <p:tav tm="50000">
                                          <p:val>
                                            <p:strVal val="ppt_x"/>
                                          </p:val>
                                        </p:tav>
                                        <p:tav tm="100000">
                                          <p:val>
                                            <p:strVal val="ppt_x-.3"/>
                                          </p:val>
                                        </p:tav>
                                      </p:tavLst>
                                    </p:anim>
                                    <p:anim calcmode="lin" valueType="num">
                                      <p:cBhvr>
                                        <p:cTn id="79" dur="500"/>
                                        <p:tgtEl>
                                          <p:spTgt spid="9"/>
                                        </p:tgtEl>
                                        <p:attrNameLst>
                                          <p:attrName>ppt_y</p:attrName>
                                        </p:attrNameLst>
                                      </p:cBhvr>
                                      <p:tavLst>
                                        <p:tav tm="0">
                                          <p:val>
                                            <p:strVal val="ppt_y"/>
                                          </p:val>
                                        </p:tav>
                                        <p:tav tm="100000">
                                          <p:val>
                                            <p:strVal val="ppt_y"/>
                                          </p:val>
                                        </p:tav>
                                      </p:tavLst>
                                    </p:anim>
                                    <p:set>
                                      <p:cBhvr>
                                        <p:cTn id="80" dur="1" fill="hold">
                                          <p:stCondLst>
                                            <p:cond delay="499"/>
                                          </p:stCondLst>
                                        </p:cTn>
                                        <p:tgtEl>
                                          <p:spTgt spid="9"/>
                                        </p:tgtEl>
                                        <p:attrNameLst>
                                          <p:attrName>style.visibility</p:attrName>
                                        </p:attrNameLst>
                                      </p:cBhvr>
                                      <p:to>
                                        <p:strVal val="hidden"/>
                                      </p:to>
                                    </p:set>
                                  </p:childTnLst>
                                </p:cTn>
                              </p:par>
                            </p:childTnLst>
                          </p:cTn>
                        </p:par>
                      </p:childTnLst>
                    </p:cTn>
                  </p:par>
                  <p:par>
                    <p:cTn id="81" fill="hold">
                      <p:stCondLst>
                        <p:cond delay="indefinite"/>
                      </p:stCondLst>
                      <p:childTnLst>
                        <p:par>
                          <p:cTn id="82" fill="hold">
                            <p:stCondLst>
                              <p:cond delay="0"/>
                            </p:stCondLst>
                            <p:childTnLst>
                              <p:par>
                                <p:cTn id="83" presetID="52" presetClass="entr" presetSubtype="0" fill="hold" nodeType="clickEffect">
                                  <p:stCondLst>
                                    <p:cond delay="0"/>
                                  </p:stCondLst>
                                  <p:childTnLst>
                                    <p:set>
                                      <p:cBhvr>
                                        <p:cTn id="84" dur="1" fill="hold">
                                          <p:stCondLst>
                                            <p:cond delay="0"/>
                                          </p:stCondLst>
                                        </p:cTn>
                                        <p:tgtEl>
                                          <p:spTgt spid="6">
                                            <p:txEl>
                                              <p:pRg st="8" end="8"/>
                                            </p:txEl>
                                          </p:spTgt>
                                        </p:tgtEl>
                                        <p:attrNameLst>
                                          <p:attrName>style.visibility</p:attrName>
                                        </p:attrNameLst>
                                      </p:cBhvr>
                                      <p:to>
                                        <p:strVal val="visible"/>
                                      </p:to>
                                    </p:set>
                                    <p:animScale>
                                      <p:cBhvr>
                                        <p:cTn id="85" dur="1000" decel="50000" fill="hold">
                                          <p:stCondLst>
                                            <p:cond delay="0"/>
                                          </p:stCondLst>
                                        </p:cTn>
                                        <p:tgtEl>
                                          <p:spTgt spid="6">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6" dur="1000" decel="50000" fill="hold">
                                          <p:stCondLst>
                                            <p:cond delay="0"/>
                                          </p:stCondLst>
                                        </p:cTn>
                                        <p:tgtEl>
                                          <p:spTgt spid="6">
                                            <p:txEl>
                                              <p:pRg st="8" end="8"/>
                                            </p:txEl>
                                          </p:spTgt>
                                        </p:tgtEl>
                                        <p:attrNameLst>
                                          <p:attrName>ppt_x</p:attrName>
                                          <p:attrName>ppt_y</p:attrName>
                                        </p:attrNameLst>
                                      </p:cBhvr>
                                    </p:animMotion>
                                    <p:animEffect transition="in" filter="fade">
                                      <p:cBhvr>
                                        <p:cTn id="87" dur="1000"/>
                                        <p:tgtEl>
                                          <p:spTgt spid="6">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2013-PHOTOS-PERE-NOEL-0020.JPG"/>
          <p:cNvPicPr>
            <a:picLocks noChangeAspect="1"/>
          </p:cNvPicPr>
          <p:nvPr/>
        </p:nvPicPr>
        <p:blipFill>
          <a:blip r:embed="rId2"/>
          <a:stretch>
            <a:fillRect/>
          </a:stretch>
        </p:blipFill>
        <p:spPr>
          <a:xfrm>
            <a:off x="571472" y="0"/>
            <a:ext cx="8001000" cy="59563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Image 2" descr="2013-PHOTOS-PERE-NOEL-0044.JPG"/>
          <p:cNvPicPr>
            <a:picLocks noChangeAspect="1"/>
          </p:cNvPicPr>
          <p:nvPr/>
        </p:nvPicPr>
        <p:blipFill>
          <a:blip r:embed="rId3"/>
          <a:stretch>
            <a:fillRect/>
          </a:stretch>
        </p:blipFill>
        <p:spPr>
          <a:xfrm>
            <a:off x="571472" y="0"/>
            <a:ext cx="8001000" cy="59563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Image 3" descr="2013-PHOTOS-PERE-NOEL-0057.JPG"/>
          <p:cNvPicPr>
            <a:picLocks noChangeAspect="1"/>
          </p:cNvPicPr>
          <p:nvPr/>
        </p:nvPicPr>
        <p:blipFill>
          <a:blip r:embed="rId4"/>
          <a:stretch>
            <a:fillRect/>
          </a:stretch>
        </p:blipFill>
        <p:spPr>
          <a:xfrm>
            <a:off x="571472" y="0"/>
            <a:ext cx="8001000" cy="59563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Image 4" descr="2013-PHOTOS-PERE-NOEL-0086.JPG"/>
          <p:cNvPicPr>
            <a:picLocks noChangeAspect="1"/>
          </p:cNvPicPr>
          <p:nvPr/>
        </p:nvPicPr>
        <p:blipFill>
          <a:blip r:embed="rId5"/>
          <a:stretch>
            <a:fillRect/>
          </a:stretch>
        </p:blipFill>
        <p:spPr>
          <a:xfrm>
            <a:off x="571472" y="0"/>
            <a:ext cx="8001000" cy="59563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Image 5" descr="2013-PHOTOS-PERE-NOEL-0091.JPG"/>
          <p:cNvPicPr>
            <a:picLocks noChangeAspect="1"/>
          </p:cNvPicPr>
          <p:nvPr/>
        </p:nvPicPr>
        <p:blipFill>
          <a:blip r:embed="rId6"/>
          <a:stretch>
            <a:fillRect/>
          </a:stretch>
        </p:blipFill>
        <p:spPr>
          <a:xfrm>
            <a:off x="571472" y="0"/>
            <a:ext cx="8001000" cy="59563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Image 6" descr="2013-PHOTOS-PERE-NOEL-0102.JPG"/>
          <p:cNvPicPr>
            <a:picLocks noChangeAspect="1"/>
          </p:cNvPicPr>
          <p:nvPr/>
        </p:nvPicPr>
        <p:blipFill>
          <a:blip r:embed="rId7"/>
          <a:stretch>
            <a:fillRect/>
          </a:stretch>
        </p:blipFill>
        <p:spPr>
          <a:xfrm>
            <a:off x="571472" y="0"/>
            <a:ext cx="8001000" cy="5956300"/>
          </a:xfrm>
          <a:prstGeom prst="rect">
            <a:avLst/>
          </a:prstGeom>
        </p:spPr>
      </p:pic>
      <p:pic>
        <p:nvPicPr>
          <p:cNvPr id="8" name="Image 7" descr="2013-PHOTOS-PERE-NOEL-0115.JPG"/>
          <p:cNvPicPr>
            <a:picLocks noChangeAspect="1"/>
          </p:cNvPicPr>
          <p:nvPr/>
        </p:nvPicPr>
        <p:blipFill>
          <a:blip r:embed="rId8"/>
          <a:stretch>
            <a:fillRect/>
          </a:stretch>
        </p:blipFill>
        <p:spPr>
          <a:xfrm>
            <a:off x="500034" y="0"/>
            <a:ext cx="8001000" cy="5956300"/>
          </a:xfrm>
          <a:prstGeom prst="rect">
            <a:avLst/>
          </a:prstGeom>
        </p:spPr>
      </p:pic>
      <p:pic>
        <p:nvPicPr>
          <p:cNvPr id="9" name="Image 8" descr="2013-PHOTOS-PERE-NOEL-0116.JPG"/>
          <p:cNvPicPr>
            <a:picLocks noChangeAspect="1"/>
          </p:cNvPicPr>
          <p:nvPr/>
        </p:nvPicPr>
        <p:blipFill>
          <a:blip r:embed="rId9"/>
          <a:stretch>
            <a:fillRect/>
          </a:stretch>
        </p:blipFill>
        <p:spPr>
          <a:xfrm>
            <a:off x="571472" y="0"/>
            <a:ext cx="8001000" cy="59563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Image 10" descr="2013-PHOTOS-PERE-NOEL-0042.JPG"/>
          <p:cNvPicPr>
            <a:picLocks noChangeAspect="1"/>
          </p:cNvPicPr>
          <p:nvPr/>
        </p:nvPicPr>
        <p:blipFill>
          <a:blip r:embed="rId10"/>
          <a:stretch>
            <a:fillRect/>
          </a:stretch>
        </p:blipFill>
        <p:spPr>
          <a:xfrm>
            <a:off x="571472" y="0"/>
            <a:ext cx="8001000" cy="5956300"/>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heckerboard(across)">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checkerboard(across)">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checkerboard(across)">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checkerboard(across)">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51" presetClass="entr" presetSubtype="0" fill="hold"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770" decel="100000"/>
                                        <p:tgtEl>
                                          <p:spTgt spid="11"/>
                                        </p:tgtEl>
                                      </p:cBhvr>
                                    </p:animEffect>
                                    <p:animScale>
                                      <p:cBhvr>
                                        <p:cTn id="43" dur="770" decel="100000"/>
                                        <p:tgtEl>
                                          <p:spTgt spid="11"/>
                                        </p:tgtEl>
                                      </p:cBhvr>
                                      <p:from x="10000" y="10000"/>
                                      <p:to x="200000" y="450000"/>
                                    </p:animScale>
                                    <p:animScale>
                                      <p:cBhvr>
                                        <p:cTn id="44" dur="1230" accel="100000" fill="hold">
                                          <p:stCondLst>
                                            <p:cond delay="770"/>
                                          </p:stCondLst>
                                        </p:cTn>
                                        <p:tgtEl>
                                          <p:spTgt spid="11"/>
                                        </p:tgtEl>
                                      </p:cBhvr>
                                      <p:from x="200000" y="450000"/>
                                      <p:to x="100000" y="100000"/>
                                    </p:animScale>
                                    <p:set>
                                      <p:cBhvr>
                                        <p:cTn id="45" dur="770" fill="hold"/>
                                        <p:tgtEl>
                                          <p:spTgt spid="11"/>
                                        </p:tgtEl>
                                        <p:attrNameLst>
                                          <p:attrName>ppt_x</p:attrName>
                                        </p:attrNameLst>
                                      </p:cBhvr>
                                      <p:to>
                                        <p:strVal val="(0.5)"/>
                                      </p:to>
                                    </p:set>
                                    <p:anim from="(0.5)" to="(#ppt_x)" calcmode="lin" valueType="num">
                                      <p:cBhvr>
                                        <p:cTn id="46" dur="1230" accel="100000" fill="hold">
                                          <p:stCondLst>
                                            <p:cond delay="770"/>
                                          </p:stCondLst>
                                        </p:cTn>
                                        <p:tgtEl>
                                          <p:spTgt spid="11"/>
                                        </p:tgtEl>
                                        <p:attrNameLst>
                                          <p:attrName>ppt_x</p:attrName>
                                        </p:attrNameLst>
                                      </p:cBhvr>
                                    </p:anim>
                                    <p:set>
                                      <p:cBhvr>
                                        <p:cTn id="47" dur="770" fill="hold"/>
                                        <p:tgtEl>
                                          <p:spTgt spid="11"/>
                                        </p:tgtEl>
                                        <p:attrNameLst>
                                          <p:attrName>ppt_y</p:attrName>
                                        </p:attrNameLst>
                                      </p:cBhvr>
                                      <p:to>
                                        <p:strVal val="(#ppt_y+0.4)"/>
                                      </p:to>
                                    </p:set>
                                    <p:anim from="(#ppt_y+0.4)" to="(#ppt_y)" calcmode="lin" valueType="num">
                                      <p:cBhvr>
                                        <p:cTn id="48" dur="1230" accel="100000" fill="hold">
                                          <p:stCondLst>
                                            <p:cond delay="770"/>
                                          </p:stCondLst>
                                        </p:cTn>
                                        <p:tgtEl>
                                          <p:spTgt spid="11"/>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285728"/>
            <a:ext cx="7643866"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Marché aux Santons</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DSC03353.JPG"/>
          <p:cNvPicPr>
            <a:picLocks noChangeAspect="1"/>
          </p:cNvPicPr>
          <p:nvPr/>
        </p:nvPicPr>
        <p:blipFill>
          <a:blip r:embed="rId2" cstate="print"/>
          <a:stretch>
            <a:fillRect/>
          </a:stretch>
        </p:blipFill>
        <p:spPr>
          <a:xfrm>
            <a:off x="5348142" y="1626012"/>
            <a:ext cx="3376938" cy="466589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ZoneTexte 5"/>
          <p:cNvSpPr txBox="1"/>
          <p:nvPr/>
        </p:nvSpPr>
        <p:spPr>
          <a:xfrm>
            <a:off x="0" y="1785926"/>
            <a:ext cx="5357818" cy="4893647"/>
          </a:xfrm>
          <a:prstGeom prst="rect">
            <a:avLst/>
          </a:prstGeom>
          <a:noFill/>
        </p:spPr>
        <p:txBody>
          <a:bodyPr wrap="square" rtlCol="0">
            <a:spAutoFit/>
          </a:bodyPr>
          <a:lstStyle/>
          <a:p>
            <a:pPr algn="ctr"/>
            <a:r>
              <a:rPr lang="fr-FR" sz="3200" b="1" dirty="0" smtClean="0">
                <a:solidFill>
                  <a:srgbClr val="FFC000"/>
                </a:solidFill>
                <a:latin typeface="Script MT Bold" pitchFamily="66" charset="0"/>
              </a:rPr>
              <a:t>Tombola des Fêtes</a:t>
            </a:r>
          </a:p>
          <a:p>
            <a:pPr algn="ctr"/>
            <a:r>
              <a:rPr lang="fr-FR" sz="3200" b="1" dirty="0" smtClean="0">
                <a:solidFill>
                  <a:srgbClr val="FF0000"/>
                </a:solidFill>
                <a:latin typeface="Script MT Bold" pitchFamily="66" charset="0"/>
              </a:rPr>
              <a:t>Photos offertes Père Noël </a:t>
            </a:r>
          </a:p>
          <a:p>
            <a:pPr algn="ctr"/>
            <a:r>
              <a:rPr lang="fr-FR" sz="3200" b="1" dirty="0" smtClean="0">
                <a:solidFill>
                  <a:srgbClr val="FFFF00"/>
                </a:solidFill>
                <a:latin typeface="Script MT Bold" pitchFamily="66" charset="0"/>
              </a:rPr>
              <a:t>Concours de dessins</a:t>
            </a:r>
            <a:endParaRPr lang="fr-FR" sz="2400" b="1" dirty="0" smtClean="0">
              <a:latin typeface="Script MT Bold" pitchFamily="66" charset="0"/>
            </a:endParaRPr>
          </a:p>
          <a:p>
            <a:pPr algn="ctr"/>
            <a:endParaRPr lang="fr-FR" sz="2400" b="1" dirty="0" smtClean="0">
              <a:latin typeface="Script MT Bold" pitchFamily="66" charset="0"/>
            </a:endParaRPr>
          </a:p>
          <a:p>
            <a:pPr>
              <a:buFont typeface="Arial" pitchFamily="34" charset="0"/>
              <a:buChar char="•"/>
            </a:pPr>
            <a:r>
              <a:rPr lang="fr-FR" sz="2400" b="1" dirty="0" smtClean="0">
                <a:latin typeface="Script MT Bold" pitchFamily="66" charset="0"/>
              </a:rPr>
              <a:t> Partenariat avec les écoles de Tarascon</a:t>
            </a:r>
          </a:p>
          <a:p>
            <a:pPr>
              <a:buFont typeface="Arial" pitchFamily="34" charset="0"/>
              <a:buChar char="•"/>
            </a:pPr>
            <a:r>
              <a:rPr lang="fr-FR" sz="2400" b="1" dirty="0" smtClean="0">
                <a:solidFill>
                  <a:srgbClr val="FF00FF"/>
                </a:solidFill>
                <a:latin typeface="Script MT Bold" pitchFamily="66" charset="0"/>
              </a:rPr>
              <a:t> « Hommage à Daudet et Tartarin »</a:t>
            </a:r>
          </a:p>
          <a:p>
            <a:pPr>
              <a:buFont typeface="Arial" pitchFamily="34" charset="0"/>
              <a:buChar char="•"/>
            </a:pPr>
            <a:r>
              <a:rPr lang="fr-FR" sz="2400" b="1" dirty="0" smtClean="0">
                <a:latin typeface="Script MT Bold" pitchFamily="66" charset="0"/>
              </a:rPr>
              <a:t> </a:t>
            </a:r>
            <a:r>
              <a:rPr lang="fr-FR" sz="2400" b="1" dirty="0" smtClean="0">
                <a:solidFill>
                  <a:srgbClr val="FFFF00"/>
                </a:solidFill>
                <a:latin typeface="Script MT Bold" pitchFamily="66" charset="0"/>
              </a:rPr>
              <a:t>L’</a:t>
            </a:r>
            <a:r>
              <a:rPr lang="fr-FR" sz="2400" b="1" dirty="0" err="1" smtClean="0">
                <a:solidFill>
                  <a:srgbClr val="FFFF00"/>
                </a:solidFill>
                <a:latin typeface="Script MT Bold" pitchFamily="66" charset="0"/>
              </a:rPr>
              <a:t>a.c.a.t</a:t>
            </a:r>
            <a:r>
              <a:rPr lang="fr-FR" sz="2400" b="1" dirty="0" smtClean="0">
                <a:solidFill>
                  <a:srgbClr val="FFFF00"/>
                </a:solidFill>
                <a:latin typeface="Script MT Bold" pitchFamily="66" charset="0"/>
              </a:rPr>
              <a:t>. a fournit les papiers dessins</a:t>
            </a:r>
            <a:endParaRPr lang="fr-FR" sz="2400" b="1" dirty="0" smtClean="0">
              <a:solidFill>
                <a:srgbClr val="FF00FF"/>
              </a:solidFill>
              <a:latin typeface="Script MT Bold" pitchFamily="66" charset="0"/>
            </a:endParaRPr>
          </a:p>
          <a:p>
            <a:pPr>
              <a:buFont typeface="Arial" pitchFamily="34" charset="0"/>
              <a:buChar char="•"/>
            </a:pPr>
            <a:r>
              <a:rPr lang="fr-FR" sz="2400" b="1" dirty="0" smtClean="0">
                <a:latin typeface="Script MT Bold" pitchFamily="66" charset="0"/>
              </a:rPr>
              <a:t> </a:t>
            </a:r>
            <a:r>
              <a:rPr lang="fr-FR" sz="2400" b="1" dirty="0" smtClean="0">
                <a:solidFill>
                  <a:srgbClr val="00B0F0"/>
                </a:solidFill>
                <a:latin typeface="Script MT Bold" pitchFamily="66" charset="0"/>
              </a:rPr>
              <a:t>Exposition des dessins place </a:t>
            </a:r>
            <a:r>
              <a:rPr lang="fr-FR" sz="2400" b="1" dirty="0" err="1" smtClean="0">
                <a:solidFill>
                  <a:srgbClr val="00B0F0"/>
                </a:solidFill>
                <a:latin typeface="Script MT Bold" pitchFamily="66" charset="0"/>
              </a:rPr>
              <a:t>Gontier</a:t>
            </a:r>
            <a:r>
              <a:rPr lang="fr-FR" sz="2400" b="1" dirty="0" smtClean="0">
                <a:solidFill>
                  <a:srgbClr val="00B0F0"/>
                </a:solidFill>
                <a:latin typeface="Script MT Bold" pitchFamily="66" charset="0"/>
              </a:rPr>
              <a:t> le jour de l’inauguration de la statue</a:t>
            </a:r>
          </a:p>
          <a:p>
            <a:pPr>
              <a:buFont typeface="Arial" pitchFamily="34" charset="0"/>
              <a:buChar char="•"/>
            </a:pPr>
            <a:r>
              <a:rPr lang="fr-FR" sz="2400" b="1" dirty="0" smtClean="0">
                <a:latin typeface="Script MT Bold" pitchFamily="66" charset="0"/>
              </a:rPr>
              <a:t> </a:t>
            </a:r>
            <a:r>
              <a:rPr lang="fr-FR" sz="2400" b="1" dirty="0" smtClean="0">
                <a:solidFill>
                  <a:srgbClr val="FF0000"/>
                </a:solidFill>
                <a:latin typeface="Script MT Bold" pitchFamily="66" charset="0"/>
              </a:rPr>
              <a:t>Dessins en ligne sur notre site</a:t>
            </a:r>
          </a:p>
          <a:p>
            <a:pPr>
              <a:buFont typeface="Arial" pitchFamily="34" charset="0"/>
              <a:buChar char="•"/>
            </a:pPr>
            <a:r>
              <a:rPr lang="fr-FR" sz="2400" b="1" dirty="0" smtClean="0">
                <a:latin typeface="Script MT Bold" pitchFamily="66" charset="0"/>
              </a:rPr>
              <a:t> Article </a:t>
            </a:r>
            <a:r>
              <a:rPr lang="fr-FR" sz="2400" b="1" dirty="0" smtClean="0">
                <a:latin typeface="Script MT Bold" pitchFamily="66" charset="0"/>
                <a:hlinkClick r:id="rId3"/>
              </a:rPr>
              <a:t>www.acat13.fr</a:t>
            </a:r>
            <a:r>
              <a:rPr lang="fr-FR" sz="2400" b="1" dirty="0" smtClean="0">
                <a:latin typeface="Script MT Bold" pitchFamily="66" charset="0"/>
              </a:rPr>
              <a:t> - </a:t>
            </a:r>
            <a:r>
              <a:rPr lang="fr-FR" sz="2400" b="1" dirty="0" err="1" smtClean="0">
                <a:latin typeface="Script MT Bold" pitchFamily="66" charset="0"/>
              </a:rPr>
              <a:t>facebook</a:t>
            </a:r>
            <a:endParaRPr lang="fr-FR" sz="2400" b="1" dirty="0" smtClean="0">
              <a:latin typeface="Script MT Bold" pitchFamily="66" charset="0"/>
            </a:endParaRPr>
          </a:p>
          <a:p>
            <a:pPr>
              <a:buFont typeface="Arial" pitchFamily="34" charset="0"/>
              <a:buChar char="•"/>
            </a:pPr>
            <a:endParaRPr lang="fr-FR" sz="2400" b="1" dirty="0">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Scale>
                                      <p:cBhvr>
                                        <p:cTn id="7" dur="2000" decel="50000" fill="hold">
                                          <p:stCondLst>
                                            <p:cond delay="0"/>
                                          </p:stCondLst>
                                        </p:cTn>
                                        <p:tgtEl>
                                          <p:spTgt spid="6">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6">
                                            <p:txEl>
                                              <p:pRg st="2" end="2"/>
                                            </p:txEl>
                                          </p:spTgt>
                                        </p:tgtEl>
                                        <p:attrNameLst>
                                          <p:attrName>ppt_x</p:attrName>
                                          <p:attrName>ppt_y</p:attrName>
                                        </p:attrNameLst>
                                      </p:cBhvr>
                                    </p:animMotion>
                                    <p:animEffect transition="in" filter="fade">
                                      <p:cBhvr>
                                        <p:cTn id="9" dur="2000"/>
                                        <p:tgtEl>
                                          <p:spTgt spid="6">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6">
                                            <p:txEl>
                                              <p:pRg st="4" end="4"/>
                                            </p:txEl>
                                          </p:spTgt>
                                        </p:tgtEl>
                                        <p:attrNameLst>
                                          <p:attrName>style.visibility</p:attrName>
                                        </p:attrNameLst>
                                      </p:cBhvr>
                                      <p:to>
                                        <p:strVal val="visible"/>
                                      </p:to>
                                    </p:set>
                                    <p:animScale>
                                      <p:cBhvr>
                                        <p:cTn id="14" dur="1000" decel="50000" fill="hold">
                                          <p:stCondLst>
                                            <p:cond delay="0"/>
                                          </p:stCondLst>
                                        </p:cTn>
                                        <p:tgtEl>
                                          <p:spTgt spid="6">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6">
                                            <p:txEl>
                                              <p:pRg st="4" end="4"/>
                                            </p:txEl>
                                          </p:spTgt>
                                        </p:tgtEl>
                                        <p:attrNameLst>
                                          <p:attrName>ppt_x</p:attrName>
                                          <p:attrName>ppt_y</p:attrName>
                                        </p:attrNameLst>
                                      </p:cBhvr>
                                    </p:animMotion>
                                    <p:animEffect transition="in" filter="fade">
                                      <p:cBhvr>
                                        <p:cTn id="16" dur="1000"/>
                                        <p:tgtEl>
                                          <p:spTgt spid="6">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6">
                                            <p:txEl>
                                              <p:pRg st="5" end="5"/>
                                            </p:txEl>
                                          </p:spTgt>
                                        </p:tgtEl>
                                        <p:attrNameLst>
                                          <p:attrName>style.visibility</p:attrName>
                                        </p:attrNameLst>
                                      </p:cBhvr>
                                      <p:to>
                                        <p:strVal val="visible"/>
                                      </p:to>
                                    </p:set>
                                    <p:animScale>
                                      <p:cBhvr>
                                        <p:cTn id="21" dur="1000" decel="50000" fill="hold">
                                          <p:stCondLst>
                                            <p:cond delay="0"/>
                                          </p:stCondLst>
                                        </p:cTn>
                                        <p:tgtEl>
                                          <p:spTgt spid="6">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6">
                                            <p:txEl>
                                              <p:pRg st="5" end="5"/>
                                            </p:txEl>
                                          </p:spTgt>
                                        </p:tgtEl>
                                        <p:attrNameLst>
                                          <p:attrName>ppt_x</p:attrName>
                                          <p:attrName>ppt_y</p:attrName>
                                        </p:attrNameLst>
                                      </p:cBhvr>
                                    </p:animMotion>
                                    <p:animEffect transition="in" filter="fade">
                                      <p:cBhvr>
                                        <p:cTn id="23" dur="1000"/>
                                        <p:tgtEl>
                                          <p:spTgt spid="6">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6">
                                            <p:txEl>
                                              <p:pRg st="6" end="6"/>
                                            </p:txEl>
                                          </p:spTgt>
                                        </p:tgtEl>
                                        <p:attrNameLst>
                                          <p:attrName>style.visibility</p:attrName>
                                        </p:attrNameLst>
                                      </p:cBhvr>
                                      <p:to>
                                        <p:strVal val="visible"/>
                                      </p:to>
                                    </p:set>
                                    <p:animScale>
                                      <p:cBhvr>
                                        <p:cTn id="28" dur="1000" decel="50000" fill="hold">
                                          <p:stCondLst>
                                            <p:cond delay="0"/>
                                          </p:stCondLst>
                                        </p:cTn>
                                        <p:tgtEl>
                                          <p:spTgt spid="6">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6">
                                            <p:txEl>
                                              <p:pRg st="6" end="6"/>
                                            </p:txEl>
                                          </p:spTgt>
                                        </p:tgtEl>
                                        <p:attrNameLst>
                                          <p:attrName>ppt_x</p:attrName>
                                          <p:attrName>ppt_y</p:attrName>
                                        </p:attrNameLst>
                                      </p:cBhvr>
                                    </p:animMotion>
                                    <p:animEffect transition="in" filter="fade">
                                      <p:cBhvr>
                                        <p:cTn id="30" dur="1000"/>
                                        <p:tgtEl>
                                          <p:spTgt spid="6">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animScale>
                                      <p:cBhvr>
                                        <p:cTn id="35" dur="1000" decel="50000" fill="hold">
                                          <p:stCondLst>
                                            <p:cond delay="0"/>
                                          </p:stCondLst>
                                        </p:cTn>
                                        <p:tgtEl>
                                          <p:spTgt spid="6">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6">
                                            <p:txEl>
                                              <p:pRg st="7" end="7"/>
                                            </p:txEl>
                                          </p:spTgt>
                                        </p:tgtEl>
                                        <p:attrNameLst>
                                          <p:attrName>ppt_x</p:attrName>
                                          <p:attrName>ppt_y</p:attrName>
                                        </p:attrNameLst>
                                      </p:cBhvr>
                                    </p:animMotion>
                                    <p:animEffect transition="in" filter="fade">
                                      <p:cBhvr>
                                        <p:cTn id="37" dur="1000"/>
                                        <p:tgtEl>
                                          <p:spTgt spid="6">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6">
                                            <p:txEl>
                                              <p:pRg st="8" end="8"/>
                                            </p:txEl>
                                          </p:spTgt>
                                        </p:tgtEl>
                                        <p:attrNameLst>
                                          <p:attrName>style.visibility</p:attrName>
                                        </p:attrNameLst>
                                      </p:cBhvr>
                                      <p:to>
                                        <p:strVal val="visible"/>
                                      </p:to>
                                    </p:set>
                                    <p:animScale>
                                      <p:cBhvr>
                                        <p:cTn id="42" dur="1000" decel="50000" fill="hold">
                                          <p:stCondLst>
                                            <p:cond delay="0"/>
                                          </p:stCondLst>
                                        </p:cTn>
                                        <p:tgtEl>
                                          <p:spTgt spid="6">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6">
                                            <p:txEl>
                                              <p:pRg st="8" end="8"/>
                                            </p:txEl>
                                          </p:spTgt>
                                        </p:tgtEl>
                                        <p:attrNameLst>
                                          <p:attrName>ppt_x</p:attrName>
                                          <p:attrName>ppt_y</p:attrName>
                                        </p:attrNameLst>
                                      </p:cBhvr>
                                    </p:animMotion>
                                    <p:animEffect transition="in" filter="fade">
                                      <p:cBhvr>
                                        <p:cTn id="44" dur="1000"/>
                                        <p:tgtEl>
                                          <p:spTgt spid="6">
                                            <p:txEl>
                                              <p:pRg st="8" end="8"/>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6">
                                            <p:txEl>
                                              <p:pRg st="9" end="9"/>
                                            </p:txEl>
                                          </p:spTgt>
                                        </p:tgtEl>
                                        <p:attrNameLst>
                                          <p:attrName>style.visibility</p:attrName>
                                        </p:attrNameLst>
                                      </p:cBhvr>
                                      <p:to>
                                        <p:strVal val="visible"/>
                                      </p:to>
                                    </p:set>
                                    <p:animScale>
                                      <p:cBhvr>
                                        <p:cTn id="49" dur="1000" decel="50000" fill="hold">
                                          <p:stCondLst>
                                            <p:cond delay="0"/>
                                          </p:stCondLst>
                                        </p:cTn>
                                        <p:tgtEl>
                                          <p:spTgt spid="6">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6">
                                            <p:txEl>
                                              <p:pRg st="9" end="9"/>
                                            </p:txEl>
                                          </p:spTgt>
                                        </p:tgtEl>
                                        <p:attrNameLst>
                                          <p:attrName>ppt_x</p:attrName>
                                          <p:attrName>ppt_y</p:attrName>
                                        </p:attrNameLst>
                                      </p:cBhvr>
                                    </p:animMotion>
                                    <p:animEffect transition="in" filter="fade">
                                      <p:cBhvr>
                                        <p:cTn id="51" dur="10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hare244.jpg"/>
          <p:cNvPicPr>
            <a:picLocks noChangeAspect="1"/>
          </p:cNvPicPr>
          <p:nvPr/>
        </p:nvPicPr>
        <p:blipFill>
          <a:blip r:embed="rId2" cstate="print"/>
          <a:stretch>
            <a:fillRect/>
          </a:stretch>
        </p:blipFill>
        <p:spPr>
          <a:xfrm>
            <a:off x="2643187" y="0"/>
            <a:ext cx="3857625" cy="685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Image 2" descr="share242.jpg"/>
          <p:cNvPicPr>
            <a:picLocks noChangeAspect="1"/>
          </p:cNvPicPr>
          <p:nvPr/>
        </p:nvPicPr>
        <p:blipFill>
          <a:blip r:embed="rId3" cstate="print"/>
          <a:stretch>
            <a:fillRect/>
          </a:stretch>
        </p:blipFill>
        <p:spPr>
          <a:xfrm>
            <a:off x="0" y="0"/>
            <a:ext cx="3857625" cy="685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Image 3" descr="share243.jpg"/>
          <p:cNvPicPr>
            <a:picLocks noChangeAspect="1"/>
          </p:cNvPicPr>
          <p:nvPr/>
        </p:nvPicPr>
        <p:blipFill>
          <a:blip r:embed="rId4" cstate="print"/>
          <a:stretch>
            <a:fillRect/>
          </a:stretch>
        </p:blipFill>
        <p:spPr>
          <a:xfrm>
            <a:off x="5286375" y="0"/>
            <a:ext cx="3857625" cy="685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Image 4" descr="share246.jpg"/>
          <p:cNvPicPr>
            <a:picLocks noChangeAspect="1"/>
          </p:cNvPicPr>
          <p:nvPr/>
        </p:nvPicPr>
        <p:blipFill>
          <a:blip r:embed="rId5" cstate="print"/>
          <a:stretch>
            <a:fillRect/>
          </a:stretch>
        </p:blipFill>
        <p:spPr>
          <a:xfrm>
            <a:off x="2643187" y="0"/>
            <a:ext cx="3857625" cy="685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Image 5" descr="share247.jpg"/>
          <p:cNvPicPr>
            <a:picLocks noChangeAspect="1"/>
          </p:cNvPicPr>
          <p:nvPr/>
        </p:nvPicPr>
        <p:blipFill>
          <a:blip r:embed="rId6" cstate="print"/>
          <a:stretch>
            <a:fillRect/>
          </a:stretch>
        </p:blipFill>
        <p:spPr>
          <a:xfrm>
            <a:off x="5286375" y="0"/>
            <a:ext cx="3857625" cy="6858000"/>
          </a:xfrm>
          <a:prstGeom prst="rect">
            <a:avLst/>
          </a:prstGeom>
        </p:spPr>
      </p:pic>
      <p:pic>
        <p:nvPicPr>
          <p:cNvPr id="7" name="Image 6" descr="share250.jpg"/>
          <p:cNvPicPr>
            <a:picLocks noChangeAspect="1"/>
          </p:cNvPicPr>
          <p:nvPr/>
        </p:nvPicPr>
        <p:blipFill>
          <a:blip r:embed="rId7"/>
          <a:stretch>
            <a:fillRect/>
          </a:stretch>
        </p:blipFill>
        <p:spPr>
          <a:xfrm>
            <a:off x="0" y="857250"/>
            <a:ext cx="9144000" cy="514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Image 7" descr="20131207_095533.jpg"/>
          <p:cNvPicPr>
            <a:picLocks noChangeAspect="1"/>
          </p:cNvPicPr>
          <p:nvPr/>
        </p:nvPicPr>
        <p:blipFill>
          <a:blip r:embed="rId8" cstate="print"/>
          <a:stretch>
            <a:fillRect/>
          </a:stretch>
        </p:blipFill>
        <p:spPr>
          <a:xfrm>
            <a:off x="0" y="0"/>
            <a:ext cx="9144000" cy="514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Image 8" descr="share256.jpg"/>
          <p:cNvPicPr>
            <a:picLocks noChangeAspect="1"/>
          </p:cNvPicPr>
          <p:nvPr/>
        </p:nvPicPr>
        <p:blipFill>
          <a:blip r:embed="rId9"/>
          <a:stretch>
            <a:fillRect/>
          </a:stretch>
        </p:blipFill>
        <p:spPr>
          <a:xfrm>
            <a:off x="0" y="0"/>
            <a:ext cx="9144000" cy="514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 9" descr="share254.jpg"/>
          <p:cNvPicPr>
            <a:picLocks noChangeAspect="1"/>
          </p:cNvPicPr>
          <p:nvPr/>
        </p:nvPicPr>
        <p:blipFill>
          <a:blip r:embed="rId10"/>
          <a:stretch>
            <a:fillRect/>
          </a:stretch>
        </p:blipFill>
        <p:spPr>
          <a:xfrm>
            <a:off x="0" y="0"/>
            <a:ext cx="9144000" cy="5143500"/>
          </a:xfrm>
          <a:prstGeom prst="rect">
            <a:avLst/>
          </a:prstGeom>
        </p:spPr>
      </p:pic>
      <p:pic>
        <p:nvPicPr>
          <p:cNvPr id="11" name="Image 10" descr="share255.jpg"/>
          <p:cNvPicPr>
            <a:picLocks noChangeAspect="1"/>
          </p:cNvPicPr>
          <p:nvPr/>
        </p:nvPicPr>
        <p:blipFill>
          <a:blip r:embed="rId11"/>
          <a:stretch>
            <a:fillRect/>
          </a:stretch>
        </p:blipFill>
        <p:spPr>
          <a:xfrm>
            <a:off x="0" y="0"/>
            <a:ext cx="9144000" cy="514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Image 11" descr="share257.jpg"/>
          <p:cNvPicPr>
            <a:picLocks noChangeAspect="1"/>
          </p:cNvPicPr>
          <p:nvPr/>
        </p:nvPicPr>
        <p:blipFill>
          <a:blip r:embed="rId12"/>
          <a:stretch>
            <a:fillRect/>
          </a:stretch>
        </p:blipFill>
        <p:spPr>
          <a:xfrm>
            <a:off x="0" y="857250"/>
            <a:ext cx="9144000" cy="5143500"/>
          </a:xfrm>
          <a:prstGeom prst="ellipse">
            <a:avLst/>
          </a:prstGeom>
          <a:ln>
            <a:noFill/>
          </a:ln>
          <a:effectLst>
            <a:softEdge rad="11250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Scale>
                                      <p:cBhvr>
                                        <p:cTn id="14"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
                                        </p:tgtEl>
                                        <p:attrNameLst>
                                          <p:attrName>ppt_x</p:attrName>
                                          <p:attrName>ppt_y</p:attrName>
                                        </p:attrNameLst>
                                      </p:cBhvr>
                                    </p:animMotion>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Scale>
                                      <p:cBhvr>
                                        <p:cTn id="21"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4"/>
                                        </p:tgtEl>
                                        <p:attrNameLst>
                                          <p:attrName>ppt_x</p:attrName>
                                          <p:attrName>ppt_y</p:attrName>
                                        </p:attrNameLst>
                                      </p:cBhvr>
                                    </p:animMotion>
                                    <p:animEffect transition="in" filter="fade">
                                      <p:cBhvr>
                                        <p:cTn id="23" dur="1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Scale>
                                      <p:cBhvr>
                                        <p:cTn id="28"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5"/>
                                        </p:tgtEl>
                                        <p:attrNameLst>
                                          <p:attrName>ppt_x</p:attrName>
                                          <p:attrName>ppt_y</p:attrName>
                                        </p:attrNameLst>
                                      </p:cBhvr>
                                    </p:animMotion>
                                    <p:animEffect transition="in" filter="fade">
                                      <p:cBhvr>
                                        <p:cTn id="30" dur="1000"/>
                                        <p:tgtEl>
                                          <p:spTgt spid="5"/>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Scale>
                                      <p:cBhvr>
                                        <p:cTn id="35"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6"/>
                                        </p:tgtEl>
                                        <p:attrNameLst>
                                          <p:attrName>ppt_x</p:attrName>
                                          <p:attrName>ppt_y</p:attrName>
                                        </p:attrNameLst>
                                      </p:cBhvr>
                                    </p:animMotion>
                                    <p:animEffect transition="in" filter="fade">
                                      <p:cBhvr>
                                        <p:cTn id="37" dur="10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7"/>
                                        </p:tgtEl>
                                        <p:attrNameLst>
                                          <p:attrName>style.visibility</p:attrName>
                                        </p:attrNameLst>
                                      </p:cBhvr>
                                      <p:to>
                                        <p:strVal val="visible"/>
                                      </p:to>
                                    </p:set>
                                    <p:animScale>
                                      <p:cBhvr>
                                        <p:cTn id="42"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7"/>
                                        </p:tgtEl>
                                        <p:attrNameLst>
                                          <p:attrName>ppt_x</p:attrName>
                                          <p:attrName>ppt_y</p:attrName>
                                        </p:attrNameLst>
                                      </p:cBhvr>
                                    </p:animMotion>
                                    <p:animEffect transition="in" filter="fade">
                                      <p:cBhvr>
                                        <p:cTn id="44" dur="1000"/>
                                        <p:tgtEl>
                                          <p:spTgt spid="7"/>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Scale>
                                      <p:cBhvr>
                                        <p:cTn id="49"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8"/>
                                        </p:tgtEl>
                                        <p:attrNameLst>
                                          <p:attrName>ppt_x</p:attrName>
                                          <p:attrName>ppt_y</p:attrName>
                                        </p:attrNameLst>
                                      </p:cBhvr>
                                    </p:animMotion>
                                    <p:animEffect transition="in" filter="fade">
                                      <p:cBhvr>
                                        <p:cTn id="51" dur="1000"/>
                                        <p:tgtEl>
                                          <p:spTgt spid="8"/>
                                        </p:tgtEl>
                                      </p:cBhvr>
                                    </p:animEffect>
                                  </p:childTnLst>
                                </p:cTn>
                              </p:par>
                            </p:childTnLst>
                          </p:cTn>
                        </p:par>
                      </p:childTnLst>
                    </p:cTn>
                  </p:par>
                  <p:par>
                    <p:cTn id="52" fill="hold">
                      <p:stCondLst>
                        <p:cond delay="indefinite"/>
                      </p:stCondLst>
                      <p:childTnLst>
                        <p:par>
                          <p:cTn id="53" fill="hold">
                            <p:stCondLst>
                              <p:cond delay="0"/>
                            </p:stCondLst>
                            <p:childTnLst>
                              <p:par>
                                <p:cTn id="54" presetID="52" presetClass="entr" presetSubtype="0" fill="hold" nodeType="clickEffect">
                                  <p:stCondLst>
                                    <p:cond delay="0"/>
                                  </p:stCondLst>
                                  <p:childTnLst>
                                    <p:set>
                                      <p:cBhvr>
                                        <p:cTn id="55" dur="1" fill="hold">
                                          <p:stCondLst>
                                            <p:cond delay="0"/>
                                          </p:stCondLst>
                                        </p:cTn>
                                        <p:tgtEl>
                                          <p:spTgt spid="9"/>
                                        </p:tgtEl>
                                        <p:attrNameLst>
                                          <p:attrName>style.visibility</p:attrName>
                                        </p:attrNameLst>
                                      </p:cBhvr>
                                      <p:to>
                                        <p:strVal val="visible"/>
                                      </p:to>
                                    </p:set>
                                    <p:animScale>
                                      <p:cBhvr>
                                        <p:cTn id="5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9"/>
                                        </p:tgtEl>
                                        <p:attrNameLst>
                                          <p:attrName>ppt_x</p:attrName>
                                          <p:attrName>ppt_y</p:attrName>
                                        </p:attrNameLst>
                                      </p:cBhvr>
                                    </p:animMotion>
                                    <p:animEffect transition="in" filter="fade">
                                      <p:cBhvr>
                                        <p:cTn id="58" dur="1000"/>
                                        <p:tgtEl>
                                          <p:spTgt spid="9"/>
                                        </p:tgtEl>
                                      </p:cBhvr>
                                    </p:animEffect>
                                  </p:childTnLst>
                                </p:cTn>
                              </p:par>
                            </p:childTnLst>
                          </p:cTn>
                        </p:par>
                      </p:childTnLst>
                    </p:cTn>
                  </p:par>
                  <p:par>
                    <p:cTn id="59" fill="hold">
                      <p:stCondLst>
                        <p:cond delay="indefinite"/>
                      </p:stCondLst>
                      <p:childTnLst>
                        <p:par>
                          <p:cTn id="60" fill="hold">
                            <p:stCondLst>
                              <p:cond delay="0"/>
                            </p:stCondLst>
                            <p:childTnLst>
                              <p:par>
                                <p:cTn id="61" presetID="7" presetClass="entr" presetSubtype="4" fill="hold" nodeType="click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2000" fill="hold"/>
                                        <p:tgtEl>
                                          <p:spTgt spid="10"/>
                                        </p:tgtEl>
                                        <p:attrNameLst>
                                          <p:attrName>ppt_x</p:attrName>
                                        </p:attrNameLst>
                                      </p:cBhvr>
                                      <p:tavLst>
                                        <p:tav tm="0">
                                          <p:val>
                                            <p:strVal val="#ppt_x"/>
                                          </p:val>
                                        </p:tav>
                                        <p:tav tm="100000">
                                          <p:val>
                                            <p:strVal val="#ppt_x"/>
                                          </p:val>
                                        </p:tav>
                                      </p:tavLst>
                                    </p:anim>
                                    <p:anim calcmode="lin" valueType="num">
                                      <p:cBhvr additive="base">
                                        <p:cTn id="64"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7" presetClass="entr" presetSubtype="4" fill="hold" nodeType="clickEffect">
                                  <p:stCondLst>
                                    <p:cond delay="0"/>
                                  </p:stCondLst>
                                  <p:childTnLst>
                                    <p:set>
                                      <p:cBhvr>
                                        <p:cTn id="68" dur="1" fill="hold">
                                          <p:stCondLst>
                                            <p:cond delay="0"/>
                                          </p:stCondLst>
                                        </p:cTn>
                                        <p:tgtEl>
                                          <p:spTgt spid="11"/>
                                        </p:tgtEl>
                                        <p:attrNameLst>
                                          <p:attrName>style.visibility</p:attrName>
                                        </p:attrNameLst>
                                      </p:cBhvr>
                                      <p:to>
                                        <p:strVal val="visible"/>
                                      </p:to>
                                    </p:set>
                                    <p:anim calcmode="lin" valueType="num">
                                      <p:cBhvr additive="base">
                                        <p:cTn id="69" dur="2000" fill="hold"/>
                                        <p:tgtEl>
                                          <p:spTgt spid="11"/>
                                        </p:tgtEl>
                                        <p:attrNameLst>
                                          <p:attrName>ppt_x</p:attrName>
                                        </p:attrNameLst>
                                      </p:cBhvr>
                                      <p:tavLst>
                                        <p:tav tm="0">
                                          <p:val>
                                            <p:strVal val="#ppt_x"/>
                                          </p:val>
                                        </p:tav>
                                        <p:tav tm="100000">
                                          <p:val>
                                            <p:strVal val="#ppt_x"/>
                                          </p:val>
                                        </p:tav>
                                      </p:tavLst>
                                    </p:anim>
                                    <p:anim calcmode="lin" valueType="num">
                                      <p:cBhvr additive="base">
                                        <p:cTn id="70" dur="2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5" presetClass="entr" presetSubtype="10" fill="hold" nodeType="clickEffect">
                                  <p:stCondLst>
                                    <p:cond delay="0"/>
                                  </p:stCondLst>
                                  <p:childTnLst>
                                    <p:set>
                                      <p:cBhvr>
                                        <p:cTn id="74" dur="1" fill="hold">
                                          <p:stCondLst>
                                            <p:cond delay="0"/>
                                          </p:stCondLst>
                                        </p:cTn>
                                        <p:tgtEl>
                                          <p:spTgt spid="12"/>
                                        </p:tgtEl>
                                        <p:attrNameLst>
                                          <p:attrName>style.visibility</p:attrName>
                                        </p:attrNameLst>
                                      </p:cBhvr>
                                      <p:to>
                                        <p:strVal val="visible"/>
                                      </p:to>
                                    </p:set>
                                    <p:animEffect transition="in" filter="checkerboard(across)">
                                      <p:cBhvr>
                                        <p:cTn id="75"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GAGNANTS TOMBOLA.jpg"/>
          <p:cNvPicPr>
            <a:picLocks noChangeAspect="1"/>
          </p:cNvPicPr>
          <p:nvPr/>
        </p:nvPicPr>
        <p:blipFill>
          <a:blip r:embed="rId2"/>
          <a:stretch>
            <a:fillRect/>
          </a:stretch>
        </p:blipFill>
        <p:spPr>
          <a:xfrm>
            <a:off x="428596" y="0"/>
            <a:ext cx="8215338" cy="616150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285728"/>
            <a:ext cx="7643866"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Marché aux Santons</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DSC03353.JPG"/>
          <p:cNvPicPr>
            <a:picLocks noChangeAspect="1"/>
          </p:cNvPicPr>
          <p:nvPr/>
        </p:nvPicPr>
        <p:blipFill>
          <a:blip r:embed="rId2" cstate="print"/>
          <a:stretch>
            <a:fillRect/>
          </a:stretch>
        </p:blipFill>
        <p:spPr>
          <a:xfrm>
            <a:off x="5348142" y="1626012"/>
            <a:ext cx="3376938" cy="466589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ZoneTexte 5"/>
          <p:cNvSpPr txBox="1"/>
          <p:nvPr/>
        </p:nvSpPr>
        <p:spPr>
          <a:xfrm>
            <a:off x="0" y="1785926"/>
            <a:ext cx="5357818" cy="4893647"/>
          </a:xfrm>
          <a:prstGeom prst="rect">
            <a:avLst/>
          </a:prstGeom>
          <a:noFill/>
        </p:spPr>
        <p:txBody>
          <a:bodyPr wrap="square" rtlCol="0">
            <a:spAutoFit/>
          </a:bodyPr>
          <a:lstStyle/>
          <a:p>
            <a:pPr algn="ctr"/>
            <a:r>
              <a:rPr lang="fr-FR" sz="3200" b="1" dirty="0" smtClean="0">
                <a:solidFill>
                  <a:srgbClr val="FFC000"/>
                </a:solidFill>
                <a:latin typeface="Script MT Bold" pitchFamily="66" charset="0"/>
              </a:rPr>
              <a:t>Tombola des Fêtes</a:t>
            </a:r>
          </a:p>
          <a:p>
            <a:pPr algn="ctr"/>
            <a:r>
              <a:rPr lang="fr-FR" sz="3200" b="1" dirty="0" smtClean="0">
                <a:solidFill>
                  <a:srgbClr val="FF0000"/>
                </a:solidFill>
                <a:latin typeface="Script MT Bold" pitchFamily="66" charset="0"/>
              </a:rPr>
              <a:t>Photos offertes Père Noël </a:t>
            </a:r>
          </a:p>
          <a:p>
            <a:pPr algn="ctr"/>
            <a:r>
              <a:rPr lang="fr-FR" sz="3200" b="1" dirty="0" smtClean="0">
                <a:solidFill>
                  <a:srgbClr val="FFFF00"/>
                </a:solidFill>
                <a:latin typeface="Script MT Bold" pitchFamily="66" charset="0"/>
              </a:rPr>
              <a:t>Concours de dessins</a:t>
            </a:r>
            <a:endParaRPr lang="fr-FR" sz="2400" b="1" dirty="0" smtClean="0">
              <a:latin typeface="Script MT Bold" pitchFamily="66" charset="0"/>
            </a:endParaRPr>
          </a:p>
          <a:p>
            <a:pPr algn="ctr"/>
            <a:endParaRPr lang="fr-FR" sz="2400" b="1" dirty="0" smtClean="0">
              <a:latin typeface="Script MT Bold" pitchFamily="66" charset="0"/>
            </a:endParaRPr>
          </a:p>
          <a:p>
            <a:pPr>
              <a:buFont typeface="Arial" pitchFamily="34" charset="0"/>
              <a:buChar char="•"/>
            </a:pPr>
            <a:r>
              <a:rPr lang="fr-FR" sz="2400" b="1" dirty="0" smtClean="0">
                <a:latin typeface="Script MT Bold" pitchFamily="66" charset="0"/>
              </a:rPr>
              <a:t> Partenariat avec les écoles de Tarascon</a:t>
            </a:r>
          </a:p>
          <a:p>
            <a:pPr>
              <a:buFont typeface="Arial" pitchFamily="34" charset="0"/>
              <a:buChar char="•"/>
            </a:pPr>
            <a:r>
              <a:rPr lang="fr-FR" sz="2400" b="1" dirty="0" smtClean="0">
                <a:solidFill>
                  <a:srgbClr val="FF00FF"/>
                </a:solidFill>
                <a:latin typeface="Script MT Bold" pitchFamily="66" charset="0"/>
              </a:rPr>
              <a:t> « Hommage à Daudet et Tartarin »</a:t>
            </a:r>
          </a:p>
          <a:p>
            <a:pPr>
              <a:buFont typeface="Arial" pitchFamily="34" charset="0"/>
              <a:buChar char="•"/>
            </a:pPr>
            <a:r>
              <a:rPr lang="fr-FR" sz="2400" b="1" dirty="0" smtClean="0">
                <a:latin typeface="Script MT Bold" pitchFamily="66" charset="0"/>
              </a:rPr>
              <a:t> </a:t>
            </a:r>
            <a:r>
              <a:rPr lang="fr-FR" sz="2400" b="1" dirty="0" smtClean="0">
                <a:solidFill>
                  <a:srgbClr val="FFFF00"/>
                </a:solidFill>
                <a:latin typeface="Script MT Bold" pitchFamily="66" charset="0"/>
              </a:rPr>
              <a:t>L’</a:t>
            </a:r>
            <a:r>
              <a:rPr lang="fr-FR" sz="2400" b="1" dirty="0" err="1" smtClean="0">
                <a:solidFill>
                  <a:srgbClr val="FFFF00"/>
                </a:solidFill>
                <a:latin typeface="Script MT Bold" pitchFamily="66" charset="0"/>
              </a:rPr>
              <a:t>a.c.a.t</a:t>
            </a:r>
            <a:r>
              <a:rPr lang="fr-FR" sz="2400" b="1" dirty="0" smtClean="0">
                <a:solidFill>
                  <a:srgbClr val="FFFF00"/>
                </a:solidFill>
                <a:latin typeface="Script MT Bold" pitchFamily="66" charset="0"/>
              </a:rPr>
              <a:t>. a fournit les papiers dessins</a:t>
            </a:r>
            <a:endParaRPr lang="fr-FR" sz="2400" b="1" dirty="0" smtClean="0">
              <a:solidFill>
                <a:srgbClr val="FF00FF"/>
              </a:solidFill>
              <a:latin typeface="Script MT Bold" pitchFamily="66" charset="0"/>
            </a:endParaRPr>
          </a:p>
          <a:p>
            <a:pPr>
              <a:buFont typeface="Arial" pitchFamily="34" charset="0"/>
              <a:buChar char="•"/>
            </a:pPr>
            <a:r>
              <a:rPr lang="fr-FR" sz="2400" b="1" dirty="0" smtClean="0">
                <a:latin typeface="Script MT Bold" pitchFamily="66" charset="0"/>
              </a:rPr>
              <a:t> </a:t>
            </a:r>
            <a:r>
              <a:rPr lang="fr-FR" sz="2400" b="1" dirty="0" smtClean="0">
                <a:solidFill>
                  <a:srgbClr val="00B0F0"/>
                </a:solidFill>
                <a:latin typeface="Script MT Bold" pitchFamily="66" charset="0"/>
              </a:rPr>
              <a:t>Exposition des dessins place </a:t>
            </a:r>
            <a:r>
              <a:rPr lang="fr-FR" sz="2400" b="1" dirty="0" err="1" smtClean="0">
                <a:solidFill>
                  <a:srgbClr val="00B0F0"/>
                </a:solidFill>
                <a:latin typeface="Script MT Bold" pitchFamily="66" charset="0"/>
              </a:rPr>
              <a:t>Gontier</a:t>
            </a:r>
            <a:r>
              <a:rPr lang="fr-FR" sz="2400" b="1" dirty="0" smtClean="0">
                <a:solidFill>
                  <a:srgbClr val="00B0F0"/>
                </a:solidFill>
                <a:latin typeface="Script MT Bold" pitchFamily="66" charset="0"/>
              </a:rPr>
              <a:t> le jour de l’inauguration de la statue</a:t>
            </a:r>
          </a:p>
          <a:p>
            <a:pPr>
              <a:buFont typeface="Arial" pitchFamily="34" charset="0"/>
              <a:buChar char="•"/>
            </a:pPr>
            <a:r>
              <a:rPr lang="fr-FR" sz="2400" b="1" dirty="0" smtClean="0">
                <a:latin typeface="Script MT Bold" pitchFamily="66" charset="0"/>
              </a:rPr>
              <a:t> </a:t>
            </a:r>
            <a:r>
              <a:rPr lang="fr-FR" sz="2400" b="1" dirty="0" smtClean="0">
                <a:solidFill>
                  <a:srgbClr val="FF0000"/>
                </a:solidFill>
                <a:latin typeface="Script MT Bold" pitchFamily="66" charset="0"/>
              </a:rPr>
              <a:t>Dessins en ligne sur notre site</a:t>
            </a:r>
          </a:p>
          <a:p>
            <a:pPr>
              <a:buFont typeface="Arial" pitchFamily="34" charset="0"/>
              <a:buChar char="•"/>
            </a:pPr>
            <a:r>
              <a:rPr lang="fr-FR" sz="2400" b="1" dirty="0" smtClean="0">
                <a:latin typeface="Script MT Bold" pitchFamily="66" charset="0"/>
              </a:rPr>
              <a:t> Article </a:t>
            </a:r>
            <a:r>
              <a:rPr lang="fr-FR" sz="2400" b="1" dirty="0" smtClean="0">
                <a:latin typeface="Script MT Bold" pitchFamily="66" charset="0"/>
                <a:hlinkClick r:id="rId3"/>
              </a:rPr>
              <a:t>www.acat13.fr</a:t>
            </a:r>
            <a:r>
              <a:rPr lang="fr-FR" sz="2400" b="1" dirty="0" smtClean="0">
                <a:latin typeface="Script MT Bold" pitchFamily="66" charset="0"/>
              </a:rPr>
              <a:t> - </a:t>
            </a:r>
            <a:r>
              <a:rPr lang="fr-FR" sz="2400" b="1" dirty="0" err="1" smtClean="0">
                <a:latin typeface="Script MT Bold" pitchFamily="66" charset="0"/>
              </a:rPr>
              <a:t>facebook</a:t>
            </a:r>
            <a:endParaRPr lang="fr-FR" sz="2400" b="1" dirty="0" smtClean="0">
              <a:latin typeface="Script MT Bold" pitchFamily="66" charset="0"/>
            </a:endParaRPr>
          </a:p>
          <a:p>
            <a:pPr>
              <a:buFont typeface="Arial" pitchFamily="34" charset="0"/>
              <a:buChar char="•"/>
            </a:pPr>
            <a:endParaRPr lang="fr-FR" sz="2400" b="1" dirty="0">
              <a:latin typeface="Script MT Bold" pitchFamily="66" charset="0"/>
            </a:endParaRPr>
          </a:p>
        </p:txBody>
      </p:sp>
      <p:sp>
        <p:nvSpPr>
          <p:cNvPr id="7" name="Rectangle 6"/>
          <p:cNvSpPr/>
          <p:nvPr/>
        </p:nvSpPr>
        <p:spPr>
          <a:xfrm>
            <a:off x="428596" y="357166"/>
            <a:ext cx="7643866"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Remise des prix</a:t>
            </a:r>
            <a:endParaRPr lang="fr-FR" sz="5400" b="1" spc="50" dirty="0">
              <a:ln w="11430"/>
              <a:solidFill>
                <a:srgbClr val="FFFF00"/>
              </a:solidFill>
              <a:effectLst>
                <a:outerShdw blurRad="76200" dist="50800" dir="5400000" algn="tl" rotWithShape="0">
                  <a:srgbClr val="000000">
                    <a:alpha val="65000"/>
                  </a:srgbClr>
                </a:outerShdw>
              </a:effectLst>
            </a:endParaRPr>
          </a:p>
        </p:txBody>
      </p:sp>
      <p:sp>
        <p:nvSpPr>
          <p:cNvPr id="8" name="ZoneTexte 7"/>
          <p:cNvSpPr txBox="1"/>
          <p:nvPr/>
        </p:nvSpPr>
        <p:spPr>
          <a:xfrm>
            <a:off x="5143504" y="1643050"/>
            <a:ext cx="3643338" cy="5262979"/>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fr-FR" sz="4800" b="1" dirty="0" smtClean="0">
                <a:latin typeface="Script MT Bold" pitchFamily="66" charset="0"/>
              </a:rPr>
              <a:t>Salle du Panoramique</a:t>
            </a:r>
          </a:p>
          <a:p>
            <a:pPr algn="ctr"/>
            <a:endParaRPr lang="fr-FR" sz="4800" b="1" dirty="0" smtClean="0">
              <a:latin typeface="Script MT Bold" pitchFamily="66" charset="0"/>
            </a:endParaRPr>
          </a:p>
          <a:p>
            <a:pPr algn="ctr"/>
            <a:r>
              <a:rPr lang="fr-FR" sz="4800" b="1" dirty="0" smtClean="0">
                <a:solidFill>
                  <a:schemeClr val="bg1"/>
                </a:solidFill>
                <a:latin typeface="Script MT Bold" pitchFamily="66" charset="0"/>
              </a:rPr>
              <a:t>19 décembre</a:t>
            </a:r>
          </a:p>
          <a:p>
            <a:pPr algn="ctr"/>
            <a:endParaRPr lang="fr-FR" sz="4800" b="1" dirty="0" smtClean="0">
              <a:latin typeface="Script MT Bold" pitchFamily="66" charset="0"/>
            </a:endParaRPr>
          </a:p>
          <a:p>
            <a:pPr algn="ctr"/>
            <a:r>
              <a:rPr lang="fr-FR" sz="4800" b="1" dirty="0" smtClean="0">
                <a:latin typeface="Script MT Bold" pitchFamily="66" charset="0"/>
              </a:rPr>
              <a:t>Apéritif offert</a:t>
            </a:r>
          </a:p>
          <a:p>
            <a:pPr algn="ctr"/>
            <a:r>
              <a:rPr lang="fr-FR" sz="4800" b="1" dirty="0" smtClean="0">
                <a:latin typeface="Script MT Bold" pitchFamily="66" charset="0"/>
              </a:rPr>
              <a:t>aux Ecoles </a:t>
            </a:r>
            <a:endParaRPr lang="fr-FR" sz="4800" b="1" dirty="0">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xit" presetSubtype="16" fill="hold" grpId="0" nodeType="clickEffect">
                                  <p:stCondLst>
                                    <p:cond delay="0"/>
                                  </p:stCondLst>
                                  <p:childTnLst>
                                    <p:animEffect transition="out" filter="plus(in)">
                                      <p:cBhvr>
                                        <p:cTn id="6" dur="2000"/>
                                        <p:tgtEl>
                                          <p:spTgt spid="2"/>
                                        </p:tgtEl>
                                      </p:cBhvr>
                                    </p:animEffect>
                                    <p:set>
                                      <p:cBhvr>
                                        <p:cTn id="7" dur="1" fill="hold">
                                          <p:stCondLst>
                                            <p:cond delay="1999"/>
                                          </p:stCondLst>
                                        </p:cTn>
                                        <p:tgtEl>
                                          <p:spTgt spid="2"/>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mph" presetSubtype="0" fill="hold" nodeType="clickEffect">
                                  <p:stCondLst>
                                    <p:cond delay="0"/>
                                  </p:stCondLst>
                                  <p:childTnLst>
                                    <p:animScale>
                                      <p:cBhvr>
                                        <p:cTn id="16" dur="2000" fill="hold"/>
                                        <p:tgtEl>
                                          <p:spTgt spid="6">
                                            <p:txEl>
                                              <p:pRg st="2" end="2"/>
                                            </p:txEl>
                                          </p:spTgt>
                                        </p:tgtEl>
                                      </p:cBhvr>
                                      <p:by x="150000" y="150000"/>
                                    </p:animScale>
                                  </p:childTnLst>
                                </p:cTn>
                              </p:par>
                            </p:childTnLst>
                          </p:cTn>
                        </p:par>
                      </p:childTnLst>
                    </p:cTn>
                  </p:par>
                  <p:par>
                    <p:cTn id="17" fill="hold">
                      <p:stCondLst>
                        <p:cond delay="indefinite"/>
                      </p:stCondLst>
                      <p:childTnLst>
                        <p:par>
                          <p:cTn id="18" fill="hold">
                            <p:stCondLst>
                              <p:cond delay="0"/>
                            </p:stCondLst>
                            <p:childTnLst>
                              <p:par>
                                <p:cTn id="19" presetID="15"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anim calcmode="lin" valueType="num">
                                      <p:cBhvr>
                                        <p:cTn id="23"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4" dur="2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DSC03353.JPG"/>
          <p:cNvPicPr>
            <a:picLocks noChangeAspect="1"/>
          </p:cNvPicPr>
          <p:nvPr/>
        </p:nvPicPr>
        <p:blipFill>
          <a:blip r:embed="rId2"/>
          <a:stretch>
            <a:fillRect/>
          </a:stretch>
        </p:blipFill>
        <p:spPr>
          <a:xfrm>
            <a:off x="0" y="0"/>
            <a:ext cx="9144000" cy="6858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6" name="Image 5" descr="131219-TA-ACAT---BE-ROCK-LILY-006.JPG"/>
          <p:cNvPicPr>
            <a:picLocks noChangeAspect="1"/>
          </p:cNvPicPr>
          <p:nvPr/>
        </p:nvPicPr>
        <p:blipFill>
          <a:blip r:embed="rId3"/>
          <a:stretch>
            <a:fillRect/>
          </a:stretch>
        </p:blipFill>
        <p:spPr>
          <a:xfrm>
            <a:off x="0" y="0"/>
            <a:ext cx="9144000" cy="685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Image 6" descr="131219 TA ACAT .. BE ROCK LILY 008.JPG"/>
          <p:cNvPicPr>
            <a:picLocks noChangeAspect="1"/>
          </p:cNvPicPr>
          <p:nvPr/>
        </p:nvPicPr>
        <p:blipFill>
          <a:blip r:embed="rId4" cstate="print"/>
          <a:stretch>
            <a:fillRect/>
          </a:stretch>
        </p:blipFill>
        <p:spPr>
          <a:xfrm>
            <a:off x="0" y="0"/>
            <a:ext cx="9144000" cy="685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Image 4" descr="131219 TA ACAT .. BE ROCK LILY 013.JPG"/>
          <p:cNvPicPr>
            <a:picLocks noChangeAspect="1"/>
          </p:cNvPicPr>
          <p:nvPr/>
        </p:nvPicPr>
        <p:blipFill>
          <a:blip r:embed="rId5" cstate="print"/>
          <a:stretch>
            <a:fillRect/>
          </a:stretch>
        </p:blipFill>
        <p:spPr>
          <a:xfrm>
            <a:off x="0" y="0"/>
            <a:ext cx="9144000" cy="6096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Image 7" descr="131219 TA ACAT .. BE ROCK LILY 010.JPG"/>
          <p:cNvPicPr>
            <a:picLocks noChangeAspect="1"/>
          </p:cNvPicPr>
          <p:nvPr/>
        </p:nvPicPr>
        <p:blipFill>
          <a:blip r:embed="rId6" cstate="print"/>
          <a:stretch>
            <a:fillRect/>
          </a:stretch>
        </p:blipFill>
        <p:spPr>
          <a:xfrm>
            <a:off x="0" y="0"/>
            <a:ext cx="9144000" cy="6096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Image 8" descr="DSC_0318.JPG"/>
          <p:cNvPicPr>
            <a:picLocks noChangeAspect="1"/>
          </p:cNvPicPr>
          <p:nvPr/>
        </p:nvPicPr>
        <p:blipFill>
          <a:blip r:embed="rId7" cstate="print"/>
          <a:stretch>
            <a:fillRect/>
          </a:stretch>
        </p:blipFill>
        <p:spPr>
          <a:xfrm>
            <a:off x="-1" y="0"/>
            <a:ext cx="9167841" cy="60722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 9" descr="DSC_0328.JPG"/>
          <p:cNvPicPr>
            <a:picLocks noChangeAspect="1"/>
          </p:cNvPicPr>
          <p:nvPr/>
        </p:nvPicPr>
        <p:blipFill>
          <a:blip r:embed="rId8" cstate="print"/>
          <a:stretch>
            <a:fillRect/>
          </a:stretch>
        </p:blipFill>
        <p:spPr>
          <a:xfrm>
            <a:off x="-1" y="0"/>
            <a:ext cx="9167841" cy="60722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Image 10" descr="DSC_0337.JPG"/>
          <p:cNvPicPr>
            <a:picLocks noChangeAspect="1"/>
          </p:cNvPicPr>
          <p:nvPr/>
        </p:nvPicPr>
        <p:blipFill>
          <a:blip r:embed="rId9" cstate="print"/>
          <a:stretch>
            <a:fillRect/>
          </a:stretch>
        </p:blipFill>
        <p:spPr>
          <a:xfrm>
            <a:off x="-1" y="0"/>
            <a:ext cx="9167841" cy="60722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Image 11" descr="Marcel Pagnol-Marcel Battle maternelle et primaire-Jean Mace-Sainte Marthe .JPG"/>
          <p:cNvPicPr>
            <a:picLocks noChangeAspect="1"/>
          </p:cNvPicPr>
          <p:nvPr/>
        </p:nvPicPr>
        <p:blipFill>
          <a:blip r:embed="rId10"/>
          <a:stretch>
            <a:fillRect/>
          </a:stretch>
        </p:blipFill>
        <p:spPr>
          <a:xfrm>
            <a:off x="0" y="0"/>
            <a:ext cx="9165594" cy="60722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000" fill="hold"/>
                                        <p:tgtEl>
                                          <p:spTgt spid="7"/>
                                        </p:tgtEl>
                                        <p:attrNameLst>
                                          <p:attrName>ppt_w</p:attrName>
                                        </p:attrNameLst>
                                      </p:cBhvr>
                                      <p:tavLst>
                                        <p:tav tm="0">
                                          <p:val>
                                            <p:fltVal val="0"/>
                                          </p:val>
                                        </p:tav>
                                        <p:tav tm="100000">
                                          <p:val>
                                            <p:strVal val="#ppt_w"/>
                                          </p:val>
                                        </p:tav>
                                      </p:tavLst>
                                    </p:anim>
                                    <p:anim calcmode="lin" valueType="num">
                                      <p:cBhvr>
                                        <p:cTn id="16" dur="1000" fill="hold"/>
                                        <p:tgtEl>
                                          <p:spTgt spid="7"/>
                                        </p:tgtEl>
                                        <p:attrNameLst>
                                          <p:attrName>ppt_h</p:attrName>
                                        </p:attrNameLst>
                                      </p:cBhvr>
                                      <p:tavLst>
                                        <p:tav tm="0">
                                          <p:val>
                                            <p:fltVal val="0"/>
                                          </p:val>
                                        </p:tav>
                                        <p:tav tm="100000">
                                          <p:val>
                                            <p:strVal val="#ppt_h"/>
                                          </p:val>
                                        </p:tav>
                                      </p:tavLst>
                                    </p:anim>
                                    <p:anim calcmode="lin" valueType="num">
                                      <p:cBhvr>
                                        <p:cTn id="17"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15"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1000" fill="hold"/>
                                        <p:tgtEl>
                                          <p:spTgt spid="8"/>
                                        </p:tgtEl>
                                        <p:attrNameLst>
                                          <p:attrName>ppt_w</p:attrName>
                                        </p:attrNameLst>
                                      </p:cBhvr>
                                      <p:tavLst>
                                        <p:tav tm="0">
                                          <p:val>
                                            <p:fltVal val="0"/>
                                          </p:val>
                                        </p:tav>
                                        <p:tav tm="100000">
                                          <p:val>
                                            <p:strVal val="#ppt_w"/>
                                          </p:val>
                                        </p:tav>
                                      </p:tavLst>
                                    </p:anim>
                                    <p:anim calcmode="lin" valueType="num">
                                      <p:cBhvr>
                                        <p:cTn id="32" dur="1000" fill="hold"/>
                                        <p:tgtEl>
                                          <p:spTgt spid="8"/>
                                        </p:tgtEl>
                                        <p:attrNameLst>
                                          <p:attrName>ppt_h</p:attrName>
                                        </p:attrNameLst>
                                      </p:cBhvr>
                                      <p:tavLst>
                                        <p:tav tm="0">
                                          <p:val>
                                            <p:fltVal val="0"/>
                                          </p:val>
                                        </p:tav>
                                        <p:tav tm="100000">
                                          <p:val>
                                            <p:strVal val="#ppt_h"/>
                                          </p:val>
                                        </p:tav>
                                      </p:tavLst>
                                    </p:anim>
                                    <p:anim calcmode="lin" valueType="num">
                                      <p:cBhvr>
                                        <p:cTn id="33"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p:stCondLst>
                        <p:cond delay="indefinite"/>
                      </p:stCondLst>
                      <p:childTnLst>
                        <p:par>
                          <p:cTn id="36" fill="hold">
                            <p:stCondLst>
                              <p:cond delay="0"/>
                            </p:stCondLst>
                            <p:childTnLst>
                              <p:par>
                                <p:cTn id="37" presetID="15" presetClass="entr" presetSubtype="0" fill="hold" nodeType="click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1000" fill="hold"/>
                                        <p:tgtEl>
                                          <p:spTgt spid="9"/>
                                        </p:tgtEl>
                                        <p:attrNameLst>
                                          <p:attrName>ppt_w</p:attrName>
                                        </p:attrNameLst>
                                      </p:cBhvr>
                                      <p:tavLst>
                                        <p:tav tm="0">
                                          <p:val>
                                            <p:fltVal val="0"/>
                                          </p:val>
                                        </p:tav>
                                        <p:tav tm="100000">
                                          <p:val>
                                            <p:strVal val="#ppt_w"/>
                                          </p:val>
                                        </p:tav>
                                      </p:tavLst>
                                    </p:anim>
                                    <p:anim calcmode="lin" valueType="num">
                                      <p:cBhvr>
                                        <p:cTn id="40" dur="1000" fill="hold"/>
                                        <p:tgtEl>
                                          <p:spTgt spid="9"/>
                                        </p:tgtEl>
                                        <p:attrNameLst>
                                          <p:attrName>ppt_h</p:attrName>
                                        </p:attrNameLst>
                                      </p:cBhvr>
                                      <p:tavLst>
                                        <p:tav tm="0">
                                          <p:val>
                                            <p:fltVal val="0"/>
                                          </p:val>
                                        </p:tav>
                                        <p:tav tm="100000">
                                          <p:val>
                                            <p:strVal val="#ppt_h"/>
                                          </p:val>
                                        </p:tav>
                                      </p:tavLst>
                                    </p:anim>
                                    <p:anim calcmode="lin" valueType="num">
                                      <p:cBhvr>
                                        <p:cTn id="41"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3" fill="hold">
                      <p:stCondLst>
                        <p:cond delay="indefinite"/>
                      </p:stCondLst>
                      <p:childTnLst>
                        <p:par>
                          <p:cTn id="44" fill="hold">
                            <p:stCondLst>
                              <p:cond delay="0"/>
                            </p:stCondLst>
                            <p:childTnLst>
                              <p:par>
                                <p:cTn id="45" presetID="15" presetClass="entr" presetSubtype="0"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p:cTn id="47" dur="1000" fill="hold"/>
                                        <p:tgtEl>
                                          <p:spTgt spid="10"/>
                                        </p:tgtEl>
                                        <p:attrNameLst>
                                          <p:attrName>ppt_w</p:attrName>
                                        </p:attrNameLst>
                                      </p:cBhvr>
                                      <p:tavLst>
                                        <p:tav tm="0">
                                          <p:val>
                                            <p:fltVal val="0"/>
                                          </p:val>
                                        </p:tav>
                                        <p:tav tm="100000">
                                          <p:val>
                                            <p:strVal val="#ppt_w"/>
                                          </p:val>
                                        </p:tav>
                                      </p:tavLst>
                                    </p:anim>
                                    <p:anim calcmode="lin" valueType="num">
                                      <p:cBhvr>
                                        <p:cTn id="48" dur="1000" fill="hold"/>
                                        <p:tgtEl>
                                          <p:spTgt spid="10"/>
                                        </p:tgtEl>
                                        <p:attrNameLst>
                                          <p:attrName>ppt_h</p:attrName>
                                        </p:attrNameLst>
                                      </p:cBhvr>
                                      <p:tavLst>
                                        <p:tav tm="0">
                                          <p:val>
                                            <p:fltVal val="0"/>
                                          </p:val>
                                        </p:tav>
                                        <p:tav tm="100000">
                                          <p:val>
                                            <p:strVal val="#ppt_h"/>
                                          </p:val>
                                        </p:tav>
                                      </p:tavLst>
                                    </p:anim>
                                    <p:anim calcmode="lin" valueType="num">
                                      <p:cBhvr>
                                        <p:cTn id="49"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1" fill="hold">
                      <p:stCondLst>
                        <p:cond delay="indefinite"/>
                      </p:stCondLst>
                      <p:childTnLst>
                        <p:par>
                          <p:cTn id="52" fill="hold">
                            <p:stCondLst>
                              <p:cond delay="0"/>
                            </p:stCondLst>
                            <p:childTnLst>
                              <p:par>
                                <p:cTn id="53" presetID="15" presetClass="entr" presetSubtype="0" fill="hold"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1000" fill="hold"/>
                                        <p:tgtEl>
                                          <p:spTgt spid="11"/>
                                        </p:tgtEl>
                                        <p:attrNameLst>
                                          <p:attrName>ppt_w</p:attrName>
                                        </p:attrNameLst>
                                      </p:cBhvr>
                                      <p:tavLst>
                                        <p:tav tm="0">
                                          <p:val>
                                            <p:fltVal val="0"/>
                                          </p:val>
                                        </p:tav>
                                        <p:tav tm="100000">
                                          <p:val>
                                            <p:strVal val="#ppt_w"/>
                                          </p:val>
                                        </p:tav>
                                      </p:tavLst>
                                    </p:anim>
                                    <p:anim calcmode="lin" valueType="num">
                                      <p:cBhvr>
                                        <p:cTn id="56" dur="1000" fill="hold"/>
                                        <p:tgtEl>
                                          <p:spTgt spid="11"/>
                                        </p:tgtEl>
                                        <p:attrNameLst>
                                          <p:attrName>ppt_h</p:attrName>
                                        </p:attrNameLst>
                                      </p:cBhvr>
                                      <p:tavLst>
                                        <p:tav tm="0">
                                          <p:val>
                                            <p:fltVal val="0"/>
                                          </p:val>
                                        </p:tav>
                                        <p:tav tm="100000">
                                          <p:val>
                                            <p:strVal val="#ppt_h"/>
                                          </p:val>
                                        </p:tav>
                                      </p:tavLst>
                                    </p:anim>
                                    <p:anim calcmode="lin" valueType="num">
                                      <p:cBhvr>
                                        <p:cTn id="57" dur="1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58" dur="1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9" fill="hold">
                      <p:stCondLst>
                        <p:cond delay="indefinite"/>
                      </p:stCondLst>
                      <p:childTnLst>
                        <p:par>
                          <p:cTn id="60" fill="hold">
                            <p:stCondLst>
                              <p:cond delay="0"/>
                            </p:stCondLst>
                            <p:childTnLst>
                              <p:par>
                                <p:cTn id="61" presetID="15" presetClass="entr" presetSubtype="0" fill="hold" nodeType="click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1000" fill="hold"/>
                                        <p:tgtEl>
                                          <p:spTgt spid="12"/>
                                        </p:tgtEl>
                                        <p:attrNameLst>
                                          <p:attrName>ppt_w</p:attrName>
                                        </p:attrNameLst>
                                      </p:cBhvr>
                                      <p:tavLst>
                                        <p:tav tm="0">
                                          <p:val>
                                            <p:fltVal val="0"/>
                                          </p:val>
                                        </p:tav>
                                        <p:tav tm="100000">
                                          <p:val>
                                            <p:strVal val="#ppt_w"/>
                                          </p:val>
                                        </p:tav>
                                      </p:tavLst>
                                    </p:anim>
                                    <p:anim calcmode="lin" valueType="num">
                                      <p:cBhvr>
                                        <p:cTn id="64" dur="1000" fill="hold"/>
                                        <p:tgtEl>
                                          <p:spTgt spid="12"/>
                                        </p:tgtEl>
                                        <p:attrNameLst>
                                          <p:attrName>ppt_h</p:attrName>
                                        </p:attrNameLst>
                                      </p:cBhvr>
                                      <p:tavLst>
                                        <p:tav tm="0">
                                          <p:val>
                                            <p:fltVal val="0"/>
                                          </p:val>
                                        </p:tav>
                                        <p:tav tm="100000">
                                          <p:val>
                                            <p:strVal val="#ppt_h"/>
                                          </p:val>
                                        </p:tav>
                                      </p:tavLst>
                                    </p:anim>
                                    <p:anim calcmode="lin" valueType="num">
                                      <p:cBhvr>
                                        <p:cTn id="65"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midi-libre (1).jpg"/>
          <p:cNvPicPr>
            <a:picLocks noChangeAspect="1"/>
          </p:cNvPicPr>
          <p:nvPr/>
        </p:nvPicPr>
        <p:blipFill>
          <a:blip r:embed="rId2"/>
          <a:stretch>
            <a:fillRect/>
          </a:stretch>
        </p:blipFill>
        <p:spPr>
          <a:xfrm>
            <a:off x="0" y="0"/>
            <a:ext cx="9144000" cy="52971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Image 2" descr="la-provence.jpg"/>
          <p:cNvPicPr>
            <a:picLocks noChangeAspect="1"/>
          </p:cNvPicPr>
          <p:nvPr/>
        </p:nvPicPr>
        <p:blipFill>
          <a:blip r:embed="rId3"/>
          <a:stretch>
            <a:fillRect/>
          </a:stretch>
        </p:blipFill>
        <p:spPr>
          <a:xfrm>
            <a:off x="0" y="96204"/>
            <a:ext cx="9144000" cy="6761796"/>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285728"/>
            <a:ext cx="7643866"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Tirage au sort</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DSC03353.JPG"/>
          <p:cNvPicPr>
            <a:picLocks noChangeAspect="1"/>
          </p:cNvPicPr>
          <p:nvPr/>
        </p:nvPicPr>
        <p:blipFill>
          <a:blip r:embed="rId2" cstate="print"/>
          <a:stretch>
            <a:fillRect/>
          </a:stretch>
        </p:blipFill>
        <p:spPr>
          <a:xfrm>
            <a:off x="5348142" y="1626012"/>
            <a:ext cx="3376938" cy="466589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ZoneTexte 5"/>
          <p:cNvSpPr txBox="1"/>
          <p:nvPr/>
        </p:nvSpPr>
        <p:spPr>
          <a:xfrm>
            <a:off x="0" y="1785926"/>
            <a:ext cx="5357818" cy="4585871"/>
          </a:xfrm>
          <a:prstGeom prst="rect">
            <a:avLst/>
          </a:prstGeom>
          <a:noFill/>
        </p:spPr>
        <p:txBody>
          <a:bodyPr wrap="square" rtlCol="0">
            <a:spAutoFit/>
          </a:bodyPr>
          <a:lstStyle/>
          <a:p>
            <a:pPr algn="ctr"/>
            <a:r>
              <a:rPr lang="fr-FR" sz="3200" b="1" dirty="0" smtClean="0">
                <a:solidFill>
                  <a:srgbClr val="FF0000"/>
                </a:solidFill>
                <a:latin typeface="Script MT Bold" pitchFamily="66" charset="0"/>
              </a:rPr>
              <a:t>Tombola des Fêtes</a:t>
            </a:r>
          </a:p>
          <a:p>
            <a:pPr algn="ctr"/>
            <a:r>
              <a:rPr lang="fr-FR" sz="3200" b="1" dirty="0" smtClean="0">
                <a:solidFill>
                  <a:srgbClr val="FFFF00"/>
                </a:solidFill>
                <a:latin typeface="Script MT Bold" pitchFamily="66" charset="0"/>
              </a:rPr>
              <a:t>Gâteau des Rois de l’</a:t>
            </a:r>
            <a:r>
              <a:rPr lang="fr-FR" sz="3200" b="1" dirty="0" err="1" smtClean="0">
                <a:solidFill>
                  <a:srgbClr val="FFFF00"/>
                </a:solidFill>
                <a:latin typeface="Script MT Bold" pitchFamily="66" charset="0"/>
              </a:rPr>
              <a:t>a.c.a.t</a:t>
            </a:r>
            <a:r>
              <a:rPr lang="fr-FR" sz="3200" b="1" dirty="0" smtClean="0">
                <a:solidFill>
                  <a:srgbClr val="FFFF00"/>
                </a:solidFill>
                <a:latin typeface="Script MT Bold" pitchFamily="66" charset="0"/>
              </a:rPr>
              <a:t>.</a:t>
            </a:r>
          </a:p>
          <a:p>
            <a:pPr algn="ctr"/>
            <a:endParaRPr lang="fr-FR" sz="3600" b="1" dirty="0" smtClean="0">
              <a:latin typeface="Script MT Bold" pitchFamily="66" charset="0"/>
            </a:endParaRPr>
          </a:p>
          <a:p>
            <a:pPr algn="ctr"/>
            <a:r>
              <a:rPr lang="fr-FR" sz="2400" b="1" dirty="0" smtClean="0">
                <a:latin typeface="Script MT Bold" pitchFamily="66" charset="0"/>
              </a:rPr>
              <a:t>Salle des Consuls – 14 janvier 2014</a:t>
            </a:r>
          </a:p>
          <a:p>
            <a:pPr algn="ctr"/>
            <a:endParaRPr lang="fr-FR" sz="2400" b="1" dirty="0" smtClean="0">
              <a:latin typeface="Script MT Bold" pitchFamily="66" charset="0"/>
            </a:endParaRPr>
          </a:p>
          <a:p>
            <a:pPr>
              <a:buFont typeface="Arial" pitchFamily="34" charset="0"/>
              <a:buChar char="•"/>
            </a:pPr>
            <a:r>
              <a:rPr lang="fr-FR" sz="2400" b="1" dirty="0" smtClean="0">
                <a:latin typeface="Script MT Bold" pitchFamily="66" charset="0"/>
              </a:rPr>
              <a:t> Tirage au sort des gagnants</a:t>
            </a:r>
          </a:p>
          <a:p>
            <a:pPr>
              <a:buFont typeface="Arial" pitchFamily="34" charset="0"/>
              <a:buChar char="•"/>
            </a:pPr>
            <a:r>
              <a:rPr lang="fr-FR" sz="2400" b="1" dirty="0" smtClean="0">
                <a:latin typeface="Script MT Bold" pitchFamily="66" charset="0"/>
              </a:rPr>
              <a:t> </a:t>
            </a:r>
            <a:r>
              <a:rPr lang="fr-FR" sz="2400" b="1" dirty="0" smtClean="0">
                <a:solidFill>
                  <a:srgbClr val="FFFF00"/>
                </a:solidFill>
                <a:latin typeface="Script MT Bold" pitchFamily="66" charset="0"/>
              </a:rPr>
              <a:t>Invitation de la presse locale</a:t>
            </a:r>
          </a:p>
          <a:p>
            <a:pPr>
              <a:buFont typeface="Arial" pitchFamily="34" charset="0"/>
              <a:buChar char="•"/>
            </a:pPr>
            <a:r>
              <a:rPr lang="fr-FR" sz="2400" b="1" dirty="0" smtClean="0">
                <a:latin typeface="Script MT Bold" pitchFamily="66" charset="0"/>
              </a:rPr>
              <a:t> </a:t>
            </a:r>
            <a:r>
              <a:rPr lang="fr-FR" sz="2400" b="1" dirty="0" smtClean="0">
                <a:solidFill>
                  <a:srgbClr val="FF7C80"/>
                </a:solidFill>
                <a:latin typeface="Script MT Bold" pitchFamily="66" charset="0"/>
              </a:rPr>
              <a:t>Invitation des élus</a:t>
            </a:r>
          </a:p>
          <a:p>
            <a:pPr>
              <a:buFont typeface="Arial" pitchFamily="34" charset="0"/>
              <a:buChar char="•"/>
            </a:pPr>
            <a:r>
              <a:rPr lang="fr-FR" sz="2400" b="1" dirty="0" smtClean="0">
                <a:latin typeface="Script MT Bold" pitchFamily="66" charset="0"/>
              </a:rPr>
              <a:t> </a:t>
            </a:r>
            <a:r>
              <a:rPr lang="fr-FR" sz="2400" b="1" dirty="0" smtClean="0">
                <a:solidFill>
                  <a:srgbClr val="00B0F0"/>
                </a:solidFill>
                <a:latin typeface="Script MT Bold" pitchFamily="66" charset="0"/>
              </a:rPr>
              <a:t>Invitation des adhérents</a:t>
            </a:r>
            <a:endParaRPr lang="fr-FR" sz="2400" b="1" dirty="0" smtClean="0">
              <a:solidFill>
                <a:srgbClr val="FF0000"/>
              </a:solidFill>
              <a:latin typeface="Script MT Bold" pitchFamily="66" charset="0"/>
            </a:endParaRPr>
          </a:p>
          <a:p>
            <a:pPr>
              <a:buFont typeface="Arial" pitchFamily="34" charset="0"/>
              <a:buChar char="•"/>
            </a:pPr>
            <a:r>
              <a:rPr lang="fr-FR" sz="2400" b="1" dirty="0" smtClean="0">
                <a:latin typeface="Script MT Bold" pitchFamily="66" charset="0"/>
              </a:rPr>
              <a:t> Article </a:t>
            </a:r>
            <a:r>
              <a:rPr lang="fr-FR" sz="2400" b="1" dirty="0" smtClean="0">
                <a:latin typeface="Script MT Bold" pitchFamily="66" charset="0"/>
                <a:hlinkClick r:id="rId3"/>
              </a:rPr>
              <a:t>www.acat13.fr</a:t>
            </a:r>
            <a:r>
              <a:rPr lang="fr-FR" sz="2400" b="1" dirty="0" smtClean="0">
                <a:latin typeface="Script MT Bold" pitchFamily="66" charset="0"/>
              </a:rPr>
              <a:t> - </a:t>
            </a:r>
            <a:r>
              <a:rPr lang="fr-FR" sz="2400" b="1" dirty="0" err="1" smtClean="0">
                <a:latin typeface="Script MT Bold" pitchFamily="66" charset="0"/>
              </a:rPr>
              <a:t>facebook</a:t>
            </a:r>
            <a:endParaRPr lang="fr-FR" sz="2400" b="1" dirty="0" smtClean="0">
              <a:latin typeface="Script MT Bold" pitchFamily="66" charset="0"/>
            </a:endParaRPr>
          </a:p>
          <a:p>
            <a:pPr>
              <a:buFont typeface="Arial" pitchFamily="34" charset="0"/>
              <a:buChar char="•"/>
            </a:pPr>
            <a:endParaRPr lang="fr-FR" sz="2400" b="1" dirty="0">
              <a:latin typeface="Script MT Bold" pitchFamily="66" charset="0"/>
            </a:endParaRPr>
          </a:p>
        </p:txBody>
      </p:sp>
      <p:sp>
        <p:nvSpPr>
          <p:cNvPr id="8" name="ZoneTexte 7"/>
          <p:cNvSpPr txBox="1"/>
          <p:nvPr/>
        </p:nvSpPr>
        <p:spPr>
          <a:xfrm>
            <a:off x="5143504" y="1643050"/>
            <a:ext cx="3643338" cy="4955203"/>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algn="ctr"/>
            <a:r>
              <a:rPr lang="fr-FR" sz="4800" b="1" dirty="0" smtClean="0">
                <a:solidFill>
                  <a:schemeClr val="bg1"/>
                </a:solidFill>
                <a:latin typeface="Script MT Bold" pitchFamily="66" charset="0"/>
              </a:rPr>
              <a:t>Objectifs:</a:t>
            </a:r>
            <a:endParaRPr lang="fr-FR" sz="4800" b="1" dirty="0" smtClean="0">
              <a:latin typeface="Script MT Bold" pitchFamily="66" charset="0"/>
            </a:endParaRPr>
          </a:p>
          <a:p>
            <a:pPr algn="ctr">
              <a:buFont typeface="Arial" pitchFamily="34" charset="0"/>
              <a:buChar char="•"/>
            </a:pPr>
            <a:r>
              <a:rPr lang="fr-FR" sz="2800" b="1" dirty="0" smtClean="0">
                <a:solidFill>
                  <a:schemeClr val="bg1"/>
                </a:solidFill>
                <a:latin typeface="Script MT Bold" pitchFamily="66" charset="0"/>
              </a:rPr>
              <a:t>Remise officielle</a:t>
            </a:r>
          </a:p>
          <a:p>
            <a:pPr algn="ctr">
              <a:buFont typeface="Arial" pitchFamily="34" charset="0"/>
              <a:buChar char="•"/>
            </a:pPr>
            <a:r>
              <a:rPr lang="fr-FR" sz="2800" b="1" dirty="0" smtClean="0">
                <a:solidFill>
                  <a:schemeClr val="bg1"/>
                </a:solidFill>
                <a:latin typeface="Script MT Bold" pitchFamily="66" charset="0"/>
              </a:rPr>
              <a:t> Communication</a:t>
            </a:r>
          </a:p>
          <a:p>
            <a:pPr algn="ctr">
              <a:buFont typeface="Arial" pitchFamily="34" charset="0"/>
              <a:buChar char="•"/>
            </a:pPr>
            <a:r>
              <a:rPr lang="fr-FR" sz="2800" b="1" dirty="0" smtClean="0">
                <a:solidFill>
                  <a:schemeClr val="bg1"/>
                </a:solidFill>
                <a:latin typeface="Script MT Bold" pitchFamily="66" charset="0"/>
              </a:rPr>
              <a:t> Convocation gagnants à la soirée de Gala</a:t>
            </a:r>
          </a:p>
          <a:p>
            <a:pPr algn="ctr">
              <a:buFont typeface="Arial" pitchFamily="34" charset="0"/>
              <a:buChar char="•"/>
            </a:pPr>
            <a:r>
              <a:rPr lang="fr-FR" sz="2800" b="1" dirty="0" smtClean="0">
                <a:solidFill>
                  <a:schemeClr val="bg1"/>
                </a:solidFill>
                <a:latin typeface="Script MT Bold" pitchFamily="66" charset="0"/>
              </a:rPr>
              <a:t> Convivialité </a:t>
            </a:r>
          </a:p>
          <a:p>
            <a:pPr algn="ctr">
              <a:buFont typeface="Arial" pitchFamily="34" charset="0"/>
              <a:buChar char="•"/>
            </a:pPr>
            <a:endParaRPr lang="fr-FR" sz="4800" b="1" dirty="0" smtClean="0">
              <a:latin typeface="Script MT Bold" pitchFamily="66" charset="0"/>
            </a:endParaRPr>
          </a:p>
          <a:p>
            <a:pPr algn="ctr"/>
            <a:r>
              <a:rPr lang="fr-FR" sz="4000" b="1" dirty="0" smtClean="0">
                <a:solidFill>
                  <a:schemeClr val="bg1"/>
                </a:solidFill>
                <a:latin typeface="Script MT Bold" pitchFamily="66" charset="0"/>
              </a:rPr>
              <a:t>Apéritif offert</a:t>
            </a:r>
          </a:p>
          <a:p>
            <a:pPr algn="ctr"/>
            <a:r>
              <a:rPr lang="fr-FR" sz="4000" b="1" dirty="0" smtClean="0">
                <a:solidFill>
                  <a:schemeClr val="bg1"/>
                </a:solidFill>
                <a:latin typeface="Script MT Bold" pitchFamily="66" charset="0"/>
              </a:rPr>
              <a:t>aux adhérents </a:t>
            </a:r>
            <a:endParaRPr lang="fr-FR" sz="4000" b="1" dirty="0">
              <a:solidFill>
                <a:schemeClr val="bg1"/>
              </a:solidFill>
              <a:latin typeface="Script MT Bold" pitchFamily="66" charset="0"/>
            </a:endParaRPr>
          </a:p>
        </p:txBody>
      </p:sp>
      <p:pic>
        <p:nvPicPr>
          <p:cNvPr id="9" name="Image 8" descr="INVITATION-GATEAU-ROI-RENE.jpg"/>
          <p:cNvPicPr>
            <a:picLocks noChangeAspect="1"/>
          </p:cNvPicPr>
          <p:nvPr/>
        </p:nvPicPr>
        <p:blipFill>
          <a:blip r:embed="rId4"/>
          <a:stretch>
            <a:fillRect/>
          </a:stretch>
        </p:blipFill>
        <p:spPr>
          <a:xfrm>
            <a:off x="4851252" y="0"/>
            <a:ext cx="4292748" cy="60645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Scale>
                                      <p:cBhvr>
                                        <p:cTn id="7" dur="2000" decel="50000" fill="hold">
                                          <p:stCondLst>
                                            <p:cond delay="0"/>
                                          </p:stCondLst>
                                        </p:cTn>
                                        <p:tgtEl>
                                          <p:spTgt spid="6">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6">
                                            <p:txEl>
                                              <p:pRg st="1" end="1"/>
                                            </p:txEl>
                                          </p:spTgt>
                                        </p:tgtEl>
                                        <p:attrNameLst>
                                          <p:attrName>ppt_x</p:attrName>
                                          <p:attrName>ppt_y</p:attrName>
                                        </p:attrNameLst>
                                      </p:cBhvr>
                                    </p:animMotion>
                                    <p:animEffect transition="in" filter="fade">
                                      <p:cBhvr>
                                        <p:cTn id="9" dur="2000"/>
                                        <p:tgtEl>
                                          <p:spTgt spid="6">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6">
                                            <p:txEl>
                                              <p:pRg st="3" end="3"/>
                                            </p:txEl>
                                          </p:spTgt>
                                        </p:tgtEl>
                                        <p:attrNameLst>
                                          <p:attrName>style.visibility</p:attrName>
                                        </p:attrNameLst>
                                      </p:cBhvr>
                                      <p:to>
                                        <p:strVal val="visible"/>
                                      </p:to>
                                    </p:set>
                                    <p:animScale>
                                      <p:cBhvr>
                                        <p:cTn id="14" dur="1000" decel="50000" fill="hold">
                                          <p:stCondLst>
                                            <p:cond delay="0"/>
                                          </p:stCondLst>
                                        </p:cTn>
                                        <p:tgtEl>
                                          <p:spTgt spid="6">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6">
                                            <p:txEl>
                                              <p:pRg st="3" end="3"/>
                                            </p:txEl>
                                          </p:spTgt>
                                        </p:tgtEl>
                                        <p:attrNameLst>
                                          <p:attrName>ppt_x</p:attrName>
                                          <p:attrName>ppt_y</p:attrName>
                                        </p:attrNameLst>
                                      </p:cBhvr>
                                    </p:animMotion>
                                    <p:animEffect transition="in" filter="fade">
                                      <p:cBhvr>
                                        <p:cTn id="16" dur="1000"/>
                                        <p:tgtEl>
                                          <p:spTgt spid="6">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6">
                                            <p:txEl>
                                              <p:pRg st="5" end="5"/>
                                            </p:txEl>
                                          </p:spTgt>
                                        </p:tgtEl>
                                        <p:attrNameLst>
                                          <p:attrName>style.visibility</p:attrName>
                                        </p:attrNameLst>
                                      </p:cBhvr>
                                      <p:to>
                                        <p:strVal val="visible"/>
                                      </p:to>
                                    </p:set>
                                    <p:animScale>
                                      <p:cBhvr>
                                        <p:cTn id="21" dur="1000" decel="50000" fill="hold">
                                          <p:stCondLst>
                                            <p:cond delay="0"/>
                                          </p:stCondLst>
                                        </p:cTn>
                                        <p:tgtEl>
                                          <p:spTgt spid="6">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6">
                                            <p:txEl>
                                              <p:pRg st="5" end="5"/>
                                            </p:txEl>
                                          </p:spTgt>
                                        </p:tgtEl>
                                        <p:attrNameLst>
                                          <p:attrName>ppt_x</p:attrName>
                                          <p:attrName>ppt_y</p:attrName>
                                        </p:attrNameLst>
                                      </p:cBhvr>
                                    </p:animMotion>
                                    <p:animEffect transition="in" filter="fade">
                                      <p:cBhvr>
                                        <p:cTn id="23" dur="1000"/>
                                        <p:tgtEl>
                                          <p:spTgt spid="6">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6">
                                            <p:txEl>
                                              <p:pRg st="6" end="6"/>
                                            </p:txEl>
                                          </p:spTgt>
                                        </p:tgtEl>
                                        <p:attrNameLst>
                                          <p:attrName>style.visibility</p:attrName>
                                        </p:attrNameLst>
                                      </p:cBhvr>
                                      <p:to>
                                        <p:strVal val="visible"/>
                                      </p:to>
                                    </p:set>
                                    <p:animScale>
                                      <p:cBhvr>
                                        <p:cTn id="28" dur="1000" decel="50000" fill="hold">
                                          <p:stCondLst>
                                            <p:cond delay="0"/>
                                          </p:stCondLst>
                                        </p:cTn>
                                        <p:tgtEl>
                                          <p:spTgt spid="6">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6">
                                            <p:txEl>
                                              <p:pRg st="6" end="6"/>
                                            </p:txEl>
                                          </p:spTgt>
                                        </p:tgtEl>
                                        <p:attrNameLst>
                                          <p:attrName>ppt_x</p:attrName>
                                          <p:attrName>ppt_y</p:attrName>
                                        </p:attrNameLst>
                                      </p:cBhvr>
                                    </p:animMotion>
                                    <p:animEffect transition="in" filter="fade">
                                      <p:cBhvr>
                                        <p:cTn id="30" dur="1000"/>
                                        <p:tgtEl>
                                          <p:spTgt spid="6">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animScale>
                                      <p:cBhvr>
                                        <p:cTn id="35" dur="1000" decel="50000" fill="hold">
                                          <p:stCondLst>
                                            <p:cond delay="0"/>
                                          </p:stCondLst>
                                        </p:cTn>
                                        <p:tgtEl>
                                          <p:spTgt spid="6">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6">
                                            <p:txEl>
                                              <p:pRg st="7" end="7"/>
                                            </p:txEl>
                                          </p:spTgt>
                                        </p:tgtEl>
                                        <p:attrNameLst>
                                          <p:attrName>ppt_x</p:attrName>
                                          <p:attrName>ppt_y</p:attrName>
                                        </p:attrNameLst>
                                      </p:cBhvr>
                                    </p:animMotion>
                                    <p:animEffect transition="in" filter="fade">
                                      <p:cBhvr>
                                        <p:cTn id="37" dur="1000"/>
                                        <p:tgtEl>
                                          <p:spTgt spid="6">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6">
                                            <p:txEl>
                                              <p:pRg st="8" end="8"/>
                                            </p:txEl>
                                          </p:spTgt>
                                        </p:tgtEl>
                                        <p:attrNameLst>
                                          <p:attrName>style.visibility</p:attrName>
                                        </p:attrNameLst>
                                      </p:cBhvr>
                                      <p:to>
                                        <p:strVal val="visible"/>
                                      </p:to>
                                    </p:set>
                                    <p:animScale>
                                      <p:cBhvr>
                                        <p:cTn id="42" dur="1000" decel="50000" fill="hold">
                                          <p:stCondLst>
                                            <p:cond delay="0"/>
                                          </p:stCondLst>
                                        </p:cTn>
                                        <p:tgtEl>
                                          <p:spTgt spid="6">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6">
                                            <p:txEl>
                                              <p:pRg st="8" end="8"/>
                                            </p:txEl>
                                          </p:spTgt>
                                        </p:tgtEl>
                                        <p:attrNameLst>
                                          <p:attrName>ppt_x</p:attrName>
                                          <p:attrName>ppt_y</p:attrName>
                                        </p:attrNameLst>
                                      </p:cBhvr>
                                    </p:animMotion>
                                    <p:animEffect transition="in" filter="fade">
                                      <p:cBhvr>
                                        <p:cTn id="44" dur="1000"/>
                                        <p:tgtEl>
                                          <p:spTgt spid="6">
                                            <p:txEl>
                                              <p:pRg st="8" end="8"/>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5" presetClass="entr" presetSubtype="0" fill="hold" nodeType="click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1000" fill="hold"/>
                                        <p:tgtEl>
                                          <p:spTgt spid="9"/>
                                        </p:tgtEl>
                                        <p:attrNameLst>
                                          <p:attrName>ppt_w</p:attrName>
                                        </p:attrNameLst>
                                      </p:cBhvr>
                                      <p:tavLst>
                                        <p:tav tm="0">
                                          <p:val>
                                            <p:fltVal val="0"/>
                                          </p:val>
                                        </p:tav>
                                        <p:tav tm="100000">
                                          <p:val>
                                            <p:strVal val="#ppt_w"/>
                                          </p:val>
                                        </p:tav>
                                      </p:tavLst>
                                    </p:anim>
                                    <p:anim calcmode="lin" valueType="num">
                                      <p:cBhvr>
                                        <p:cTn id="50" dur="1000" fill="hold"/>
                                        <p:tgtEl>
                                          <p:spTgt spid="9"/>
                                        </p:tgtEl>
                                        <p:attrNameLst>
                                          <p:attrName>ppt_h</p:attrName>
                                        </p:attrNameLst>
                                      </p:cBhvr>
                                      <p:tavLst>
                                        <p:tav tm="0">
                                          <p:val>
                                            <p:fltVal val="0"/>
                                          </p:val>
                                        </p:tav>
                                        <p:tav tm="100000">
                                          <p:val>
                                            <p:strVal val="#ppt_h"/>
                                          </p:val>
                                        </p:tav>
                                      </p:tavLst>
                                    </p:anim>
                                    <p:anim calcmode="lin" valueType="num">
                                      <p:cBhvr>
                                        <p:cTn id="51"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52"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3" fill="hold">
                      <p:stCondLst>
                        <p:cond delay="indefinite"/>
                      </p:stCondLst>
                      <p:childTnLst>
                        <p:par>
                          <p:cTn id="54" fill="hold">
                            <p:stCondLst>
                              <p:cond delay="0"/>
                            </p:stCondLst>
                            <p:childTnLst>
                              <p:par>
                                <p:cTn id="55" presetID="39" presetClass="exit" presetSubtype="0" decel="100000" fill="hold" nodeType="clickEffect">
                                  <p:stCondLst>
                                    <p:cond delay="0"/>
                                  </p:stCondLst>
                                  <p:childTnLst>
                                    <p:anim calcmode="lin" valueType="num">
                                      <p:cBhvr>
                                        <p:cTn id="56" dur="500"/>
                                        <p:tgtEl>
                                          <p:spTgt spid="9"/>
                                        </p:tgtEl>
                                        <p:attrNameLst>
                                          <p:attrName>ppt_h</p:attrName>
                                        </p:attrNameLst>
                                      </p:cBhvr>
                                      <p:tavLst>
                                        <p:tav tm="0">
                                          <p:val>
                                            <p:strVal val="ppt_h"/>
                                          </p:val>
                                        </p:tav>
                                        <p:tav tm="50000">
                                          <p:val>
                                            <p:strVal val="ppt_h/20"/>
                                          </p:val>
                                        </p:tav>
                                        <p:tav tm="100000">
                                          <p:val>
                                            <p:strVal val="ppt_h/20"/>
                                          </p:val>
                                        </p:tav>
                                      </p:tavLst>
                                    </p:anim>
                                    <p:anim calcmode="lin" valueType="num">
                                      <p:cBhvr>
                                        <p:cTn id="57" dur="500"/>
                                        <p:tgtEl>
                                          <p:spTgt spid="9"/>
                                        </p:tgtEl>
                                        <p:attrNameLst>
                                          <p:attrName>ppt_w</p:attrName>
                                        </p:attrNameLst>
                                      </p:cBhvr>
                                      <p:tavLst>
                                        <p:tav tm="0">
                                          <p:val>
                                            <p:strVal val="ppt_w"/>
                                          </p:val>
                                        </p:tav>
                                        <p:tav tm="50000">
                                          <p:val>
                                            <p:strVal val="ppt_w+.3"/>
                                          </p:val>
                                        </p:tav>
                                        <p:tav tm="100000">
                                          <p:val>
                                            <p:strVal val="ppt_w+.3"/>
                                          </p:val>
                                        </p:tav>
                                      </p:tavLst>
                                    </p:anim>
                                    <p:anim calcmode="lin" valueType="num">
                                      <p:cBhvr>
                                        <p:cTn id="58" dur="500"/>
                                        <p:tgtEl>
                                          <p:spTgt spid="9"/>
                                        </p:tgtEl>
                                        <p:attrNameLst>
                                          <p:attrName>ppt_x</p:attrName>
                                        </p:attrNameLst>
                                      </p:cBhvr>
                                      <p:tavLst>
                                        <p:tav tm="0">
                                          <p:val>
                                            <p:strVal val="ppt_x"/>
                                          </p:val>
                                        </p:tav>
                                        <p:tav tm="50000">
                                          <p:val>
                                            <p:strVal val="ppt_x"/>
                                          </p:val>
                                        </p:tav>
                                        <p:tav tm="100000">
                                          <p:val>
                                            <p:strVal val="ppt_x-.3"/>
                                          </p:val>
                                        </p:tav>
                                      </p:tavLst>
                                    </p:anim>
                                    <p:anim calcmode="lin" valueType="num">
                                      <p:cBhvr>
                                        <p:cTn id="59" dur="500"/>
                                        <p:tgtEl>
                                          <p:spTgt spid="9"/>
                                        </p:tgtEl>
                                        <p:attrNameLst>
                                          <p:attrName>ppt_y</p:attrName>
                                        </p:attrNameLst>
                                      </p:cBhvr>
                                      <p:tavLst>
                                        <p:tav tm="0">
                                          <p:val>
                                            <p:strVal val="ppt_y"/>
                                          </p:val>
                                        </p:tav>
                                        <p:tav tm="100000">
                                          <p:val>
                                            <p:strVal val="ppt_y"/>
                                          </p:val>
                                        </p:tav>
                                      </p:tavLst>
                                    </p:anim>
                                    <p:set>
                                      <p:cBhvr>
                                        <p:cTn id="60" dur="1" fill="hold">
                                          <p:stCondLst>
                                            <p:cond delay="499"/>
                                          </p:stCondLst>
                                        </p:cTn>
                                        <p:tgtEl>
                                          <p:spTgt spid="9"/>
                                        </p:tgtEl>
                                        <p:attrNameLst>
                                          <p:attrName>style.visibility</p:attrName>
                                        </p:attrNameLst>
                                      </p:cBhvr>
                                      <p:to>
                                        <p:strVal val="hidden"/>
                                      </p:to>
                                    </p:set>
                                  </p:childTnLst>
                                </p:cTn>
                              </p:par>
                            </p:childTnLst>
                          </p:cTn>
                        </p:par>
                      </p:childTnLst>
                    </p:cTn>
                  </p:par>
                  <p:par>
                    <p:cTn id="61" fill="hold">
                      <p:stCondLst>
                        <p:cond delay="indefinite"/>
                      </p:stCondLst>
                      <p:childTnLst>
                        <p:par>
                          <p:cTn id="62" fill="hold">
                            <p:stCondLst>
                              <p:cond delay="0"/>
                            </p:stCondLst>
                            <p:childTnLst>
                              <p:par>
                                <p:cTn id="63" presetID="52" presetClass="entr" presetSubtype="0" fill="hold" nodeType="clickEffect">
                                  <p:stCondLst>
                                    <p:cond delay="0"/>
                                  </p:stCondLst>
                                  <p:childTnLst>
                                    <p:set>
                                      <p:cBhvr>
                                        <p:cTn id="64" dur="1" fill="hold">
                                          <p:stCondLst>
                                            <p:cond delay="0"/>
                                          </p:stCondLst>
                                        </p:cTn>
                                        <p:tgtEl>
                                          <p:spTgt spid="6">
                                            <p:txEl>
                                              <p:pRg st="9" end="9"/>
                                            </p:txEl>
                                          </p:spTgt>
                                        </p:tgtEl>
                                        <p:attrNameLst>
                                          <p:attrName>style.visibility</p:attrName>
                                        </p:attrNameLst>
                                      </p:cBhvr>
                                      <p:to>
                                        <p:strVal val="visible"/>
                                      </p:to>
                                    </p:set>
                                    <p:animScale>
                                      <p:cBhvr>
                                        <p:cTn id="65" dur="1000" decel="50000" fill="hold">
                                          <p:stCondLst>
                                            <p:cond delay="0"/>
                                          </p:stCondLst>
                                        </p:cTn>
                                        <p:tgtEl>
                                          <p:spTgt spid="6">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6" dur="1000" decel="50000" fill="hold">
                                          <p:stCondLst>
                                            <p:cond delay="0"/>
                                          </p:stCondLst>
                                        </p:cTn>
                                        <p:tgtEl>
                                          <p:spTgt spid="6">
                                            <p:txEl>
                                              <p:pRg st="9" end="9"/>
                                            </p:txEl>
                                          </p:spTgt>
                                        </p:tgtEl>
                                        <p:attrNameLst>
                                          <p:attrName>ppt_x</p:attrName>
                                          <p:attrName>ppt_y</p:attrName>
                                        </p:attrNameLst>
                                      </p:cBhvr>
                                    </p:animMotion>
                                    <p:animEffect transition="in" filter="fade">
                                      <p:cBhvr>
                                        <p:cTn id="67" dur="1000"/>
                                        <p:tgtEl>
                                          <p:spTgt spid="6">
                                            <p:txEl>
                                              <p:pRg st="9" end="9"/>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5" presetClass="entr" presetSubtype="0" fill="hold" grpId="0" nodeType="clickEffect">
                                  <p:stCondLst>
                                    <p:cond delay="0"/>
                                  </p:stCondLst>
                                  <p:childTnLst>
                                    <p:set>
                                      <p:cBhvr>
                                        <p:cTn id="71" dur="1" fill="hold">
                                          <p:stCondLst>
                                            <p:cond delay="0"/>
                                          </p:stCondLst>
                                        </p:cTn>
                                        <p:tgtEl>
                                          <p:spTgt spid="8"/>
                                        </p:tgtEl>
                                        <p:attrNameLst>
                                          <p:attrName>style.visibility</p:attrName>
                                        </p:attrNameLst>
                                      </p:cBhvr>
                                      <p:to>
                                        <p:strVal val="visible"/>
                                      </p:to>
                                    </p:set>
                                    <p:anim calcmode="lin" valueType="num">
                                      <p:cBhvr>
                                        <p:cTn id="72" dur="2000" fill="hold"/>
                                        <p:tgtEl>
                                          <p:spTgt spid="8"/>
                                        </p:tgtEl>
                                        <p:attrNameLst>
                                          <p:attrName>ppt_w</p:attrName>
                                        </p:attrNameLst>
                                      </p:cBhvr>
                                      <p:tavLst>
                                        <p:tav tm="0">
                                          <p:val>
                                            <p:fltVal val="0"/>
                                          </p:val>
                                        </p:tav>
                                        <p:tav tm="100000">
                                          <p:val>
                                            <p:strVal val="#ppt_w"/>
                                          </p:val>
                                        </p:tav>
                                      </p:tavLst>
                                    </p:anim>
                                    <p:anim calcmode="lin" valueType="num">
                                      <p:cBhvr>
                                        <p:cTn id="73" dur="2000" fill="hold"/>
                                        <p:tgtEl>
                                          <p:spTgt spid="8"/>
                                        </p:tgtEl>
                                        <p:attrNameLst>
                                          <p:attrName>ppt_h</p:attrName>
                                        </p:attrNameLst>
                                      </p:cBhvr>
                                      <p:tavLst>
                                        <p:tav tm="0">
                                          <p:val>
                                            <p:fltVal val="0"/>
                                          </p:val>
                                        </p:tav>
                                        <p:tav tm="100000">
                                          <p:val>
                                            <p:strVal val="#ppt_h"/>
                                          </p:val>
                                        </p:tav>
                                      </p:tavLst>
                                    </p:anim>
                                    <p:anim calcmode="lin" valueType="num">
                                      <p:cBhvr>
                                        <p:cTn id="74"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75" dur="2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SABATIER.jpg"/>
          <p:cNvPicPr>
            <a:picLocks noChangeAspect="1"/>
          </p:cNvPicPr>
          <p:nvPr/>
        </p:nvPicPr>
        <p:blipFill>
          <a:blip r:embed="rId2"/>
          <a:stretch>
            <a:fillRect/>
          </a:stretch>
        </p:blipFill>
        <p:spPr>
          <a:xfrm>
            <a:off x="0" y="0"/>
            <a:ext cx="9144000" cy="64644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Image 3" descr="LE CUZAT.jpg"/>
          <p:cNvPicPr>
            <a:picLocks noChangeAspect="1"/>
          </p:cNvPicPr>
          <p:nvPr/>
        </p:nvPicPr>
        <p:blipFill>
          <a:blip r:embed="rId3"/>
          <a:stretch>
            <a:fillRect/>
          </a:stretch>
        </p:blipFill>
        <p:spPr>
          <a:xfrm>
            <a:off x="0" y="0"/>
            <a:ext cx="9144000" cy="64644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Image 4" descr="LOTS TOMBOLA GAGNANTS.jpg"/>
          <p:cNvPicPr>
            <a:picLocks noChangeAspect="1"/>
          </p:cNvPicPr>
          <p:nvPr/>
        </p:nvPicPr>
        <p:blipFill>
          <a:blip r:embed="rId4"/>
          <a:stretch>
            <a:fillRect/>
          </a:stretch>
        </p:blipFill>
        <p:spPr>
          <a:xfrm>
            <a:off x="0" y="0"/>
            <a:ext cx="9144000" cy="64644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Image 5" descr="MARTIN JACQUES.jpg"/>
          <p:cNvPicPr>
            <a:picLocks noChangeAspect="1"/>
          </p:cNvPicPr>
          <p:nvPr/>
        </p:nvPicPr>
        <p:blipFill>
          <a:blip r:embed="rId5"/>
          <a:stretch>
            <a:fillRect/>
          </a:stretch>
        </p:blipFill>
        <p:spPr>
          <a:xfrm>
            <a:off x="0" y="0"/>
            <a:ext cx="9144000" cy="64644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8" dur="2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2000" fill="hold"/>
                                        <p:tgtEl>
                                          <p:spTgt spid="5"/>
                                        </p:tgtEl>
                                        <p:attrNameLst>
                                          <p:attrName>ppt_w</p:attrName>
                                        </p:attrNameLst>
                                      </p:cBhvr>
                                      <p:tavLst>
                                        <p:tav tm="0">
                                          <p:val>
                                            <p:fltVal val="0"/>
                                          </p:val>
                                        </p:tav>
                                        <p:tav tm="100000">
                                          <p:val>
                                            <p:strVal val="#ppt_w"/>
                                          </p:val>
                                        </p:tav>
                                      </p:tavLst>
                                    </p:anim>
                                    <p:anim calcmode="lin" valueType="num">
                                      <p:cBhvr>
                                        <p:cTn id="24" dur="2000" fill="hold"/>
                                        <p:tgtEl>
                                          <p:spTgt spid="5"/>
                                        </p:tgtEl>
                                        <p:attrNameLst>
                                          <p:attrName>ppt_h</p:attrName>
                                        </p:attrNameLst>
                                      </p:cBhvr>
                                      <p:tavLst>
                                        <p:tav tm="0">
                                          <p:val>
                                            <p:fltVal val="0"/>
                                          </p:val>
                                        </p:tav>
                                        <p:tav tm="100000">
                                          <p:val>
                                            <p:strVal val="#ppt_h"/>
                                          </p:val>
                                        </p:tav>
                                      </p:tavLst>
                                    </p:anim>
                                    <p:anim calcmode="lin" valueType="num">
                                      <p:cBhvr>
                                        <p:cTn id="25" dur="2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6" dur="2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15"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2000" fill="hold"/>
                                        <p:tgtEl>
                                          <p:spTgt spid="6"/>
                                        </p:tgtEl>
                                        <p:attrNameLst>
                                          <p:attrName>ppt_w</p:attrName>
                                        </p:attrNameLst>
                                      </p:cBhvr>
                                      <p:tavLst>
                                        <p:tav tm="0">
                                          <p:val>
                                            <p:fltVal val="0"/>
                                          </p:val>
                                        </p:tav>
                                        <p:tav tm="100000">
                                          <p:val>
                                            <p:strVal val="#ppt_w"/>
                                          </p:val>
                                        </p:tav>
                                      </p:tavLst>
                                    </p:anim>
                                    <p:anim calcmode="lin" valueType="num">
                                      <p:cBhvr>
                                        <p:cTn id="32" dur="2000" fill="hold"/>
                                        <p:tgtEl>
                                          <p:spTgt spid="6"/>
                                        </p:tgtEl>
                                        <p:attrNameLst>
                                          <p:attrName>ppt_h</p:attrName>
                                        </p:attrNameLst>
                                      </p:cBhvr>
                                      <p:tavLst>
                                        <p:tav tm="0">
                                          <p:val>
                                            <p:fltVal val="0"/>
                                          </p:val>
                                        </p:tav>
                                        <p:tav tm="100000">
                                          <p:val>
                                            <p:strVal val="#ppt_h"/>
                                          </p:val>
                                        </p:tav>
                                      </p:tavLst>
                                    </p:anim>
                                    <p:anim calcmode="lin" valueType="num">
                                      <p:cBhvr>
                                        <p:cTn id="33"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A-PROVNCE.jpg"/>
          <p:cNvPicPr>
            <a:picLocks noChangeAspect="1"/>
          </p:cNvPicPr>
          <p:nvPr/>
        </p:nvPicPr>
        <p:blipFill>
          <a:blip r:embed="rId2"/>
          <a:stretch>
            <a:fillRect/>
          </a:stretch>
        </p:blipFill>
        <p:spPr>
          <a:xfrm>
            <a:off x="2036028" y="0"/>
            <a:ext cx="5071943" cy="685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ssolv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285728"/>
            <a:ext cx="7643866"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La soirée de Gala</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DSC03353.JPG"/>
          <p:cNvPicPr>
            <a:picLocks noChangeAspect="1"/>
          </p:cNvPicPr>
          <p:nvPr/>
        </p:nvPicPr>
        <p:blipFill>
          <a:blip r:embed="rId2"/>
          <a:stretch>
            <a:fillRect/>
          </a:stretch>
        </p:blipFill>
        <p:spPr>
          <a:xfrm>
            <a:off x="5357818" y="2357430"/>
            <a:ext cx="3376938" cy="253270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ZoneTexte 5"/>
          <p:cNvSpPr txBox="1"/>
          <p:nvPr/>
        </p:nvSpPr>
        <p:spPr>
          <a:xfrm>
            <a:off x="0" y="1785926"/>
            <a:ext cx="5357818" cy="5262979"/>
          </a:xfrm>
          <a:prstGeom prst="rect">
            <a:avLst/>
          </a:prstGeom>
          <a:noFill/>
        </p:spPr>
        <p:txBody>
          <a:bodyPr wrap="square" rtlCol="0">
            <a:spAutoFit/>
          </a:bodyPr>
          <a:lstStyle/>
          <a:p>
            <a:pPr algn="ctr"/>
            <a:r>
              <a:rPr lang="fr-FR" sz="4000" b="1" dirty="0" smtClean="0">
                <a:latin typeface="Script MT Bold" pitchFamily="66" charset="0"/>
              </a:rPr>
              <a:t>Château Royal de Provence</a:t>
            </a:r>
          </a:p>
          <a:p>
            <a:pPr algn="ctr"/>
            <a:r>
              <a:rPr lang="fr-FR" sz="4000" b="1" dirty="0" smtClean="0">
                <a:latin typeface="Script MT Bold" pitchFamily="66" charset="0"/>
              </a:rPr>
              <a:t> 30 janvier 2014</a:t>
            </a:r>
          </a:p>
          <a:p>
            <a:pPr algn="ctr"/>
            <a:endParaRPr lang="fr-FR" sz="2400" b="1" dirty="0" smtClean="0">
              <a:latin typeface="Script MT Bold" pitchFamily="66" charset="0"/>
            </a:endParaRPr>
          </a:p>
          <a:p>
            <a:pPr>
              <a:buFont typeface="Arial" pitchFamily="34" charset="0"/>
              <a:buChar char="•"/>
            </a:pPr>
            <a:r>
              <a:rPr lang="fr-FR" sz="2400" b="1" dirty="0" smtClean="0">
                <a:latin typeface="Script MT Bold" pitchFamily="66" charset="0"/>
              </a:rPr>
              <a:t> Remise officielle des prix de la Tombola</a:t>
            </a:r>
          </a:p>
          <a:p>
            <a:pPr>
              <a:buFont typeface="Arial" pitchFamily="34" charset="0"/>
              <a:buChar char="•"/>
            </a:pPr>
            <a:r>
              <a:rPr lang="fr-FR" sz="2400" b="1" dirty="0" smtClean="0">
                <a:latin typeface="Script MT Bold" pitchFamily="66" charset="0"/>
              </a:rPr>
              <a:t> </a:t>
            </a:r>
            <a:r>
              <a:rPr lang="fr-FR" sz="2400" b="1" dirty="0" smtClean="0">
                <a:solidFill>
                  <a:srgbClr val="FF00FF"/>
                </a:solidFill>
                <a:latin typeface="Script MT Bold" pitchFamily="66" charset="0"/>
              </a:rPr>
              <a:t>Invitation des Gagnants</a:t>
            </a:r>
          </a:p>
          <a:p>
            <a:pPr>
              <a:buFont typeface="Arial" pitchFamily="34" charset="0"/>
              <a:buChar char="•"/>
            </a:pPr>
            <a:r>
              <a:rPr lang="fr-FR" sz="2400" b="1" dirty="0" smtClean="0">
                <a:latin typeface="Script MT Bold" pitchFamily="66" charset="0"/>
              </a:rPr>
              <a:t> </a:t>
            </a:r>
            <a:r>
              <a:rPr lang="fr-FR" sz="2400" b="1" dirty="0" smtClean="0">
                <a:solidFill>
                  <a:srgbClr val="FFFF00"/>
                </a:solidFill>
                <a:latin typeface="Script MT Bold" pitchFamily="66" charset="0"/>
              </a:rPr>
              <a:t>Invitation de la presse locale</a:t>
            </a:r>
          </a:p>
          <a:p>
            <a:pPr>
              <a:buFont typeface="Arial" pitchFamily="34" charset="0"/>
              <a:buChar char="•"/>
            </a:pPr>
            <a:r>
              <a:rPr lang="fr-FR" sz="2400" b="1" dirty="0" smtClean="0">
                <a:latin typeface="Script MT Bold" pitchFamily="66" charset="0"/>
              </a:rPr>
              <a:t> </a:t>
            </a:r>
            <a:r>
              <a:rPr lang="fr-FR" sz="2400" b="1" dirty="0" smtClean="0">
                <a:solidFill>
                  <a:srgbClr val="FF7C80"/>
                </a:solidFill>
                <a:latin typeface="Script MT Bold" pitchFamily="66" charset="0"/>
              </a:rPr>
              <a:t>Invitation des élus</a:t>
            </a:r>
          </a:p>
          <a:p>
            <a:pPr>
              <a:buFont typeface="Arial" pitchFamily="34" charset="0"/>
              <a:buChar char="•"/>
            </a:pPr>
            <a:r>
              <a:rPr lang="fr-FR" sz="2400" b="1" dirty="0" smtClean="0">
                <a:solidFill>
                  <a:srgbClr val="92D050"/>
                </a:solidFill>
                <a:latin typeface="Script MT Bold" pitchFamily="66" charset="0"/>
              </a:rPr>
              <a:t>Invitations partenaires </a:t>
            </a:r>
            <a:r>
              <a:rPr lang="fr-FR" sz="2400" b="1" dirty="0" err="1" smtClean="0">
                <a:solidFill>
                  <a:srgbClr val="92D050"/>
                </a:solidFill>
                <a:latin typeface="Script MT Bold" pitchFamily="66" charset="0"/>
              </a:rPr>
              <a:t>a.c.a.t</a:t>
            </a:r>
            <a:r>
              <a:rPr lang="fr-FR" sz="2400" b="1" dirty="0" smtClean="0">
                <a:solidFill>
                  <a:srgbClr val="92D050"/>
                </a:solidFill>
                <a:latin typeface="Script MT Bold" pitchFamily="66" charset="0"/>
              </a:rPr>
              <a:t>.</a:t>
            </a:r>
          </a:p>
          <a:p>
            <a:pPr>
              <a:buFont typeface="Arial" pitchFamily="34" charset="0"/>
              <a:buChar char="•"/>
            </a:pPr>
            <a:r>
              <a:rPr lang="fr-FR" sz="2400" b="1" dirty="0" smtClean="0">
                <a:latin typeface="Script MT Bold" pitchFamily="66" charset="0"/>
              </a:rPr>
              <a:t> </a:t>
            </a:r>
            <a:r>
              <a:rPr lang="fr-FR" sz="2400" b="1" dirty="0" smtClean="0">
                <a:solidFill>
                  <a:srgbClr val="00B0F0"/>
                </a:solidFill>
                <a:latin typeface="Script MT Bold" pitchFamily="66" charset="0"/>
              </a:rPr>
              <a:t>Invitation des adhérents</a:t>
            </a:r>
            <a:endParaRPr lang="fr-FR" sz="2400" b="1" dirty="0" smtClean="0">
              <a:solidFill>
                <a:srgbClr val="FF0000"/>
              </a:solidFill>
              <a:latin typeface="Script MT Bold" pitchFamily="66" charset="0"/>
            </a:endParaRPr>
          </a:p>
          <a:p>
            <a:pPr>
              <a:buFont typeface="Arial" pitchFamily="34" charset="0"/>
              <a:buChar char="•"/>
            </a:pPr>
            <a:r>
              <a:rPr lang="fr-FR" sz="2400" b="1" dirty="0" smtClean="0">
                <a:latin typeface="Script MT Bold" pitchFamily="66" charset="0"/>
              </a:rPr>
              <a:t> Article </a:t>
            </a:r>
            <a:r>
              <a:rPr lang="fr-FR" sz="2400" b="1" dirty="0" smtClean="0">
                <a:latin typeface="Script MT Bold" pitchFamily="66" charset="0"/>
                <a:hlinkClick r:id="rId3"/>
              </a:rPr>
              <a:t>www.acat13.fr</a:t>
            </a:r>
            <a:r>
              <a:rPr lang="fr-FR" sz="2400" b="1" dirty="0" smtClean="0">
                <a:latin typeface="Script MT Bold" pitchFamily="66" charset="0"/>
              </a:rPr>
              <a:t> - </a:t>
            </a:r>
            <a:r>
              <a:rPr lang="fr-FR" sz="2400" b="1" dirty="0" err="1" smtClean="0">
                <a:latin typeface="Script MT Bold" pitchFamily="66" charset="0"/>
              </a:rPr>
              <a:t>facebook</a:t>
            </a:r>
            <a:endParaRPr lang="fr-FR" sz="2400" b="1" dirty="0" smtClean="0">
              <a:latin typeface="Script MT Bold" pitchFamily="66" charset="0"/>
            </a:endParaRPr>
          </a:p>
          <a:p>
            <a:pPr>
              <a:buFont typeface="Arial" pitchFamily="34" charset="0"/>
              <a:buChar char="•"/>
            </a:pPr>
            <a:endParaRPr lang="fr-FR" sz="2400" b="1" dirty="0">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6">
                                            <p:txEl>
                                              <p:pRg st="3" end="3"/>
                                            </p:txEl>
                                          </p:spTgt>
                                        </p:tgtEl>
                                        <p:attrNameLst>
                                          <p:attrName>style.visibility</p:attrName>
                                        </p:attrNameLst>
                                      </p:cBhvr>
                                      <p:to>
                                        <p:strVal val="visible"/>
                                      </p:to>
                                    </p:set>
                                    <p:animScale>
                                      <p:cBhvr>
                                        <p:cTn id="7" dur="1000" decel="50000" fill="hold">
                                          <p:stCondLst>
                                            <p:cond delay="0"/>
                                          </p:stCondLst>
                                        </p:cTn>
                                        <p:tgtEl>
                                          <p:spTgt spid="6">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
                                            <p:txEl>
                                              <p:pRg st="3" end="3"/>
                                            </p:txEl>
                                          </p:spTgt>
                                        </p:tgtEl>
                                        <p:attrNameLst>
                                          <p:attrName>ppt_x</p:attrName>
                                          <p:attrName>ppt_y</p:attrName>
                                        </p:attrNameLst>
                                      </p:cBhvr>
                                    </p:animMotion>
                                    <p:animEffect transition="in" filter="fade">
                                      <p:cBhvr>
                                        <p:cTn id="9" dur="1000"/>
                                        <p:tgtEl>
                                          <p:spTgt spid="6">
                                            <p:txEl>
                                              <p:pRg st="3" end="3"/>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6">
                                            <p:txEl>
                                              <p:pRg st="4" end="4"/>
                                            </p:txEl>
                                          </p:spTgt>
                                        </p:tgtEl>
                                        <p:attrNameLst>
                                          <p:attrName>style.visibility</p:attrName>
                                        </p:attrNameLst>
                                      </p:cBhvr>
                                      <p:to>
                                        <p:strVal val="visible"/>
                                      </p:to>
                                    </p:set>
                                    <p:animScale>
                                      <p:cBhvr>
                                        <p:cTn id="14" dur="1000" decel="50000" fill="hold">
                                          <p:stCondLst>
                                            <p:cond delay="0"/>
                                          </p:stCondLst>
                                        </p:cTn>
                                        <p:tgtEl>
                                          <p:spTgt spid="6">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6">
                                            <p:txEl>
                                              <p:pRg st="4" end="4"/>
                                            </p:txEl>
                                          </p:spTgt>
                                        </p:tgtEl>
                                        <p:attrNameLst>
                                          <p:attrName>ppt_x</p:attrName>
                                          <p:attrName>ppt_y</p:attrName>
                                        </p:attrNameLst>
                                      </p:cBhvr>
                                    </p:animMotion>
                                    <p:animEffect transition="in" filter="fade">
                                      <p:cBhvr>
                                        <p:cTn id="16" dur="1000"/>
                                        <p:tgtEl>
                                          <p:spTgt spid="6">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6">
                                            <p:txEl>
                                              <p:pRg st="5" end="5"/>
                                            </p:txEl>
                                          </p:spTgt>
                                        </p:tgtEl>
                                        <p:attrNameLst>
                                          <p:attrName>style.visibility</p:attrName>
                                        </p:attrNameLst>
                                      </p:cBhvr>
                                      <p:to>
                                        <p:strVal val="visible"/>
                                      </p:to>
                                    </p:set>
                                    <p:animScale>
                                      <p:cBhvr>
                                        <p:cTn id="21" dur="1000" decel="50000" fill="hold">
                                          <p:stCondLst>
                                            <p:cond delay="0"/>
                                          </p:stCondLst>
                                        </p:cTn>
                                        <p:tgtEl>
                                          <p:spTgt spid="6">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6">
                                            <p:txEl>
                                              <p:pRg st="5" end="5"/>
                                            </p:txEl>
                                          </p:spTgt>
                                        </p:tgtEl>
                                        <p:attrNameLst>
                                          <p:attrName>ppt_x</p:attrName>
                                          <p:attrName>ppt_y</p:attrName>
                                        </p:attrNameLst>
                                      </p:cBhvr>
                                    </p:animMotion>
                                    <p:animEffect transition="in" filter="fade">
                                      <p:cBhvr>
                                        <p:cTn id="23" dur="1000"/>
                                        <p:tgtEl>
                                          <p:spTgt spid="6">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6">
                                            <p:txEl>
                                              <p:pRg st="6" end="6"/>
                                            </p:txEl>
                                          </p:spTgt>
                                        </p:tgtEl>
                                        <p:attrNameLst>
                                          <p:attrName>style.visibility</p:attrName>
                                        </p:attrNameLst>
                                      </p:cBhvr>
                                      <p:to>
                                        <p:strVal val="visible"/>
                                      </p:to>
                                    </p:set>
                                    <p:animScale>
                                      <p:cBhvr>
                                        <p:cTn id="28" dur="1000" decel="50000" fill="hold">
                                          <p:stCondLst>
                                            <p:cond delay="0"/>
                                          </p:stCondLst>
                                        </p:cTn>
                                        <p:tgtEl>
                                          <p:spTgt spid="6">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6">
                                            <p:txEl>
                                              <p:pRg st="6" end="6"/>
                                            </p:txEl>
                                          </p:spTgt>
                                        </p:tgtEl>
                                        <p:attrNameLst>
                                          <p:attrName>ppt_x</p:attrName>
                                          <p:attrName>ppt_y</p:attrName>
                                        </p:attrNameLst>
                                      </p:cBhvr>
                                    </p:animMotion>
                                    <p:animEffect transition="in" filter="fade">
                                      <p:cBhvr>
                                        <p:cTn id="30" dur="1000"/>
                                        <p:tgtEl>
                                          <p:spTgt spid="6">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animScale>
                                      <p:cBhvr>
                                        <p:cTn id="35" dur="1000" decel="50000" fill="hold">
                                          <p:stCondLst>
                                            <p:cond delay="0"/>
                                          </p:stCondLst>
                                        </p:cTn>
                                        <p:tgtEl>
                                          <p:spTgt spid="6">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6">
                                            <p:txEl>
                                              <p:pRg st="7" end="7"/>
                                            </p:txEl>
                                          </p:spTgt>
                                        </p:tgtEl>
                                        <p:attrNameLst>
                                          <p:attrName>ppt_x</p:attrName>
                                          <p:attrName>ppt_y</p:attrName>
                                        </p:attrNameLst>
                                      </p:cBhvr>
                                    </p:animMotion>
                                    <p:animEffect transition="in" filter="fade">
                                      <p:cBhvr>
                                        <p:cTn id="37" dur="1000"/>
                                        <p:tgtEl>
                                          <p:spTgt spid="6">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6">
                                            <p:txEl>
                                              <p:pRg st="8" end="8"/>
                                            </p:txEl>
                                          </p:spTgt>
                                        </p:tgtEl>
                                        <p:attrNameLst>
                                          <p:attrName>style.visibility</p:attrName>
                                        </p:attrNameLst>
                                      </p:cBhvr>
                                      <p:to>
                                        <p:strVal val="visible"/>
                                      </p:to>
                                    </p:set>
                                    <p:animScale>
                                      <p:cBhvr>
                                        <p:cTn id="42" dur="1000" decel="50000" fill="hold">
                                          <p:stCondLst>
                                            <p:cond delay="0"/>
                                          </p:stCondLst>
                                        </p:cTn>
                                        <p:tgtEl>
                                          <p:spTgt spid="6">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6">
                                            <p:txEl>
                                              <p:pRg st="8" end="8"/>
                                            </p:txEl>
                                          </p:spTgt>
                                        </p:tgtEl>
                                        <p:attrNameLst>
                                          <p:attrName>ppt_x</p:attrName>
                                          <p:attrName>ppt_y</p:attrName>
                                        </p:attrNameLst>
                                      </p:cBhvr>
                                    </p:animMotion>
                                    <p:animEffect transition="in" filter="fade">
                                      <p:cBhvr>
                                        <p:cTn id="44" dur="1000"/>
                                        <p:tgtEl>
                                          <p:spTgt spid="6">
                                            <p:txEl>
                                              <p:pRg st="8" end="8"/>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6">
                                            <p:txEl>
                                              <p:pRg st="9" end="9"/>
                                            </p:txEl>
                                          </p:spTgt>
                                        </p:tgtEl>
                                        <p:attrNameLst>
                                          <p:attrName>style.visibility</p:attrName>
                                        </p:attrNameLst>
                                      </p:cBhvr>
                                      <p:to>
                                        <p:strVal val="visible"/>
                                      </p:to>
                                    </p:set>
                                    <p:animScale>
                                      <p:cBhvr>
                                        <p:cTn id="49" dur="1000" decel="50000" fill="hold">
                                          <p:stCondLst>
                                            <p:cond delay="0"/>
                                          </p:stCondLst>
                                        </p:cTn>
                                        <p:tgtEl>
                                          <p:spTgt spid="6">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6">
                                            <p:txEl>
                                              <p:pRg st="9" end="9"/>
                                            </p:txEl>
                                          </p:spTgt>
                                        </p:tgtEl>
                                        <p:attrNameLst>
                                          <p:attrName>ppt_x</p:attrName>
                                          <p:attrName>ppt_y</p:attrName>
                                        </p:attrNameLst>
                                      </p:cBhvr>
                                    </p:animMotion>
                                    <p:animEffect transition="in" filter="fade">
                                      <p:cBhvr>
                                        <p:cTn id="51" dur="10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DSC04130.JPG"/>
          <p:cNvPicPr>
            <a:picLocks noChangeAspect="1"/>
          </p:cNvPicPr>
          <p:nvPr/>
        </p:nvPicPr>
        <p:blipFill>
          <a:blip r:embed="rId2"/>
          <a:stretch>
            <a:fillRect/>
          </a:stretch>
        </p:blipFill>
        <p:spPr>
          <a:xfrm>
            <a:off x="285720" y="0"/>
            <a:ext cx="8458200" cy="64262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Rectangle 2"/>
          <p:cNvSpPr/>
          <p:nvPr/>
        </p:nvSpPr>
        <p:spPr>
          <a:xfrm>
            <a:off x="428596" y="285728"/>
            <a:ext cx="8215370" cy="92333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5400" b="1" cap="none" spc="0" dirty="0" smtClean="0">
                <a:ln w="11430"/>
                <a:solidFill>
                  <a:srgbClr val="FFFF00"/>
                </a:solidFill>
                <a:effectLst>
                  <a:outerShdw blurRad="50800" dist="39000" dir="5460000" algn="tl">
                    <a:srgbClr val="000000">
                      <a:alpha val="38000"/>
                    </a:srgbClr>
                  </a:outerShdw>
                </a:effectLst>
                <a:latin typeface="Script MT Bold" pitchFamily="66" charset="0"/>
              </a:rPr>
              <a:t>Les Chevaliers du Roy René</a:t>
            </a:r>
            <a:endParaRPr lang="fr-FR" sz="5400" b="1" cap="none" spc="0" dirty="0">
              <a:ln w="11430"/>
              <a:solidFill>
                <a:srgbClr val="FFFF00"/>
              </a:solidFill>
              <a:effectLst>
                <a:outerShdw blurRad="50800" dist="39000" dir="5460000" algn="tl">
                  <a:srgbClr val="000000">
                    <a:alpha val="38000"/>
                  </a:srgbClr>
                </a:outerShdw>
              </a:effectLst>
              <a:latin typeface="Script MT Bold" pitchFamily="66" charset="0"/>
            </a:endParaRPr>
          </a:p>
        </p:txBody>
      </p:sp>
      <p:pic>
        <p:nvPicPr>
          <p:cNvPr id="4" name="Image 3" descr="DSC04136.JPG"/>
          <p:cNvPicPr>
            <a:picLocks noChangeAspect="1"/>
          </p:cNvPicPr>
          <p:nvPr/>
        </p:nvPicPr>
        <p:blipFill>
          <a:blip r:embed="rId3"/>
          <a:stretch>
            <a:fillRect/>
          </a:stretch>
        </p:blipFill>
        <p:spPr>
          <a:xfrm>
            <a:off x="285720" y="0"/>
            <a:ext cx="8483600" cy="6451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p:cNvSpPr/>
          <p:nvPr/>
        </p:nvSpPr>
        <p:spPr>
          <a:xfrm>
            <a:off x="357158" y="214290"/>
            <a:ext cx="8215370" cy="92333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5400" b="1" dirty="0" err="1" smtClean="0">
                <a:ln w="11430"/>
                <a:solidFill>
                  <a:srgbClr val="FFFF00"/>
                </a:solidFill>
                <a:effectLst>
                  <a:outerShdw blurRad="50800" dist="39000" dir="5460000" algn="tl">
                    <a:srgbClr val="000000">
                      <a:alpha val="38000"/>
                    </a:srgbClr>
                  </a:outerShdw>
                </a:effectLst>
                <a:latin typeface="Script MT Bold" pitchFamily="66" charset="0"/>
              </a:rPr>
              <a:t>Médiévalys</a:t>
            </a:r>
            <a:endParaRPr lang="fr-FR" sz="5400" b="1" cap="none" spc="0" dirty="0">
              <a:ln w="11430"/>
              <a:solidFill>
                <a:srgbClr val="FFFF00"/>
              </a:solidFill>
              <a:effectLst>
                <a:outerShdw blurRad="50800" dist="39000" dir="5460000" algn="tl">
                  <a:srgbClr val="000000">
                    <a:alpha val="38000"/>
                  </a:srgbClr>
                </a:outerShdw>
              </a:effectLst>
              <a:latin typeface="Script MT Bold" pitchFamily="66" charset="0"/>
            </a:endParaRPr>
          </a:p>
        </p:txBody>
      </p:sp>
      <p:pic>
        <p:nvPicPr>
          <p:cNvPr id="7" name="Image 6" descr="DSC04133.JPG"/>
          <p:cNvPicPr>
            <a:picLocks noChangeAspect="1"/>
          </p:cNvPicPr>
          <p:nvPr/>
        </p:nvPicPr>
        <p:blipFill>
          <a:blip r:embed="rId4"/>
          <a:stretch>
            <a:fillRect/>
          </a:stretch>
        </p:blipFill>
        <p:spPr>
          <a:xfrm>
            <a:off x="357158" y="0"/>
            <a:ext cx="8407400" cy="6375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Image 7" descr="DSC04144.JPG"/>
          <p:cNvPicPr>
            <a:picLocks noChangeAspect="1"/>
          </p:cNvPicPr>
          <p:nvPr/>
        </p:nvPicPr>
        <p:blipFill>
          <a:blip r:embed="rId5"/>
          <a:stretch>
            <a:fillRect/>
          </a:stretch>
        </p:blipFill>
        <p:spPr>
          <a:xfrm>
            <a:off x="357158" y="0"/>
            <a:ext cx="8356600" cy="6324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Image 8" descr="DSC04145.JPG"/>
          <p:cNvPicPr>
            <a:picLocks noChangeAspect="1"/>
          </p:cNvPicPr>
          <p:nvPr/>
        </p:nvPicPr>
        <p:blipFill>
          <a:blip r:embed="rId6"/>
          <a:stretch>
            <a:fillRect/>
          </a:stretch>
        </p:blipFill>
        <p:spPr>
          <a:xfrm>
            <a:off x="285720" y="0"/>
            <a:ext cx="8483600" cy="6451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Image 9" descr="DSC04141.JPG"/>
          <p:cNvPicPr>
            <a:picLocks noChangeAspect="1"/>
          </p:cNvPicPr>
          <p:nvPr/>
        </p:nvPicPr>
        <p:blipFill>
          <a:blip r:embed="rId7"/>
          <a:stretch>
            <a:fillRect/>
          </a:stretch>
        </p:blipFill>
        <p:spPr>
          <a:xfrm>
            <a:off x="357158" y="0"/>
            <a:ext cx="8432800" cy="6400800"/>
          </a:xfrm>
          <a:prstGeom prst="rect">
            <a:avLst/>
          </a:prstGeom>
        </p:spPr>
      </p:pic>
      <p:sp>
        <p:nvSpPr>
          <p:cNvPr id="11" name="Rectangle 10"/>
          <p:cNvSpPr/>
          <p:nvPr/>
        </p:nvSpPr>
        <p:spPr>
          <a:xfrm>
            <a:off x="642910" y="428604"/>
            <a:ext cx="7684796"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5400" b="1" cap="none" spc="0" dirty="0" smtClean="0">
                <a:ln w="11430"/>
                <a:solidFill>
                  <a:schemeClr val="bg1"/>
                </a:solidFill>
                <a:effectLst>
                  <a:outerShdw blurRad="50800" dist="39000" dir="5460000" algn="tl">
                    <a:srgbClr val="000000">
                      <a:alpha val="38000"/>
                    </a:srgbClr>
                  </a:outerShdw>
                </a:effectLst>
                <a:latin typeface="Script MT Bold" pitchFamily="66" charset="0"/>
              </a:rPr>
              <a:t>Mr le Maire Charles Fabre</a:t>
            </a:r>
            <a:endParaRPr lang="fr-FR" sz="5400" b="1" cap="none" spc="0" dirty="0">
              <a:ln w="11430"/>
              <a:solidFill>
                <a:schemeClr val="bg1"/>
              </a:solidFill>
              <a:effectLst>
                <a:outerShdw blurRad="50800" dist="39000" dir="5460000" algn="tl">
                  <a:srgbClr val="000000">
                    <a:alpha val="38000"/>
                  </a:srgbClr>
                </a:outerShdw>
              </a:effectLst>
              <a:latin typeface="Script MT Bold" pitchFamily="66" charset="0"/>
            </a:endParaRPr>
          </a:p>
        </p:txBody>
      </p:sp>
      <p:sp>
        <p:nvSpPr>
          <p:cNvPr id="12" name="Rectangle 11"/>
          <p:cNvSpPr/>
          <p:nvPr/>
        </p:nvSpPr>
        <p:spPr>
          <a:xfrm>
            <a:off x="1214414" y="0"/>
            <a:ext cx="5626860" cy="1754326"/>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5400" b="1" cap="none" spc="0" dirty="0" smtClean="0">
                <a:ln w="11430"/>
                <a:solidFill>
                  <a:schemeClr val="bg1"/>
                </a:solidFill>
                <a:effectLst>
                  <a:outerShdw blurRad="50800" dist="39000" dir="5460000" algn="tl">
                    <a:srgbClr val="000000">
                      <a:alpha val="38000"/>
                    </a:srgbClr>
                  </a:outerShdw>
                </a:effectLst>
                <a:latin typeface="Script MT Bold" pitchFamily="66" charset="0"/>
              </a:rPr>
              <a:t>Mr Francis Guillot</a:t>
            </a:r>
          </a:p>
          <a:p>
            <a:pPr algn="ctr"/>
            <a:r>
              <a:rPr lang="fr-FR" sz="5400" b="1" dirty="0" err="1" smtClean="0">
                <a:ln w="11430"/>
                <a:solidFill>
                  <a:schemeClr val="bg1"/>
                </a:solidFill>
                <a:effectLst>
                  <a:outerShdw blurRad="50800" dist="39000" dir="5460000" algn="tl">
                    <a:srgbClr val="000000">
                      <a:alpha val="38000"/>
                    </a:srgbClr>
                  </a:outerShdw>
                </a:effectLst>
                <a:latin typeface="Script MT Bold" pitchFamily="66" charset="0"/>
              </a:rPr>
              <a:t>Psdt</a:t>
            </a:r>
            <a:r>
              <a:rPr lang="fr-FR" sz="5400" b="1" dirty="0" smtClean="0">
                <a:ln w="11430"/>
                <a:solidFill>
                  <a:schemeClr val="bg1"/>
                </a:solidFill>
                <a:effectLst>
                  <a:outerShdw blurRad="50800" dist="39000" dir="5460000" algn="tl">
                    <a:srgbClr val="000000">
                      <a:alpha val="38000"/>
                    </a:srgbClr>
                  </a:outerShdw>
                </a:effectLst>
                <a:latin typeface="Script MT Bold" pitchFamily="66" charset="0"/>
              </a:rPr>
              <a:t> C.C.I. Arles</a:t>
            </a:r>
            <a:endParaRPr lang="fr-FR" sz="5400" b="1" cap="none" spc="0" dirty="0">
              <a:ln w="11430"/>
              <a:solidFill>
                <a:schemeClr val="bg1"/>
              </a:solidFill>
              <a:effectLst>
                <a:outerShdw blurRad="50800" dist="39000" dir="5460000" algn="tl">
                  <a:srgbClr val="000000">
                    <a:alpha val="38000"/>
                  </a:srgbClr>
                </a:outerShdw>
              </a:effectLst>
              <a:latin typeface="Script MT Bold" pitchFamily="66" charset="0"/>
            </a:endParaRPr>
          </a:p>
        </p:txBody>
      </p:sp>
      <p:pic>
        <p:nvPicPr>
          <p:cNvPr id="13" name="Image 12" descr="DSC04184.JPG"/>
          <p:cNvPicPr>
            <a:picLocks noChangeAspect="1"/>
          </p:cNvPicPr>
          <p:nvPr/>
        </p:nvPicPr>
        <p:blipFill>
          <a:blip r:embed="rId8"/>
          <a:stretch>
            <a:fillRect/>
          </a:stretch>
        </p:blipFill>
        <p:spPr>
          <a:xfrm>
            <a:off x="0" y="228600"/>
            <a:ext cx="8661400" cy="6629400"/>
          </a:xfrm>
          <a:prstGeom prst="ellipse">
            <a:avLst/>
          </a:prstGeom>
          <a:ln>
            <a:noFill/>
          </a:ln>
          <a:effectLst>
            <a:softEdge rad="112500"/>
          </a:effectLst>
        </p:spPr>
      </p:pic>
      <p:pic>
        <p:nvPicPr>
          <p:cNvPr id="14" name="Image 13" descr="DSC04171.JPG"/>
          <p:cNvPicPr>
            <a:picLocks noChangeAspect="1"/>
          </p:cNvPicPr>
          <p:nvPr/>
        </p:nvPicPr>
        <p:blipFill>
          <a:blip r:embed="rId9"/>
          <a:stretch>
            <a:fillRect/>
          </a:stretch>
        </p:blipFill>
        <p:spPr>
          <a:xfrm>
            <a:off x="317500" y="190500"/>
            <a:ext cx="8509000" cy="6477000"/>
          </a:xfrm>
          <a:prstGeom prst="ellipse">
            <a:avLst/>
          </a:prstGeom>
          <a:ln>
            <a:noFill/>
          </a:ln>
          <a:effectLst>
            <a:softEdge rad="112500"/>
          </a:effectLst>
        </p:spPr>
      </p:pic>
      <p:pic>
        <p:nvPicPr>
          <p:cNvPr id="15" name="Image 14" descr="DSC04150.JPG"/>
          <p:cNvPicPr>
            <a:picLocks noChangeAspect="1"/>
          </p:cNvPicPr>
          <p:nvPr/>
        </p:nvPicPr>
        <p:blipFill>
          <a:blip r:embed="rId10"/>
          <a:stretch>
            <a:fillRect/>
          </a:stretch>
        </p:blipFill>
        <p:spPr>
          <a:xfrm>
            <a:off x="266700" y="139700"/>
            <a:ext cx="8610600" cy="65786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 name="Rectangle 15"/>
          <p:cNvSpPr/>
          <p:nvPr/>
        </p:nvSpPr>
        <p:spPr>
          <a:xfrm>
            <a:off x="1571604" y="357166"/>
            <a:ext cx="3961341" cy="92333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5400" b="1" cap="none" spc="0" dirty="0" smtClean="0">
                <a:ln w="50800"/>
                <a:solidFill>
                  <a:schemeClr val="bg1">
                    <a:shade val="50000"/>
                  </a:schemeClr>
                </a:solidFill>
                <a:effectLst/>
                <a:latin typeface="Script MT Bold" pitchFamily="66" charset="0"/>
              </a:rPr>
              <a:t>Les Gagnants</a:t>
            </a:r>
            <a:endParaRPr lang="fr-FR" sz="5400" b="1" cap="none" spc="0" dirty="0">
              <a:ln w="50800"/>
              <a:solidFill>
                <a:schemeClr val="bg1">
                  <a:shade val="50000"/>
                </a:schemeClr>
              </a:solidFill>
              <a:effectLst/>
              <a:latin typeface="Script MT Bold" pitchFamily="66" charset="0"/>
            </a:endParaRPr>
          </a:p>
        </p:txBody>
      </p:sp>
      <p:pic>
        <p:nvPicPr>
          <p:cNvPr id="17" name="Image 16" descr="DSC04160.JPG"/>
          <p:cNvPicPr>
            <a:picLocks noChangeAspect="1"/>
          </p:cNvPicPr>
          <p:nvPr/>
        </p:nvPicPr>
        <p:blipFill>
          <a:blip r:embed="rId11"/>
          <a:stretch>
            <a:fillRect/>
          </a:stretch>
        </p:blipFill>
        <p:spPr>
          <a:xfrm>
            <a:off x="317500" y="190500"/>
            <a:ext cx="8509000" cy="6477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p:cNvSpPr/>
          <p:nvPr/>
        </p:nvSpPr>
        <p:spPr>
          <a:xfrm>
            <a:off x="357158" y="428604"/>
            <a:ext cx="7929618" cy="923330"/>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5400" b="1" cap="none" spc="0" dirty="0" smtClean="0">
                <a:ln w="50800"/>
                <a:solidFill>
                  <a:schemeClr val="bg1">
                    <a:shade val="50000"/>
                  </a:schemeClr>
                </a:solidFill>
                <a:effectLst/>
                <a:latin typeface="Script MT Bold" pitchFamily="66" charset="0"/>
              </a:rPr>
              <a:t>La gagnante du repas étoilé</a:t>
            </a:r>
            <a:endParaRPr lang="fr-FR" sz="5400" b="1" cap="none" spc="0" dirty="0">
              <a:ln w="50800"/>
              <a:solidFill>
                <a:schemeClr val="bg1">
                  <a:shade val="50000"/>
                </a:schemeClr>
              </a:solidFill>
              <a:effectLst/>
              <a:latin typeface="Script MT Bold" pitchFamily="66" charset="0"/>
            </a:endParaRPr>
          </a:p>
        </p:txBody>
      </p:sp>
      <p:sp>
        <p:nvSpPr>
          <p:cNvPr id="19" name="Rectangle 18"/>
          <p:cNvSpPr/>
          <p:nvPr/>
        </p:nvSpPr>
        <p:spPr>
          <a:xfrm>
            <a:off x="428596" y="3786190"/>
            <a:ext cx="3667158"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Scarpe Diem</a:t>
            </a:r>
            <a:endParaRPr lang="fr-FR"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endParaRPr>
          </a:p>
        </p:txBody>
      </p:sp>
      <p:pic>
        <p:nvPicPr>
          <p:cNvPr id="20" name="Image 19" descr="ACAT-PUB0017.JPG"/>
          <p:cNvPicPr>
            <a:picLocks noChangeAspect="1"/>
          </p:cNvPicPr>
          <p:nvPr/>
        </p:nvPicPr>
        <p:blipFill>
          <a:blip r:embed="rId12"/>
          <a:stretch>
            <a:fillRect/>
          </a:stretch>
        </p:blipFill>
        <p:spPr>
          <a:xfrm>
            <a:off x="4857752" y="3286124"/>
            <a:ext cx="2400058" cy="170974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ppt_x"/>
                                          </p:val>
                                        </p:tav>
                                        <p:tav tm="100000">
                                          <p:val>
                                            <p:strVal val="#ppt_x"/>
                                          </p:val>
                                        </p:tav>
                                      </p:tavLst>
                                    </p:anim>
                                    <p:anim calcmode="lin" valueType="num">
                                      <p:cBhvr additive="base">
                                        <p:cTn id="8" dur="20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5"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7" fill="hold">
                      <p:stCondLst>
                        <p:cond delay="indefinite"/>
                      </p:stCondLst>
                      <p:childTnLst>
                        <p:par>
                          <p:cTn id="18" fill="hold">
                            <p:stCondLst>
                              <p:cond delay="0"/>
                            </p:stCondLst>
                            <p:childTnLst>
                              <p:par>
                                <p:cTn id="19" presetID="7" presetClass="entr" presetSubtype="4"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5"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1000" fill="hold"/>
                                        <p:tgtEl>
                                          <p:spTgt spid="7"/>
                                        </p:tgtEl>
                                        <p:attrNameLst>
                                          <p:attrName>ppt_w</p:attrName>
                                        </p:attrNameLst>
                                      </p:cBhvr>
                                      <p:tavLst>
                                        <p:tav tm="0">
                                          <p:val>
                                            <p:fltVal val="0"/>
                                          </p:val>
                                        </p:tav>
                                        <p:tav tm="100000">
                                          <p:val>
                                            <p:strVal val="#ppt_w"/>
                                          </p:val>
                                        </p:tav>
                                      </p:tavLst>
                                    </p:anim>
                                    <p:anim calcmode="lin" valueType="num">
                                      <p:cBhvr>
                                        <p:cTn id="28" dur="1000" fill="hold"/>
                                        <p:tgtEl>
                                          <p:spTgt spid="7"/>
                                        </p:tgtEl>
                                        <p:attrNameLst>
                                          <p:attrName>ppt_h</p:attrName>
                                        </p:attrNameLst>
                                      </p:cBhvr>
                                      <p:tavLst>
                                        <p:tav tm="0">
                                          <p:val>
                                            <p:fltVal val="0"/>
                                          </p:val>
                                        </p:tav>
                                        <p:tav tm="100000">
                                          <p:val>
                                            <p:strVal val="#ppt_h"/>
                                          </p:val>
                                        </p:tav>
                                      </p:tavLst>
                                    </p:anim>
                                    <p:anim calcmode="lin" valueType="num">
                                      <p:cBhvr>
                                        <p:cTn id="29" dur="1000" fill="hold"/>
                                        <p:tgtEl>
                                          <p:spTgt spid="7"/>
                                        </p:tgtEl>
                                        <p:attrNameLst>
                                          <p:attrName>ppt_x</p:attrName>
                                        </p:attrNameLst>
                                      </p:cBhvr>
                                      <p:tavLst>
                                        <p:tav tm="0" fmla="#ppt_x+(cos(-2*pi*(1-$))*-#ppt_x-sin(-2*pi*(1-$))*(1-#ppt_y))*(1-$)">
                                          <p:val>
                                            <p:fltVal val="0"/>
                                          </p:val>
                                        </p:tav>
                                        <p:tav tm="100000">
                                          <p:val>
                                            <p:fltVal val="1"/>
                                          </p:val>
                                        </p:tav>
                                      </p:tavLst>
                                    </p:anim>
                                    <p:anim calcmode="lin" valueType="num">
                                      <p:cBhvr>
                                        <p:cTn id="30" dur="1000" fill="hold"/>
                                        <p:tgtEl>
                                          <p:spTgt spid="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1" fill="hold">
                      <p:stCondLst>
                        <p:cond delay="indefinite"/>
                      </p:stCondLst>
                      <p:childTnLst>
                        <p:par>
                          <p:cTn id="32" fill="hold">
                            <p:stCondLst>
                              <p:cond delay="0"/>
                            </p:stCondLst>
                            <p:childTnLst>
                              <p:par>
                                <p:cTn id="33" presetID="15" presetClass="entr" presetSubtype="0"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1000" fill="hold"/>
                                        <p:tgtEl>
                                          <p:spTgt spid="8"/>
                                        </p:tgtEl>
                                        <p:attrNameLst>
                                          <p:attrName>ppt_w</p:attrName>
                                        </p:attrNameLst>
                                      </p:cBhvr>
                                      <p:tavLst>
                                        <p:tav tm="0">
                                          <p:val>
                                            <p:fltVal val="0"/>
                                          </p:val>
                                        </p:tav>
                                        <p:tav tm="100000">
                                          <p:val>
                                            <p:strVal val="#ppt_w"/>
                                          </p:val>
                                        </p:tav>
                                      </p:tavLst>
                                    </p:anim>
                                    <p:anim calcmode="lin" valueType="num">
                                      <p:cBhvr>
                                        <p:cTn id="36" dur="1000" fill="hold"/>
                                        <p:tgtEl>
                                          <p:spTgt spid="8"/>
                                        </p:tgtEl>
                                        <p:attrNameLst>
                                          <p:attrName>ppt_h</p:attrName>
                                        </p:attrNameLst>
                                      </p:cBhvr>
                                      <p:tavLst>
                                        <p:tav tm="0">
                                          <p:val>
                                            <p:fltVal val="0"/>
                                          </p:val>
                                        </p:tav>
                                        <p:tav tm="100000">
                                          <p:val>
                                            <p:strVal val="#ppt_h"/>
                                          </p:val>
                                        </p:tav>
                                      </p:tavLst>
                                    </p:anim>
                                    <p:anim calcmode="lin" valueType="num">
                                      <p:cBhvr>
                                        <p:cTn id="37"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9" fill="hold">
                      <p:stCondLst>
                        <p:cond delay="indefinite"/>
                      </p:stCondLst>
                      <p:childTnLst>
                        <p:par>
                          <p:cTn id="40" fill="hold">
                            <p:stCondLst>
                              <p:cond delay="0"/>
                            </p:stCondLst>
                            <p:childTnLst>
                              <p:par>
                                <p:cTn id="41" presetID="52" presetClass="entr" presetSubtype="0"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Scale>
                                      <p:cBhvr>
                                        <p:cTn id="43"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9"/>
                                        </p:tgtEl>
                                        <p:attrNameLst>
                                          <p:attrName>ppt_x</p:attrName>
                                          <p:attrName>ppt_y</p:attrName>
                                        </p:attrNameLst>
                                      </p:cBhvr>
                                    </p:animMotion>
                                    <p:animEffect transition="in" filter="fade">
                                      <p:cBhvr>
                                        <p:cTn id="45" dur="1000"/>
                                        <p:tgtEl>
                                          <p:spTgt spid="9"/>
                                        </p:tgtEl>
                                      </p:cBhvr>
                                    </p:animEffect>
                                  </p:childTnLst>
                                </p:cTn>
                              </p:par>
                            </p:childTnLst>
                          </p:cTn>
                        </p:par>
                      </p:childTnLst>
                    </p:cTn>
                  </p:par>
                  <p:par>
                    <p:cTn id="46" fill="hold">
                      <p:stCondLst>
                        <p:cond delay="indefinite"/>
                      </p:stCondLst>
                      <p:childTnLst>
                        <p:par>
                          <p:cTn id="47" fill="hold">
                            <p:stCondLst>
                              <p:cond delay="0"/>
                            </p:stCondLst>
                            <p:childTnLst>
                              <p:par>
                                <p:cTn id="48" presetID="30" presetClass="entr" presetSubtype="0" fill="hold"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800" decel="100000"/>
                                        <p:tgtEl>
                                          <p:spTgt spid="10"/>
                                        </p:tgtEl>
                                      </p:cBhvr>
                                    </p:animEffect>
                                    <p:anim calcmode="lin" valueType="num">
                                      <p:cBhvr>
                                        <p:cTn id="51" dur="800" decel="100000" fill="hold"/>
                                        <p:tgtEl>
                                          <p:spTgt spid="10"/>
                                        </p:tgtEl>
                                        <p:attrNameLst>
                                          <p:attrName>style.rotation</p:attrName>
                                        </p:attrNameLst>
                                      </p:cBhvr>
                                      <p:tavLst>
                                        <p:tav tm="0">
                                          <p:val>
                                            <p:fltVal val="-90"/>
                                          </p:val>
                                        </p:tav>
                                        <p:tav tm="100000">
                                          <p:val>
                                            <p:fltVal val="0"/>
                                          </p:val>
                                        </p:tav>
                                      </p:tavLst>
                                    </p:anim>
                                    <p:anim calcmode="lin" valueType="num">
                                      <p:cBhvr>
                                        <p:cTn id="52" dur="800" decel="100000" fill="hold"/>
                                        <p:tgtEl>
                                          <p:spTgt spid="10"/>
                                        </p:tgtEl>
                                        <p:attrNameLst>
                                          <p:attrName>ppt_x</p:attrName>
                                        </p:attrNameLst>
                                      </p:cBhvr>
                                      <p:tavLst>
                                        <p:tav tm="0">
                                          <p:val>
                                            <p:strVal val="#ppt_x+0.4"/>
                                          </p:val>
                                        </p:tav>
                                        <p:tav tm="100000">
                                          <p:val>
                                            <p:strVal val="#ppt_x-0.05"/>
                                          </p:val>
                                        </p:tav>
                                      </p:tavLst>
                                    </p:anim>
                                    <p:anim calcmode="lin" valueType="num">
                                      <p:cBhvr>
                                        <p:cTn id="53" dur="800" decel="100000" fill="hold"/>
                                        <p:tgtEl>
                                          <p:spTgt spid="10"/>
                                        </p:tgtEl>
                                        <p:attrNameLst>
                                          <p:attrName>ppt_y</p:attrName>
                                        </p:attrNameLst>
                                      </p:cBhvr>
                                      <p:tavLst>
                                        <p:tav tm="0">
                                          <p:val>
                                            <p:strVal val="#ppt_y-0.4"/>
                                          </p:val>
                                        </p:tav>
                                        <p:tav tm="100000">
                                          <p:val>
                                            <p:strVal val="#ppt_y+0.1"/>
                                          </p:val>
                                        </p:tav>
                                      </p:tavLst>
                                    </p:anim>
                                    <p:anim calcmode="lin" valueType="num">
                                      <p:cBhvr>
                                        <p:cTn id="54" dur="200" accel="100000" fill="hold">
                                          <p:stCondLst>
                                            <p:cond delay="800"/>
                                          </p:stCondLst>
                                        </p:cTn>
                                        <p:tgtEl>
                                          <p:spTgt spid="10"/>
                                        </p:tgtEl>
                                        <p:attrNameLst>
                                          <p:attrName>ppt_x</p:attrName>
                                        </p:attrNameLst>
                                      </p:cBhvr>
                                      <p:tavLst>
                                        <p:tav tm="0">
                                          <p:val>
                                            <p:strVal val="#ppt_x-0.05"/>
                                          </p:val>
                                        </p:tav>
                                        <p:tav tm="100000">
                                          <p:val>
                                            <p:strVal val="#ppt_x"/>
                                          </p:val>
                                        </p:tav>
                                      </p:tavLst>
                                    </p:anim>
                                    <p:anim calcmode="lin" valueType="num">
                                      <p:cBhvr>
                                        <p:cTn id="55" dur="200" accel="100000" fill="hold">
                                          <p:stCondLst>
                                            <p:cond delay="800"/>
                                          </p:stCondLst>
                                        </p:cTn>
                                        <p:tgtEl>
                                          <p:spTgt spid="10"/>
                                        </p:tgtEl>
                                        <p:attrNameLst>
                                          <p:attrName>ppt_y</p:attrName>
                                        </p:attrNameLst>
                                      </p:cBhvr>
                                      <p:tavLst>
                                        <p:tav tm="0">
                                          <p:val>
                                            <p:strVal val="#ppt_y+0.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5" presetClass="entr" presetSubtype="10" fill="hold" grpId="0" nodeType="click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checkerboard(across)">
                                      <p:cBhvr>
                                        <p:cTn id="60" dur="2000"/>
                                        <p:tgtEl>
                                          <p:spTgt spid="11"/>
                                        </p:tgtEl>
                                      </p:cBhvr>
                                    </p:animEffect>
                                  </p:childTnLst>
                                </p:cTn>
                              </p:par>
                            </p:childTnLst>
                          </p:cTn>
                        </p:par>
                      </p:childTnLst>
                    </p:cTn>
                  </p:par>
                  <p:par>
                    <p:cTn id="61" fill="hold">
                      <p:stCondLst>
                        <p:cond delay="indefinite"/>
                      </p:stCondLst>
                      <p:childTnLst>
                        <p:par>
                          <p:cTn id="62" fill="hold">
                            <p:stCondLst>
                              <p:cond delay="0"/>
                            </p:stCondLst>
                            <p:childTnLst>
                              <p:par>
                                <p:cTn id="63" presetID="39" presetClass="exit" presetSubtype="0" decel="100000" fill="hold" grpId="1" nodeType="clickEffect">
                                  <p:stCondLst>
                                    <p:cond delay="0"/>
                                  </p:stCondLst>
                                  <p:childTnLst>
                                    <p:anim calcmode="lin" valueType="num">
                                      <p:cBhvr>
                                        <p:cTn id="64" dur="500"/>
                                        <p:tgtEl>
                                          <p:spTgt spid="11"/>
                                        </p:tgtEl>
                                        <p:attrNameLst>
                                          <p:attrName>ppt_h</p:attrName>
                                        </p:attrNameLst>
                                      </p:cBhvr>
                                      <p:tavLst>
                                        <p:tav tm="0">
                                          <p:val>
                                            <p:strVal val="ppt_h"/>
                                          </p:val>
                                        </p:tav>
                                        <p:tav tm="50000">
                                          <p:val>
                                            <p:strVal val="ppt_h/20"/>
                                          </p:val>
                                        </p:tav>
                                        <p:tav tm="100000">
                                          <p:val>
                                            <p:strVal val="ppt_h/20"/>
                                          </p:val>
                                        </p:tav>
                                      </p:tavLst>
                                    </p:anim>
                                    <p:anim calcmode="lin" valueType="num">
                                      <p:cBhvr>
                                        <p:cTn id="65" dur="500"/>
                                        <p:tgtEl>
                                          <p:spTgt spid="11"/>
                                        </p:tgtEl>
                                        <p:attrNameLst>
                                          <p:attrName>ppt_w</p:attrName>
                                        </p:attrNameLst>
                                      </p:cBhvr>
                                      <p:tavLst>
                                        <p:tav tm="0">
                                          <p:val>
                                            <p:strVal val="ppt_w"/>
                                          </p:val>
                                        </p:tav>
                                        <p:tav tm="50000">
                                          <p:val>
                                            <p:strVal val="ppt_w+.3"/>
                                          </p:val>
                                        </p:tav>
                                        <p:tav tm="100000">
                                          <p:val>
                                            <p:strVal val="ppt_w+.3"/>
                                          </p:val>
                                        </p:tav>
                                      </p:tavLst>
                                    </p:anim>
                                    <p:anim calcmode="lin" valueType="num">
                                      <p:cBhvr>
                                        <p:cTn id="66" dur="500"/>
                                        <p:tgtEl>
                                          <p:spTgt spid="11"/>
                                        </p:tgtEl>
                                        <p:attrNameLst>
                                          <p:attrName>ppt_x</p:attrName>
                                        </p:attrNameLst>
                                      </p:cBhvr>
                                      <p:tavLst>
                                        <p:tav tm="0">
                                          <p:val>
                                            <p:strVal val="ppt_x"/>
                                          </p:val>
                                        </p:tav>
                                        <p:tav tm="50000">
                                          <p:val>
                                            <p:strVal val="ppt_x"/>
                                          </p:val>
                                        </p:tav>
                                        <p:tav tm="100000">
                                          <p:val>
                                            <p:strVal val="ppt_x-.3"/>
                                          </p:val>
                                        </p:tav>
                                      </p:tavLst>
                                    </p:anim>
                                    <p:anim calcmode="lin" valueType="num">
                                      <p:cBhvr>
                                        <p:cTn id="67" dur="500"/>
                                        <p:tgtEl>
                                          <p:spTgt spid="11"/>
                                        </p:tgtEl>
                                        <p:attrNameLst>
                                          <p:attrName>ppt_y</p:attrName>
                                        </p:attrNameLst>
                                      </p:cBhvr>
                                      <p:tavLst>
                                        <p:tav tm="0">
                                          <p:val>
                                            <p:strVal val="ppt_y"/>
                                          </p:val>
                                        </p:tav>
                                        <p:tav tm="100000">
                                          <p:val>
                                            <p:strVal val="ppt_y"/>
                                          </p:val>
                                        </p:tav>
                                      </p:tavLst>
                                    </p:anim>
                                    <p:set>
                                      <p:cBhvr>
                                        <p:cTn id="68" dur="1" fill="hold">
                                          <p:stCondLst>
                                            <p:cond delay="499"/>
                                          </p:stCondLst>
                                        </p:cTn>
                                        <p:tgtEl>
                                          <p:spTgt spid="11"/>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5" presetClass="entr" presetSubtype="10" fill="hold" grpId="2" nodeType="clickEffect">
                                  <p:stCondLst>
                                    <p:cond delay="0"/>
                                  </p:stCondLst>
                                  <p:childTnLst>
                                    <p:set>
                                      <p:cBhvr>
                                        <p:cTn id="72" dur="1" fill="hold">
                                          <p:stCondLst>
                                            <p:cond delay="0"/>
                                          </p:stCondLst>
                                        </p:cTn>
                                        <p:tgtEl>
                                          <p:spTgt spid="12"/>
                                        </p:tgtEl>
                                        <p:attrNameLst>
                                          <p:attrName>style.visibility</p:attrName>
                                        </p:attrNameLst>
                                      </p:cBhvr>
                                      <p:to>
                                        <p:strVal val="visible"/>
                                      </p:to>
                                    </p:set>
                                    <p:animEffect transition="in" filter="checkerboard(across)">
                                      <p:cBhvr>
                                        <p:cTn id="73" dur="2000"/>
                                        <p:tgtEl>
                                          <p:spTgt spid="12"/>
                                        </p:tgtEl>
                                      </p:cBhvr>
                                    </p:animEffect>
                                  </p:childTnLst>
                                </p:cTn>
                              </p:par>
                            </p:childTnLst>
                          </p:cTn>
                        </p:par>
                      </p:childTnLst>
                    </p:cTn>
                  </p:par>
                  <p:par>
                    <p:cTn id="74" fill="hold">
                      <p:stCondLst>
                        <p:cond delay="indefinite"/>
                      </p:stCondLst>
                      <p:childTnLst>
                        <p:par>
                          <p:cTn id="75" fill="hold">
                            <p:stCondLst>
                              <p:cond delay="0"/>
                            </p:stCondLst>
                            <p:childTnLst>
                              <p:par>
                                <p:cTn id="76" presetID="39" presetClass="exit" presetSubtype="0" decel="100000" fill="hold" grpId="1" nodeType="clickEffect">
                                  <p:stCondLst>
                                    <p:cond delay="0"/>
                                  </p:stCondLst>
                                  <p:childTnLst>
                                    <p:anim calcmode="lin" valueType="num">
                                      <p:cBhvr>
                                        <p:cTn id="77" dur="500"/>
                                        <p:tgtEl>
                                          <p:spTgt spid="12"/>
                                        </p:tgtEl>
                                        <p:attrNameLst>
                                          <p:attrName>ppt_h</p:attrName>
                                        </p:attrNameLst>
                                      </p:cBhvr>
                                      <p:tavLst>
                                        <p:tav tm="0">
                                          <p:val>
                                            <p:strVal val="ppt_h"/>
                                          </p:val>
                                        </p:tav>
                                        <p:tav tm="50000">
                                          <p:val>
                                            <p:strVal val="ppt_h/20"/>
                                          </p:val>
                                        </p:tav>
                                        <p:tav tm="100000">
                                          <p:val>
                                            <p:strVal val="ppt_h/20"/>
                                          </p:val>
                                        </p:tav>
                                      </p:tavLst>
                                    </p:anim>
                                    <p:anim calcmode="lin" valueType="num">
                                      <p:cBhvr>
                                        <p:cTn id="78" dur="500"/>
                                        <p:tgtEl>
                                          <p:spTgt spid="12"/>
                                        </p:tgtEl>
                                        <p:attrNameLst>
                                          <p:attrName>ppt_w</p:attrName>
                                        </p:attrNameLst>
                                      </p:cBhvr>
                                      <p:tavLst>
                                        <p:tav tm="0">
                                          <p:val>
                                            <p:strVal val="ppt_w"/>
                                          </p:val>
                                        </p:tav>
                                        <p:tav tm="50000">
                                          <p:val>
                                            <p:strVal val="ppt_w+.3"/>
                                          </p:val>
                                        </p:tav>
                                        <p:tav tm="100000">
                                          <p:val>
                                            <p:strVal val="ppt_w+.3"/>
                                          </p:val>
                                        </p:tav>
                                      </p:tavLst>
                                    </p:anim>
                                    <p:anim calcmode="lin" valueType="num">
                                      <p:cBhvr>
                                        <p:cTn id="79" dur="500"/>
                                        <p:tgtEl>
                                          <p:spTgt spid="12"/>
                                        </p:tgtEl>
                                        <p:attrNameLst>
                                          <p:attrName>ppt_x</p:attrName>
                                        </p:attrNameLst>
                                      </p:cBhvr>
                                      <p:tavLst>
                                        <p:tav tm="0">
                                          <p:val>
                                            <p:strVal val="ppt_x"/>
                                          </p:val>
                                        </p:tav>
                                        <p:tav tm="50000">
                                          <p:val>
                                            <p:strVal val="ppt_x"/>
                                          </p:val>
                                        </p:tav>
                                        <p:tav tm="100000">
                                          <p:val>
                                            <p:strVal val="ppt_x-.3"/>
                                          </p:val>
                                        </p:tav>
                                      </p:tavLst>
                                    </p:anim>
                                    <p:anim calcmode="lin" valueType="num">
                                      <p:cBhvr>
                                        <p:cTn id="80" dur="500"/>
                                        <p:tgtEl>
                                          <p:spTgt spid="12"/>
                                        </p:tgtEl>
                                        <p:attrNameLst>
                                          <p:attrName>ppt_y</p:attrName>
                                        </p:attrNameLst>
                                      </p:cBhvr>
                                      <p:tavLst>
                                        <p:tav tm="0">
                                          <p:val>
                                            <p:strVal val="ppt_y"/>
                                          </p:val>
                                        </p:tav>
                                        <p:tav tm="100000">
                                          <p:val>
                                            <p:strVal val="ppt_y"/>
                                          </p:val>
                                        </p:tav>
                                      </p:tavLst>
                                    </p:anim>
                                    <p:set>
                                      <p:cBhvr>
                                        <p:cTn id="81" dur="1" fill="hold">
                                          <p:stCondLst>
                                            <p:cond delay="499"/>
                                          </p:stCondLst>
                                        </p:cTn>
                                        <p:tgtEl>
                                          <p:spTgt spid="12"/>
                                        </p:tgtEl>
                                        <p:attrNameLst>
                                          <p:attrName>style.visibility</p:attrName>
                                        </p:attrNameLst>
                                      </p:cBhvr>
                                      <p:to>
                                        <p:strVal val="hidden"/>
                                      </p:to>
                                    </p:set>
                                  </p:childTnLst>
                                </p:cTn>
                              </p:par>
                            </p:childTnLst>
                          </p:cTn>
                        </p:par>
                      </p:childTnLst>
                    </p:cTn>
                  </p:par>
                  <p:par>
                    <p:cTn id="82" fill="hold">
                      <p:stCondLst>
                        <p:cond delay="indefinite"/>
                      </p:stCondLst>
                      <p:childTnLst>
                        <p:par>
                          <p:cTn id="83" fill="hold">
                            <p:stCondLst>
                              <p:cond delay="0"/>
                            </p:stCondLst>
                            <p:childTnLst>
                              <p:par>
                                <p:cTn id="84" presetID="15" presetClass="entr" presetSubtype="0" fill="hold" nodeType="clickEffect">
                                  <p:stCondLst>
                                    <p:cond delay="0"/>
                                  </p:stCondLst>
                                  <p:childTnLst>
                                    <p:set>
                                      <p:cBhvr>
                                        <p:cTn id="85" dur="1" fill="hold">
                                          <p:stCondLst>
                                            <p:cond delay="0"/>
                                          </p:stCondLst>
                                        </p:cTn>
                                        <p:tgtEl>
                                          <p:spTgt spid="13"/>
                                        </p:tgtEl>
                                        <p:attrNameLst>
                                          <p:attrName>style.visibility</p:attrName>
                                        </p:attrNameLst>
                                      </p:cBhvr>
                                      <p:to>
                                        <p:strVal val="visible"/>
                                      </p:to>
                                    </p:set>
                                    <p:anim calcmode="lin" valueType="num">
                                      <p:cBhvr>
                                        <p:cTn id="86" dur="1000" fill="hold"/>
                                        <p:tgtEl>
                                          <p:spTgt spid="13"/>
                                        </p:tgtEl>
                                        <p:attrNameLst>
                                          <p:attrName>ppt_w</p:attrName>
                                        </p:attrNameLst>
                                      </p:cBhvr>
                                      <p:tavLst>
                                        <p:tav tm="0">
                                          <p:val>
                                            <p:fltVal val="0"/>
                                          </p:val>
                                        </p:tav>
                                        <p:tav tm="100000">
                                          <p:val>
                                            <p:strVal val="#ppt_w"/>
                                          </p:val>
                                        </p:tav>
                                      </p:tavLst>
                                    </p:anim>
                                    <p:anim calcmode="lin" valueType="num">
                                      <p:cBhvr>
                                        <p:cTn id="87" dur="1000" fill="hold"/>
                                        <p:tgtEl>
                                          <p:spTgt spid="13"/>
                                        </p:tgtEl>
                                        <p:attrNameLst>
                                          <p:attrName>ppt_h</p:attrName>
                                        </p:attrNameLst>
                                      </p:cBhvr>
                                      <p:tavLst>
                                        <p:tav tm="0">
                                          <p:val>
                                            <p:fltVal val="0"/>
                                          </p:val>
                                        </p:tav>
                                        <p:tav tm="100000">
                                          <p:val>
                                            <p:strVal val="#ppt_h"/>
                                          </p:val>
                                        </p:tav>
                                      </p:tavLst>
                                    </p:anim>
                                    <p:anim calcmode="lin" valueType="num">
                                      <p:cBhvr>
                                        <p:cTn id="88"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89"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90" fill="hold">
                      <p:stCondLst>
                        <p:cond delay="indefinite"/>
                      </p:stCondLst>
                      <p:childTnLst>
                        <p:par>
                          <p:cTn id="91" fill="hold">
                            <p:stCondLst>
                              <p:cond delay="0"/>
                            </p:stCondLst>
                            <p:childTnLst>
                              <p:par>
                                <p:cTn id="92" presetID="15" presetClass="entr" presetSubtype="0" fill="hold" nodeType="clickEffect">
                                  <p:stCondLst>
                                    <p:cond delay="0"/>
                                  </p:stCondLst>
                                  <p:childTnLst>
                                    <p:set>
                                      <p:cBhvr>
                                        <p:cTn id="93" dur="1" fill="hold">
                                          <p:stCondLst>
                                            <p:cond delay="0"/>
                                          </p:stCondLst>
                                        </p:cTn>
                                        <p:tgtEl>
                                          <p:spTgt spid="14"/>
                                        </p:tgtEl>
                                        <p:attrNameLst>
                                          <p:attrName>style.visibility</p:attrName>
                                        </p:attrNameLst>
                                      </p:cBhvr>
                                      <p:to>
                                        <p:strVal val="visible"/>
                                      </p:to>
                                    </p:set>
                                    <p:anim calcmode="lin" valueType="num">
                                      <p:cBhvr>
                                        <p:cTn id="94" dur="1000" fill="hold"/>
                                        <p:tgtEl>
                                          <p:spTgt spid="14"/>
                                        </p:tgtEl>
                                        <p:attrNameLst>
                                          <p:attrName>ppt_w</p:attrName>
                                        </p:attrNameLst>
                                      </p:cBhvr>
                                      <p:tavLst>
                                        <p:tav tm="0">
                                          <p:val>
                                            <p:fltVal val="0"/>
                                          </p:val>
                                        </p:tav>
                                        <p:tav tm="100000">
                                          <p:val>
                                            <p:strVal val="#ppt_w"/>
                                          </p:val>
                                        </p:tav>
                                      </p:tavLst>
                                    </p:anim>
                                    <p:anim calcmode="lin" valueType="num">
                                      <p:cBhvr>
                                        <p:cTn id="95" dur="1000" fill="hold"/>
                                        <p:tgtEl>
                                          <p:spTgt spid="14"/>
                                        </p:tgtEl>
                                        <p:attrNameLst>
                                          <p:attrName>ppt_h</p:attrName>
                                        </p:attrNameLst>
                                      </p:cBhvr>
                                      <p:tavLst>
                                        <p:tav tm="0">
                                          <p:val>
                                            <p:fltVal val="0"/>
                                          </p:val>
                                        </p:tav>
                                        <p:tav tm="100000">
                                          <p:val>
                                            <p:strVal val="#ppt_h"/>
                                          </p:val>
                                        </p:tav>
                                      </p:tavLst>
                                    </p:anim>
                                    <p:anim calcmode="lin" valueType="num">
                                      <p:cBhvr>
                                        <p:cTn id="96"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97"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98" fill="hold">
                      <p:stCondLst>
                        <p:cond delay="indefinite"/>
                      </p:stCondLst>
                      <p:childTnLst>
                        <p:par>
                          <p:cTn id="99" fill="hold">
                            <p:stCondLst>
                              <p:cond delay="0"/>
                            </p:stCondLst>
                            <p:childTnLst>
                              <p:par>
                                <p:cTn id="100" presetID="15" presetClass="entr" presetSubtype="0" fill="hold" nodeType="clickEffect">
                                  <p:stCondLst>
                                    <p:cond delay="0"/>
                                  </p:stCondLst>
                                  <p:childTnLst>
                                    <p:set>
                                      <p:cBhvr>
                                        <p:cTn id="101" dur="1" fill="hold">
                                          <p:stCondLst>
                                            <p:cond delay="0"/>
                                          </p:stCondLst>
                                        </p:cTn>
                                        <p:tgtEl>
                                          <p:spTgt spid="15"/>
                                        </p:tgtEl>
                                        <p:attrNameLst>
                                          <p:attrName>style.visibility</p:attrName>
                                        </p:attrNameLst>
                                      </p:cBhvr>
                                      <p:to>
                                        <p:strVal val="visible"/>
                                      </p:to>
                                    </p:set>
                                    <p:anim calcmode="lin" valueType="num">
                                      <p:cBhvr>
                                        <p:cTn id="102" dur="1000" fill="hold"/>
                                        <p:tgtEl>
                                          <p:spTgt spid="15"/>
                                        </p:tgtEl>
                                        <p:attrNameLst>
                                          <p:attrName>ppt_w</p:attrName>
                                        </p:attrNameLst>
                                      </p:cBhvr>
                                      <p:tavLst>
                                        <p:tav tm="0">
                                          <p:val>
                                            <p:fltVal val="0"/>
                                          </p:val>
                                        </p:tav>
                                        <p:tav tm="100000">
                                          <p:val>
                                            <p:strVal val="#ppt_w"/>
                                          </p:val>
                                        </p:tav>
                                      </p:tavLst>
                                    </p:anim>
                                    <p:anim calcmode="lin" valueType="num">
                                      <p:cBhvr>
                                        <p:cTn id="103" dur="1000" fill="hold"/>
                                        <p:tgtEl>
                                          <p:spTgt spid="15"/>
                                        </p:tgtEl>
                                        <p:attrNameLst>
                                          <p:attrName>ppt_h</p:attrName>
                                        </p:attrNameLst>
                                      </p:cBhvr>
                                      <p:tavLst>
                                        <p:tav tm="0">
                                          <p:val>
                                            <p:fltVal val="0"/>
                                          </p:val>
                                        </p:tav>
                                        <p:tav tm="100000">
                                          <p:val>
                                            <p:strVal val="#ppt_h"/>
                                          </p:val>
                                        </p:tav>
                                      </p:tavLst>
                                    </p:anim>
                                    <p:anim calcmode="lin" valueType="num">
                                      <p:cBhvr>
                                        <p:cTn id="104"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05"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06" fill="hold">
                      <p:stCondLst>
                        <p:cond delay="indefinite"/>
                      </p:stCondLst>
                      <p:childTnLst>
                        <p:par>
                          <p:cTn id="107" fill="hold">
                            <p:stCondLst>
                              <p:cond delay="0"/>
                            </p:stCondLst>
                            <p:childTnLst>
                              <p:par>
                                <p:cTn id="108" presetID="5" presetClass="entr" presetSubtype="10" fill="hold" grpId="0" nodeType="clickEffect">
                                  <p:stCondLst>
                                    <p:cond delay="0"/>
                                  </p:stCondLst>
                                  <p:childTnLst>
                                    <p:set>
                                      <p:cBhvr>
                                        <p:cTn id="109" dur="1" fill="hold">
                                          <p:stCondLst>
                                            <p:cond delay="0"/>
                                          </p:stCondLst>
                                        </p:cTn>
                                        <p:tgtEl>
                                          <p:spTgt spid="16"/>
                                        </p:tgtEl>
                                        <p:attrNameLst>
                                          <p:attrName>style.visibility</p:attrName>
                                        </p:attrNameLst>
                                      </p:cBhvr>
                                      <p:to>
                                        <p:strVal val="visible"/>
                                      </p:to>
                                    </p:set>
                                    <p:animEffect transition="in" filter="checkerboard(across)">
                                      <p:cBhvr>
                                        <p:cTn id="110" dur="500"/>
                                        <p:tgtEl>
                                          <p:spTgt spid="16"/>
                                        </p:tgtEl>
                                      </p:cBhvr>
                                    </p:animEffect>
                                  </p:childTnLst>
                                </p:cTn>
                              </p:par>
                            </p:childTnLst>
                          </p:cTn>
                        </p:par>
                      </p:childTnLst>
                    </p:cTn>
                  </p:par>
                  <p:par>
                    <p:cTn id="111" fill="hold">
                      <p:stCondLst>
                        <p:cond delay="indefinite"/>
                      </p:stCondLst>
                      <p:childTnLst>
                        <p:par>
                          <p:cTn id="112" fill="hold">
                            <p:stCondLst>
                              <p:cond delay="0"/>
                            </p:stCondLst>
                            <p:childTnLst>
                              <p:par>
                                <p:cTn id="113" presetID="15" presetClass="entr" presetSubtype="0" fill="hold" nodeType="clickEffect">
                                  <p:stCondLst>
                                    <p:cond delay="0"/>
                                  </p:stCondLst>
                                  <p:childTnLst>
                                    <p:set>
                                      <p:cBhvr>
                                        <p:cTn id="114" dur="1" fill="hold">
                                          <p:stCondLst>
                                            <p:cond delay="0"/>
                                          </p:stCondLst>
                                        </p:cTn>
                                        <p:tgtEl>
                                          <p:spTgt spid="17"/>
                                        </p:tgtEl>
                                        <p:attrNameLst>
                                          <p:attrName>style.visibility</p:attrName>
                                        </p:attrNameLst>
                                      </p:cBhvr>
                                      <p:to>
                                        <p:strVal val="visible"/>
                                      </p:to>
                                    </p:set>
                                    <p:anim calcmode="lin" valueType="num">
                                      <p:cBhvr>
                                        <p:cTn id="115" dur="1000" fill="hold"/>
                                        <p:tgtEl>
                                          <p:spTgt spid="17"/>
                                        </p:tgtEl>
                                        <p:attrNameLst>
                                          <p:attrName>ppt_w</p:attrName>
                                        </p:attrNameLst>
                                      </p:cBhvr>
                                      <p:tavLst>
                                        <p:tav tm="0">
                                          <p:val>
                                            <p:fltVal val="0"/>
                                          </p:val>
                                        </p:tav>
                                        <p:tav tm="100000">
                                          <p:val>
                                            <p:strVal val="#ppt_w"/>
                                          </p:val>
                                        </p:tav>
                                      </p:tavLst>
                                    </p:anim>
                                    <p:anim calcmode="lin" valueType="num">
                                      <p:cBhvr>
                                        <p:cTn id="116" dur="1000" fill="hold"/>
                                        <p:tgtEl>
                                          <p:spTgt spid="17"/>
                                        </p:tgtEl>
                                        <p:attrNameLst>
                                          <p:attrName>ppt_h</p:attrName>
                                        </p:attrNameLst>
                                      </p:cBhvr>
                                      <p:tavLst>
                                        <p:tav tm="0">
                                          <p:val>
                                            <p:fltVal val="0"/>
                                          </p:val>
                                        </p:tav>
                                        <p:tav tm="100000">
                                          <p:val>
                                            <p:strVal val="#ppt_h"/>
                                          </p:val>
                                        </p:tav>
                                      </p:tavLst>
                                    </p:anim>
                                    <p:anim calcmode="lin" valueType="num">
                                      <p:cBhvr>
                                        <p:cTn id="117"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18" dur="1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9" fill="hold">
                      <p:stCondLst>
                        <p:cond delay="indefinite"/>
                      </p:stCondLst>
                      <p:childTnLst>
                        <p:par>
                          <p:cTn id="120" fill="hold">
                            <p:stCondLst>
                              <p:cond delay="0"/>
                            </p:stCondLst>
                            <p:childTnLst>
                              <p:par>
                                <p:cTn id="121" presetID="5" presetClass="entr" presetSubtype="10" fill="hold" grpId="0" nodeType="click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checkerboard(across)">
                                      <p:cBhvr>
                                        <p:cTn id="123" dur="2000"/>
                                        <p:tgtEl>
                                          <p:spTgt spid="18"/>
                                        </p:tgtEl>
                                      </p:cBhvr>
                                    </p:animEffect>
                                  </p:childTnLst>
                                </p:cTn>
                              </p:par>
                            </p:childTnLst>
                          </p:cTn>
                        </p:par>
                      </p:childTnLst>
                    </p:cTn>
                  </p:par>
                  <p:par>
                    <p:cTn id="124" fill="hold">
                      <p:stCondLst>
                        <p:cond delay="indefinite"/>
                      </p:stCondLst>
                      <p:childTnLst>
                        <p:par>
                          <p:cTn id="125" fill="hold">
                            <p:stCondLst>
                              <p:cond delay="0"/>
                            </p:stCondLst>
                            <p:childTnLst>
                              <p:par>
                                <p:cTn id="126" presetID="26" presetClass="entr" presetSubtype="0" fill="hold" grpId="0" nodeType="clickEffect">
                                  <p:stCondLst>
                                    <p:cond delay="0"/>
                                  </p:stCondLst>
                                  <p:childTnLst>
                                    <p:set>
                                      <p:cBhvr>
                                        <p:cTn id="127" dur="1" fill="hold">
                                          <p:stCondLst>
                                            <p:cond delay="0"/>
                                          </p:stCondLst>
                                        </p:cTn>
                                        <p:tgtEl>
                                          <p:spTgt spid="19"/>
                                        </p:tgtEl>
                                        <p:attrNameLst>
                                          <p:attrName>style.visibility</p:attrName>
                                        </p:attrNameLst>
                                      </p:cBhvr>
                                      <p:to>
                                        <p:strVal val="visible"/>
                                      </p:to>
                                    </p:set>
                                    <p:animEffect transition="in" filter="wipe(down)">
                                      <p:cBhvr>
                                        <p:cTn id="128" dur="580">
                                          <p:stCondLst>
                                            <p:cond delay="0"/>
                                          </p:stCondLst>
                                        </p:cTn>
                                        <p:tgtEl>
                                          <p:spTgt spid="19"/>
                                        </p:tgtEl>
                                      </p:cBhvr>
                                    </p:animEffect>
                                    <p:anim calcmode="lin" valueType="num">
                                      <p:cBhvr>
                                        <p:cTn id="129" dur="1822" tmFilter="0,0; 0.14,0.36; 0.43,0.73; 0.71,0.91; 1.0,1.0">
                                          <p:stCondLst>
                                            <p:cond delay="0"/>
                                          </p:stCondLst>
                                        </p:cTn>
                                        <p:tgtEl>
                                          <p:spTgt spid="19"/>
                                        </p:tgtEl>
                                        <p:attrNameLst>
                                          <p:attrName>ppt_x</p:attrName>
                                        </p:attrNameLst>
                                      </p:cBhvr>
                                      <p:tavLst>
                                        <p:tav tm="0">
                                          <p:val>
                                            <p:strVal val="#ppt_x-0.25"/>
                                          </p:val>
                                        </p:tav>
                                        <p:tav tm="100000">
                                          <p:val>
                                            <p:strVal val="#ppt_x"/>
                                          </p:val>
                                        </p:tav>
                                      </p:tavLst>
                                    </p:anim>
                                    <p:anim calcmode="lin" valueType="num">
                                      <p:cBhvr>
                                        <p:cTn id="130" dur="664" tmFilter="0.0,0.0; 0.25,0.07; 0.50,0.2; 0.75,0.467; 1.0,1.0">
                                          <p:stCondLst>
                                            <p:cond delay="0"/>
                                          </p:stCondLst>
                                        </p:cTn>
                                        <p:tgtEl>
                                          <p:spTgt spid="19"/>
                                        </p:tgtEl>
                                        <p:attrNameLst>
                                          <p:attrName>ppt_y</p:attrName>
                                        </p:attrNameLst>
                                      </p:cBhvr>
                                      <p:tavLst>
                                        <p:tav tm="0" fmla="#ppt_y-sin(pi*$)/3">
                                          <p:val>
                                            <p:fltVal val="0.5"/>
                                          </p:val>
                                        </p:tav>
                                        <p:tav tm="100000">
                                          <p:val>
                                            <p:fltVal val="1"/>
                                          </p:val>
                                        </p:tav>
                                      </p:tavLst>
                                    </p:anim>
                                    <p:anim calcmode="lin" valueType="num">
                                      <p:cBhvr>
                                        <p:cTn id="131" dur="664" tmFilter="0, 0; 0.125,0.2665; 0.25,0.4; 0.375,0.465; 0.5,0.5;  0.625,0.535; 0.75,0.6; 0.875,0.7335; 1,1">
                                          <p:stCondLst>
                                            <p:cond delay="664"/>
                                          </p:stCondLst>
                                        </p:cTn>
                                        <p:tgtEl>
                                          <p:spTgt spid="19"/>
                                        </p:tgtEl>
                                        <p:attrNameLst>
                                          <p:attrName>ppt_y</p:attrName>
                                        </p:attrNameLst>
                                      </p:cBhvr>
                                      <p:tavLst>
                                        <p:tav tm="0" fmla="#ppt_y-sin(pi*$)/9">
                                          <p:val>
                                            <p:fltVal val="0"/>
                                          </p:val>
                                        </p:tav>
                                        <p:tav tm="100000">
                                          <p:val>
                                            <p:fltVal val="1"/>
                                          </p:val>
                                        </p:tav>
                                      </p:tavLst>
                                    </p:anim>
                                    <p:anim calcmode="lin" valueType="num">
                                      <p:cBhvr>
                                        <p:cTn id="132" dur="332" tmFilter="0, 0; 0.125,0.2665; 0.25,0.4; 0.375,0.465; 0.5,0.5;  0.625,0.535; 0.75,0.6; 0.875,0.7335; 1,1">
                                          <p:stCondLst>
                                            <p:cond delay="1324"/>
                                          </p:stCondLst>
                                        </p:cTn>
                                        <p:tgtEl>
                                          <p:spTgt spid="19"/>
                                        </p:tgtEl>
                                        <p:attrNameLst>
                                          <p:attrName>ppt_y</p:attrName>
                                        </p:attrNameLst>
                                      </p:cBhvr>
                                      <p:tavLst>
                                        <p:tav tm="0" fmla="#ppt_y-sin(pi*$)/27">
                                          <p:val>
                                            <p:fltVal val="0"/>
                                          </p:val>
                                        </p:tav>
                                        <p:tav tm="100000">
                                          <p:val>
                                            <p:fltVal val="1"/>
                                          </p:val>
                                        </p:tav>
                                      </p:tavLst>
                                    </p:anim>
                                    <p:anim calcmode="lin" valueType="num">
                                      <p:cBhvr>
                                        <p:cTn id="133" dur="164" tmFilter="0, 0; 0.125,0.2665; 0.25,0.4; 0.375,0.465; 0.5,0.5;  0.625,0.535; 0.75,0.6; 0.875,0.7335; 1,1">
                                          <p:stCondLst>
                                            <p:cond delay="1656"/>
                                          </p:stCondLst>
                                        </p:cTn>
                                        <p:tgtEl>
                                          <p:spTgt spid="19"/>
                                        </p:tgtEl>
                                        <p:attrNameLst>
                                          <p:attrName>ppt_y</p:attrName>
                                        </p:attrNameLst>
                                      </p:cBhvr>
                                      <p:tavLst>
                                        <p:tav tm="0" fmla="#ppt_y-sin(pi*$)/81">
                                          <p:val>
                                            <p:fltVal val="0"/>
                                          </p:val>
                                        </p:tav>
                                        <p:tav tm="100000">
                                          <p:val>
                                            <p:fltVal val="1"/>
                                          </p:val>
                                        </p:tav>
                                      </p:tavLst>
                                    </p:anim>
                                    <p:animScale>
                                      <p:cBhvr>
                                        <p:cTn id="134" dur="26">
                                          <p:stCondLst>
                                            <p:cond delay="650"/>
                                          </p:stCondLst>
                                        </p:cTn>
                                        <p:tgtEl>
                                          <p:spTgt spid="19"/>
                                        </p:tgtEl>
                                      </p:cBhvr>
                                      <p:to x="100000" y="60000"/>
                                    </p:animScale>
                                    <p:animScale>
                                      <p:cBhvr>
                                        <p:cTn id="135" dur="166" decel="50000">
                                          <p:stCondLst>
                                            <p:cond delay="676"/>
                                          </p:stCondLst>
                                        </p:cTn>
                                        <p:tgtEl>
                                          <p:spTgt spid="19"/>
                                        </p:tgtEl>
                                      </p:cBhvr>
                                      <p:to x="100000" y="100000"/>
                                    </p:animScale>
                                    <p:animScale>
                                      <p:cBhvr>
                                        <p:cTn id="136" dur="26">
                                          <p:stCondLst>
                                            <p:cond delay="1312"/>
                                          </p:stCondLst>
                                        </p:cTn>
                                        <p:tgtEl>
                                          <p:spTgt spid="19"/>
                                        </p:tgtEl>
                                      </p:cBhvr>
                                      <p:to x="100000" y="80000"/>
                                    </p:animScale>
                                    <p:animScale>
                                      <p:cBhvr>
                                        <p:cTn id="137" dur="166" decel="50000">
                                          <p:stCondLst>
                                            <p:cond delay="1338"/>
                                          </p:stCondLst>
                                        </p:cTn>
                                        <p:tgtEl>
                                          <p:spTgt spid="19"/>
                                        </p:tgtEl>
                                      </p:cBhvr>
                                      <p:to x="100000" y="100000"/>
                                    </p:animScale>
                                    <p:animScale>
                                      <p:cBhvr>
                                        <p:cTn id="138" dur="26">
                                          <p:stCondLst>
                                            <p:cond delay="1642"/>
                                          </p:stCondLst>
                                        </p:cTn>
                                        <p:tgtEl>
                                          <p:spTgt spid="19"/>
                                        </p:tgtEl>
                                      </p:cBhvr>
                                      <p:to x="100000" y="90000"/>
                                    </p:animScale>
                                    <p:animScale>
                                      <p:cBhvr>
                                        <p:cTn id="139" dur="166" decel="50000">
                                          <p:stCondLst>
                                            <p:cond delay="1668"/>
                                          </p:stCondLst>
                                        </p:cTn>
                                        <p:tgtEl>
                                          <p:spTgt spid="19"/>
                                        </p:tgtEl>
                                      </p:cBhvr>
                                      <p:to x="100000" y="100000"/>
                                    </p:animScale>
                                    <p:animScale>
                                      <p:cBhvr>
                                        <p:cTn id="140" dur="26">
                                          <p:stCondLst>
                                            <p:cond delay="1808"/>
                                          </p:stCondLst>
                                        </p:cTn>
                                        <p:tgtEl>
                                          <p:spTgt spid="19"/>
                                        </p:tgtEl>
                                      </p:cBhvr>
                                      <p:to x="100000" y="95000"/>
                                    </p:animScale>
                                    <p:animScale>
                                      <p:cBhvr>
                                        <p:cTn id="141" dur="166" decel="50000">
                                          <p:stCondLst>
                                            <p:cond delay="1834"/>
                                          </p:stCondLst>
                                        </p:cTn>
                                        <p:tgtEl>
                                          <p:spTgt spid="19"/>
                                        </p:tgtEl>
                                      </p:cBhvr>
                                      <p:to x="100000" y="100000"/>
                                    </p:animScale>
                                  </p:childTnLst>
                                </p:cTn>
                              </p:par>
                            </p:childTnLst>
                          </p:cTn>
                        </p:par>
                      </p:childTnLst>
                    </p:cTn>
                  </p:par>
                  <p:par>
                    <p:cTn id="142" fill="hold">
                      <p:stCondLst>
                        <p:cond delay="indefinite"/>
                      </p:stCondLst>
                      <p:childTnLst>
                        <p:par>
                          <p:cTn id="143" fill="hold">
                            <p:stCondLst>
                              <p:cond delay="0"/>
                            </p:stCondLst>
                            <p:childTnLst>
                              <p:par>
                                <p:cTn id="144" presetID="51" presetClass="entr" presetSubtype="0" fill="hold" nodeType="clickEffect">
                                  <p:stCondLst>
                                    <p:cond delay="0"/>
                                  </p:stCondLst>
                                  <p:childTnLst>
                                    <p:set>
                                      <p:cBhvr>
                                        <p:cTn id="145" dur="1" fill="hold">
                                          <p:stCondLst>
                                            <p:cond delay="0"/>
                                          </p:stCondLst>
                                        </p:cTn>
                                        <p:tgtEl>
                                          <p:spTgt spid="20"/>
                                        </p:tgtEl>
                                        <p:attrNameLst>
                                          <p:attrName>style.visibility</p:attrName>
                                        </p:attrNameLst>
                                      </p:cBhvr>
                                      <p:to>
                                        <p:strVal val="visible"/>
                                      </p:to>
                                    </p:set>
                                    <p:animEffect transition="in" filter="fade">
                                      <p:cBhvr>
                                        <p:cTn id="146" dur="770" decel="100000"/>
                                        <p:tgtEl>
                                          <p:spTgt spid="20"/>
                                        </p:tgtEl>
                                      </p:cBhvr>
                                    </p:animEffect>
                                    <p:animScale>
                                      <p:cBhvr>
                                        <p:cTn id="147" dur="770" decel="100000"/>
                                        <p:tgtEl>
                                          <p:spTgt spid="20"/>
                                        </p:tgtEl>
                                      </p:cBhvr>
                                      <p:from x="10000" y="10000"/>
                                      <p:to x="200000" y="450000"/>
                                    </p:animScale>
                                    <p:animScale>
                                      <p:cBhvr>
                                        <p:cTn id="148" dur="1230" accel="100000" fill="hold">
                                          <p:stCondLst>
                                            <p:cond delay="770"/>
                                          </p:stCondLst>
                                        </p:cTn>
                                        <p:tgtEl>
                                          <p:spTgt spid="20"/>
                                        </p:tgtEl>
                                      </p:cBhvr>
                                      <p:from x="200000" y="450000"/>
                                      <p:to x="100000" y="100000"/>
                                    </p:animScale>
                                    <p:set>
                                      <p:cBhvr>
                                        <p:cTn id="149" dur="770" fill="hold"/>
                                        <p:tgtEl>
                                          <p:spTgt spid="20"/>
                                        </p:tgtEl>
                                        <p:attrNameLst>
                                          <p:attrName>ppt_x</p:attrName>
                                        </p:attrNameLst>
                                      </p:cBhvr>
                                      <p:to>
                                        <p:strVal val="(0.5)"/>
                                      </p:to>
                                    </p:set>
                                    <p:anim from="(0.5)" to="(#ppt_x)" calcmode="lin" valueType="num">
                                      <p:cBhvr>
                                        <p:cTn id="150" dur="1230" accel="100000" fill="hold">
                                          <p:stCondLst>
                                            <p:cond delay="770"/>
                                          </p:stCondLst>
                                        </p:cTn>
                                        <p:tgtEl>
                                          <p:spTgt spid="20"/>
                                        </p:tgtEl>
                                        <p:attrNameLst>
                                          <p:attrName>ppt_x</p:attrName>
                                        </p:attrNameLst>
                                      </p:cBhvr>
                                    </p:anim>
                                    <p:set>
                                      <p:cBhvr>
                                        <p:cTn id="151" dur="770" fill="hold"/>
                                        <p:tgtEl>
                                          <p:spTgt spid="20"/>
                                        </p:tgtEl>
                                        <p:attrNameLst>
                                          <p:attrName>ppt_y</p:attrName>
                                        </p:attrNameLst>
                                      </p:cBhvr>
                                      <p:to>
                                        <p:strVal val="(#ppt_y+0.4)"/>
                                      </p:to>
                                    </p:set>
                                    <p:anim from="(#ppt_y+0.4)" to="(#ppt_y)" calcmode="lin" valueType="num">
                                      <p:cBhvr>
                                        <p:cTn id="152" dur="1230" accel="100000" fill="hold">
                                          <p:stCondLst>
                                            <p:cond delay="770"/>
                                          </p:stCondLst>
                                        </p:cTn>
                                        <p:tgtEl>
                                          <p:spTgt spid="20"/>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11" grpId="0"/>
      <p:bldP spid="11" grpId="1"/>
      <p:bldP spid="12" grpId="1"/>
      <p:bldP spid="12" grpId="2"/>
      <p:bldP spid="16" grpId="0"/>
      <p:bldP spid="18" grpId="0"/>
      <p:bldP spid="19"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DSC04200.JPG"/>
          <p:cNvPicPr>
            <a:picLocks noChangeAspect="1"/>
          </p:cNvPicPr>
          <p:nvPr/>
        </p:nvPicPr>
        <p:blipFill>
          <a:blip r:embed="rId2"/>
          <a:stretch>
            <a:fillRect/>
          </a:stretch>
        </p:blipFill>
        <p:spPr>
          <a:xfrm>
            <a:off x="317500" y="190500"/>
            <a:ext cx="8509000" cy="6477000"/>
          </a:xfrm>
          <a:prstGeom prst="ellipse">
            <a:avLst/>
          </a:prstGeom>
          <a:ln>
            <a:noFill/>
          </a:ln>
          <a:effectLst>
            <a:softEdge rad="112500"/>
          </a:effectLst>
        </p:spPr>
      </p:pic>
      <p:pic>
        <p:nvPicPr>
          <p:cNvPr id="3" name="Image 2" descr="DSC04199.JPG"/>
          <p:cNvPicPr>
            <a:picLocks noChangeAspect="1"/>
          </p:cNvPicPr>
          <p:nvPr/>
        </p:nvPicPr>
        <p:blipFill>
          <a:blip r:embed="rId3"/>
          <a:stretch>
            <a:fillRect/>
          </a:stretch>
        </p:blipFill>
        <p:spPr>
          <a:xfrm>
            <a:off x="330200" y="203200"/>
            <a:ext cx="8483600" cy="6451600"/>
          </a:xfrm>
          <a:prstGeom prst="ellipse">
            <a:avLst/>
          </a:prstGeom>
          <a:ln>
            <a:noFill/>
          </a:ln>
          <a:effectLst>
            <a:softEdge rad="112500"/>
          </a:effectLst>
        </p:spPr>
      </p:pic>
      <p:pic>
        <p:nvPicPr>
          <p:cNvPr id="4" name="Image 3" descr="DSC04201.JPG"/>
          <p:cNvPicPr>
            <a:picLocks noChangeAspect="1"/>
          </p:cNvPicPr>
          <p:nvPr/>
        </p:nvPicPr>
        <p:blipFill>
          <a:blip r:embed="rId4"/>
          <a:stretch>
            <a:fillRect/>
          </a:stretch>
        </p:blipFill>
        <p:spPr>
          <a:xfrm>
            <a:off x="381000" y="254000"/>
            <a:ext cx="8382000" cy="6350000"/>
          </a:xfrm>
          <a:prstGeom prst="ellipse">
            <a:avLst/>
          </a:prstGeom>
          <a:ln>
            <a:noFill/>
          </a:ln>
          <a:effectLst>
            <a:softEdge rad="112500"/>
          </a:effectLst>
        </p:spPr>
      </p:pic>
      <p:pic>
        <p:nvPicPr>
          <p:cNvPr id="5" name="Image 4" descr="20140130_201357.jpg"/>
          <p:cNvPicPr>
            <a:picLocks noChangeAspect="1"/>
          </p:cNvPicPr>
          <p:nvPr/>
        </p:nvPicPr>
        <p:blipFill>
          <a:blip r:embed="rId5"/>
          <a:stretch>
            <a:fillRect/>
          </a:stretch>
        </p:blipFill>
        <p:spPr>
          <a:xfrm>
            <a:off x="0" y="0"/>
            <a:ext cx="9089311" cy="6858000"/>
          </a:xfrm>
          <a:prstGeom prst="ellipse">
            <a:avLst/>
          </a:prstGeom>
          <a:ln>
            <a:noFill/>
          </a:ln>
          <a:effectLst>
            <a:softEdge rad="112500"/>
          </a:effectLst>
        </p:spPr>
      </p:pic>
      <p:pic>
        <p:nvPicPr>
          <p:cNvPr id="6" name="Image 5" descr="SOIRE GALA LA PROVENCE.jpg"/>
          <p:cNvPicPr>
            <a:picLocks noChangeAspect="1"/>
          </p:cNvPicPr>
          <p:nvPr/>
        </p:nvPicPr>
        <p:blipFill>
          <a:blip r:embed="rId6"/>
          <a:stretch>
            <a:fillRect/>
          </a:stretch>
        </p:blipFill>
        <p:spPr>
          <a:xfrm>
            <a:off x="2928926" y="0"/>
            <a:ext cx="3669030" cy="6858000"/>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Scale>
                                      <p:cBhvr>
                                        <p:cTn id="14" dur="1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
                                        </p:tgtEl>
                                        <p:attrNameLst>
                                          <p:attrName>ppt_x</p:attrName>
                                          <p:attrName>ppt_y</p:attrName>
                                        </p:attrNameLst>
                                      </p:cBhvr>
                                    </p:animMotion>
                                    <p:animEffect transition="in" filter="fade">
                                      <p:cBhvr>
                                        <p:cTn id="16" dur="1000"/>
                                        <p:tgtEl>
                                          <p:spTgt spid="3"/>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Scale>
                                      <p:cBhvr>
                                        <p:cTn id="21"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4"/>
                                        </p:tgtEl>
                                        <p:attrNameLst>
                                          <p:attrName>ppt_x</p:attrName>
                                          <p:attrName>ppt_y</p:attrName>
                                        </p:attrNameLst>
                                      </p:cBhvr>
                                    </p:animMotion>
                                    <p:animEffect transition="in" filter="fade">
                                      <p:cBhvr>
                                        <p:cTn id="23" dur="10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51"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770" decel="100000"/>
                                        <p:tgtEl>
                                          <p:spTgt spid="5"/>
                                        </p:tgtEl>
                                      </p:cBhvr>
                                    </p:animEffect>
                                    <p:animScale>
                                      <p:cBhvr>
                                        <p:cTn id="29" dur="770" decel="100000"/>
                                        <p:tgtEl>
                                          <p:spTgt spid="5"/>
                                        </p:tgtEl>
                                      </p:cBhvr>
                                      <p:from x="10000" y="10000"/>
                                      <p:to x="200000" y="450000"/>
                                    </p:animScale>
                                    <p:animScale>
                                      <p:cBhvr>
                                        <p:cTn id="30" dur="1230" accel="100000" fill="hold">
                                          <p:stCondLst>
                                            <p:cond delay="770"/>
                                          </p:stCondLst>
                                        </p:cTn>
                                        <p:tgtEl>
                                          <p:spTgt spid="5"/>
                                        </p:tgtEl>
                                      </p:cBhvr>
                                      <p:from x="200000" y="450000"/>
                                      <p:to x="100000" y="100000"/>
                                    </p:animScale>
                                    <p:set>
                                      <p:cBhvr>
                                        <p:cTn id="31" dur="770" fill="hold"/>
                                        <p:tgtEl>
                                          <p:spTgt spid="5"/>
                                        </p:tgtEl>
                                        <p:attrNameLst>
                                          <p:attrName>ppt_x</p:attrName>
                                        </p:attrNameLst>
                                      </p:cBhvr>
                                      <p:to>
                                        <p:strVal val="(0.5)"/>
                                      </p:to>
                                    </p:set>
                                    <p:anim from="(0.5)" to="(#ppt_x)" calcmode="lin" valueType="num">
                                      <p:cBhvr>
                                        <p:cTn id="32" dur="1230" accel="100000" fill="hold">
                                          <p:stCondLst>
                                            <p:cond delay="770"/>
                                          </p:stCondLst>
                                        </p:cTn>
                                        <p:tgtEl>
                                          <p:spTgt spid="5"/>
                                        </p:tgtEl>
                                        <p:attrNameLst>
                                          <p:attrName>ppt_x</p:attrName>
                                        </p:attrNameLst>
                                      </p:cBhvr>
                                    </p:anim>
                                    <p:set>
                                      <p:cBhvr>
                                        <p:cTn id="33" dur="770" fill="hold"/>
                                        <p:tgtEl>
                                          <p:spTgt spid="5"/>
                                        </p:tgtEl>
                                        <p:attrNameLst>
                                          <p:attrName>ppt_y</p:attrName>
                                        </p:attrNameLst>
                                      </p:cBhvr>
                                      <p:to>
                                        <p:strVal val="(#ppt_y+0.4)"/>
                                      </p:to>
                                    </p:set>
                                    <p:anim from="(#ppt_y+0.4)" to="(#ppt_y)" calcmode="lin" valueType="num">
                                      <p:cBhvr>
                                        <p:cTn id="34" dur="1230" accel="100000" fill="hold">
                                          <p:stCondLst>
                                            <p:cond delay="770"/>
                                          </p:stCondLst>
                                        </p:cTn>
                                        <p:tgtEl>
                                          <p:spTgt spid="5"/>
                                        </p:tgtEl>
                                        <p:attrNameLst>
                                          <p:attrName>ppt_y</p:attrName>
                                        </p:attrNameLst>
                                      </p:cBhvr>
                                    </p:anim>
                                  </p:childTnLst>
                                </p:cTn>
                              </p:par>
                            </p:childTnLst>
                          </p:cTn>
                        </p:par>
                      </p:childTnLst>
                    </p:cTn>
                  </p:par>
                  <p:par>
                    <p:cTn id="35" fill="hold">
                      <p:stCondLst>
                        <p:cond delay="indefinite"/>
                      </p:stCondLst>
                      <p:childTnLst>
                        <p:par>
                          <p:cTn id="36" fill="hold">
                            <p:stCondLst>
                              <p:cond delay="0"/>
                            </p:stCondLst>
                            <p:childTnLst>
                              <p:par>
                                <p:cTn id="37" presetID="7" presetClass="entr" presetSubtype="4"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additive="base">
                                        <p:cTn id="39" dur="2000" fill="hold"/>
                                        <p:tgtEl>
                                          <p:spTgt spid="6"/>
                                        </p:tgtEl>
                                        <p:attrNameLst>
                                          <p:attrName>ppt_x</p:attrName>
                                        </p:attrNameLst>
                                      </p:cBhvr>
                                      <p:tavLst>
                                        <p:tav tm="0">
                                          <p:val>
                                            <p:strVal val="#ppt_x"/>
                                          </p:val>
                                        </p:tav>
                                        <p:tav tm="100000">
                                          <p:val>
                                            <p:strVal val="#ppt_x"/>
                                          </p:val>
                                        </p:tav>
                                      </p:tavLst>
                                    </p:anim>
                                    <p:anim calcmode="lin" valueType="num">
                                      <p:cBhvr additive="base">
                                        <p:cTn id="40"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285728"/>
            <a:ext cx="7643866"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Remerciements</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DSC03353.JPG"/>
          <p:cNvPicPr>
            <a:picLocks noChangeAspect="1"/>
          </p:cNvPicPr>
          <p:nvPr/>
        </p:nvPicPr>
        <p:blipFill>
          <a:blip r:embed="rId2"/>
          <a:stretch>
            <a:fillRect/>
          </a:stretch>
        </p:blipFill>
        <p:spPr>
          <a:xfrm>
            <a:off x="4548186" y="1607332"/>
            <a:ext cx="4524405" cy="339330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ZoneTexte 5"/>
          <p:cNvSpPr txBox="1"/>
          <p:nvPr/>
        </p:nvSpPr>
        <p:spPr>
          <a:xfrm>
            <a:off x="0" y="1785926"/>
            <a:ext cx="5357818" cy="4893647"/>
          </a:xfrm>
          <a:prstGeom prst="rect">
            <a:avLst/>
          </a:prstGeom>
          <a:noFill/>
        </p:spPr>
        <p:txBody>
          <a:bodyPr wrap="square" rtlCol="0">
            <a:spAutoFit/>
          </a:bodyPr>
          <a:lstStyle/>
          <a:p>
            <a:pPr>
              <a:buFont typeface="Arial" pitchFamily="34" charset="0"/>
              <a:buChar char="•"/>
            </a:pPr>
            <a:r>
              <a:rPr lang="fr-FR" sz="2400" b="1" dirty="0" smtClean="0">
                <a:latin typeface="Script MT Bold" pitchFamily="66" charset="0"/>
              </a:rPr>
              <a:t>Municipalité de Tarascon</a:t>
            </a:r>
          </a:p>
          <a:p>
            <a:pPr>
              <a:buFont typeface="Arial" pitchFamily="34" charset="0"/>
              <a:buChar char="•"/>
            </a:pPr>
            <a:r>
              <a:rPr lang="fr-FR" sz="2400" b="1" dirty="0" smtClean="0">
                <a:latin typeface="Script MT Bold" pitchFamily="66" charset="0"/>
              </a:rPr>
              <a:t> </a:t>
            </a:r>
            <a:r>
              <a:rPr lang="fr-FR" sz="2400" b="1" dirty="0" smtClean="0">
                <a:solidFill>
                  <a:srgbClr val="FF00FF"/>
                </a:solidFill>
                <a:latin typeface="Script MT Bold" pitchFamily="66" charset="0"/>
              </a:rPr>
              <a:t>Services Techniques de </a:t>
            </a:r>
            <a:r>
              <a:rPr lang="fr-FR" sz="2400" b="1" smtClean="0">
                <a:solidFill>
                  <a:srgbClr val="FF00FF"/>
                </a:solidFill>
                <a:latin typeface="Script MT Bold" pitchFamily="66" charset="0"/>
              </a:rPr>
              <a:t>la ville</a:t>
            </a:r>
          </a:p>
          <a:p>
            <a:pPr>
              <a:buFont typeface="Arial" pitchFamily="34" charset="0"/>
              <a:buChar char="•"/>
            </a:pPr>
            <a:r>
              <a:rPr lang="fr-FR" sz="2400" b="1" smtClean="0">
                <a:solidFill>
                  <a:srgbClr val="FF00FF"/>
                </a:solidFill>
                <a:latin typeface="Script MT Bold" pitchFamily="66" charset="0"/>
              </a:rPr>
              <a:t> Les services municipaux…</a:t>
            </a:r>
            <a:endParaRPr lang="fr-FR" sz="2400" b="1" dirty="0" smtClean="0">
              <a:solidFill>
                <a:srgbClr val="FF00FF"/>
              </a:solidFill>
              <a:latin typeface="Script MT Bold" pitchFamily="66" charset="0"/>
            </a:endParaRPr>
          </a:p>
          <a:p>
            <a:pPr>
              <a:buFont typeface="Arial" pitchFamily="34" charset="0"/>
              <a:buChar char="•"/>
            </a:pPr>
            <a:r>
              <a:rPr lang="fr-FR" sz="2400" b="1" dirty="0" smtClean="0">
                <a:latin typeface="Script MT Bold" pitchFamily="66" charset="0"/>
              </a:rPr>
              <a:t> </a:t>
            </a:r>
            <a:r>
              <a:rPr lang="fr-FR" sz="2400" b="1" dirty="0" smtClean="0">
                <a:solidFill>
                  <a:srgbClr val="FFFF00"/>
                </a:solidFill>
                <a:latin typeface="Script MT Bold" pitchFamily="66" charset="0"/>
              </a:rPr>
              <a:t>La presse locale</a:t>
            </a:r>
          </a:p>
          <a:p>
            <a:pPr>
              <a:buFont typeface="Arial" pitchFamily="34" charset="0"/>
              <a:buChar char="•"/>
            </a:pPr>
            <a:r>
              <a:rPr lang="fr-FR" sz="2400" b="1" dirty="0" smtClean="0">
                <a:latin typeface="Script MT Bold" pitchFamily="66" charset="0"/>
              </a:rPr>
              <a:t> </a:t>
            </a:r>
            <a:r>
              <a:rPr lang="fr-FR" sz="2400" b="1" dirty="0" smtClean="0">
                <a:solidFill>
                  <a:srgbClr val="FF7C80"/>
                </a:solidFill>
                <a:latin typeface="Script MT Bold" pitchFamily="66" charset="0"/>
              </a:rPr>
              <a:t>Les associations partenaires : </a:t>
            </a:r>
          </a:p>
          <a:p>
            <a:r>
              <a:rPr lang="fr-FR" sz="2400" b="1" dirty="0" smtClean="0">
                <a:solidFill>
                  <a:srgbClr val="FF7C80"/>
                </a:solidFill>
                <a:latin typeface="Script MT Bold" pitchFamily="66" charset="0"/>
              </a:rPr>
              <a:t>Chevaliers du Roy René, </a:t>
            </a:r>
            <a:r>
              <a:rPr lang="fr-FR" sz="2400" b="1" smtClean="0">
                <a:solidFill>
                  <a:srgbClr val="FF7C80"/>
                </a:solidFill>
                <a:latin typeface="Script MT Bold" pitchFamily="66" charset="0"/>
              </a:rPr>
              <a:t>Chevaliers </a:t>
            </a:r>
          </a:p>
          <a:p>
            <a:r>
              <a:rPr lang="fr-FR" sz="2400" b="1" smtClean="0">
                <a:solidFill>
                  <a:srgbClr val="FF7C80"/>
                </a:solidFill>
                <a:latin typeface="Script MT Bold" pitchFamily="66" charset="0"/>
              </a:rPr>
              <a:t>de </a:t>
            </a:r>
            <a:r>
              <a:rPr lang="fr-FR" sz="2400" b="1" dirty="0" smtClean="0">
                <a:solidFill>
                  <a:srgbClr val="FF7C80"/>
                </a:solidFill>
                <a:latin typeface="Script MT Bold" pitchFamily="66" charset="0"/>
              </a:rPr>
              <a:t>la Tarasque, </a:t>
            </a:r>
            <a:r>
              <a:rPr lang="fr-FR" sz="2400" b="1" dirty="0" err="1" smtClean="0">
                <a:solidFill>
                  <a:srgbClr val="FF7C80"/>
                </a:solidFill>
                <a:latin typeface="Script MT Bold" pitchFamily="66" charset="0"/>
              </a:rPr>
              <a:t>Médiévalys</a:t>
            </a:r>
            <a:r>
              <a:rPr lang="fr-FR" sz="2400" b="1" smtClean="0">
                <a:solidFill>
                  <a:srgbClr val="FF7C80"/>
                </a:solidFill>
                <a:latin typeface="Script MT Bold" pitchFamily="66" charset="0"/>
              </a:rPr>
              <a:t>, </a:t>
            </a:r>
          </a:p>
          <a:p>
            <a:r>
              <a:rPr lang="fr-FR" sz="2400" b="1" smtClean="0">
                <a:solidFill>
                  <a:srgbClr val="FF7C80"/>
                </a:solidFill>
                <a:latin typeface="Script MT Bold" pitchFamily="66" charset="0"/>
              </a:rPr>
              <a:t>Country Tarasconnaise, Actus…</a:t>
            </a:r>
            <a:endParaRPr lang="fr-FR" sz="2400" b="1" dirty="0" smtClean="0">
              <a:solidFill>
                <a:srgbClr val="FF7C80"/>
              </a:solidFill>
              <a:latin typeface="Script MT Bold" pitchFamily="66" charset="0"/>
            </a:endParaRPr>
          </a:p>
          <a:p>
            <a:pPr>
              <a:buFont typeface="Arial" pitchFamily="34" charset="0"/>
              <a:buChar char="•"/>
            </a:pPr>
            <a:r>
              <a:rPr lang="fr-FR" sz="2400" b="1" smtClean="0">
                <a:solidFill>
                  <a:srgbClr val="92D050"/>
                </a:solidFill>
                <a:latin typeface="Script MT Bold" pitchFamily="66" charset="0"/>
              </a:rPr>
              <a:t> Les écoles de Tarascon</a:t>
            </a:r>
            <a:endParaRPr lang="fr-FR" sz="2400" b="1" smtClean="0">
              <a:solidFill>
                <a:srgbClr val="00B0F0"/>
              </a:solidFill>
              <a:latin typeface="Script MT Bold" pitchFamily="66" charset="0"/>
            </a:endParaRPr>
          </a:p>
          <a:p>
            <a:pPr>
              <a:buFont typeface="Arial" pitchFamily="34" charset="0"/>
              <a:buChar char="•"/>
            </a:pPr>
            <a:r>
              <a:rPr lang="fr-FR" sz="2400" b="1" smtClean="0">
                <a:solidFill>
                  <a:srgbClr val="00B0F0"/>
                </a:solidFill>
                <a:latin typeface="Script MT Bold" pitchFamily="66" charset="0"/>
              </a:rPr>
              <a:t>Les adhérents de l’a.c.a.t.</a:t>
            </a:r>
          </a:p>
          <a:p>
            <a:pPr>
              <a:buFont typeface="Arial" pitchFamily="34" charset="0"/>
              <a:buChar char="•"/>
            </a:pPr>
            <a:r>
              <a:rPr lang="fr-FR" sz="2400" b="1" smtClean="0">
                <a:solidFill>
                  <a:srgbClr val="00B0F0"/>
                </a:solidFill>
                <a:latin typeface="Script MT Bold" pitchFamily="66" charset="0"/>
              </a:rPr>
              <a:t> Les bénévoles de l’a.c.a.t : Pierre Brilard, Jean-François Loeffler, Eric Dumas, Christine Vicente &amp;  Antoine Vasset…</a:t>
            </a:r>
            <a:endParaRPr lang="fr-FR" sz="2400" b="1" dirty="0" smtClean="0">
              <a:latin typeface="Script MT Bold" pitchFamily="66" charset="0"/>
            </a:endParaRPr>
          </a:p>
          <a:p>
            <a:pPr>
              <a:buFont typeface="Arial" pitchFamily="34" charset="0"/>
              <a:buChar char="•"/>
            </a:pPr>
            <a:endParaRPr lang="fr-FR" sz="2400" b="1" dirty="0">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Scale>
                                      <p:cBhvr>
                                        <p:cTn id="7" dur="1000" decel="50000" fill="hold">
                                          <p:stCondLst>
                                            <p:cond delay="0"/>
                                          </p:stCondLst>
                                        </p:cTn>
                                        <p:tgtEl>
                                          <p:spTgt spid="6">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6">
                                            <p:txEl>
                                              <p:pRg st="0" end="0"/>
                                            </p:txEl>
                                          </p:spTgt>
                                        </p:tgtEl>
                                        <p:attrNameLst>
                                          <p:attrName>ppt_x</p:attrName>
                                          <p:attrName>ppt_y</p:attrName>
                                        </p:attrNameLst>
                                      </p:cBhvr>
                                    </p:animMotion>
                                    <p:animEffect transition="in" filter="fade">
                                      <p:cBhvr>
                                        <p:cTn id="9" dur="10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Scale>
                                      <p:cBhvr>
                                        <p:cTn id="14" dur="1000" decel="50000" fill="hold">
                                          <p:stCondLst>
                                            <p:cond delay="0"/>
                                          </p:stCondLst>
                                        </p:cTn>
                                        <p:tgtEl>
                                          <p:spTgt spid="6">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6">
                                            <p:txEl>
                                              <p:pRg st="1" end="1"/>
                                            </p:txEl>
                                          </p:spTgt>
                                        </p:tgtEl>
                                        <p:attrNameLst>
                                          <p:attrName>ppt_x</p:attrName>
                                          <p:attrName>ppt_y</p:attrName>
                                        </p:attrNameLst>
                                      </p:cBhvr>
                                    </p:animMotion>
                                    <p:animEffect transition="in" filter="fade">
                                      <p:cBhvr>
                                        <p:cTn id="16" dur="10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Scale>
                                      <p:cBhvr>
                                        <p:cTn id="21" dur="1000" decel="50000" fill="hold">
                                          <p:stCondLst>
                                            <p:cond delay="0"/>
                                          </p:stCondLst>
                                        </p:cTn>
                                        <p:tgtEl>
                                          <p:spTgt spid="6">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6">
                                            <p:txEl>
                                              <p:pRg st="2" end="2"/>
                                            </p:txEl>
                                          </p:spTgt>
                                        </p:tgtEl>
                                        <p:attrNameLst>
                                          <p:attrName>ppt_x</p:attrName>
                                          <p:attrName>ppt_y</p:attrName>
                                        </p:attrNameLst>
                                      </p:cBhvr>
                                    </p:animMotion>
                                    <p:animEffect transition="in" filter="fade">
                                      <p:cBhvr>
                                        <p:cTn id="23" dur="10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Scale>
                                      <p:cBhvr>
                                        <p:cTn id="28" dur="1000" decel="50000" fill="hold">
                                          <p:stCondLst>
                                            <p:cond delay="0"/>
                                          </p:stCondLst>
                                        </p:cTn>
                                        <p:tgtEl>
                                          <p:spTgt spid="6">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6">
                                            <p:txEl>
                                              <p:pRg st="3" end="3"/>
                                            </p:txEl>
                                          </p:spTgt>
                                        </p:tgtEl>
                                        <p:attrNameLst>
                                          <p:attrName>ppt_x</p:attrName>
                                          <p:attrName>ppt_y</p:attrName>
                                        </p:attrNameLst>
                                      </p:cBhvr>
                                    </p:animMotion>
                                    <p:animEffect transition="in" filter="fade">
                                      <p:cBhvr>
                                        <p:cTn id="30" dur="1000"/>
                                        <p:tgtEl>
                                          <p:spTgt spid="6">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Scale>
                                      <p:cBhvr>
                                        <p:cTn id="35" dur="1000" decel="50000" fill="hold">
                                          <p:stCondLst>
                                            <p:cond delay="0"/>
                                          </p:stCondLst>
                                        </p:cTn>
                                        <p:tgtEl>
                                          <p:spTgt spid="6">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6">
                                            <p:txEl>
                                              <p:pRg st="4" end="4"/>
                                            </p:txEl>
                                          </p:spTgt>
                                        </p:tgtEl>
                                        <p:attrNameLst>
                                          <p:attrName>ppt_x</p:attrName>
                                          <p:attrName>ppt_y</p:attrName>
                                        </p:attrNameLst>
                                      </p:cBhvr>
                                    </p:animMotion>
                                    <p:animEffect transition="in" filter="fade">
                                      <p:cBhvr>
                                        <p:cTn id="37" dur="1000"/>
                                        <p:tgtEl>
                                          <p:spTgt spid="6">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6">
                                            <p:txEl>
                                              <p:pRg st="5" end="5"/>
                                            </p:txEl>
                                          </p:spTgt>
                                        </p:tgtEl>
                                        <p:attrNameLst>
                                          <p:attrName>style.visibility</p:attrName>
                                        </p:attrNameLst>
                                      </p:cBhvr>
                                      <p:to>
                                        <p:strVal val="visible"/>
                                      </p:to>
                                    </p:set>
                                    <p:animScale>
                                      <p:cBhvr>
                                        <p:cTn id="42" dur="1000" decel="50000" fill="hold">
                                          <p:stCondLst>
                                            <p:cond delay="0"/>
                                          </p:stCondLst>
                                        </p:cTn>
                                        <p:tgtEl>
                                          <p:spTgt spid="6">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6">
                                            <p:txEl>
                                              <p:pRg st="5" end="5"/>
                                            </p:txEl>
                                          </p:spTgt>
                                        </p:tgtEl>
                                        <p:attrNameLst>
                                          <p:attrName>ppt_x</p:attrName>
                                          <p:attrName>ppt_y</p:attrName>
                                        </p:attrNameLst>
                                      </p:cBhvr>
                                    </p:animMotion>
                                    <p:animEffect transition="in" filter="fade">
                                      <p:cBhvr>
                                        <p:cTn id="44" dur="1000"/>
                                        <p:tgtEl>
                                          <p:spTgt spid="6">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6">
                                            <p:txEl>
                                              <p:pRg st="6" end="6"/>
                                            </p:txEl>
                                          </p:spTgt>
                                        </p:tgtEl>
                                        <p:attrNameLst>
                                          <p:attrName>style.visibility</p:attrName>
                                        </p:attrNameLst>
                                      </p:cBhvr>
                                      <p:to>
                                        <p:strVal val="visible"/>
                                      </p:to>
                                    </p:set>
                                    <p:animScale>
                                      <p:cBhvr>
                                        <p:cTn id="49" dur="1000" decel="50000" fill="hold">
                                          <p:stCondLst>
                                            <p:cond delay="0"/>
                                          </p:stCondLst>
                                        </p:cTn>
                                        <p:tgtEl>
                                          <p:spTgt spid="6">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6">
                                            <p:txEl>
                                              <p:pRg st="6" end="6"/>
                                            </p:txEl>
                                          </p:spTgt>
                                        </p:tgtEl>
                                        <p:attrNameLst>
                                          <p:attrName>ppt_x</p:attrName>
                                          <p:attrName>ppt_y</p:attrName>
                                        </p:attrNameLst>
                                      </p:cBhvr>
                                    </p:animMotion>
                                    <p:animEffect transition="in" filter="fade">
                                      <p:cBhvr>
                                        <p:cTn id="51" dur="1000"/>
                                        <p:tgtEl>
                                          <p:spTgt spid="6">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2" presetClass="entr" presetSubtype="0" fill="hold" nodeType="clickEffect">
                                  <p:stCondLst>
                                    <p:cond delay="0"/>
                                  </p:stCondLst>
                                  <p:childTnLst>
                                    <p:set>
                                      <p:cBhvr>
                                        <p:cTn id="55" dur="1" fill="hold">
                                          <p:stCondLst>
                                            <p:cond delay="0"/>
                                          </p:stCondLst>
                                        </p:cTn>
                                        <p:tgtEl>
                                          <p:spTgt spid="6">
                                            <p:txEl>
                                              <p:pRg st="7" end="7"/>
                                            </p:txEl>
                                          </p:spTgt>
                                        </p:tgtEl>
                                        <p:attrNameLst>
                                          <p:attrName>style.visibility</p:attrName>
                                        </p:attrNameLst>
                                      </p:cBhvr>
                                      <p:to>
                                        <p:strVal val="visible"/>
                                      </p:to>
                                    </p:set>
                                    <p:animScale>
                                      <p:cBhvr>
                                        <p:cTn id="56" dur="1000" decel="50000" fill="hold">
                                          <p:stCondLst>
                                            <p:cond delay="0"/>
                                          </p:stCondLst>
                                        </p:cTn>
                                        <p:tgtEl>
                                          <p:spTgt spid="6">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6">
                                            <p:txEl>
                                              <p:pRg st="7" end="7"/>
                                            </p:txEl>
                                          </p:spTgt>
                                        </p:tgtEl>
                                        <p:attrNameLst>
                                          <p:attrName>ppt_x</p:attrName>
                                          <p:attrName>ppt_y</p:attrName>
                                        </p:attrNameLst>
                                      </p:cBhvr>
                                    </p:animMotion>
                                    <p:animEffect transition="in" filter="fade">
                                      <p:cBhvr>
                                        <p:cTn id="58" dur="1000"/>
                                        <p:tgtEl>
                                          <p:spTgt spid="6">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2" presetClass="entr" presetSubtype="0" fill="hold" nodeType="clickEffect">
                                  <p:stCondLst>
                                    <p:cond delay="0"/>
                                  </p:stCondLst>
                                  <p:childTnLst>
                                    <p:set>
                                      <p:cBhvr>
                                        <p:cTn id="62" dur="1" fill="hold">
                                          <p:stCondLst>
                                            <p:cond delay="0"/>
                                          </p:stCondLst>
                                        </p:cTn>
                                        <p:tgtEl>
                                          <p:spTgt spid="6">
                                            <p:txEl>
                                              <p:pRg st="8" end="8"/>
                                            </p:txEl>
                                          </p:spTgt>
                                        </p:tgtEl>
                                        <p:attrNameLst>
                                          <p:attrName>style.visibility</p:attrName>
                                        </p:attrNameLst>
                                      </p:cBhvr>
                                      <p:to>
                                        <p:strVal val="visible"/>
                                      </p:to>
                                    </p:set>
                                    <p:animScale>
                                      <p:cBhvr>
                                        <p:cTn id="63" dur="1000" decel="50000" fill="hold">
                                          <p:stCondLst>
                                            <p:cond delay="0"/>
                                          </p:stCondLst>
                                        </p:cTn>
                                        <p:tgtEl>
                                          <p:spTgt spid="6">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4" dur="1000" decel="50000" fill="hold">
                                          <p:stCondLst>
                                            <p:cond delay="0"/>
                                          </p:stCondLst>
                                        </p:cTn>
                                        <p:tgtEl>
                                          <p:spTgt spid="6">
                                            <p:txEl>
                                              <p:pRg st="8" end="8"/>
                                            </p:txEl>
                                          </p:spTgt>
                                        </p:tgtEl>
                                        <p:attrNameLst>
                                          <p:attrName>ppt_x</p:attrName>
                                          <p:attrName>ppt_y</p:attrName>
                                        </p:attrNameLst>
                                      </p:cBhvr>
                                    </p:animMotion>
                                    <p:animEffect transition="in" filter="fade">
                                      <p:cBhvr>
                                        <p:cTn id="65" dur="1000"/>
                                        <p:tgtEl>
                                          <p:spTgt spid="6">
                                            <p:txEl>
                                              <p:pRg st="8" end="8"/>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2" presetClass="entr" presetSubtype="0" fill="hold" nodeType="clickEffect">
                                  <p:stCondLst>
                                    <p:cond delay="0"/>
                                  </p:stCondLst>
                                  <p:childTnLst>
                                    <p:set>
                                      <p:cBhvr>
                                        <p:cTn id="69" dur="1" fill="hold">
                                          <p:stCondLst>
                                            <p:cond delay="0"/>
                                          </p:stCondLst>
                                        </p:cTn>
                                        <p:tgtEl>
                                          <p:spTgt spid="6">
                                            <p:txEl>
                                              <p:pRg st="9" end="9"/>
                                            </p:txEl>
                                          </p:spTgt>
                                        </p:tgtEl>
                                        <p:attrNameLst>
                                          <p:attrName>style.visibility</p:attrName>
                                        </p:attrNameLst>
                                      </p:cBhvr>
                                      <p:to>
                                        <p:strVal val="visible"/>
                                      </p:to>
                                    </p:set>
                                    <p:animScale>
                                      <p:cBhvr>
                                        <p:cTn id="70" dur="1000" decel="50000" fill="hold">
                                          <p:stCondLst>
                                            <p:cond delay="0"/>
                                          </p:stCondLst>
                                        </p:cTn>
                                        <p:tgtEl>
                                          <p:spTgt spid="6">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1" dur="1000" decel="50000" fill="hold">
                                          <p:stCondLst>
                                            <p:cond delay="0"/>
                                          </p:stCondLst>
                                        </p:cTn>
                                        <p:tgtEl>
                                          <p:spTgt spid="6">
                                            <p:txEl>
                                              <p:pRg st="9" end="9"/>
                                            </p:txEl>
                                          </p:spTgt>
                                        </p:tgtEl>
                                        <p:attrNameLst>
                                          <p:attrName>ppt_x</p:attrName>
                                          <p:attrName>ppt_y</p:attrName>
                                        </p:attrNameLst>
                                      </p:cBhvr>
                                    </p:animMotion>
                                    <p:animEffect transition="in" filter="fade">
                                      <p:cBhvr>
                                        <p:cTn id="72" dur="1000"/>
                                        <p:tgtEl>
                                          <p:spTgt spid="6">
                                            <p:txEl>
                                              <p:pRg st="9" end="9"/>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2" presetClass="entr" presetSubtype="0" fill="hold" nodeType="clickEffect">
                                  <p:stCondLst>
                                    <p:cond delay="0"/>
                                  </p:stCondLst>
                                  <p:childTnLst>
                                    <p:set>
                                      <p:cBhvr>
                                        <p:cTn id="76" dur="1" fill="hold">
                                          <p:stCondLst>
                                            <p:cond delay="0"/>
                                          </p:stCondLst>
                                        </p:cTn>
                                        <p:tgtEl>
                                          <p:spTgt spid="6">
                                            <p:txEl>
                                              <p:pRg st="10" end="10"/>
                                            </p:txEl>
                                          </p:spTgt>
                                        </p:tgtEl>
                                        <p:attrNameLst>
                                          <p:attrName>style.visibility</p:attrName>
                                        </p:attrNameLst>
                                      </p:cBhvr>
                                      <p:to>
                                        <p:strVal val="visible"/>
                                      </p:to>
                                    </p:set>
                                    <p:animScale>
                                      <p:cBhvr>
                                        <p:cTn id="77" dur="1000" decel="50000" fill="hold">
                                          <p:stCondLst>
                                            <p:cond delay="0"/>
                                          </p:stCondLst>
                                        </p:cTn>
                                        <p:tgtEl>
                                          <p:spTgt spid="6">
                                            <p:txEl>
                                              <p:pRg st="10" end="1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8" dur="1000" decel="50000" fill="hold">
                                          <p:stCondLst>
                                            <p:cond delay="0"/>
                                          </p:stCondLst>
                                        </p:cTn>
                                        <p:tgtEl>
                                          <p:spTgt spid="6">
                                            <p:txEl>
                                              <p:pRg st="10" end="10"/>
                                            </p:txEl>
                                          </p:spTgt>
                                        </p:tgtEl>
                                        <p:attrNameLst>
                                          <p:attrName>ppt_x</p:attrName>
                                          <p:attrName>ppt_y</p:attrName>
                                        </p:attrNameLst>
                                      </p:cBhvr>
                                    </p:animMotion>
                                    <p:animEffect transition="in" filter="fade">
                                      <p:cBhvr>
                                        <p:cTn id="79" dur="1000"/>
                                        <p:tgtEl>
                                          <p:spTgt spid="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285728"/>
            <a:ext cx="7643866"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Mais aussi…</a:t>
            </a:r>
            <a:endParaRPr lang="fr-FR" sz="5400" b="1" spc="50" dirty="0">
              <a:ln w="11430"/>
              <a:solidFill>
                <a:srgbClr val="FFFF00"/>
              </a:solidFill>
              <a:effectLst>
                <a:outerShdw blurRad="76200" dist="50800" dir="5400000" algn="tl" rotWithShape="0">
                  <a:srgbClr val="000000">
                    <a:alpha val="65000"/>
                  </a:srgbClr>
                </a:outerShdw>
              </a:effectLst>
            </a:endParaRPr>
          </a:p>
        </p:txBody>
      </p:sp>
      <p:sp>
        <p:nvSpPr>
          <p:cNvPr id="5" name="ZoneTexte 4"/>
          <p:cNvSpPr txBox="1"/>
          <p:nvPr/>
        </p:nvSpPr>
        <p:spPr>
          <a:xfrm>
            <a:off x="0" y="1785926"/>
            <a:ext cx="9144000" cy="5755422"/>
          </a:xfrm>
          <a:prstGeom prst="rect">
            <a:avLst/>
          </a:prstGeom>
          <a:noFill/>
        </p:spPr>
        <p:txBody>
          <a:bodyPr wrap="square" rtlCol="0">
            <a:spAutoFit/>
          </a:bodyPr>
          <a:lstStyle/>
          <a:p>
            <a:pPr algn="ctr"/>
            <a:r>
              <a:rPr lang="fr-FR" sz="4000" b="1" dirty="0" smtClean="0">
                <a:solidFill>
                  <a:srgbClr val="FF0000"/>
                </a:solidFill>
                <a:latin typeface="Script MT Bold" pitchFamily="66" charset="0"/>
              </a:rPr>
              <a:t>Le local de l’</a:t>
            </a:r>
            <a:r>
              <a:rPr lang="fr-FR" sz="4000" b="1" dirty="0" err="1" smtClean="0">
                <a:solidFill>
                  <a:srgbClr val="FF0000"/>
                </a:solidFill>
                <a:latin typeface="Script MT Bold" pitchFamily="66" charset="0"/>
              </a:rPr>
              <a:t>a.c.a.t</a:t>
            </a:r>
            <a:r>
              <a:rPr lang="fr-FR" sz="4000" b="1" dirty="0" smtClean="0">
                <a:solidFill>
                  <a:srgbClr val="FF0000"/>
                </a:solidFill>
                <a:latin typeface="Script MT Bold" pitchFamily="66" charset="0"/>
              </a:rPr>
              <a:t>. 22 rue des Halles</a:t>
            </a:r>
          </a:p>
          <a:p>
            <a:pPr algn="ctr"/>
            <a:endParaRPr lang="fr-FR" sz="3200" b="1" dirty="0" smtClean="0">
              <a:solidFill>
                <a:srgbClr val="FFFF00"/>
              </a:solidFill>
              <a:latin typeface="Script MT Bold" pitchFamily="66" charset="0"/>
            </a:endParaRPr>
          </a:p>
          <a:p>
            <a:pPr algn="ctr"/>
            <a:r>
              <a:rPr lang="fr-FR" sz="3200" b="1" dirty="0" smtClean="0">
                <a:solidFill>
                  <a:srgbClr val="FF0000"/>
                </a:solidFill>
                <a:latin typeface="Script MT Bold" pitchFamily="66" charset="0"/>
              </a:rPr>
              <a:t>Fêtes de fin d’année</a:t>
            </a:r>
          </a:p>
          <a:p>
            <a:pPr algn="ctr"/>
            <a:endParaRPr lang="fr-FR" sz="2400" b="1" dirty="0" smtClean="0">
              <a:latin typeface="Script MT Bold" pitchFamily="66" charset="0"/>
            </a:endParaRPr>
          </a:p>
          <a:p>
            <a:pPr algn="ctr"/>
            <a:r>
              <a:rPr lang="fr-FR" sz="2400" b="1" dirty="0" smtClean="0">
                <a:latin typeface="Script MT Bold" pitchFamily="66" charset="0"/>
              </a:rPr>
              <a:t> Courrier Mr le Maire : Demande d’occupation du local fermé</a:t>
            </a:r>
          </a:p>
          <a:p>
            <a:pPr algn="ctr"/>
            <a:r>
              <a:rPr lang="fr-FR" sz="2400" b="1" dirty="0" smtClean="0">
                <a:solidFill>
                  <a:srgbClr val="FFC000"/>
                </a:solidFill>
                <a:latin typeface="Script MT Bold" pitchFamily="66" charset="0"/>
              </a:rPr>
              <a:t> Convention signé pour occupation pendant 2 mois</a:t>
            </a:r>
          </a:p>
          <a:p>
            <a:pPr algn="ctr"/>
            <a:r>
              <a:rPr lang="fr-FR" sz="2400" b="1" dirty="0" smtClean="0">
                <a:solidFill>
                  <a:srgbClr val="FFC000"/>
                </a:solidFill>
                <a:latin typeface="Script MT Bold" pitchFamily="66" charset="0"/>
              </a:rPr>
              <a:t>Ouverture compte E.D.F. – Assurances </a:t>
            </a:r>
          </a:p>
          <a:p>
            <a:pPr algn="ctr"/>
            <a:endParaRPr lang="fr-FR" sz="2400" b="1" dirty="0" smtClean="0">
              <a:solidFill>
                <a:srgbClr val="FFFF00"/>
              </a:solidFill>
              <a:latin typeface="Script MT Bold" pitchFamily="66" charset="0"/>
            </a:endParaRPr>
          </a:p>
          <a:p>
            <a:pPr algn="ctr"/>
            <a:r>
              <a:rPr lang="fr-FR" sz="2400" b="1" dirty="0" smtClean="0">
                <a:solidFill>
                  <a:srgbClr val="FFFF00"/>
                </a:solidFill>
                <a:latin typeface="Script MT Bold" pitchFamily="66" charset="0"/>
              </a:rPr>
              <a:t> Objectifs : Mettre en valeur les adhérents de l’</a:t>
            </a:r>
            <a:r>
              <a:rPr lang="fr-FR" sz="2400" b="1" dirty="0" err="1" smtClean="0">
                <a:solidFill>
                  <a:srgbClr val="FFFF00"/>
                </a:solidFill>
                <a:latin typeface="Script MT Bold" pitchFamily="66" charset="0"/>
              </a:rPr>
              <a:t>a.c.a.t</a:t>
            </a:r>
            <a:r>
              <a:rPr lang="fr-FR" sz="2400" b="1" dirty="0" smtClean="0">
                <a:solidFill>
                  <a:srgbClr val="FFFF00"/>
                </a:solidFill>
                <a:latin typeface="Script MT Bold" pitchFamily="66" charset="0"/>
              </a:rPr>
              <a:t>. </a:t>
            </a:r>
          </a:p>
          <a:p>
            <a:pPr algn="ctr"/>
            <a:r>
              <a:rPr lang="fr-FR" sz="2400" b="1" dirty="0" smtClean="0">
                <a:solidFill>
                  <a:srgbClr val="FFFF00"/>
                </a:solidFill>
                <a:latin typeface="Script MT Bold" pitchFamily="66" charset="0"/>
              </a:rPr>
              <a:t>Promouvoir le commerce de proximité : Diaporama sur écran télé</a:t>
            </a:r>
          </a:p>
          <a:p>
            <a:pPr algn="ctr"/>
            <a:r>
              <a:rPr lang="fr-FR" sz="2400" b="1" dirty="0" smtClean="0">
                <a:solidFill>
                  <a:srgbClr val="FFC000"/>
                </a:solidFill>
                <a:latin typeface="Script MT Bold" pitchFamily="66" charset="0"/>
              </a:rPr>
              <a:t> </a:t>
            </a:r>
            <a:r>
              <a:rPr lang="fr-FR" sz="2400" b="1" dirty="0" smtClean="0">
                <a:solidFill>
                  <a:srgbClr val="FF66FF"/>
                </a:solidFill>
                <a:latin typeface="Script MT Bold" pitchFamily="66" charset="0"/>
              </a:rPr>
              <a:t>Décoration de Noël : Cadeaux des adhérents de l’</a:t>
            </a:r>
            <a:r>
              <a:rPr lang="fr-FR" sz="2400" b="1" dirty="0" err="1" smtClean="0">
                <a:solidFill>
                  <a:srgbClr val="FF66FF"/>
                </a:solidFill>
                <a:latin typeface="Script MT Bold" pitchFamily="66" charset="0"/>
              </a:rPr>
              <a:t>a.c.a.t</a:t>
            </a:r>
            <a:r>
              <a:rPr lang="fr-FR" sz="2400" b="1" dirty="0" smtClean="0">
                <a:solidFill>
                  <a:srgbClr val="FF66FF"/>
                </a:solidFill>
                <a:latin typeface="Script MT Bold" pitchFamily="66" charset="0"/>
              </a:rPr>
              <a:t>.</a:t>
            </a:r>
          </a:p>
          <a:p>
            <a:pPr algn="ctr">
              <a:buFont typeface="Arial" pitchFamily="34" charset="0"/>
              <a:buChar char="•"/>
            </a:pPr>
            <a:endParaRPr lang="fr-FR" sz="2400" b="1" dirty="0" smtClean="0">
              <a:latin typeface="Script MT Bold" pitchFamily="66" charset="0"/>
            </a:endParaRPr>
          </a:p>
          <a:p>
            <a:pPr algn="ctr"/>
            <a:endParaRPr lang="fr-FR" sz="2400" b="1" dirty="0" smtClean="0">
              <a:latin typeface="Script MT Bold" pitchFamily="66" charset="0"/>
            </a:endParaRPr>
          </a:p>
          <a:p>
            <a:pPr algn="ctr">
              <a:buFont typeface="Arial" pitchFamily="34" charset="0"/>
              <a:buChar char="•"/>
            </a:pPr>
            <a:endParaRPr lang="fr-FR" sz="2400" b="1" dirty="0">
              <a:latin typeface="Script MT Bold" pitchFamily="66" charset="0"/>
            </a:endParaRPr>
          </a:p>
        </p:txBody>
      </p:sp>
      <p:pic>
        <p:nvPicPr>
          <p:cNvPr id="8" name="Image 7" descr="AFFICHES TOMBOLA-001-002.jpg"/>
          <p:cNvPicPr>
            <a:picLocks noChangeAspect="1"/>
          </p:cNvPicPr>
          <p:nvPr/>
        </p:nvPicPr>
        <p:blipFill>
          <a:blip r:embed="rId2" cstate="print"/>
          <a:stretch>
            <a:fillRect/>
          </a:stretch>
        </p:blipFill>
        <p:spPr>
          <a:xfrm>
            <a:off x="6500826" y="2428868"/>
            <a:ext cx="767227" cy="106007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Scale>
                                      <p:cBhvr>
                                        <p:cTn id="7" dur="2000" decel="50000" fill="hold">
                                          <p:stCondLst>
                                            <p:cond delay="0"/>
                                          </p:stCondLst>
                                        </p:cTn>
                                        <p:tgtEl>
                                          <p:spTgt spid="5">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5">
                                            <p:txEl>
                                              <p:pRg st="0" end="0"/>
                                            </p:txEl>
                                          </p:spTgt>
                                        </p:tgtEl>
                                        <p:attrNameLst>
                                          <p:attrName>ppt_x</p:attrName>
                                          <p:attrName>ppt_y</p:attrName>
                                        </p:attrNameLst>
                                      </p:cBhvr>
                                    </p:animMotion>
                                    <p:animEffect transition="in" filter="fade">
                                      <p:cBhvr>
                                        <p:cTn id="9" dur="2000"/>
                                        <p:tgtEl>
                                          <p:spTgt spid="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Scale>
                                      <p:cBhvr>
                                        <p:cTn id="14" dur="2000" decel="50000" fill="hold">
                                          <p:stCondLst>
                                            <p:cond delay="0"/>
                                          </p:stCondLst>
                                        </p:cTn>
                                        <p:tgtEl>
                                          <p:spTgt spid="5">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5">
                                            <p:txEl>
                                              <p:pRg st="2" end="2"/>
                                            </p:txEl>
                                          </p:spTgt>
                                        </p:tgtEl>
                                        <p:attrNameLst>
                                          <p:attrName>ppt_x</p:attrName>
                                          <p:attrName>ppt_y</p:attrName>
                                        </p:attrNameLst>
                                      </p:cBhvr>
                                    </p:animMotion>
                                    <p:animEffect transition="in" filter="fade">
                                      <p:cBhvr>
                                        <p:cTn id="16" dur="2000"/>
                                        <p:tgtEl>
                                          <p:spTgt spid="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5"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1000" fill="hold"/>
                                        <p:tgtEl>
                                          <p:spTgt spid="8"/>
                                        </p:tgtEl>
                                        <p:attrNameLst>
                                          <p:attrName>ppt_w</p:attrName>
                                        </p:attrNameLst>
                                      </p:cBhvr>
                                      <p:tavLst>
                                        <p:tav tm="0">
                                          <p:val>
                                            <p:fltVal val="0"/>
                                          </p:val>
                                        </p:tav>
                                        <p:tav tm="100000">
                                          <p:val>
                                            <p:strVal val="#ppt_w"/>
                                          </p:val>
                                        </p:tav>
                                      </p:tavLst>
                                    </p:anim>
                                    <p:anim calcmode="lin" valueType="num">
                                      <p:cBhvr>
                                        <p:cTn id="22" dur="1000" fill="hold"/>
                                        <p:tgtEl>
                                          <p:spTgt spid="8"/>
                                        </p:tgtEl>
                                        <p:attrNameLst>
                                          <p:attrName>ppt_h</p:attrName>
                                        </p:attrNameLst>
                                      </p:cBhvr>
                                      <p:tavLst>
                                        <p:tav tm="0">
                                          <p:val>
                                            <p:fltVal val="0"/>
                                          </p:val>
                                        </p:tav>
                                        <p:tav tm="100000">
                                          <p:val>
                                            <p:strVal val="#ppt_h"/>
                                          </p:val>
                                        </p:tav>
                                      </p:tavLst>
                                    </p:anim>
                                    <p:anim calcmode="lin" valueType="num">
                                      <p:cBhvr>
                                        <p:cTn id="23"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5" fill="hold">
                      <p:stCondLst>
                        <p:cond delay="indefinite"/>
                      </p:stCondLst>
                      <p:childTnLst>
                        <p:par>
                          <p:cTn id="26" fill="hold">
                            <p:stCondLst>
                              <p:cond delay="0"/>
                            </p:stCondLst>
                            <p:childTnLst>
                              <p:par>
                                <p:cTn id="27" presetID="52" presetClass="entr" presetSubtype="0" fill="hold" nodeType="clickEffect">
                                  <p:stCondLst>
                                    <p:cond delay="0"/>
                                  </p:stCondLst>
                                  <p:childTnLst>
                                    <p:set>
                                      <p:cBhvr>
                                        <p:cTn id="28" dur="1" fill="hold">
                                          <p:stCondLst>
                                            <p:cond delay="0"/>
                                          </p:stCondLst>
                                        </p:cTn>
                                        <p:tgtEl>
                                          <p:spTgt spid="5">
                                            <p:txEl>
                                              <p:pRg st="4" end="4"/>
                                            </p:txEl>
                                          </p:spTgt>
                                        </p:tgtEl>
                                        <p:attrNameLst>
                                          <p:attrName>style.visibility</p:attrName>
                                        </p:attrNameLst>
                                      </p:cBhvr>
                                      <p:to>
                                        <p:strVal val="visible"/>
                                      </p:to>
                                    </p:set>
                                    <p:animScale>
                                      <p:cBhvr>
                                        <p:cTn id="29" dur="1000" decel="50000" fill="hold">
                                          <p:stCondLst>
                                            <p:cond delay="0"/>
                                          </p:stCondLst>
                                        </p:cTn>
                                        <p:tgtEl>
                                          <p:spTgt spid="5">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5">
                                            <p:txEl>
                                              <p:pRg st="4" end="4"/>
                                            </p:txEl>
                                          </p:spTgt>
                                        </p:tgtEl>
                                        <p:attrNameLst>
                                          <p:attrName>ppt_x</p:attrName>
                                          <p:attrName>ppt_y</p:attrName>
                                        </p:attrNameLst>
                                      </p:cBhvr>
                                    </p:animMotion>
                                    <p:animEffect transition="in" filter="fade">
                                      <p:cBhvr>
                                        <p:cTn id="31" dur="1000"/>
                                        <p:tgtEl>
                                          <p:spTgt spid="5">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2" presetClass="entr" presetSubtype="0" fill="hold" nodeType="clickEffect">
                                  <p:stCondLst>
                                    <p:cond delay="0"/>
                                  </p:stCondLst>
                                  <p:childTnLst>
                                    <p:set>
                                      <p:cBhvr>
                                        <p:cTn id="35" dur="1" fill="hold">
                                          <p:stCondLst>
                                            <p:cond delay="0"/>
                                          </p:stCondLst>
                                        </p:cTn>
                                        <p:tgtEl>
                                          <p:spTgt spid="5">
                                            <p:txEl>
                                              <p:pRg st="5" end="5"/>
                                            </p:txEl>
                                          </p:spTgt>
                                        </p:tgtEl>
                                        <p:attrNameLst>
                                          <p:attrName>style.visibility</p:attrName>
                                        </p:attrNameLst>
                                      </p:cBhvr>
                                      <p:to>
                                        <p:strVal val="visible"/>
                                      </p:to>
                                    </p:set>
                                    <p:animScale>
                                      <p:cBhvr>
                                        <p:cTn id="36" dur="1000" decel="50000" fill="hold">
                                          <p:stCondLst>
                                            <p:cond delay="0"/>
                                          </p:stCondLst>
                                        </p:cTn>
                                        <p:tgtEl>
                                          <p:spTgt spid="5">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5">
                                            <p:txEl>
                                              <p:pRg st="5" end="5"/>
                                            </p:txEl>
                                          </p:spTgt>
                                        </p:tgtEl>
                                        <p:attrNameLst>
                                          <p:attrName>ppt_x</p:attrName>
                                          <p:attrName>ppt_y</p:attrName>
                                        </p:attrNameLst>
                                      </p:cBhvr>
                                    </p:animMotion>
                                    <p:animEffect transition="in" filter="fade">
                                      <p:cBhvr>
                                        <p:cTn id="38" dur="1000"/>
                                        <p:tgtEl>
                                          <p:spTgt spid="5">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2" presetClass="entr" presetSubtype="0" fill="hold"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Scale>
                                      <p:cBhvr>
                                        <p:cTn id="43" dur="1000" decel="50000" fill="hold">
                                          <p:stCondLst>
                                            <p:cond delay="0"/>
                                          </p:stCondLst>
                                        </p:cTn>
                                        <p:tgtEl>
                                          <p:spTgt spid="5">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5">
                                            <p:txEl>
                                              <p:pRg st="6" end="6"/>
                                            </p:txEl>
                                          </p:spTgt>
                                        </p:tgtEl>
                                        <p:attrNameLst>
                                          <p:attrName>ppt_x</p:attrName>
                                          <p:attrName>ppt_y</p:attrName>
                                        </p:attrNameLst>
                                      </p:cBhvr>
                                    </p:animMotion>
                                    <p:animEffect transition="in" filter="fade">
                                      <p:cBhvr>
                                        <p:cTn id="45" dur="1000"/>
                                        <p:tgtEl>
                                          <p:spTgt spid="5">
                                            <p:txEl>
                                              <p:pRg st="6" end="6"/>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2" presetClass="entr" presetSubtype="0" fill="hold" nodeType="clickEffect">
                                  <p:stCondLst>
                                    <p:cond delay="0"/>
                                  </p:stCondLst>
                                  <p:childTnLst>
                                    <p:set>
                                      <p:cBhvr>
                                        <p:cTn id="49" dur="1" fill="hold">
                                          <p:stCondLst>
                                            <p:cond delay="0"/>
                                          </p:stCondLst>
                                        </p:cTn>
                                        <p:tgtEl>
                                          <p:spTgt spid="5">
                                            <p:txEl>
                                              <p:pRg st="8" end="8"/>
                                            </p:txEl>
                                          </p:spTgt>
                                        </p:tgtEl>
                                        <p:attrNameLst>
                                          <p:attrName>style.visibility</p:attrName>
                                        </p:attrNameLst>
                                      </p:cBhvr>
                                      <p:to>
                                        <p:strVal val="visible"/>
                                      </p:to>
                                    </p:set>
                                    <p:animScale>
                                      <p:cBhvr>
                                        <p:cTn id="50" dur="1000" decel="50000" fill="hold">
                                          <p:stCondLst>
                                            <p:cond delay="0"/>
                                          </p:stCondLst>
                                        </p:cTn>
                                        <p:tgtEl>
                                          <p:spTgt spid="5">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5">
                                            <p:txEl>
                                              <p:pRg st="8" end="8"/>
                                            </p:txEl>
                                          </p:spTgt>
                                        </p:tgtEl>
                                        <p:attrNameLst>
                                          <p:attrName>ppt_x</p:attrName>
                                          <p:attrName>ppt_y</p:attrName>
                                        </p:attrNameLst>
                                      </p:cBhvr>
                                    </p:animMotion>
                                    <p:animEffect transition="in" filter="fade">
                                      <p:cBhvr>
                                        <p:cTn id="52" dur="1000"/>
                                        <p:tgtEl>
                                          <p:spTgt spid="5">
                                            <p:txEl>
                                              <p:pRg st="8" end="8"/>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2" presetClass="entr" presetSubtype="0" fill="hold" nodeType="clickEffect">
                                  <p:stCondLst>
                                    <p:cond delay="0"/>
                                  </p:stCondLst>
                                  <p:childTnLst>
                                    <p:set>
                                      <p:cBhvr>
                                        <p:cTn id="56" dur="1" fill="hold">
                                          <p:stCondLst>
                                            <p:cond delay="0"/>
                                          </p:stCondLst>
                                        </p:cTn>
                                        <p:tgtEl>
                                          <p:spTgt spid="5">
                                            <p:txEl>
                                              <p:pRg st="9" end="9"/>
                                            </p:txEl>
                                          </p:spTgt>
                                        </p:tgtEl>
                                        <p:attrNameLst>
                                          <p:attrName>style.visibility</p:attrName>
                                        </p:attrNameLst>
                                      </p:cBhvr>
                                      <p:to>
                                        <p:strVal val="visible"/>
                                      </p:to>
                                    </p:set>
                                    <p:animScale>
                                      <p:cBhvr>
                                        <p:cTn id="57" dur="1000" decel="50000" fill="hold">
                                          <p:stCondLst>
                                            <p:cond delay="0"/>
                                          </p:stCondLst>
                                        </p:cTn>
                                        <p:tgtEl>
                                          <p:spTgt spid="5">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8" dur="1000" decel="50000" fill="hold">
                                          <p:stCondLst>
                                            <p:cond delay="0"/>
                                          </p:stCondLst>
                                        </p:cTn>
                                        <p:tgtEl>
                                          <p:spTgt spid="5">
                                            <p:txEl>
                                              <p:pRg st="9" end="9"/>
                                            </p:txEl>
                                          </p:spTgt>
                                        </p:tgtEl>
                                        <p:attrNameLst>
                                          <p:attrName>ppt_x</p:attrName>
                                          <p:attrName>ppt_y</p:attrName>
                                        </p:attrNameLst>
                                      </p:cBhvr>
                                    </p:animMotion>
                                    <p:animEffect transition="in" filter="fade">
                                      <p:cBhvr>
                                        <p:cTn id="59" dur="1000"/>
                                        <p:tgtEl>
                                          <p:spTgt spid="5">
                                            <p:txEl>
                                              <p:pRg st="9" end="9"/>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52" presetClass="entr" presetSubtype="0" fill="hold" nodeType="clickEffect">
                                  <p:stCondLst>
                                    <p:cond delay="0"/>
                                  </p:stCondLst>
                                  <p:childTnLst>
                                    <p:set>
                                      <p:cBhvr>
                                        <p:cTn id="63" dur="1" fill="hold">
                                          <p:stCondLst>
                                            <p:cond delay="0"/>
                                          </p:stCondLst>
                                        </p:cTn>
                                        <p:tgtEl>
                                          <p:spTgt spid="5">
                                            <p:txEl>
                                              <p:pRg st="10" end="10"/>
                                            </p:txEl>
                                          </p:spTgt>
                                        </p:tgtEl>
                                        <p:attrNameLst>
                                          <p:attrName>style.visibility</p:attrName>
                                        </p:attrNameLst>
                                      </p:cBhvr>
                                      <p:to>
                                        <p:strVal val="visible"/>
                                      </p:to>
                                    </p:set>
                                    <p:animScale>
                                      <p:cBhvr>
                                        <p:cTn id="64" dur="1000" decel="50000" fill="hold">
                                          <p:stCondLst>
                                            <p:cond delay="0"/>
                                          </p:stCondLst>
                                        </p:cTn>
                                        <p:tgtEl>
                                          <p:spTgt spid="5">
                                            <p:txEl>
                                              <p:pRg st="10" end="1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1000" decel="50000" fill="hold">
                                          <p:stCondLst>
                                            <p:cond delay="0"/>
                                          </p:stCondLst>
                                        </p:cTn>
                                        <p:tgtEl>
                                          <p:spTgt spid="5">
                                            <p:txEl>
                                              <p:pRg st="10" end="10"/>
                                            </p:txEl>
                                          </p:spTgt>
                                        </p:tgtEl>
                                        <p:attrNameLst>
                                          <p:attrName>ppt_x</p:attrName>
                                          <p:attrName>ppt_y</p:attrName>
                                        </p:attrNameLst>
                                      </p:cBhvr>
                                    </p:animMotion>
                                    <p:animEffect transition="in" filter="fade">
                                      <p:cBhvr>
                                        <p:cTn id="66" dur="10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hare219.jpg"/>
          <p:cNvPicPr>
            <a:picLocks noChangeAspect="1"/>
          </p:cNvPicPr>
          <p:nvPr/>
        </p:nvPicPr>
        <p:blipFill>
          <a:blip r:embed="rId2"/>
          <a:stretch>
            <a:fillRect/>
          </a:stretch>
        </p:blipFill>
        <p:spPr>
          <a:xfrm>
            <a:off x="0" y="0"/>
            <a:ext cx="9144000" cy="514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Image 2" descr="share216.jpg"/>
          <p:cNvPicPr>
            <a:picLocks noChangeAspect="1"/>
          </p:cNvPicPr>
          <p:nvPr/>
        </p:nvPicPr>
        <p:blipFill>
          <a:blip r:embed="rId3"/>
          <a:stretch>
            <a:fillRect/>
          </a:stretch>
        </p:blipFill>
        <p:spPr>
          <a:xfrm>
            <a:off x="0" y="0"/>
            <a:ext cx="9144000" cy="514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Image 3" descr="share265.jpg"/>
          <p:cNvPicPr>
            <a:picLocks noChangeAspect="1"/>
          </p:cNvPicPr>
          <p:nvPr/>
        </p:nvPicPr>
        <p:blipFill>
          <a:blip r:embed="rId4"/>
          <a:stretch>
            <a:fillRect/>
          </a:stretch>
        </p:blipFill>
        <p:spPr>
          <a:xfrm>
            <a:off x="0" y="0"/>
            <a:ext cx="9144000" cy="514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Image 4" descr="share267.jpg"/>
          <p:cNvPicPr>
            <a:picLocks noChangeAspect="1"/>
          </p:cNvPicPr>
          <p:nvPr/>
        </p:nvPicPr>
        <p:blipFill>
          <a:blip r:embed="rId5"/>
          <a:stretch>
            <a:fillRect/>
          </a:stretch>
        </p:blipFill>
        <p:spPr>
          <a:xfrm>
            <a:off x="0" y="0"/>
            <a:ext cx="9144000" cy="550072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6" name="Image 5" descr="share271.jpg"/>
          <p:cNvPicPr>
            <a:picLocks noChangeAspect="1"/>
          </p:cNvPicPr>
          <p:nvPr/>
        </p:nvPicPr>
        <p:blipFill>
          <a:blip r:embed="rId6"/>
          <a:stretch>
            <a:fillRect/>
          </a:stretch>
        </p:blipFill>
        <p:spPr>
          <a:xfrm>
            <a:off x="0" y="0"/>
            <a:ext cx="9144000" cy="514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15"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1000" fill="hold"/>
                                        <p:tgtEl>
                                          <p:spTgt spid="6"/>
                                        </p:tgtEl>
                                        <p:attrNameLst>
                                          <p:attrName>ppt_w</p:attrName>
                                        </p:attrNameLst>
                                      </p:cBhvr>
                                      <p:tavLst>
                                        <p:tav tm="0">
                                          <p:val>
                                            <p:fltVal val="0"/>
                                          </p:val>
                                        </p:tav>
                                        <p:tav tm="100000">
                                          <p:val>
                                            <p:strVal val="#ppt_w"/>
                                          </p:val>
                                        </p:tav>
                                      </p:tavLst>
                                    </p:anim>
                                    <p:anim calcmode="lin" valueType="num">
                                      <p:cBhvr>
                                        <p:cTn id="32" dur="1000" fill="hold"/>
                                        <p:tgtEl>
                                          <p:spTgt spid="6"/>
                                        </p:tgtEl>
                                        <p:attrNameLst>
                                          <p:attrName>ppt_h</p:attrName>
                                        </p:attrNameLst>
                                      </p:cBhvr>
                                      <p:tavLst>
                                        <p:tav tm="0">
                                          <p:val>
                                            <p:fltVal val="0"/>
                                          </p:val>
                                        </p:tav>
                                        <p:tav tm="100000">
                                          <p:val>
                                            <p:strVal val="#ppt_h"/>
                                          </p:val>
                                        </p:tav>
                                      </p:tavLst>
                                    </p:anim>
                                    <p:anim calcmode="lin" valueType="num">
                                      <p:cBhvr>
                                        <p:cTn id="33"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429124" y="4286256"/>
            <a:ext cx="4192173"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TV de l’</a:t>
            </a:r>
            <a:r>
              <a:rPr lang="fr-FR" sz="54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a.c.a.t</a:t>
            </a:r>
            <a:r>
              <a:rPr lang="fr-F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a:t>
            </a:r>
            <a:endParaRPr lang="fr-FR"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endParaRPr>
          </a:p>
        </p:txBody>
      </p:sp>
      <p:pic>
        <p:nvPicPr>
          <p:cNvPr id="7" name="Image 6" descr="share267.jpg"/>
          <p:cNvPicPr>
            <a:picLocks noChangeAspect="1"/>
          </p:cNvPicPr>
          <p:nvPr/>
        </p:nvPicPr>
        <p:blipFill>
          <a:blip r:embed="rId2" cstate="print"/>
          <a:stretch>
            <a:fillRect/>
          </a:stretch>
        </p:blipFill>
        <p:spPr>
          <a:xfrm>
            <a:off x="1777948" y="285728"/>
            <a:ext cx="7366052" cy="4143404"/>
          </a:xfrm>
          <a:prstGeom prst="ellipse">
            <a:avLst/>
          </a:prstGeom>
          <a:ln>
            <a:noFill/>
          </a:ln>
          <a:effectLst>
            <a:softEdge rad="112500"/>
          </a:effectLst>
        </p:spPr>
      </p:pic>
      <p:pic>
        <p:nvPicPr>
          <p:cNvPr id="1029" name="Picture 5" descr="D:\Documents and Settings\Administrateur\Local Settings\Temporary Internet Files\Content.IE5\OH5AUAKH\MC900398453[1].wmf"/>
          <p:cNvPicPr>
            <a:picLocks noChangeAspect="1" noChangeArrowheads="1"/>
          </p:cNvPicPr>
          <p:nvPr/>
        </p:nvPicPr>
        <p:blipFill>
          <a:blip r:embed="rId3"/>
          <a:srcRect/>
          <a:stretch>
            <a:fillRect/>
          </a:stretch>
        </p:blipFill>
        <p:spPr bwMode="auto">
          <a:xfrm>
            <a:off x="6357950" y="1357298"/>
            <a:ext cx="1334563" cy="1214446"/>
          </a:xfrm>
          <a:prstGeom prst="rect">
            <a:avLst/>
          </a:prstGeom>
          <a:noFill/>
        </p:spPr>
      </p:pic>
      <p:pic>
        <p:nvPicPr>
          <p:cNvPr id="1027" name="Picture 3" descr="D:\Documents and Settings\Administrateur\Local Settings\Temporary Internet Files\Content.IE5\HWX0KWNG\MC900290865[1].wmf"/>
          <p:cNvPicPr>
            <a:picLocks noChangeAspect="1" noChangeArrowheads="1"/>
          </p:cNvPicPr>
          <p:nvPr/>
        </p:nvPicPr>
        <p:blipFill>
          <a:blip r:embed="rId4"/>
          <a:srcRect/>
          <a:stretch>
            <a:fillRect/>
          </a:stretch>
        </p:blipFill>
        <p:spPr bwMode="auto">
          <a:xfrm>
            <a:off x="285720" y="3537606"/>
            <a:ext cx="2500330" cy="2574286"/>
          </a:xfrm>
          <a:prstGeom prst="rect">
            <a:avLst/>
          </a:prstGeom>
          <a:noFill/>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1029"/>
                                        </p:tgtEl>
                                        <p:attrNameLst>
                                          <p:attrName>style.visibility</p:attrName>
                                        </p:attrNameLst>
                                      </p:cBhvr>
                                      <p:to>
                                        <p:strVal val="visible"/>
                                      </p:to>
                                    </p:set>
                                    <p:animEffect transition="in" filter="checkerboard(across)">
                                      <p:cBhvr>
                                        <p:cTn id="7" dur="3000"/>
                                        <p:tgtEl>
                                          <p:spTgt spid="102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7" presetClass="entr" presetSubtype="4" fill="hold" nodeType="clickEffect">
                                  <p:stCondLst>
                                    <p:cond delay="0"/>
                                  </p:stCondLst>
                                  <p:childTnLst>
                                    <p:set>
                                      <p:cBhvr>
                                        <p:cTn id="16" dur="1" fill="hold">
                                          <p:stCondLst>
                                            <p:cond delay="0"/>
                                          </p:stCondLst>
                                        </p:cTn>
                                        <p:tgtEl>
                                          <p:spTgt spid="1027"/>
                                        </p:tgtEl>
                                        <p:attrNameLst>
                                          <p:attrName>style.visibility</p:attrName>
                                        </p:attrNameLst>
                                      </p:cBhvr>
                                      <p:to>
                                        <p:strVal val="visible"/>
                                      </p:to>
                                    </p:set>
                                    <p:anim calcmode="lin" valueType="num">
                                      <p:cBhvr additive="base">
                                        <p:cTn id="17" dur="5000" fill="hold"/>
                                        <p:tgtEl>
                                          <p:spTgt spid="1027"/>
                                        </p:tgtEl>
                                        <p:attrNameLst>
                                          <p:attrName>ppt_x</p:attrName>
                                        </p:attrNameLst>
                                      </p:cBhvr>
                                      <p:tavLst>
                                        <p:tav tm="0">
                                          <p:val>
                                            <p:strVal val="#ppt_x"/>
                                          </p:val>
                                        </p:tav>
                                        <p:tav tm="100000">
                                          <p:val>
                                            <p:strVal val="#ppt_x"/>
                                          </p:val>
                                        </p:tav>
                                      </p:tavLst>
                                    </p:anim>
                                    <p:anim calcmode="lin" valueType="num">
                                      <p:cBhvr additive="base">
                                        <p:cTn id="18" dur="5000" fill="hold"/>
                                        <p:tgtEl>
                                          <p:spTgt spid="1027"/>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0" presetClass="path" presetSubtype="0" accel="50000" decel="50000" fill="hold" nodeType="clickEffect">
                                  <p:stCondLst>
                                    <p:cond delay="0"/>
                                  </p:stCondLst>
                                  <p:childTnLst>
                                    <p:animMotion origin="layout" path="M 1.94444E-6 3.33333E-6 C 0.00069 -0.00556 -0.00208 -0.01574 0.00208 -0.01667 C 0.03681 -0.02431 0.04063 -0.01875 0.06042 -0.00278 C 0.07622 0.0243 0.07031 0.02222 0.09375 0.03333 C 0.09913 0.03588 0.10486 0.03704 0.11042 0.03889 C 0.1125 0.04074 0.11441 0.04305 0.11667 0.04444 C 0.11858 0.04583 0.12188 0.04977 0.12292 0.04722 C 0.12396 0.04421 0.12014 0.04167 0.11875 0.03889 C 0.13403 0.01852 0.14201 0.01921 0.16458 0.01667 C 0.17708 0.01759 0.18976 0.02199 0.20208 0.01944 C 0.20486 0.01875 0.20243 0.01134 0.20417 0.00833 C 0.20556 0.00602 0.20851 0.00694 0.21042 0.00555 C 0.21267 0.00417 0.21458 0.00185 0.21667 3.33333E-6 C 0.22778 0.00092 0.23906 -0.00023 0.25 0.00278 C 0.25295 0.00347 0.25382 0.00903 0.25625 0.01111 C 0.25816 0.01273 0.26042 0.01273 0.2625 0.01389 C 0.26528 0.01551 0.26823 0.01736 0.27083 0.01944 C 0.27517 0.02292 0.28333 0.03055 0.28333 0.03055 C 0.29444 0.02963 0.30573 0.03009 0.31667 0.02778 C 0.34531 0.02199 0.30903 0.02268 0.33125 0.01944 C 0.34167 0.01782 0.35208 0.01759 0.3625 0.01667 C 0.37431 0.01759 0.38646 0.01528 0.39774 0.01944 C 0.40521 0.02199 0.41667 0.03611 0.41667 0.03611 C 0.43576 0.03333 0.43733 0.03518 0.44792 0.01667 C 0.45156 0.00162 0.45365 -0.01597 0.45816 -0.03056 C 0.45938 -0.03357 0.46146 -0.03588 0.4625 -0.03889 C 0.46788 -0.05301 0.46892 -0.0706 0.47083 -0.08611 C 0.46701 -0.10394 0.46024 -0.11852 0.45625 -0.13611 C 0.45156 -0.15718 0.44792 -0.1787 0.44375 -0.2 C 0.44063 -0.21482 0.43681 -0.23565 0.42708 -0.24445 C 0.41163 -0.23866 0.39531 -0.2294 0.38542 -0.21111 C 0.37865 -0.19838 0.38351 -0.19653 0.37292 -0.18333 C 0.36302 -0.1713 0.34826 -0.16389 0.3375 -0.15278 C 0.33438 -0.14954 0.33177 -0.1456 0.32917 -0.14167 C 0.3276 -0.13912 0.32691 -0.13542 0.325 -0.13333 C 0.32257 -0.13079 0.31927 -0.12986 0.31667 -0.12778 C 0.30764 -0.12014 0.30226 -0.11458 0.29167 -0.11111 C 0.28819 -0.10833 0.28438 -0.10602 0.28125 -0.10278 C 0.27813 -0.09954 0.27622 -0.09468 0.27292 -0.09167 C 0.26632 -0.08588 0.25556 -0.08033 0.24792 -0.07778 C 0.24514 -0.075 0.24236 -0.07222 0.23958 -0.06945 C 0.2375 -0.06759 0.23576 -0.0632 0.23333 -0.06389 C 0.22691 -0.06574 0.21927 -0.07708 0.21458 -0.08333 C 0.20764 -0.12917 0.21267 -0.1757 0.21458 -0.22222 C 0.21563 -0.24769 0.21198 -0.2912 0.23125 -0.30833 C 0.23194 -0.30556 0.23316 -0.30301 0.23333 -0.3 C 0.23455 -0.28611 0.23281 -0.27176 0.23542 -0.25833 C 0.23594 -0.25509 0.23767 -0.26458 0.23958 -0.26667 C 0.24132 -0.26852 0.24375 -0.26852 0.24583 -0.26945 C 0.24792 -0.26852 0.25017 -0.26806 0.25208 -0.26667 C 0.25434 -0.26528 0.2559 -0.26042 0.25833 -0.26111 C 0.26319 -0.2625 0.27083 -0.27222 0.27083 -0.27222 C 0.27153 -0.27083 0.27778 -0.25602 0.28125 -0.25833 C 0.28385 -0.25995 0.28247 -0.26574 0.28333 -0.26945 C 0.28385 -0.27222 0.28472 -0.275 0.28542 -0.27778 C 0.2875 -0.27685 0.28958 -0.27431 0.29167 -0.275 C 0.29948 -0.27801 0.3026 -0.29005 0.3125 -0.29445 C 0.32049 -0.2838 0.32483 -0.28009 0.32917 -0.29722 C 0.32569 -0.31134 0.32969 -0.31273 0.33542 -0.325 C 0.34132 -0.33773 0.34618 -0.35324 0.35417 -0.36389 C 0.35972 -0.3713 0.36215 -0.36852 0.36875 -0.375 C 0.37552 -0.38171 0.37691 -0.38611 0.38125 -0.39445 C 0.38333 -0.4537 0.39774 -0.45278 0.38125 -0.45278 L 0.37691 -0.41389 " pathEditMode="relative" ptsTypes="ffffffffffffffffffffffffffffffffffffffffffffffffffffffffffffffAA">
                                      <p:cBhvr>
                                        <p:cTn id="22" dur="5000" fill="hold"/>
                                        <p:tgtEl>
                                          <p:spTgt spid="1027"/>
                                        </p:tgtEl>
                                        <p:attrNameLst>
                                          <p:attrName>ppt_x</p:attrName>
                                          <p:attrName>ppt_y</p:attrName>
                                        </p:attrNameLst>
                                      </p:cBhvr>
                                    </p:animMotion>
                                  </p:childTnLst>
                                </p:cTn>
                              </p:par>
                            </p:childTnLst>
                          </p:cTn>
                        </p:par>
                      </p:childTnLst>
                    </p:cTn>
                  </p:par>
                  <p:par>
                    <p:cTn id="23" fill="hold">
                      <p:stCondLst>
                        <p:cond delay="indefinite"/>
                      </p:stCondLst>
                      <p:childTnLst>
                        <p:par>
                          <p:cTn id="24" fill="hold">
                            <p:stCondLst>
                              <p:cond delay="0"/>
                            </p:stCondLst>
                            <p:childTnLst>
                              <p:par>
                                <p:cTn id="25" presetID="35" presetClass="exit" presetSubtype="0" fill="hold" nodeType="clickEffect">
                                  <p:stCondLst>
                                    <p:cond delay="0"/>
                                  </p:stCondLst>
                                  <p:childTnLst>
                                    <p:animEffect transition="out" filter="fade">
                                      <p:cBhvr>
                                        <p:cTn id="26" dur="3000"/>
                                        <p:tgtEl>
                                          <p:spTgt spid="1027"/>
                                        </p:tgtEl>
                                      </p:cBhvr>
                                    </p:animEffect>
                                    <p:anim calcmode="lin" valueType="num">
                                      <p:cBhvr>
                                        <p:cTn id="27" dur="3000"/>
                                        <p:tgtEl>
                                          <p:spTgt spid="1027"/>
                                        </p:tgtEl>
                                        <p:attrNameLst>
                                          <p:attrName>style.rotation</p:attrName>
                                        </p:attrNameLst>
                                      </p:cBhvr>
                                      <p:tavLst>
                                        <p:tav tm="0">
                                          <p:val>
                                            <p:fltVal val="0"/>
                                          </p:val>
                                        </p:tav>
                                        <p:tav tm="100000">
                                          <p:val>
                                            <p:fltVal val="720"/>
                                          </p:val>
                                        </p:tav>
                                      </p:tavLst>
                                    </p:anim>
                                    <p:anim calcmode="lin" valueType="num">
                                      <p:cBhvr>
                                        <p:cTn id="28" dur="3000"/>
                                        <p:tgtEl>
                                          <p:spTgt spid="1027"/>
                                        </p:tgtEl>
                                        <p:attrNameLst>
                                          <p:attrName>ppt_h</p:attrName>
                                        </p:attrNameLst>
                                      </p:cBhvr>
                                      <p:tavLst>
                                        <p:tav tm="0">
                                          <p:val>
                                            <p:strVal val="ppt_h"/>
                                          </p:val>
                                        </p:tav>
                                        <p:tav tm="100000">
                                          <p:val>
                                            <p:fltVal val="0"/>
                                          </p:val>
                                        </p:tav>
                                      </p:tavLst>
                                    </p:anim>
                                    <p:anim calcmode="lin" valueType="num">
                                      <p:cBhvr>
                                        <p:cTn id="29" dur="3000"/>
                                        <p:tgtEl>
                                          <p:spTgt spid="1027"/>
                                        </p:tgtEl>
                                        <p:attrNameLst>
                                          <p:attrName>ppt_w</p:attrName>
                                        </p:attrNameLst>
                                      </p:cBhvr>
                                      <p:tavLst>
                                        <p:tav tm="0">
                                          <p:val>
                                            <p:strVal val="ppt_w"/>
                                          </p:val>
                                        </p:tav>
                                        <p:tav tm="100000">
                                          <p:val>
                                            <p:fltVal val="0"/>
                                          </p:val>
                                        </p:tav>
                                      </p:tavLst>
                                    </p:anim>
                                    <p:set>
                                      <p:cBhvr>
                                        <p:cTn id="30" dur="1" fill="hold">
                                          <p:stCondLst>
                                            <p:cond delay="2999"/>
                                          </p:stCondLst>
                                        </p:cTn>
                                        <p:tgtEl>
                                          <p:spTgt spid="1027"/>
                                        </p:tgtEl>
                                        <p:attrNameLst>
                                          <p:attrName>style.visibility</p:attrName>
                                        </p:attrNameLst>
                                      </p:cBhvr>
                                      <p:to>
                                        <p:strVal val="hidden"/>
                                      </p:to>
                                    </p:set>
                                  </p:childTnLst>
                                </p:cTn>
                              </p:par>
                              <p:par>
                                <p:cTn id="31" presetID="35" presetClass="exit" presetSubtype="0" fill="hold" nodeType="withEffect">
                                  <p:stCondLst>
                                    <p:cond delay="0"/>
                                  </p:stCondLst>
                                  <p:childTnLst>
                                    <p:animEffect transition="out" filter="fade">
                                      <p:cBhvr>
                                        <p:cTn id="32" dur="3000"/>
                                        <p:tgtEl>
                                          <p:spTgt spid="1029"/>
                                        </p:tgtEl>
                                      </p:cBhvr>
                                    </p:animEffect>
                                    <p:anim calcmode="lin" valueType="num">
                                      <p:cBhvr>
                                        <p:cTn id="33" dur="3000"/>
                                        <p:tgtEl>
                                          <p:spTgt spid="1029"/>
                                        </p:tgtEl>
                                        <p:attrNameLst>
                                          <p:attrName>style.rotation</p:attrName>
                                        </p:attrNameLst>
                                      </p:cBhvr>
                                      <p:tavLst>
                                        <p:tav tm="0">
                                          <p:val>
                                            <p:fltVal val="0"/>
                                          </p:val>
                                        </p:tav>
                                        <p:tav tm="100000">
                                          <p:val>
                                            <p:fltVal val="720"/>
                                          </p:val>
                                        </p:tav>
                                      </p:tavLst>
                                    </p:anim>
                                    <p:anim calcmode="lin" valueType="num">
                                      <p:cBhvr>
                                        <p:cTn id="34" dur="3000"/>
                                        <p:tgtEl>
                                          <p:spTgt spid="1029"/>
                                        </p:tgtEl>
                                        <p:attrNameLst>
                                          <p:attrName>ppt_h</p:attrName>
                                        </p:attrNameLst>
                                      </p:cBhvr>
                                      <p:tavLst>
                                        <p:tav tm="0">
                                          <p:val>
                                            <p:strVal val="ppt_h"/>
                                          </p:val>
                                        </p:tav>
                                        <p:tav tm="100000">
                                          <p:val>
                                            <p:fltVal val="0"/>
                                          </p:val>
                                        </p:tav>
                                      </p:tavLst>
                                    </p:anim>
                                    <p:anim calcmode="lin" valueType="num">
                                      <p:cBhvr>
                                        <p:cTn id="35" dur="3000"/>
                                        <p:tgtEl>
                                          <p:spTgt spid="1029"/>
                                        </p:tgtEl>
                                        <p:attrNameLst>
                                          <p:attrName>ppt_w</p:attrName>
                                        </p:attrNameLst>
                                      </p:cBhvr>
                                      <p:tavLst>
                                        <p:tav tm="0">
                                          <p:val>
                                            <p:strVal val="ppt_w"/>
                                          </p:val>
                                        </p:tav>
                                        <p:tav tm="100000">
                                          <p:val>
                                            <p:fltVal val="0"/>
                                          </p:val>
                                        </p:tav>
                                      </p:tavLst>
                                    </p:anim>
                                    <p:set>
                                      <p:cBhvr>
                                        <p:cTn id="36" dur="1" fill="hold">
                                          <p:stCondLst>
                                            <p:cond delay="2999"/>
                                          </p:stCondLst>
                                        </p:cTn>
                                        <p:tgtEl>
                                          <p:spTgt spid="102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429124" y="4286256"/>
            <a:ext cx="4192173"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TV de l’</a:t>
            </a:r>
            <a:r>
              <a:rPr lang="fr-FR" sz="54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a.c.a.t</a:t>
            </a:r>
            <a:r>
              <a:rPr lang="fr-F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a:t>
            </a:r>
            <a:endParaRPr lang="fr-FR"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endParaRPr>
          </a:p>
        </p:txBody>
      </p:sp>
      <p:pic>
        <p:nvPicPr>
          <p:cNvPr id="7" name="Image 6" descr="share267.jpg"/>
          <p:cNvPicPr>
            <a:picLocks noChangeAspect="1"/>
          </p:cNvPicPr>
          <p:nvPr/>
        </p:nvPicPr>
        <p:blipFill>
          <a:blip r:embed="rId2" cstate="print"/>
          <a:stretch>
            <a:fillRect/>
          </a:stretch>
        </p:blipFill>
        <p:spPr>
          <a:xfrm>
            <a:off x="1777948" y="285728"/>
            <a:ext cx="7366052" cy="4143404"/>
          </a:xfrm>
          <a:prstGeom prst="ellipse">
            <a:avLst/>
          </a:prstGeom>
          <a:ln>
            <a:noFill/>
          </a:ln>
          <a:effectLst>
            <a:softEdge rad="112500"/>
          </a:effectLst>
        </p:spPr>
      </p:pic>
      <p:sp>
        <p:nvSpPr>
          <p:cNvPr id="8" name="ZoneTexte 7"/>
          <p:cNvSpPr txBox="1"/>
          <p:nvPr/>
        </p:nvSpPr>
        <p:spPr>
          <a:xfrm>
            <a:off x="0" y="4357694"/>
            <a:ext cx="8858280" cy="2246769"/>
          </a:xfrm>
          <a:prstGeom prst="rect">
            <a:avLst/>
          </a:prstGeom>
          <a:noFill/>
        </p:spPr>
        <p:txBody>
          <a:bodyPr wrap="square" rtlCol="0">
            <a:spAutoFit/>
          </a:bodyPr>
          <a:lstStyle/>
          <a:p>
            <a:r>
              <a:rPr lang="fr-FR" sz="2800" b="1" dirty="0" smtClean="0">
                <a:solidFill>
                  <a:srgbClr val="FFFF00"/>
                </a:solidFill>
                <a:latin typeface="Script MT Bold" pitchFamily="66" charset="0"/>
              </a:rPr>
              <a:t>Intervention des services Techniques pour réparer la porte</a:t>
            </a:r>
          </a:p>
          <a:p>
            <a:pPr algn="ctr"/>
            <a:r>
              <a:rPr lang="fr-FR" sz="2800" b="1" dirty="0" err="1" smtClean="0">
                <a:solidFill>
                  <a:srgbClr val="FF0000"/>
                </a:solidFill>
                <a:latin typeface="Script MT Bold" pitchFamily="66" charset="0"/>
              </a:rPr>
              <a:t>Dépot</a:t>
            </a:r>
            <a:r>
              <a:rPr lang="fr-FR" sz="2800" b="1" dirty="0" smtClean="0">
                <a:solidFill>
                  <a:srgbClr val="FF0000"/>
                </a:solidFill>
                <a:latin typeface="Script MT Bold" pitchFamily="66" charset="0"/>
              </a:rPr>
              <a:t> de plainte auprès de la gendarmerie</a:t>
            </a:r>
          </a:p>
          <a:p>
            <a:pPr algn="ctr"/>
            <a:r>
              <a:rPr lang="fr-FR" sz="2800" b="1" dirty="0" smtClean="0">
                <a:solidFill>
                  <a:srgbClr val="92D050"/>
                </a:solidFill>
                <a:latin typeface="Script MT Bold" pitchFamily="66" charset="0"/>
              </a:rPr>
              <a:t>Déclaration à l’assurance</a:t>
            </a:r>
          </a:p>
          <a:p>
            <a:pPr algn="ctr"/>
            <a:r>
              <a:rPr lang="fr-FR" sz="2800" b="1" dirty="0" smtClean="0">
                <a:solidFill>
                  <a:srgbClr val="00B0F0"/>
                </a:solidFill>
                <a:latin typeface="Script MT Bold" pitchFamily="66" charset="0"/>
              </a:rPr>
              <a:t>Remboursement de la TV à J.M.T.</a:t>
            </a:r>
          </a:p>
          <a:p>
            <a:pPr algn="ctr"/>
            <a:r>
              <a:rPr lang="fr-FR" sz="2800" b="1" dirty="0" smtClean="0">
                <a:solidFill>
                  <a:srgbClr val="FF7C80"/>
                </a:solidFill>
                <a:latin typeface="Script MT Bold" pitchFamily="66" charset="0"/>
              </a:rPr>
              <a:t>Remboursement M.M.A.</a:t>
            </a:r>
            <a:endParaRPr lang="fr-FR" sz="2800" b="1" dirty="0">
              <a:solidFill>
                <a:srgbClr val="FF7C80"/>
              </a:solidFill>
              <a:latin typeface="Script MT Bold" pitchFamily="66" charset="0"/>
            </a:endParaRPr>
          </a:p>
        </p:txBody>
      </p:sp>
      <p:sp>
        <p:nvSpPr>
          <p:cNvPr id="9" name="Rectangle 8"/>
          <p:cNvSpPr/>
          <p:nvPr/>
        </p:nvSpPr>
        <p:spPr>
          <a:xfrm>
            <a:off x="5643570" y="5214950"/>
            <a:ext cx="4071966" cy="584775"/>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3200" b="1" cap="none" spc="0" dirty="0" smtClean="0">
                <a:ln w="11430"/>
                <a:solidFill>
                  <a:srgbClr val="FFFF00"/>
                </a:solidFill>
                <a:effectLst>
                  <a:outerShdw blurRad="50800" dist="39000" dir="5460000" algn="tl">
                    <a:srgbClr val="000000">
                      <a:alpha val="38000"/>
                    </a:srgbClr>
                  </a:outerShdw>
                </a:effectLst>
                <a:latin typeface="Script MT Bold" pitchFamily="66" charset="0"/>
              </a:rPr>
              <a:t>80€…</a:t>
            </a:r>
            <a:endParaRPr lang="fr-FR" sz="3200" b="1" cap="none" spc="0" dirty="0">
              <a:ln w="11430"/>
              <a:solidFill>
                <a:srgbClr val="FFFF00"/>
              </a:solidFill>
              <a:effectLst>
                <a:outerShdw blurRad="50800" dist="39000" dir="5460000" algn="tl">
                  <a:srgbClr val="000000">
                    <a:alpha val="38000"/>
                  </a:srgbClr>
                </a:outerShdw>
              </a:effectLst>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xit" presetSubtype="0" fill="hold" grpId="0" nodeType="clickEffect">
                                  <p:stCondLst>
                                    <p:cond delay="0"/>
                                  </p:stCondLst>
                                  <p:childTnLst>
                                    <p:animEffect transition="out" filter="fade">
                                      <p:cBhvr>
                                        <p:cTn id="6" dur="2000"/>
                                        <p:tgtEl>
                                          <p:spTgt spid="6"/>
                                        </p:tgtEl>
                                      </p:cBhvr>
                                    </p:animEffect>
                                    <p:anim calcmode="lin" valueType="num">
                                      <p:cBhvr>
                                        <p:cTn id="7" dur="2000"/>
                                        <p:tgtEl>
                                          <p:spTgt spid="6"/>
                                        </p:tgtEl>
                                        <p:attrNameLst>
                                          <p:attrName>style.rotation</p:attrName>
                                        </p:attrNameLst>
                                      </p:cBhvr>
                                      <p:tavLst>
                                        <p:tav tm="0">
                                          <p:val>
                                            <p:fltVal val="0"/>
                                          </p:val>
                                        </p:tav>
                                        <p:tav tm="100000">
                                          <p:val>
                                            <p:fltVal val="720"/>
                                          </p:val>
                                        </p:tav>
                                      </p:tavLst>
                                    </p:anim>
                                    <p:anim calcmode="lin" valueType="num">
                                      <p:cBhvr>
                                        <p:cTn id="8" dur="2000"/>
                                        <p:tgtEl>
                                          <p:spTgt spid="6"/>
                                        </p:tgtEl>
                                        <p:attrNameLst>
                                          <p:attrName>ppt_h</p:attrName>
                                        </p:attrNameLst>
                                      </p:cBhvr>
                                      <p:tavLst>
                                        <p:tav tm="0">
                                          <p:val>
                                            <p:strVal val="ppt_h"/>
                                          </p:val>
                                        </p:tav>
                                        <p:tav tm="100000">
                                          <p:val>
                                            <p:fltVal val="0"/>
                                          </p:val>
                                        </p:tav>
                                      </p:tavLst>
                                    </p:anim>
                                    <p:anim calcmode="lin" valueType="num">
                                      <p:cBhvr>
                                        <p:cTn id="9" dur="2000"/>
                                        <p:tgtEl>
                                          <p:spTgt spid="6"/>
                                        </p:tgtEl>
                                        <p:attrNameLst>
                                          <p:attrName>ppt_w</p:attrName>
                                        </p:attrNameLst>
                                      </p:cBhvr>
                                      <p:tavLst>
                                        <p:tav tm="0">
                                          <p:val>
                                            <p:strVal val="ppt_w"/>
                                          </p:val>
                                        </p:tav>
                                        <p:tav tm="100000">
                                          <p:val>
                                            <p:fltVal val="0"/>
                                          </p:val>
                                        </p:tav>
                                      </p:tavLst>
                                    </p:anim>
                                    <p:set>
                                      <p:cBhvr>
                                        <p:cTn id="10" dur="1" fill="hold">
                                          <p:stCondLst>
                                            <p:cond delay="1999"/>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7" presetClass="entr" presetSubtype="4" fill="hold" nodeType="clickEffect">
                                  <p:stCondLst>
                                    <p:cond delay="0"/>
                                  </p:stCondLst>
                                  <p:childTnLst>
                                    <p:set>
                                      <p:cBhvr>
                                        <p:cTn id="14" dur="1" fill="hold">
                                          <p:stCondLst>
                                            <p:cond delay="0"/>
                                          </p:stCondLst>
                                        </p:cTn>
                                        <p:tgtEl>
                                          <p:spTgt spid="8">
                                            <p:txEl>
                                              <p:pRg st="0" end="0"/>
                                            </p:txEl>
                                          </p:spTgt>
                                        </p:tgtEl>
                                        <p:attrNameLst>
                                          <p:attrName>style.visibility</p:attrName>
                                        </p:attrNameLst>
                                      </p:cBhvr>
                                      <p:to>
                                        <p:strVal val="visible"/>
                                      </p:to>
                                    </p:set>
                                    <p:anim calcmode="lin" valueType="num">
                                      <p:cBhvr additive="base">
                                        <p:cTn id="15"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7" presetClass="entr" presetSubtype="4" fill="hold" nodeType="click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 calcmode="lin" valueType="num">
                                      <p:cBhvr additive="base">
                                        <p:cTn id="21"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2" dur="10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7" presetClass="entr" presetSubtype="4" fill="hold" nodeType="clickEffect">
                                  <p:stCondLst>
                                    <p:cond delay="0"/>
                                  </p:stCondLst>
                                  <p:childTnLst>
                                    <p:set>
                                      <p:cBhvr>
                                        <p:cTn id="26" dur="1" fill="hold">
                                          <p:stCondLst>
                                            <p:cond delay="0"/>
                                          </p:stCondLst>
                                        </p:cTn>
                                        <p:tgtEl>
                                          <p:spTgt spid="8">
                                            <p:txEl>
                                              <p:pRg st="2" end="2"/>
                                            </p:txEl>
                                          </p:spTgt>
                                        </p:tgtEl>
                                        <p:attrNameLst>
                                          <p:attrName>style.visibility</p:attrName>
                                        </p:attrNameLst>
                                      </p:cBhvr>
                                      <p:to>
                                        <p:strVal val="visible"/>
                                      </p:to>
                                    </p:set>
                                    <p:anim calcmode="lin" valueType="num">
                                      <p:cBhvr additive="base">
                                        <p:cTn id="27"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8" dur="10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7" presetClass="entr" presetSubtype="4" fill="hold" nodeType="clickEffect">
                                  <p:stCondLst>
                                    <p:cond delay="0"/>
                                  </p:stCondLst>
                                  <p:childTnLst>
                                    <p:set>
                                      <p:cBhvr>
                                        <p:cTn id="32" dur="1" fill="hold">
                                          <p:stCondLst>
                                            <p:cond delay="0"/>
                                          </p:stCondLst>
                                        </p:cTn>
                                        <p:tgtEl>
                                          <p:spTgt spid="8">
                                            <p:txEl>
                                              <p:pRg st="3" end="3"/>
                                            </p:txEl>
                                          </p:spTgt>
                                        </p:tgtEl>
                                        <p:attrNameLst>
                                          <p:attrName>style.visibility</p:attrName>
                                        </p:attrNameLst>
                                      </p:cBhvr>
                                      <p:to>
                                        <p:strVal val="visible"/>
                                      </p:to>
                                    </p:set>
                                    <p:anim calcmode="lin" valueType="num">
                                      <p:cBhvr additive="base">
                                        <p:cTn id="33"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34" dur="10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7" presetClass="entr" presetSubtype="4" fill="hold" nodeType="clickEffect">
                                  <p:stCondLst>
                                    <p:cond delay="0"/>
                                  </p:stCondLst>
                                  <p:childTnLst>
                                    <p:set>
                                      <p:cBhvr>
                                        <p:cTn id="38" dur="1" fill="hold">
                                          <p:stCondLst>
                                            <p:cond delay="0"/>
                                          </p:stCondLst>
                                        </p:cTn>
                                        <p:tgtEl>
                                          <p:spTgt spid="8">
                                            <p:txEl>
                                              <p:pRg st="4" end="4"/>
                                            </p:txEl>
                                          </p:spTgt>
                                        </p:tgtEl>
                                        <p:attrNameLst>
                                          <p:attrName>style.visibility</p:attrName>
                                        </p:attrNameLst>
                                      </p:cBhvr>
                                      <p:to>
                                        <p:strVal val="visible"/>
                                      </p:to>
                                    </p:set>
                                    <p:anim calcmode="lin" valueType="num">
                                      <p:cBhvr additive="base">
                                        <p:cTn id="39"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40" dur="10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5" presetClass="entr" presetSubtype="0"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1000" fill="hold"/>
                                        <p:tgtEl>
                                          <p:spTgt spid="9"/>
                                        </p:tgtEl>
                                        <p:attrNameLst>
                                          <p:attrName>ppt_w</p:attrName>
                                        </p:attrNameLst>
                                      </p:cBhvr>
                                      <p:tavLst>
                                        <p:tav tm="0">
                                          <p:val>
                                            <p:fltVal val="0"/>
                                          </p:val>
                                        </p:tav>
                                        <p:tav tm="100000">
                                          <p:val>
                                            <p:strVal val="#ppt_w"/>
                                          </p:val>
                                        </p:tav>
                                      </p:tavLst>
                                    </p:anim>
                                    <p:anim calcmode="lin" valueType="num">
                                      <p:cBhvr>
                                        <p:cTn id="46" dur="1000" fill="hold"/>
                                        <p:tgtEl>
                                          <p:spTgt spid="9"/>
                                        </p:tgtEl>
                                        <p:attrNameLst>
                                          <p:attrName>ppt_h</p:attrName>
                                        </p:attrNameLst>
                                      </p:cBhvr>
                                      <p:tavLst>
                                        <p:tav tm="0">
                                          <p:val>
                                            <p:fltVal val="0"/>
                                          </p:val>
                                        </p:tav>
                                        <p:tav tm="100000">
                                          <p:val>
                                            <p:strVal val="#ppt_h"/>
                                          </p:val>
                                        </p:tav>
                                      </p:tavLst>
                                    </p:anim>
                                    <p:anim calcmode="lin" valueType="num">
                                      <p:cBhvr>
                                        <p:cTn id="47"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48"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4429124" y="4286256"/>
            <a:ext cx="4192173"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TV de l’</a:t>
            </a:r>
            <a:r>
              <a:rPr lang="fr-FR" sz="5400" b="1" cap="none" spc="0"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a.c.a.t</a:t>
            </a:r>
            <a:r>
              <a:rPr lang="fr-F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a:t>
            </a:r>
            <a:endParaRPr lang="fr-FR"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endParaRPr>
          </a:p>
        </p:txBody>
      </p:sp>
      <p:pic>
        <p:nvPicPr>
          <p:cNvPr id="7" name="Image 6" descr="share267.jpg"/>
          <p:cNvPicPr>
            <a:picLocks noChangeAspect="1"/>
          </p:cNvPicPr>
          <p:nvPr/>
        </p:nvPicPr>
        <p:blipFill>
          <a:blip r:embed="rId2" cstate="print"/>
          <a:stretch>
            <a:fillRect/>
          </a:stretch>
        </p:blipFill>
        <p:spPr>
          <a:xfrm>
            <a:off x="1777948" y="285728"/>
            <a:ext cx="7366052" cy="4143404"/>
          </a:xfrm>
          <a:prstGeom prst="ellipse">
            <a:avLst/>
          </a:prstGeom>
          <a:ln>
            <a:noFill/>
          </a:ln>
          <a:effectLst>
            <a:softEdge rad="112500"/>
          </a:effectLst>
        </p:spPr>
      </p:pic>
      <p:sp>
        <p:nvSpPr>
          <p:cNvPr id="8" name="ZoneTexte 7"/>
          <p:cNvSpPr txBox="1"/>
          <p:nvPr/>
        </p:nvSpPr>
        <p:spPr>
          <a:xfrm>
            <a:off x="0" y="4357694"/>
            <a:ext cx="8858280" cy="2246769"/>
          </a:xfrm>
          <a:prstGeom prst="rect">
            <a:avLst/>
          </a:prstGeom>
          <a:noFill/>
        </p:spPr>
        <p:txBody>
          <a:bodyPr wrap="square" rtlCol="0">
            <a:spAutoFit/>
          </a:bodyPr>
          <a:lstStyle/>
          <a:p>
            <a:pPr algn="ctr"/>
            <a:r>
              <a:rPr lang="fr-FR" sz="2800" b="1" dirty="0" smtClean="0">
                <a:solidFill>
                  <a:srgbClr val="FFFF00"/>
                </a:solidFill>
                <a:latin typeface="Script MT Bold" pitchFamily="66" charset="0"/>
              </a:rPr>
              <a:t>Intervention des Chevaliers de la Tarasque</a:t>
            </a:r>
          </a:p>
          <a:p>
            <a:pPr algn="ctr"/>
            <a:r>
              <a:rPr lang="fr-FR" sz="2800" b="1" dirty="0" smtClean="0">
                <a:solidFill>
                  <a:srgbClr val="FF0000"/>
                </a:solidFill>
                <a:latin typeface="Script MT Bold" pitchFamily="66" charset="0"/>
              </a:rPr>
              <a:t>Intervention des Sapeurs-Pompiers</a:t>
            </a:r>
          </a:p>
          <a:p>
            <a:pPr algn="ctr"/>
            <a:r>
              <a:rPr lang="fr-FR" sz="2800" b="1" dirty="0" smtClean="0">
                <a:solidFill>
                  <a:srgbClr val="92D050"/>
                </a:solidFill>
                <a:latin typeface="Script MT Bold" pitchFamily="66" charset="0"/>
              </a:rPr>
              <a:t>Déclaration à l’assurance</a:t>
            </a:r>
          </a:p>
          <a:p>
            <a:pPr algn="ctr"/>
            <a:r>
              <a:rPr lang="fr-FR" sz="2800" b="1" dirty="0" smtClean="0">
                <a:solidFill>
                  <a:srgbClr val="00B0F0"/>
                </a:solidFill>
                <a:latin typeface="Script MT Bold" pitchFamily="66" charset="0"/>
              </a:rPr>
              <a:t>Devis – Travaux – Paiement - Remboursement</a:t>
            </a:r>
          </a:p>
          <a:p>
            <a:pPr algn="ctr"/>
            <a:r>
              <a:rPr lang="fr-FR" sz="2800" b="1" dirty="0" smtClean="0">
                <a:solidFill>
                  <a:srgbClr val="FF7C80"/>
                </a:solidFill>
                <a:latin typeface="Script MT Bold" pitchFamily="66" charset="0"/>
              </a:rPr>
              <a:t>Etat des lieux – Joyeux Noël….</a:t>
            </a:r>
            <a:endParaRPr lang="fr-FR" sz="2800" b="1" dirty="0">
              <a:solidFill>
                <a:srgbClr val="FF7C80"/>
              </a:solidFill>
              <a:latin typeface="Script MT Bold" pitchFamily="66" charset="0"/>
            </a:endParaRPr>
          </a:p>
        </p:txBody>
      </p:sp>
      <p:sp>
        <p:nvSpPr>
          <p:cNvPr id="5" name="Rectangle 4"/>
          <p:cNvSpPr/>
          <p:nvPr/>
        </p:nvSpPr>
        <p:spPr>
          <a:xfrm>
            <a:off x="0" y="0"/>
            <a:ext cx="3393878"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2</a:t>
            </a:r>
            <a:r>
              <a:rPr lang="fr-FR" sz="5400" b="1" cap="none" spc="0" baseline="300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ème</a:t>
            </a:r>
            <a:r>
              <a:rPr lang="fr-F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 épisode</a:t>
            </a:r>
            <a:endParaRPr lang="fr-FR"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endParaRPr>
          </a:p>
        </p:txBody>
      </p:sp>
      <p:pic>
        <p:nvPicPr>
          <p:cNvPr id="2050" name="Picture 2" descr="D:\Documents and Settings\Administrateur\Local Settings\Temporary Internet Files\Content.IE5\HWX0KWNG\MC900290293[1].wmf"/>
          <p:cNvPicPr>
            <a:picLocks noChangeAspect="1" noChangeArrowheads="1"/>
          </p:cNvPicPr>
          <p:nvPr/>
        </p:nvPicPr>
        <p:blipFill>
          <a:blip r:embed="rId3"/>
          <a:srcRect/>
          <a:stretch>
            <a:fillRect/>
          </a:stretch>
        </p:blipFill>
        <p:spPr bwMode="auto">
          <a:xfrm>
            <a:off x="714348" y="714356"/>
            <a:ext cx="2264875" cy="2544024"/>
          </a:xfrm>
          <a:prstGeom prst="rect">
            <a:avLst/>
          </a:prstGeom>
          <a:noFill/>
        </p:spPr>
      </p:pic>
      <p:pic>
        <p:nvPicPr>
          <p:cNvPr id="9" name="Image 8" descr="share255.jpg"/>
          <p:cNvPicPr>
            <a:picLocks noChangeAspect="1"/>
          </p:cNvPicPr>
          <p:nvPr/>
        </p:nvPicPr>
        <p:blipFill>
          <a:blip r:embed="rId4"/>
          <a:stretch>
            <a:fillRect/>
          </a:stretch>
        </p:blipFill>
        <p:spPr>
          <a:xfrm>
            <a:off x="0" y="500042"/>
            <a:ext cx="9144000" cy="5143500"/>
          </a:xfrm>
          <a:prstGeom prst="ellipse">
            <a:avLst/>
          </a:prstGeom>
          <a:ln>
            <a:noFill/>
          </a:ln>
          <a:effectLst>
            <a:softEdge rad="112500"/>
          </a:effectLst>
        </p:spPr>
      </p:pic>
      <p:sp>
        <p:nvSpPr>
          <p:cNvPr id="10" name="Rectangle 9"/>
          <p:cNvSpPr/>
          <p:nvPr/>
        </p:nvSpPr>
        <p:spPr>
          <a:xfrm>
            <a:off x="5643570" y="5214950"/>
            <a:ext cx="4071966" cy="584775"/>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3200" b="1" cap="none" spc="0" dirty="0" smtClean="0">
                <a:ln w="11430"/>
                <a:solidFill>
                  <a:srgbClr val="FFFF00"/>
                </a:solidFill>
                <a:effectLst>
                  <a:outerShdw blurRad="50800" dist="39000" dir="5460000" algn="tl">
                    <a:srgbClr val="000000">
                      <a:alpha val="38000"/>
                    </a:srgbClr>
                  </a:outerShdw>
                </a:effectLst>
                <a:latin typeface="Script MT Bold" pitchFamily="66" charset="0"/>
              </a:rPr>
              <a:t>200€ franchise</a:t>
            </a:r>
            <a:endParaRPr lang="fr-FR" sz="3200" b="1" cap="none" spc="0" dirty="0">
              <a:ln w="11430"/>
              <a:solidFill>
                <a:srgbClr val="FFFF00"/>
              </a:solidFill>
              <a:effectLst>
                <a:outerShdw blurRad="50800" dist="39000" dir="5460000" algn="tl">
                  <a:srgbClr val="000000">
                    <a:alpha val="38000"/>
                  </a:srgbClr>
                </a:outerShdw>
              </a:effectLst>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xit" presetSubtype="0" fill="hold" grpId="0" nodeType="clickEffect">
                                  <p:stCondLst>
                                    <p:cond delay="0"/>
                                  </p:stCondLst>
                                  <p:childTnLst>
                                    <p:animEffect transition="out" filter="fade">
                                      <p:cBhvr>
                                        <p:cTn id="6" dur="2000"/>
                                        <p:tgtEl>
                                          <p:spTgt spid="6"/>
                                        </p:tgtEl>
                                      </p:cBhvr>
                                    </p:animEffect>
                                    <p:anim calcmode="lin" valueType="num">
                                      <p:cBhvr>
                                        <p:cTn id="7" dur="2000"/>
                                        <p:tgtEl>
                                          <p:spTgt spid="6"/>
                                        </p:tgtEl>
                                        <p:attrNameLst>
                                          <p:attrName>style.rotation</p:attrName>
                                        </p:attrNameLst>
                                      </p:cBhvr>
                                      <p:tavLst>
                                        <p:tav tm="0">
                                          <p:val>
                                            <p:fltVal val="0"/>
                                          </p:val>
                                        </p:tav>
                                        <p:tav tm="100000">
                                          <p:val>
                                            <p:fltVal val="720"/>
                                          </p:val>
                                        </p:tav>
                                      </p:tavLst>
                                    </p:anim>
                                    <p:anim calcmode="lin" valueType="num">
                                      <p:cBhvr>
                                        <p:cTn id="8" dur="2000"/>
                                        <p:tgtEl>
                                          <p:spTgt spid="6"/>
                                        </p:tgtEl>
                                        <p:attrNameLst>
                                          <p:attrName>ppt_h</p:attrName>
                                        </p:attrNameLst>
                                      </p:cBhvr>
                                      <p:tavLst>
                                        <p:tav tm="0">
                                          <p:val>
                                            <p:strVal val="ppt_h"/>
                                          </p:val>
                                        </p:tav>
                                        <p:tav tm="100000">
                                          <p:val>
                                            <p:fltVal val="0"/>
                                          </p:val>
                                        </p:tav>
                                      </p:tavLst>
                                    </p:anim>
                                    <p:anim calcmode="lin" valueType="num">
                                      <p:cBhvr>
                                        <p:cTn id="9" dur="2000"/>
                                        <p:tgtEl>
                                          <p:spTgt spid="6"/>
                                        </p:tgtEl>
                                        <p:attrNameLst>
                                          <p:attrName>ppt_w</p:attrName>
                                        </p:attrNameLst>
                                      </p:cBhvr>
                                      <p:tavLst>
                                        <p:tav tm="0">
                                          <p:val>
                                            <p:strVal val="ppt_w"/>
                                          </p:val>
                                        </p:tav>
                                        <p:tav tm="100000">
                                          <p:val>
                                            <p:fltVal val="0"/>
                                          </p:val>
                                        </p:tav>
                                      </p:tavLst>
                                    </p:anim>
                                    <p:set>
                                      <p:cBhvr>
                                        <p:cTn id="10" dur="1" fill="hold">
                                          <p:stCondLst>
                                            <p:cond delay="1999"/>
                                          </p:stCondLst>
                                        </p:cTn>
                                        <p:tgtEl>
                                          <p:spTgt spid="6"/>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Scale>
                                      <p:cBhvr>
                                        <p:cTn id="15"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5"/>
                                        </p:tgtEl>
                                        <p:attrNameLst>
                                          <p:attrName>ppt_x</p:attrName>
                                          <p:attrName>ppt_y</p:attrName>
                                        </p:attrNameLst>
                                      </p:cBhvr>
                                    </p:animMotion>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5" presetClass="entr" presetSubtype="0" fill="hold" nodeType="clickEffect">
                                  <p:stCondLst>
                                    <p:cond delay="0"/>
                                  </p:stCondLst>
                                  <p:childTnLst>
                                    <p:set>
                                      <p:cBhvr>
                                        <p:cTn id="21" dur="1" fill="hold">
                                          <p:stCondLst>
                                            <p:cond delay="0"/>
                                          </p:stCondLst>
                                        </p:cTn>
                                        <p:tgtEl>
                                          <p:spTgt spid="2050"/>
                                        </p:tgtEl>
                                        <p:attrNameLst>
                                          <p:attrName>style.visibility</p:attrName>
                                        </p:attrNameLst>
                                      </p:cBhvr>
                                      <p:to>
                                        <p:strVal val="visible"/>
                                      </p:to>
                                    </p:set>
                                    <p:animEffect transition="in" filter="fade">
                                      <p:cBhvr>
                                        <p:cTn id="22" dur="2000"/>
                                        <p:tgtEl>
                                          <p:spTgt spid="2050"/>
                                        </p:tgtEl>
                                      </p:cBhvr>
                                    </p:animEffect>
                                    <p:anim calcmode="lin" valueType="num">
                                      <p:cBhvr>
                                        <p:cTn id="23" dur="2000" fill="hold"/>
                                        <p:tgtEl>
                                          <p:spTgt spid="2050"/>
                                        </p:tgtEl>
                                        <p:attrNameLst>
                                          <p:attrName>style.rotation</p:attrName>
                                        </p:attrNameLst>
                                      </p:cBhvr>
                                      <p:tavLst>
                                        <p:tav tm="0">
                                          <p:val>
                                            <p:fltVal val="720"/>
                                          </p:val>
                                        </p:tav>
                                        <p:tav tm="100000">
                                          <p:val>
                                            <p:fltVal val="0"/>
                                          </p:val>
                                        </p:tav>
                                      </p:tavLst>
                                    </p:anim>
                                    <p:anim calcmode="lin" valueType="num">
                                      <p:cBhvr>
                                        <p:cTn id="24" dur="2000" fill="hold"/>
                                        <p:tgtEl>
                                          <p:spTgt spid="2050"/>
                                        </p:tgtEl>
                                        <p:attrNameLst>
                                          <p:attrName>ppt_h</p:attrName>
                                        </p:attrNameLst>
                                      </p:cBhvr>
                                      <p:tavLst>
                                        <p:tav tm="0">
                                          <p:val>
                                            <p:fltVal val="0"/>
                                          </p:val>
                                        </p:tav>
                                        <p:tav tm="100000">
                                          <p:val>
                                            <p:strVal val="#ppt_h"/>
                                          </p:val>
                                        </p:tav>
                                      </p:tavLst>
                                    </p:anim>
                                    <p:anim calcmode="lin" valueType="num">
                                      <p:cBhvr>
                                        <p:cTn id="25" dur="2000" fill="hold"/>
                                        <p:tgtEl>
                                          <p:spTgt spid="2050"/>
                                        </p:tgtEl>
                                        <p:attrNameLst>
                                          <p:attrName>ppt_w</p:attrName>
                                        </p:attrNameLst>
                                      </p:cBhvr>
                                      <p:tavLst>
                                        <p:tav tm="0">
                                          <p:val>
                                            <p:fltVal val="0"/>
                                          </p:val>
                                        </p:tav>
                                        <p:tav tm="100000">
                                          <p:val>
                                            <p:strVal val="#ppt_w"/>
                                          </p:val>
                                        </p:tav>
                                      </p:tavLst>
                                    </p:anim>
                                  </p:childTnLst>
                                </p:cTn>
                              </p:par>
                            </p:childTnLst>
                          </p:cTn>
                        </p:par>
                      </p:childTnLst>
                    </p:cTn>
                  </p:par>
                  <p:par>
                    <p:cTn id="26" fill="hold">
                      <p:stCondLst>
                        <p:cond delay="indefinite"/>
                      </p:stCondLst>
                      <p:childTnLst>
                        <p:par>
                          <p:cTn id="27" fill="hold">
                            <p:stCondLst>
                              <p:cond delay="0"/>
                            </p:stCondLst>
                            <p:childTnLst>
                              <p:par>
                                <p:cTn id="28" presetID="63" presetClass="path" presetSubtype="0" accel="50000" decel="50000" fill="hold" nodeType="clickEffect">
                                  <p:stCondLst>
                                    <p:cond delay="0"/>
                                  </p:stCondLst>
                                  <p:childTnLst>
                                    <p:animMotion origin="layout" path="M 0 0  L 0.25 0  E" pathEditMode="relative" ptsTypes="">
                                      <p:cBhvr>
                                        <p:cTn id="29" dur="2000" fill="hold"/>
                                        <p:tgtEl>
                                          <p:spTgt spid="2050"/>
                                        </p:tgtEl>
                                        <p:attrNameLst>
                                          <p:attrName>ppt_x</p:attrName>
                                          <p:attrName>ppt_y</p:attrName>
                                        </p:attrNameLst>
                                      </p:cBhvr>
                                    </p:animMotion>
                                  </p:childTnLst>
                                </p:cTn>
                              </p:par>
                            </p:childTnLst>
                          </p:cTn>
                        </p:par>
                      </p:childTnLst>
                    </p:cTn>
                  </p:par>
                  <p:par>
                    <p:cTn id="30" fill="hold">
                      <p:stCondLst>
                        <p:cond delay="indefinite"/>
                      </p:stCondLst>
                      <p:childTnLst>
                        <p:par>
                          <p:cTn id="31" fill="hold">
                            <p:stCondLst>
                              <p:cond delay="0"/>
                            </p:stCondLst>
                            <p:childTnLst>
                              <p:par>
                                <p:cTn id="32" presetID="7" presetClass="entr" presetSubtype="4" fill="hold" nodeType="clickEffect">
                                  <p:stCondLst>
                                    <p:cond delay="0"/>
                                  </p:stCondLst>
                                  <p:childTnLst>
                                    <p:set>
                                      <p:cBhvr>
                                        <p:cTn id="33" dur="1" fill="hold">
                                          <p:stCondLst>
                                            <p:cond delay="0"/>
                                          </p:stCondLst>
                                        </p:cTn>
                                        <p:tgtEl>
                                          <p:spTgt spid="8">
                                            <p:txEl>
                                              <p:pRg st="0" end="0"/>
                                            </p:txEl>
                                          </p:spTgt>
                                        </p:tgtEl>
                                        <p:attrNameLst>
                                          <p:attrName>style.visibility</p:attrName>
                                        </p:attrNameLst>
                                      </p:cBhvr>
                                      <p:to>
                                        <p:strVal val="visible"/>
                                      </p:to>
                                    </p:set>
                                    <p:anim calcmode="lin" valueType="num">
                                      <p:cBhvr additive="base">
                                        <p:cTn id="34"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5" dur="10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1" presetClass="entr" presetSubtype="0"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770" decel="100000"/>
                                        <p:tgtEl>
                                          <p:spTgt spid="9"/>
                                        </p:tgtEl>
                                      </p:cBhvr>
                                    </p:animEffect>
                                    <p:animScale>
                                      <p:cBhvr>
                                        <p:cTn id="41" dur="770" decel="100000"/>
                                        <p:tgtEl>
                                          <p:spTgt spid="9"/>
                                        </p:tgtEl>
                                      </p:cBhvr>
                                      <p:from x="10000" y="10000"/>
                                      <p:to x="200000" y="450000"/>
                                    </p:animScale>
                                    <p:animScale>
                                      <p:cBhvr>
                                        <p:cTn id="42" dur="1230" accel="100000" fill="hold">
                                          <p:stCondLst>
                                            <p:cond delay="770"/>
                                          </p:stCondLst>
                                        </p:cTn>
                                        <p:tgtEl>
                                          <p:spTgt spid="9"/>
                                        </p:tgtEl>
                                      </p:cBhvr>
                                      <p:from x="200000" y="450000"/>
                                      <p:to x="100000" y="100000"/>
                                    </p:animScale>
                                    <p:set>
                                      <p:cBhvr>
                                        <p:cTn id="43" dur="770" fill="hold"/>
                                        <p:tgtEl>
                                          <p:spTgt spid="9"/>
                                        </p:tgtEl>
                                        <p:attrNameLst>
                                          <p:attrName>ppt_x</p:attrName>
                                        </p:attrNameLst>
                                      </p:cBhvr>
                                      <p:to>
                                        <p:strVal val="(0.5)"/>
                                      </p:to>
                                    </p:set>
                                    <p:anim from="(0.5)" to="(#ppt_x)" calcmode="lin" valueType="num">
                                      <p:cBhvr>
                                        <p:cTn id="44" dur="1230" accel="100000" fill="hold">
                                          <p:stCondLst>
                                            <p:cond delay="770"/>
                                          </p:stCondLst>
                                        </p:cTn>
                                        <p:tgtEl>
                                          <p:spTgt spid="9"/>
                                        </p:tgtEl>
                                        <p:attrNameLst>
                                          <p:attrName>ppt_x</p:attrName>
                                        </p:attrNameLst>
                                      </p:cBhvr>
                                    </p:anim>
                                    <p:set>
                                      <p:cBhvr>
                                        <p:cTn id="45" dur="770" fill="hold"/>
                                        <p:tgtEl>
                                          <p:spTgt spid="9"/>
                                        </p:tgtEl>
                                        <p:attrNameLst>
                                          <p:attrName>ppt_y</p:attrName>
                                        </p:attrNameLst>
                                      </p:cBhvr>
                                      <p:to>
                                        <p:strVal val="(#ppt_y+0.4)"/>
                                      </p:to>
                                    </p:set>
                                    <p:anim from="(#ppt_y+0.4)" to="(#ppt_y)" calcmode="lin" valueType="num">
                                      <p:cBhvr>
                                        <p:cTn id="46" dur="1230" accel="100000" fill="hold">
                                          <p:stCondLst>
                                            <p:cond delay="770"/>
                                          </p:stCondLst>
                                        </p:cTn>
                                        <p:tgtEl>
                                          <p:spTgt spid="9"/>
                                        </p:tgtEl>
                                        <p:attrNameLst>
                                          <p:attrName>ppt_y</p:attrName>
                                        </p:attrNameLst>
                                      </p:cBhvr>
                                    </p:anim>
                                  </p:childTnLst>
                                </p:cTn>
                              </p:par>
                            </p:childTnLst>
                          </p:cTn>
                        </p:par>
                      </p:childTnLst>
                    </p:cTn>
                  </p:par>
                  <p:par>
                    <p:cTn id="47" fill="hold">
                      <p:stCondLst>
                        <p:cond delay="indefinite"/>
                      </p:stCondLst>
                      <p:childTnLst>
                        <p:par>
                          <p:cTn id="48" fill="hold">
                            <p:stCondLst>
                              <p:cond delay="0"/>
                            </p:stCondLst>
                            <p:childTnLst>
                              <p:par>
                                <p:cTn id="49" presetID="39" presetClass="exit" presetSubtype="0" decel="100000" fill="hold" nodeType="clickEffect">
                                  <p:stCondLst>
                                    <p:cond delay="0"/>
                                  </p:stCondLst>
                                  <p:childTnLst>
                                    <p:anim calcmode="lin" valueType="num">
                                      <p:cBhvr>
                                        <p:cTn id="50" dur="500"/>
                                        <p:tgtEl>
                                          <p:spTgt spid="9"/>
                                        </p:tgtEl>
                                        <p:attrNameLst>
                                          <p:attrName>ppt_h</p:attrName>
                                        </p:attrNameLst>
                                      </p:cBhvr>
                                      <p:tavLst>
                                        <p:tav tm="0">
                                          <p:val>
                                            <p:strVal val="ppt_h"/>
                                          </p:val>
                                        </p:tav>
                                        <p:tav tm="50000">
                                          <p:val>
                                            <p:strVal val="ppt_h/20"/>
                                          </p:val>
                                        </p:tav>
                                        <p:tav tm="100000">
                                          <p:val>
                                            <p:strVal val="ppt_h/20"/>
                                          </p:val>
                                        </p:tav>
                                      </p:tavLst>
                                    </p:anim>
                                    <p:anim calcmode="lin" valueType="num">
                                      <p:cBhvr>
                                        <p:cTn id="51" dur="500"/>
                                        <p:tgtEl>
                                          <p:spTgt spid="9"/>
                                        </p:tgtEl>
                                        <p:attrNameLst>
                                          <p:attrName>ppt_w</p:attrName>
                                        </p:attrNameLst>
                                      </p:cBhvr>
                                      <p:tavLst>
                                        <p:tav tm="0">
                                          <p:val>
                                            <p:strVal val="ppt_w"/>
                                          </p:val>
                                        </p:tav>
                                        <p:tav tm="50000">
                                          <p:val>
                                            <p:strVal val="ppt_w+.3"/>
                                          </p:val>
                                        </p:tav>
                                        <p:tav tm="100000">
                                          <p:val>
                                            <p:strVal val="ppt_w+.3"/>
                                          </p:val>
                                        </p:tav>
                                      </p:tavLst>
                                    </p:anim>
                                    <p:anim calcmode="lin" valueType="num">
                                      <p:cBhvr>
                                        <p:cTn id="52" dur="500"/>
                                        <p:tgtEl>
                                          <p:spTgt spid="9"/>
                                        </p:tgtEl>
                                        <p:attrNameLst>
                                          <p:attrName>ppt_x</p:attrName>
                                        </p:attrNameLst>
                                      </p:cBhvr>
                                      <p:tavLst>
                                        <p:tav tm="0">
                                          <p:val>
                                            <p:strVal val="ppt_x"/>
                                          </p:val>
                                        </p:tav>
                                        <p:tav tm="50000">
                                          <p:val>
                                            <p:strVal val="ppt_x"/>
                                          </p:val>
                                        </p:tav>
                                        <p:tav tm="100000">
                                          <p:val>
                                            <p:strVal val="ppt_x-.3"/>
                                          </p:val>
                                        </p:tav>
                                      </p:tavLst>
                                    </p:anim>
                                    <p:anim calcmode="lin" valueType="num">
                                      <p:cBhvr>
                                        <p:cTn id="53" dur="500"/>
                                        <p:tgtEl>
                                          <p:spTgt spid="9"/>
                                        </p:tgtEl>
                                        <p:attrNameLst>
                                          <p:attrName>ppt_y</p:attrName>
                                        </p:attrNameLst>
                                      </p:cBhvr>
                                      <p:tavLst>
                                        <p:tav tm="0">
                                          <p:val>
                                            <p:strVal val="ppt_y"/>
                                          </p:val>
                                        </p:tav>
                                        <p:tav tm="100000">
                                          <p:val>
                                            <p:strVal val="ppt_y"/>
                                          </p:val>
                                        </p:tav>
                                      </p:tavLst>
                                    </p:anim>
                                    <p:set>
                                      <p:cBhvr>
                                        <p:cTn id="54" dur="1" fill="hold">
                                          <p:stCondLst>
                                            <p:cond delay="499"/>
                                          </p:stCondLst>
                                        </p:cTn>
                                        <p:tgtEl>
                                          <p:spTgt spid="9"/>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7" presetClass="entr" presetSubtype="4" fill="hold" nodeType="clickEffect">
                                  <p:stCondLst>
                                    <p:cond delay="0"/>
                                  </p:stCondLst>
                                  <p:childTnLst>
                                    <p:set>
                                      <p:cBhvr>
                                        <p:cTn id="58" dur="1" fill="hold">
                                          <p:stCondLst>
                                            <p:cond delay="0"/>
                                          </p:stCondLst>
                                        </p:cTn>
                                        <p:tgtEl>
                                          <p:spTgt spid="8">
                                            <p:txEl>
                                              <p:pRg st="1" end="1"/>
                                            </p:txEl>
                                          </p:spTgt>
                                        </p:tgtEl>
                                        <p:attrNameLst>
                                          <p:attrName>style.visibility</p:attrName>
                                        </p:attrNameLst>
                                      </p:cBhvr>
                                      <p:to>
                                        <p:strVal val="visible"/>
                                      </p:to>
                                    </p:set>
                                    <p:anim calcmode="lin" valueType="num">
                                      <p:cBhvr additive="base">
                                        <p:cTn id="59"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60" dur="10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7" presetClass="entr" presetSubtype="4" fill="hold" nodeType="clickEffect">
                                  <p:stCondLst>
                                    <p:cond delay="0"/>
                                  </p:stCondLst>
                                  <p:childTnLst>
                                    <p:set>
                                      <p:cBhvr>
                                        <p:cTn id="64" dur="1" fill="hold">
                                          <p:stCondLst>
                                            <p:cond delay="0"/>
                                          </p:stCondLst>
                                        </p:cTn>
                                        <p:tgtEl>
                                          <p:spTgt spid="8">
                                            <p:txEl>
                                              <p:pRg st="2" end="2"/>
                                            </p:txEl>
                                          </p:spTgt>
                                        </p:tgtEl>
                                        <p:attrNameLst>
                                          <p:attrName>style.visibility</p:attrName>
                                        </p:attrNameLst>
                                      </p:cBhvr>
                                      <p:to>
                                        <p:strVal val="visible"/>
                                      </p:to>
                                    </p:set>
                                    <p:anim calcmode="lin" valueType="num">
                                      <p:cBhvr additive="base">
                                        <p:cTn id="65"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66" dur="10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7" presetClass="entr" presetSubtype="4" fill="hold" nodeType="clickEffect">
                                  <p:stCondLst>
                                    <p:cond delay="0"/>
                                  </p:stCondLst>
                                  <p:childTnLst>
                                    <p:set>
                                      <p:cBhvr>
                                        <p:cTn id="70" dur="1" fill="hold">
                                          <p:stCondLst>
                                            <p:cond delay="0"/>
                                          </p:stCondLst>
                                        </p:cTn>
                                        <p:tgtEl>
                                          <p:spTgt spid="8">
                                            <p:txEl>
                                              <p:pRg st="3" end="3"/>
                                            </p:txEl>
                                          </p:spTgt>
                                        </p:tgtEl>
                                        <p:attrNameLst>
                                          <p:attrName>style.visibility</p:attrName>
                                        </p:attrNameLst>
                                      </p:cBhvr>
                                      <p:to>
                                        <p:strVal val="visible"/>
                                      </p:to>
                                    </p:set>
                                    <p:anim calcmode="lin" valueType="num">
                                      <p:cBhvr additive="base">
                                        <p:cTn id="71"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72" dur="10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7" presetClass="entr" presetSubtype="4" fill="hold" nodeType="clickEffect">
                                  <p:stCondLst>
                                    <p:cond delay="0"/>
                                  </p:stCondLst>
                                  <p:childTnLst>
                                    <p:set>
                                      <p:cBhvr>
                                        <p:cTn id="76" dur="1" fill="hold">
                                          <p:stCondLst>
                                            <p:cond delay="0"/>
                                          </p:stCondLst>
                                        </p:cTn>
                                        <p:tgtEl>
                                          <p:spTgt spid="8">
                                            <p:txEl>
                                              <p:pRg st="4" end="4"/>
                                            </p:txEl>
                                          </p:spTgt>
                                        </p:tgtEl>
                                        <p:attrNameLst>
                                          <p:attrName>style.visibility</p:attrName>
                                        </p:attrNameLst>
                                      </p:cBhvr>
                                      <p:to>
                                        <p:strVal val="visible"/>
                                      </p:to>
                                    </p:set>
                                    <p:anim calcmode="lin" valueType="num">
                                      <p:cBhvr additive="base">
                                        <p:cTn id="77"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78" dur="10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15" presetClass="entr" presetSubtype="0" fill="hold" grpId="0" nodeType="click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1000" fill="hold"/>
                                        <p:tgtEl>
                                          <p:spTgt spid="10"/>
                                        </p:tgtEl>
                                        <p:attrNameLst>
                                          <p:attrName>ppt_w</p:attrName>
                                        </p:attrNameLst>
                                      </p:cBhvr>
                                      <p:tavLst>
                                        <p:tav tm="0">
                                          <p:val>
                                            <p:fltVal val="0"/>
                                          </p:val>
                                        </p:tav>
                                        <p:tav tm="100000">
                                          <p:val>
                                            <p:strVal val="#ppt_w"/>
                                          </p:val>
                                        </p:tav>
                                      </p:tavLst>
                                    </p:anim>
                                    <p:anim calcmode="lin" valueType="num">
                                      <p:cBhvr>
                                        <p:cTn id="84" dur="1000" fill="hold"/>
                                        <p:tgtEl>
                                          <p:spTgt spid="10"/>
                                        </p:tgtEl>
                                        <p:attrNameLst>
                                          <p:attrName>ppt_h</p:attrName>
                                        </p:attrNameLst>
                                      </p:cBhvr>
                                      <p:tavLst>
                                        <p:tav tm="0">
                                          <p:val>
                                            <p:fltVal val="0"/>
                                          </p:val>
                                        </p:tav>
                                        <p:tav tm="100000">
                                          <p:val>
                                            <p:strVal val="#ppt_h"/>
                                          </p:val>
                                        </p:tav>
                                      </p:tavLst>
                                    </p:anim>
                                    <p:anim calcmode="lin" valueType="num">
                                      <p:cBhvr>
                                        <p:cTn id="85" dur="1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86" dur="1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5" grpId="0"/>
      <p:bldP spid="10"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share223.jpg"/>
          <p:cNvPicPr>
            <a:picLocks noChangeAspect="1"/>
          </p:cNvPicPr>
          <p:nvPr/>
        </p:nvPicPr>
        <p:blipFill>
          <a:blip r:embed="rId2"/>
          <a:stretch>
            <a:fillRect/>
          </a:stretch>
        </p:blipFill>
        <p:spPr>
          <a:xfrm>
            <a:off x="0" y="0"/>
            <a:ext cx="9144000" cy="52863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 name="Image 2" descr="share224.jpg"/>
          <p:cNvPicPr>
            <a:picLocks noChangeAspect="1"/>
          </p:cNvPicPr>
          <p:nvPr/>
        </p:nvPicPr>
        <p:blipFill>
          <a:blip r:embed="rId3"/>
          <a:stretch>
            <a:fillRect/>
          </a:stretch>
        </p:blipFill>
        <p:spPr>
          <a:xfrm>
            <a:off x="0" y="0"/>
            <a:ext cx="9144000" cy="514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 name="Image 3" descr="share225.jpg"/>
          <p:cNvPicPr>
            <a:picLocks noChangeAspect="1"/>
          </p:cNvPicPr>
          <p:nvPr/>
        </p:nvPicPr>
        <p:blipFill>
          <a:blip r:embed="rId4"/>
          <a:stretch>
            <a:fillRect/>
          </a:stretch>
        </p:blipFill>
        <p:spPr>
          <a:xfrm>
            <a:off x="0" y="0"/>
            <a:ext cx="9144000" cy="514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Image 4" descr="share226.jpg"/>
          <p:cNvPicPr>
            <a:picLocks noChangeAspect="1"/>
          </p:cNvPicPr>
          <p:nvPr/>
        </p:nvPicPr>
        <p:blipFill>
          <a:blip r:embed="rId5"/>
          <a:stretch>
            <a:fillRect/>
          </a:stretch>
        </p:blipFill>
        <p:spPr>
          <a:xfrm>
            <a:off x="0" y="0"/>
            <a:ext cx="9144000" cy="5143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074" name="Picture 2" descr="D:\Documents and Settings\Administrateur\Local Settings\Temporary Internet Files\Content.IE5\L68XGNAK\MC900434391[1].wmf"/>
          <p:cNvPicPr>
            <a:picLocks noChangeAspect="1" noChangeArrowheads="1"/>
          </p:cNvPicPr>
          <p:nvPr/>
        </p:nvPicPr>
        <p:blipFill>
          <a:blip r:embed="rId6"/>
          <a:srcRect/>
          <a:stretch>
            <a:fillRect/>
          </a:stretch>
        </p:blipFill>
        <p:spPr bwMode="auto">
          <a:xfrm>
            <a:off x="3286116" y="357166"/>
            <a:ext cx="1885950" cy="1920875"/>
          </a:xfrm>
          <a:prstGeom prst="rect">
            <a:avLst/>
          </a:prstGeom>
          <a:noFill/>
        </p:spPr>
      </p:pic>
      <p:pic>
        <p:nvPicPr>
          <p:cNvPr id="7" name="Image 6" descr="share266.jpg"/>
          <p:cNvPicPr>
            <a:picLocks noChangeAspect="1"/>
          </p:cNvPicPr>
          <p:nvPr/>
        </p:nvPicPr>
        <p:blipFill>
          <a:blip r:embed="rId7" cstate="print"/>
          <a:stretch>
            <a:fillRect/>
          </a:stretch>
        </p:blipFill>
        <p:spPr>
          <a:xfrm>
            <a:off x="1142976" y="2214554"/>
            <a:ext cx="6072198" cy="3415611"/>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1000" fill="hold"/>
                                        <p:tgtEl>
                                          <p:spTgt spid="4"/>
                                        </p:tgtEl>
                                        <p:attrNameLst>
                                          <p:attrName>ppt_w</p:attrName>
                                        </p:attrNameLst>
                                      </p:cBhvr>
                                      <p:tavLst>
                                        <p:tav tm="0">
                                          <p:val>
                                            <p:fltVal val="0"/>
                                          </p:val>
                                        </p:tav>
                                        <p:tav tm="100000">
                                          <p:val>
                                            <p:strVal val="#ppt_w"/>
                                          </p:val>
                                        </p:tav>
                                      </p:tavLst>
                                    </p:anim>
                                    <p:anim calcmode="lin" valueType="num">
                                      <p:cBhvr>
                                        <p:cTn id="16" dur="1000" fill="hold"/>
                                        <p:tgtEl>
                                          <p:spTgt spid="4"/>
                                        </p:tgtEl>
                                        <p:attrNameLst>
                                          <p:attrName>ppt_h</p:attrName>
                                        </p:attrNameLst>
                                      </p:cBhvr>
                                      <p:tavLst>
                                        <p:tav tm="0">
                                          <p:val>
                                            <p:fltVal val="0"/>
                                          </p:val>
                                        </p:tav>
                                        <p:tav tm="100000">
                                          <p:val>
                                            <p:strVal val="#ppt_h"/>
                                          </p:val>
                                        </p:tav>
                                      </p:tavLst>
                                    </p:anim>
                                    <p:anim calcmode="lin" valueType="num">
                                      <p:cBhvr>
                                        <p:cTn id="17"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1000" fill="hold"/>
                                        <p:tgtEl>
                                          <p:spTgt spid="5"/>
                                        </p:tgtEl>
                                        <p:attrNameLst>
                                          <p:attrName>ppt_w</p:attrName>
                                        </p:attrNameLst>
                                      </p:cBhvr>
                                      <p:tavLst>
                                        <p:tav tm="0">
                                          <p:val>
                                            <p:fltVal val="0"/>
                                          </p:val>
                                        </p:tav>
                                        <p:tav tm="100000">
                                          <p:val>
                                            <p:strVal val="#ppt_w"/>
                                          </p:val>
                                        </p:tav>
                                      </p:tavLst>
                                    </p:anim>
                                    <p:anim calcmode="lin" valueType="num">
                                      <p:cBhvr>
                                        <p:cTn id="24" dur="1000" fill="hold"/>
                                        <p:tgtEl>
                                          <p:spTgt spid="5"/>
                                        </p:tgtEl>
                                        <p:attrNameLst>
                                          <p:attrName>ppt_h</p:attrName>
                                        </p:attrNameLst>
                                      </p:cBhvr>
                                      <p:tavLst>
                                        <p:tav tm="0">
                                          <p:val>
                                            <p:fltVal val="0"/>
                                          </p:val>
                                        </p:tav>
                                        <p:tav tm="100000">
                                          <p:val>
                                            <p:strVal val="#ppt_h"/>
                                          </p:val>
                                        </p:tav>
                                      </p:tavLst>
                                    </p:anim>
                                    <p:anim calcmode="lin" valueType="num">
                                      <p:cBhvr>
                                        <p:cTn id="25" dur="1000" fill="hold"/>
                                        <p:tgtEl>
                                          <p:spTgt spid="5"/>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52" presetClass="entr" presetSubtype="0" fill="hold" nodeType="clickEffect">
                                  <p:stCondLst>
                                    <p:cond delay="0"/>
                                  </p:stCondLst>
                                  <p:childTnLst>
                                    <p:set>
                                      <p:cBhvr>
                                        <p:cTn id="30" dur="1" fill="hold">
                                          <p:stCondLst>
                                            <p:cond delay="0"/>
                                          </p:stCondLst>
                                        </p:cTn>
                                        <p:tgtEl>
                                          <p:spTgt spid="3074"/>
                                        </p:tgtEl>
                                        <p:attrNameLst>
                                          <p:attrName>style.visibility</p:attrName>
                                        </p:attrNameLst>
                                      </p:cBhvr>
                                      <p:to>
                                        <p:strVal val="visible"/>
                                      </p:to>
                                    </p:set>
                                    <p:animScale>
                                      <p:cBhvr>
                                        <p:cTn id="31" dur="1000" decel="50000" fill="hold">
                                          <p:stCondLst>
                                            <p:cond delay="0"/>
                                          </p:stCondLst>
                                        </p:cTn>
                                        <p:tgtEl>
                                          <p:spTgt spid="30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3074"/>
                                        </p:tgtEl>
                                        <p:attrNameLst>
                                          <p:attrName>ppt_x</p:attrName>
                                          <p:attrName>ppt_y</p:attrName>
                                        </p:attrNameLst>
                                      </p:cBhvr>
                                    </p:animMotion>
                                    <p:animEffect transition="in" filter="fade">
                                      <p:cBhvr>
                                        <p:cTn id="33" dur="1000"/>
                                        <p:tgtEl>
                                          <p:spTgt spid="3074"/>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checkerboard(across)">
                                      <p:cBhvr>
                                        <p:cTn id="3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285728"/>
            <a:ext cx="7572428" cy="1000132"/>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Mais aussi…..</a:t>
            </a:r>
            <a:endParaRPr lang="fr-FR" sz="5400" b="1" spc="50" dirty="0">
              <a:ln w="11430"/>
              <a:solidFill>
                <a:srgbClr val="FFFF00"/>
              </a:solidFill>
              <a:effectLst>
                <a:outerShdw blurRad="76200" dist="50800" dir="5400000" algn="tl" rotWithShape="0">
                  <a:srgbClr val="000000">
                    <a:alpha val="65000"/>
                  </a:srgbClr>
                </a:outerShdw>
              </a:effectLst>
            </a:endParaRPr>
          </a:p>
        </p:txBody>
      </p:sp>
      <p:sp>
        <p:nvSpPr>
          <p:cNvPr id="5" name="ZoneTexte 4"/>
          <p:cNvSpPr txBox="1"/>
          <p:nvPr/>
        </p:nvSpPr>
        <p:spPr>
          <a:xfrm>
            <a:off x="0" y="1500174"/>
            <a:ext cx="9144000" cy="5632311"/>
          </a:xfrm>
          <a:prstGeom prst="rect">
            <a:avLst/>
          </a:prstGeom>
          <a:noFill/>
        </p:spPr>
        <p:txBody>
          <a:bodyPr wrap="square" rtlCol="0">
            <a:spAutoFit/>
          </a:bodyPr>
          <a:lstStyle/>
          <a:p>
            <a:pPr algn="ctr"/>
            <a:r>
              <a:rPr lang="fr-FR" sz="4400" b="1" dirty="0" smtClean="0">
                <a:solidFill>
                  <a:srgbClr val="FF0000"/>
                </a:solidFill>
                <a:latin typeface="Script MT Bold" pitchFamily="66" charset="0"/>
              </a:rPr>
              <a:t>Le Comité de Pilotage</a:t>
            </a:r>
          </a:p>
          <a:p>
            <a:pPr algn="ctr"/>
            <a:endParaRPr lang="fr-FR" sz="2400" b="1" dirty="0" smtClean="0">
              <a:latin typeface="Script MT Bold" pitchFamily="66" charset="0"/>
            </a:endParaRPr>
          </a:p>
          <a:p>
            <a:pPr algn="ctr"/>
            <a:r>
              <a:rPr lang="fr-FR" sz="2800" b="1" dirty="0" smtClean="0">
                <a:latin typeface="Script MT Bold" pitchFamily="66" charset="0"/>
              </a:rPr>
              <a:t> </a:t>
            </a:r>
            <a:r>
              <a:rPr lang="fr-FR" sz="2800" b="1" dirty="0" smtClean="0">
                <a:solidFill>
                  <a:srgbClr val="FF0000"/>
                </a:solidFill>
                <a:latin typeface="Script MT Bold" pitchFamily="66" charset="0"/>
              </a:rPr>
              <a:t> </a:t>
            </a:r>
            <a:r>
              <a:rPr lang="fr-FR" sz="2800" b="1" dirty="0" smtClean="0">
                <a:latin typeface="Script MT Bold" pitchFamily="66" charset="0"/>
              </a:rPr>
              <a:t>L’</a:t>
            </a:r>
            <a:r>
              <a:rPr lang="fr-FR" sz="2800" b="1" dirty="0" err="1" smtClean="0">
                <a:latin typeface="Script MT Bold" pitchFamily="66" charset="0"/>
              </a:rPr>
              <a:t>a.c.a.t</a:t>
            </a:r>
            <a:r>
              <a:rPr lang="fr-FR" sz="2800" b="1" dirty="0" smtClean="0">
                <a:latin typeface="Script MT Bold" pitchFamily="66" charset="0"/>
              </a:rPr>
              <a:t>. souhaite </a:t>
            </a:r>
            <a:r>
              <a:rPr lang="fr-FR" sz="2400" b="1" dirty="0" smtClean="0">
                <a:latin typeface="Script MT Bold" pitchFamily="66" charset="0"/>
              </a:rPr>
              <a:t>être consulté  -  Travailler en partenariat  avec Tarascon - Donner notre avis - Exposer nos problèmes - Trouver des solutions  - Être informés…</a:t>
            </a:r>
          </a:p>
          <a:p>
            <a:pPr algn="ctr"/>
            <a:endParaRPr lang="fr-FR" sz="2400" b="1" dirty="0" smtClean="0">
              <a:solidFill>
                <a:srgbClr val="FFFF00"/>
              </a:solidFill>
              <a:latin typeface="Script MT Bold" pitchFamily="66" charset="0"/>
            </a:endParaRPr>
          </a:p>
          <a:p>
            <a:pPr algn="ctr"/>
            <a:r>
              <a:rPr lang="fr-FR" sz="2400" b="1" dirty="0" smtClean="0">
                <a:solidFill>
                  <a:srgbClr val="FFFF00"/>
                </a:solidFill>
                <a:latin typeface="Script MT Bold" pitchFamily="66" charset="0"/>
              </a:rPr>
              <a:t>L’</a:t>
            </a:r>
            <a:r>
              <a:rPr lang="fr-FR" sz="2400" b="1" dirty="0" err="1" smtClean="0">
                <a:solidFill>
                  <a:srgbClr val="FFFF00"/>
                </a:solidFill>
                <a:latin typeface="Script MT Bold" pitchFamily="66" charset="0"/>
              </a:rPr>
              <a:t>a.c.a.t</a:t>
            </a:r>
            <a:r>
              <a:rPr lang="fr-FR" sz="2400" b="1" dirty="0" smtClean="0">
                <a:solidFill>
                  <a:srgbClr val="FFFF00"/>
                </a:solidFill>
                <a:latin typeface="Script MT Bold" pitchFamily="66" charset="0"/>
              </a:rPr>
              <a:t>. est devenue partenaire de la municipalité dans le cadre de la politique de dynamisation du centre ancien. </a:t>
            </a:r>
          </a:p>
          <a:p>
            <a:pPr algn="ctr"/>
            <a:endParaRPr lang="fr-FR" sz="2400" b="1" dirty="0" smtClean="0">
              <a:solidFill>
                <a:srgbClr val="FFFF00"/>
              </a:solidFill>
              <a:latin typeface="Script MT Bold" pitchFamily="66" charset="0"/>
            </a:endParaRPr>
          </a:p>
          <a:p>
            <a:pPr algn="ctr"/>
            <a:r>
              <a:rPr lang="fr-FR" sz="2400" b="1" dirty="0" smtClean="0">
                <a:latin typeface="Script MT Bold" pitchFamily="66" charset="0"/>
              </a:rPr>
              <a:t> L’</a:t>
            </a:r>
            <a:r>
              <a:rPr lang="fr-FR" sz="2400" b="1" dirty="0" err="1" smtClean="0">
                <a:latin typeface="Script MT Bold" pitchFamily="66" charset="0"/>
              </a:rPr>
              <a:t>a.c.a.t</a:t>
            </a:r>
            <a:r>
              <a:rPr lang="fr-FR" sz="2400" b="1" dirty="0" smtClean="0">
                <a:latin typeface="Script MT Bold" pitchFamily="66" charset="0"/>
              </a:rPr>
              <a:t>. participe au comité créé par la commune :</a:t>
            </a:r>
          </a:p>
          <a:p>
            <a:pPr algn="ctr"/>
            <a:r>
              <a:rPr lang="fr-FR" sz="2400" b="1" dirty="0" smtClean="0">
                <a:latin typeface="Script MT Bold" pitchFamily="66" charset="0"/>
              </a:rPr>
              <a:t>  Le comité définit les objectifs de la politique de dynamisation du centre ancien et les actions à entreprendre sur l’habitat et le patrimoine, le développement économique et touristique, l’environnement et le cadre de vie.</a:t>
            </a:r>
          </a:p>
          <a:p>
            <a:pPr algn="ctr">
              <a:buFont typeface="Arial" pitchFamily="34" charset="0"/>
              <a:buChar char="•"/>
            </a:pPr>
            <a:endParaRPr lang="fr-FR" sz="2400" b="1" dirty="0">
              <a:latin typeface="Script MT Bold" pitchFamily="66" charset="0"/>
            </a:endParaRPr>
          </a:p>
        </p:txBody>
      </p:sp>
      <p:pic>
        <p:nvPicPr>
          <p:cNvPr id="4098" name="Picture 2" descr="D:\Documents and Settings\Administrateur\Local Settings\Temporary Internet Files\Content.IE5\OH5AUAKH\MC900343455[1].wmf"/>
          <p:cNvPicPr>
            <a:picLocks noChangeAspect="1" noChangeArrowheads="1"/>
          </p:cNvPicPr>
          <p:nvPr/>
        </p:nvPicPr>
        <p:blipFill>
          <a:blip r:embed="rId2"/>
          <a:srcRect/>
          <a:stretch>
            <a:fillRect/>
          </a:stretch>
        </p:blipFill>
        <p:spPr bwMode="auto">
          <a:xfrm>
            <a:off x="7351776" y="0"/>
            <a:ext cx="1792224" cy="1787652"/>
          </a:xfrm>
          <a:prstGeom prst="ellipse">
            <a:avLst/>
          </a:prstGeom>
          <a:ln>
            <a:noFill/>
          </a:ln>
          <a:effectLst>
            <a:softEdge rad="11250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Scale>
                                      <p:cBhvr>
                                        <p:cTn id="7" dur="2000" decel="50000" fill="hold">
                                          <p:stCondLst>
                                            <p:cond delay="0"/>
                                          </p:stCondLst>
                                        </p:cTn>
                                        <p:tgtEl>
                                          <p:spTgt spid="5">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5">
                                            <p:txEl>
                                              <p:pRg st="0" end="0"/>
                                            </p:txEl>
                                          </p:spTgt>
                                        </p:tgtEl>
                                        <p:attrNameLst>
                                          <p:attrName>ppt_x</p:attrName>
                                          <p:attrName>ppt_y</p:attrName>
                                        </p:attrNameLst>
                                      </p:cBhvr>
                                    </p:animMotion>
                                    <p:animEffect transition="in" filter="fade">
                                      <p:cBhvr>
                                        <p:cTn id="9" dur="2000"/>
                                        <p:tgtEl>
                                          <p:spTgt spid="5">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Scale>
                                      <p:cBhvr>
                                        <p:cTn id="14" dur="1000" decel="50000" fill="hold">
                                          <p:stCondLst>
                                            <p:cond delay="0"/>
                                          </p:stCondLst>
                                        </p:cTn>
                                        <p:tgtEl>
                                          <p:spTgt spid="5">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5">
                                            <p:txEl>
                                              <p:pRg st="2" end="2"/>
                                            </p:txEl>
                                          </p:spTgt>
                                        </p:tgtEl>
                                        <p:attrNameLst>
                                          <p:attrName>ppt_x</p:attrName>
                                          <p:attrName>ppt_y</p:attrName>
                                        </p:attrNameLst>
                                      </p:cBhvr>
                                    </p:animMotion>
                                    <p:animEffect transition="in" filter="fade">
                                      <p:cBhvr>
                                        <p:cTn id="16" dur="1000"/>
                                        <p:tgtEl>
                                          <p:spTgt spid="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Scale>
                                      <p:cBhvr>
                                        <p:cTn id="21" dur="1000" decel="50000" fill="hold">
                                          <p:stCondLst>
                                            <p:cond delay="0"/>
                                          </p:stCondLst>
                                        </p:cTn>
                                        <p:tgtEl>
                                          <p:spTgt spid="5">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5">
                                            <p:txEl>
                                              <p:pRg st="4" end="4"/>
                                            </p:txEl>
                                          </p:spTgt>
                                        </p:tgtEl>
                                        <p:attrNameLst>
                                          <p:attrName>ppt_x</p:attrName>
                                          <p:attrName>ppt_y</p:attrName>
                                        </p:attrNameLst>
                                      </p:cBhvr>
                                    </p:animMotion>
                                    <p:animEffect transition="in" filter="fade">
                                      <p:cBhvr>
                                        <p:cTn id="23" dur="1000"/>
                                        <p:tgtEl>
                                          <p:spTgt spid="5">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5">
                                            <p:txEl>
                                              <p:pRg st="6" end="6"/>
                                            </p:txEl>
                                          </p:spTgt>
                                        </p:tgtEl>
                                        <p:attrNameLst>
                                          <p:attrName>style.visibility</p:attrName>
                                        </p:attrNameLst>
                                      </p:cBhvr>
                                      <p:to>
                                        <p:strVal val="visible"/>
                                      </p:to>
                                    </p:set>
                                    <p:animScale>
                                      <p:cBhvr>
                                        <p:cTn id="28" dur="1000" decel="50000" fill="hold">
                                          <p:stCondLst>
                                            <p:cond delay="0"/>
                                          </p:stCondLst>
                                        </p:cTn>
                                        <p:tgtEl>
                                          <p:spTgt spid="5">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5">
                                            <p:txEl>
                                              <p:pRg st="6" end="6"/>
                                            </p:txEl>
                                          </p:spTgt>
                                        </p:tgtEl>
                                        <p:attrNameLst>
                                          <p:attrName>ppt_x</p:attrName>
                                          <p:attrName>ppt_y</p:attrName>
                                        </p:attrNameLst>
                                      </p:cBhvr>
                                    </p:animMotion>
                                    <p:animEffect transition="in" filter="fade">
                                      <p:cBhvr>
                                        <p:cTn id="30" dur="1000"/>
                                        <p:tgtEl>
                                          <p:spTgt spid="5">
                                            <p:txEl>
                                              <p:pRg st="6" end="6"/>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5">
                                            <p:txEl>
                                              <p:pRg st="7" end="7"/>
                                            </p:txEl>
                                          </p:spTgt>
                                        </p:tgtEl>
                                        <p:attrNameLst>
                                          <p:attrName>style.visibility</p:attrName>
                                        </p:attrNameLst>
                                      </p:cBhvr>
                                      <p:to>
                                        <p:strVal val="visible"/>
                                      </p:to>
                                    </p:set>
                                    <p:animScale>
                                      <p:cBhvr>
                                        <p:cTn id="35" dur="1000" decel="50000" fill="hold">
                                          <p:stCondLst>
                                            <p:cond delay="0"/>
                                          </p:stCondLst>
                                        </p:cTn>
                                        <p:tgtEl>
                                          <p:spTgt spid="5">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5">
                                            <p:txEl>
                                              <p:pRg st="7" end="7"/>
                                            </p:txEl>
                                          </p:spTgt>
                                        </p:tgtEl>
                                        <p:attrNameLst>
                                          <p:attrName>ppt_x</p:attrName>
                                          <p:attrName>ppt_y</p:attrName>
                                        </p:attrNameLst>
                                      </p:cBhvr>
                                    </p:animMotion>
                                    <p:animEffect transition="in" filter="fade">
                                      <p:cBhvr>
                                        <p:cTn id="37" dur="10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285728"/>
            <a:ext cx="7572428" cy="1000132"/>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Mais aussi…..</a:t>
            </a:r>
            <a:endParaRPr lang="fr-FR" sz="5400" b="1" spc="50" dirty="0">
              <a:ln w="11430"/>
              <a:solidFill>
                <a:srgbClr val="FFFF00"/>
              </a:solidFill>
              <a:effectLst>
                <a:outerShdw blurRad="76200" dist="50800" dir="5400000" algn="tl" rotWithShape="0">
                  <a:srgbClr val="000000">
                    <a:alpha val="65000"/>
                  </a:srgbClr>
                </a:outerShdw>
              </a:effectLst>
            </a:endParaRPr>
          </a:p>
        </p:txBody>
      </p:sp>
      <p:sp>
        <p:nvSpPr>
          <p:cNvPr id="5" name="ZoneTexte 4"/>
          <p:cNvSpPr txBox="1"/>
          <p:nvPr/>
        </p:nvSpPr>
        <p:spPr>
          <a:xfrm>
            <a:off x="0" y="1785926"/>
            <a:ext cx="9144000" cy="6555641"/>
          </a:xfrm>
          <a:prstGeom prst="rect">
            <a:avLst/>
          </a:prstGeom>
          <a:noFill/>
        </p:spPr>
        <p:txBody>
          <a:bodyPr wrap="square" rtlCol="0">
            <a:spAutoFit/>
          </a:bodyPr>
          <a:lstStyle/>
          <a:p>
            <a:pPr algn="ctr"/>
            <a:r>
              <a:rPr lang="fr-FR" sz="4400" b="1" dirty="0" smtClean="0">
                <a:solidFill>
                  <a:srgbClr val="FF0000"/>
                </a:solidFill>
                <a:latin typeface="Script MT Bold" pitchFamily="66" charset="0"/>
              </a:rPr>
              <a:t>Le Comité de Pilotage</a:t>
            </a:r>
          </a:p>
          <a:p>
            <a:pPr algn="ctr"/>
            <a:r>
              <a:rPr lang="fr-FR" sz="2800" b="1" dirty="0" smtClean="0">
                <a:latin typeface="Script MT Bold" pitchFamily="66" charset="0"/>
              </a:rPr>
              <a:t> </a:t>
            </a:r>
            <a:r>
              <a:rPr lang="fr-FR" sz="3200" b="1" dirty="0" smtClean="0">
                <a:solidFill>
                  <a:srgbClr val="FFFF00"/>
                </a:solidFill>
                <a:latin typeface="Script MT Bold" pitchFamily="66" charset="0"/>
              </a:rPr>
              <a:t>Composition : </a:t>
            </a:r>
          </a:p>
          <a:p>
            <a:pPr algn="ctr"/>
            <a:endParaRPr lang="fr-FR" sz="3200" b="1" dirty="0" smtClean="0">
              <a:solidFill>
                <a:srgbClr val="FFFF00"/>
              </a:solidFill>
              <a:latin typeface="Script MT Bold" pitchFamily="66" charset="0"/>
            </a:endParaRPr>
          </a:p>
          <a:p>
            <a:pPr algn="ctr"/>
            <a:r>
              <a:rPr lang="fr-FR" sz="3200" b="1" dirty="0" err="1" smtClean="0">
                <a:latin typeface="Script MT Bold" pitchFamily="66" charset="0"/>
              </a:rPr>
              <a:t>A.c.a.t</a:t>
            </a:r>
            <a:r>
              <a:rPr lang="fr-FR" sz="3200" b="1" dirty="0" smtClean="0">
                <a:latin typeface="Script MT Bold" pitchFamily="66" charset="0"/>
              </a:rPr>
              <a:t>. (Président, 2 adhérents)  </a:t>
            </a:r>
          </a:p>
          <a:p>
            <a:pPr algn="ctr"/>
            <a:r>
              <a:rPr lang="fr-FR" sz="3200" b="1" dirty="0" smtClean="0">
                <a:latin typeface="Script MT Bold" pitchFamily="66" charset="0"/>
              </a:rPr>
              <a:t>Directrice générale des services          </a:t>
            </a:r>
          </a:p>
          <a:p>
            <a:pPr algn="ctr"/>
            <a:r>
              <a:rPr lang="fr-FR" sz="3200" b="1" dirty="0" smtClean="0">
                <a:latin typeface="Script MT Bold" pitchFamily="66" charset="0"/>
              </a:rPr>
              <a:t>Directeur Pôle Aménagement </a:t>
            </a:r>
          </a:p>
          <a:p>
            <a:pPr algn="ctr"/>
            <a:r>
              <a:rPr lang="fr-FR" sz="3200" b="1" dirty="0" smtClean="0">
                <a:latin typeface="Script MT Bold" pitchFamily="66" charset="0"/>
              </a:rPr>
              <a:t>Off. Tourisme  </a:t>
            </a:r>
          </a:p>
          <a:p>
            <a:pPr algn="ctr"/>
            <a:r>
              <a:rPr lang="fr-FR" sz="3200" b="1" dirty="0" err="1" smtClean="0">
                <a:latin typeface="Script MT Bold" pitchFamily="66" charset="0"/>
              </a:rPr>
              <a:t>Serv</a:t>
            </a:r>
            <a:r>
              <a:rPr lang="fr-FR" sz="3200" b="1" dirty="0" smtClean="0">
                <a:latin typeface="Script MT Bold" pitchFamily="66" charset="0"/>
              </a:rPr>
              <a:t>. Communication </a:t>
            </a:r>
          </a:p>
          <a:p>
            <a:pPr algn="ctr"/>
            <a:r>
              <a:rPr lang="fr-FR" sz="3200" b="1" dirty="0" smtClean="0">
                <a:latin typeface="Script MT Bold" pitchFamily="66" charset="0"/>
              </a:rPr>
              <a:t>Services Techniques -  Les élus…</a:t>
            </a:r>
          </a:p>
          <a:p>
            <a:pPr algn="ctr"/>
            <a:endParaRPr lang="fr-FR" sz="2400" b="1" dirty="0" smtClean="0">
              <a:latin typeface="Script MT Bold" pitchFamily="66" charset="0"/>
            </a:endParaRPr>
          </a:p>
          <a:p>
            <a:pPr algn="ctr"/>
            <a:endParaRPr lang="fr-FR" sz="2400" b="1" dirty="0" smtClean="0">
              <a:solidFill>
                <a:srgbClr val="FFFF00"/>
              </a:solidFill>
              <a:latin typeface="Script MT Bold" pitchFamily="66" charset="0"/>
            </a:endParaRPr>
          </a:p>
          <a:p>
            <a:pPr algn="ctr"/>
            <a:r>
              <a:rPr lang="fr-FR" sz="2400" b="1" dirty="0" smtClean="0">
                <a:solidFill>
                  <a:srgbClr val="FFFF00"/>
                </a:solidFill>
                <a:latin typeface="Script MT Bold" pitchFamily="66" charset="0"/>
              </a:rPr>
              <a:t> </a:t>
            </a:r>
            <a:endParaRPr lang="fr-FR" sz="2400" b="1" dirty="0" smtClean="0">
              <a:latin typeface="Script MT Bold" pitchFamily="66" charset="0"/>
            </a:endParaRPr>
          </a:p>
          <a:p>
            <a:pPr algn="ctr"/>
            <a:endParaRPr lang="fr-FR" sz="2400" b="1" dirty="0" smtClean="0">
              <a:latin typeface="Script MT Bold" pitchFamily="66" charset="0"/>
            </a:endParaRPr>
          </a:p>
          <a:p>
            <a:pPr algn="ctr">
              <a:buFont typeface="Arial" pitchFamily="34" charset="0"/>
              <a:buChar char="•"/>
            </a:pPr>
            <a:endParaRPr lang="fr-FR" sz="2400" b="1" dirty="0">
              <a:latin typeface="Script MT Bold" pitchFamily="66" charset="0"/>
            </a:endParaRPr>
          </a:p>
        </p:txBody>
      </p:sp>
      <p:pic>
        <p:nvPicPr>
          <p:cNvPr id="4098" name="Picture 2" descr="D:\Documents and Settings\Administrateur\Local Settings\Temporary Internet Files\Content.IE5\OH5AUAKH\MC900343455[1].wmf"/>
          <p:cNvPicPr>
            <a:picLocks noChangeAspect="1" noChangeArrowheads="1"/>
          </p:cNvPicPr>
          <p:nvPr/>
        </p:nvPicPr>
        <p:blipFill>
          <a:blip r:embed="rId2"/>
          <a:srcRect/>
          <a:stretch>
            <a:fillRect/>
          </a:stretch>
        </p:blipFill>
        <p:spPr bwMode="auto">
          <a:xfrm>
            <a:off x="7351776" y="0"/>
            <a:ext cx="1792224" cy="1787652"/>
          </a:xfrm>
          <a:prstGeom prst="rect">
            <a:avLst/>
          </a:prstGeom>
          <a:noFill/>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Scale>
                                      <p:cBhvr>
                                        <p:cTn id="7" dur="1000" decel="50000" fill="hold">
                                          <p:stCondLst>
                                            <p:cond delay="0"/>
                                          </p:stCondLst>
                                        </p:cTn>
                                        <p:tgtEl>
                                          <p:spTgt spid="5">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
                                            <p:txEl>
                                              <p:pRg st="1" end="1"/>
                                            </p:txEl>
                                          </p:spTgt>
                                        </p:tgtEl>
                                        <p:attrNameLst>
                                          <p:attrName>ppt_x</p:attrName>
                                          <p:attrName>ppt_y</p:attrName>
                                        </p:attrNameLst>
                                      </p:cBhvr>
                                    </p:animMotion>
                                    <p:animEffect transition="in" filter="fade">
                                      <p:cBhvr>
                                        <p:cTn id="9" dur="1000"/>
                                        <p:tgtEl>
                                          <p:spTgt spid="5">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5">
                                            <p:txEl>
                                              <p:pRg st="3" end="3"/>
                                            </p:txEl>
                                          </p:spTgt>
                                        </p:tgtEl>
                                        <p:attrNameLst>
                                          <p:attrName>style.visibility</p:attrName>
                                        </p:attrNameLst>
                                      </p:cBhvr>
                                      <p:to>
                                        <p:strVal val="visible"/>
                                      </p:to>
                                    </p:set>
                                    <p:animScale>
                                      <p:cBhvr>
                                        <p:cTn id="14" dur="1000" decel="50000" fill="hold">
                                          <p:stCondLst>
                                            <p:cond delay="0"/>
                                          </p:stCondLst>
                                        </p:cTn>
                                        <p:tgtEl>
                                          <p:spTgt spid="5">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5">
                                            <p:txEl>
                                              <p:pRg st="3" end="3"/>
                                            </p:txEl>
                                          </p:spTgt>
                                        </p:tgtEl>
                                        <p:attrNameLst>
                                          <p:attrName>ppt_x</p:attrName>
                                          <p:attrName>ppt_y</p:attrName>
                                        </p:attrNameLst>
                                      </p:cBhvr>
                                    </p:animMotion>
                                    <p:animEffect transition="in" filter="fade">
                                      <p:cBhvr>
                                        <p:cTn id="16" dur="1000"/>
                                        <p:tgtEl>
                                          <p:spTgt spid="5">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Scale>
                                      <p:cBhvr>
                                        <p:cTn id="21" dur="1000" decel="50000" fill="hold">
                                          <p:stCondLst>
                                            <p:cond delay="0"/>
                                          </p:stCondLst>
                                        </p:cTn>
                                        <p:tgtEl>
                                          <p:spTgt spid="5">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5">
                                            <p:txEl>
                                              <p:pRg st="4" end="4"/>
                                            </p:txEl>
                                          </p:spTgt>
                                        </p:tgtEl>
                                        <p:attrNameLst>
                                          <p:attrName>ppt_x</p:attrName>
                                          <p:attrName>ppt_y</p:attrName>
                                        </p:attrNameLst>
                                      </p:cBhvr>
                                    </p:animMotion>
                                    <p:animEffect transition="in" filter="fade">
                                      <p:cBhvr>
                                        <p:cTn id="23" dur="1000"/>
                                        <p:tgtEl>
                                          <p:spTgt spid="5">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Scale>
                                      <p:cBhvr>
                                        <p:cTn id="28" dur="1000" decel="50000" fill="hold">
                                          <p:stCondLst>
                                            <p:cond delay="0"/>
                                          </p:stCondLst>
                                        </p:cTn>
                                        <p:tgtEl>
                                          <p:spTgt spid="5">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5">
                                            <p:txEl>
                                              <p:pRg st="5" end="5"/>
                                            </p:txEl>
                                          </p:spTgt>
                                        </p:tgtEl>
                                        <p:attrNameLst>
                                          <p:attrName>ppt_x</p:attrName>
                                          <p:attrName>ppt_y</p:attrName>
                                        </p:attrNameLst>
                                      </p:cBhvr>
                                    </p:animMotion>
                                    <p:animEffect transition="in" filter="fade">
                                      <p:cBhvr>
                                        <p:cTn id="30" dur="1000"/>
                                        <p:tgtEl>
                                          <p:spTgt spid="5">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animScale>
                                      <p:cBhvr>
                                        <p:cTn id="35" dur="1000" decel="50000" fill="hold">
                                          <p:stCondLst>
                                            <p:cond delay="0"/>
                                          </p:stCondLst>
                                        </p:cTn>
                                        <p:tgtEl>
                                          <p:spTgt spid="5">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5">
                                            <p:txEl>
                                              <p:pRg st="6" end="6"/>
                                            </p:txEl>
                                          </p:spTgt>
                                        </p:tgtEl>
                                        <p:attrNameLst>
                                          <p:attrName>ppt_x</p:attrName>
                                          <p:attrName>ppt_y</p:attrName>
                                        </p:attrNameLst>
                                      </p:cBhvr>
                                    </p:animMotion>
                                    <p:animEffect transition="in" filter="fade">
                                      <p:cBhvr>
                                        <p:cTn id="37" dur="1000"/>
                                        <p:tgtEl>
                                          <p:spTgt spid="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Scale>
                                      <p:cBhvr>
                                        <p:cTn id="42" dur="1000" decel="50000" fill="hold">
                                          <p:stCondLst>
                                            <p:cond delay="0"/>
                                          </p:stCondLst>
                                        </p:cTn>
                                        <p:tgtEl>
                                          <p:spTgt spid="5">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5">
                                            <p:txEl>
                                              <p:pRg st="7" end="7"/>
                                            </p:txEl>
                                          </p:spTgt>
                                        </p:tgtEl>
                                        <p:attrNameLst>
                                          <p:attrName>ppt_x</p:attrName>
                                          <p:attrName>ppt_y</p:attrName>
                                        </p:attrNameLst>
                                      </p:cBhvr>
                                    </p:animMotion>
                                    <p:animEffect transition="in" filter="fade">
                                      <p:cBhvr>
                                        <p:cTn id="44" dur="1000"/>
                                        <p:tgtEl>
                                          <p:spTgt spid="5">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5">
                                            <p:txEl>
                                              <p:pRg st="8" end="8"/>
                                            </p:txEl>
                                          </p:spTgt>
                                        </p:tgtEl>
                                        <p:attrNameLst>
                                          <p:attrName>style.visibility</p:attrName>
                                        </p:attrNameLst>
                                      </p:cBhvr>
                                      <p:to>
                                        <p:strVal val="visible"/>
                                      </p:to>
                                    </p:set>
                                    <p:animScale>
                                      <p:cBhvr>
                                        <p:cTn id="49" dur="1000" decel="50000" fill="hold">
                                          <p:stCondLst>
                                            <p:cond delay="0"/>
                                          </p:stCondLst>
                                        </p:cTn>
                                        <p:tgtEl>
                                          <p:spTgt spid="5">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5">
                                            <p:txEl>
                                              <p:pRg st="8" end="8"/>
                                            </p:txEl>
                                          </p:spTgt>
                                        </p:tgtEl>
                                        <p:attrNameLst>
                                          <p:attrName>ppt_x</p:attrName>
                                          <p:attrName>ppt_y</p:attrName>
                                        </p:attrNameLst>
                                      </p:cBhvr>
                                    </p:animMotion>
                                    <p:animEffect transition="in" filter="fade">
                                      <p:cBhvr>
                                        <p:cTn id="51" dur="10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20130628_180353.jpg"/>
          <p:cNvPicPr>
            <a:picLocks noChangeAspect="1"/>
          </p:cNvPicPr>
          <p:nvPr/>
        </p:nvPicPr>
        <p:blipFill>
          <a:blip r:embed="rId2" cstate="print"/>
          <a:stretch>
            <a:fillRect/>
          </a:stretch>
        </p:blipFill>
        <p:spPr>
          <a:xfrm>
            <a:off x="0" y="0"/>
            <a:ext cx="9144000" cy="6858000"/>
          </a:xfrm>
          <a:prstGeom prst="ellipse">
            <a:avLst/>
          </a:prstGeom>
          <a:ln>
            <a:noFill/>
          </a:ln>
          <a:effectLst>
            <a:softEdge rad="112500"/>
          </a:effectLst>
        </p:spPr>
      </p:pic>
      <p:sp>
        <p:nvSpPr>
          <p:cNvPr id="2" name="Rectangle 1"/>
          <p:cNvSpPr/>
          <p:nvPr/>
        </p:nvSpPr>
        <p:spPr>
          <a:xfrm>
            <a:off x="357158" y="285728"/>
            <a:ext cx="7572428" cy="1000132"/>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Mais aussi…..</a:t>
            </a:r>
            <a:endParaRPr lang="fr-FR" sz="5400" b="1" spc="50" dirty="0">
              <a:ln w="11430"/>
              <a:solidFill>
                <a:srgbClr val="FFFF00"/>
              </a:solidFill>
              <a:effectLst>
                <a:outerShdw blurRad="76200" dist="50800" dir="5400000" algn="tl" rotWithShape="0">
                  <a:srgbClr val="000000">
                    <a:alpha val="65000"/>
                  </a:srgbClr>
                </a:outerShdw>
              </a:effectLst>
            </a:endParaRPr>
          </a:p>
        </p:txBody>
      </p:sp>
      <p:sp>
        <p:nvSpPr>
          <p:cNvPr id="5" name="ZoneTexte 4"/>
          <p:cNvSpPr txBox="1"/>
          <p:nvPr/>
        </p:nvSpPr>
        <p:spPr>
          <a:xfrm>
            <a:off x="0" y="1785926"/>
            <a:ext cx="9144000" cy="6309420"/>
          </a:xfrm>
          <a:prstGeom prst="rect">
            <a:avLst/>
          </a:prstGeom>
          <a:noFill/>
        </p:spPr>
        <p:txBody>
          <a:bodyPr wrap="square" rtlCol="0">
            <a:spAutoFit/>
          </a:bodyPr>
          <a:lstStyle/>
          <a:p>
            <a:pPr algn="ctr"/>
            <a:r>
              <a:rPr lang="fr-FR" sz="4400" b="1" dirty="0" smtClean="0">
                <a:solidFill>
                  <a:srgbClr val="FF0000"/>
                </a:solidFill>
                <a:latin typeface="Script MT Bold" pitchFamily="66" charset="0"/>
              </a:rPr>
              <a:t>Le Comité de Pilotage</a:t>
            </a:r>
          </a:p>
          <a:p>
            <a:pPr algn="ctr"/>
            <a:r>
              <a:rPr lang="fr-FR" sz="2400" b="1" dirty="0" smtClean="0">
                <a:solidFill>
                  <a:srgbClr val="FFFF00"/>
                </a:solidFill>
                <a:latin typeface="Script MT Bold" pitchFamily="66" charset="0"/>
              </a:rPr>
              <a:t>Actions importantes validées par le comité :</a:t>
            </a:r>
          </a:p>
          <a:p>
            <a:pPr algn="ctr"/>
            <a:endParaRPr lang="fr-FR" sz="2400" b="1" dirty="0" smtClean="0">
              <a:solidFill>
                <a:srgbClr val="FFFF00"/>
              </a:solidFill>
              <a:latin typeface="Script MT Bold" pitchFamily="66" charset="0"/>
            </a:endParaRPr>
          </a:p>
          <a:p>
            <a:pPr algn="ctr"/>
            <a:r>
              <a:rPr lang="fr-FR" sz="2400" b="1" dirty="0" smtClean="0">
                <a:latin typeface="Script MT Bold" pitchFamily="66" charset="0"/>
              </a:rPr>
              <a:t>Développement touristique</a:t>
            </a:r>
          </a:p>
          <a:p>
            <a:pPr algn="ctr"/>
            <a:r>
              <a:rPr lang="fr-FR" sz="2400" b="1" dirty="0" smtClean="0">
                <a:latin typeface="Script MT Bold" pitchFamily="66" charset="0"/>
              </a:rPr>
              <a:t>Mise en place du circuit patrimonial (panneaux…)</a:t>
            </a:r>
          </a:p>
          <a:p>
            <a:pPr algn="ctr"/>
            <a:r>
              <a:rPr lang="fr-FR" sz="2400" b="1" dirty="0" smtClean="0">
                <a:latin typeface="Script MT Bold" pitchFamily="66" charset="0"/>
              </a:rPr>
              <a:t>Sécurisation du cheminement piéton de la halte fluviale au centre ville</a:t>
            </a:r>
          </a:p>
          <a:p>
            <a:pPr algn="ctr"/>
            <a:r>
              <a:rPr lang="fr-FR" sz="2400" b="1" dirty="0" smtClean="0">
                <a:latin typeface="Script MT Bold" pitchFamily="66" charset="0"/>
              </a:rPr>
              <a:t>Mise en place du droit de préemption sur les fonds de commerce</a:t>
            </a:r>
          </a:p>
          <a:p>
            <a:pPr algn="ctr"/>
            <a:r>
              <a:rPr lang="fr-FR" sz="2400" b="1" dirty="0" smtClean="0">
                <a:latin typeface="Script MT Bold" pitchFamily="66" charset="0"/>
              </a:rPr>
              <a:t>Plan de stationnement sur la rue des Halles</a:t>
            </a:r>
          </a:p>
          <a:p>
            <a:pPr algn="ctr"/>
            <a:r>
              <a:rPr lang="fr-FR" sz="2400" b="1" dirty="0" smtClean="0">
                <a:latin typeface="Script MT Bold" pitchFamily="66" charset="0"/>
              </a:rPr>
              <a:t>Introduction du disque européen</a:t>
            </a:r>
          </a:p>
          <a:p>
            <a:pPr algn="ctr"/>
            <a:r>
              <a:rPr lang="fr-FR" sz="2400" b="1" dirty="0" smtClean="0">
                <a:latin typeface="Script MT Bold" pitchFamily="66" charset="0"/>
              </a:rPr>
              <a:t>Pavoisement des rues commerçantes</a:t>
            </a:r>
          </a:p>
          <a:p>
            <a:pPr algn="ctr"/>
            <a:r>
              <a:rPr lang="fr-FR" sz="2400" b="1" dirty="0" smtClean="0">
                <a:latin typeface="Script MT Bold" pitchFamily="66" charset="0"/>
              </a:rPr>
              <a:t>Choix des illuminations de fêtes de fin d’année</a:t>
            </a:r>
          </a:p>
          <a:p>
            <a:pPr algn="ctr"/>
            <a:endParaRPr lang="fr-FR" sz="2400" b="1" dirty="0" smtClean="0">
              <a:latin typeface="Script MT Bold" pitchFamily="66" charset="0"/>
            </a:endParaRPr>
          </a:p>
          <a:p>
            <a:pPr algn="ctr"/>
            <a:endParaRPr lang="fr-FR" sz="2400" b="1" dirty="0" smtClean="0">
              <a:solidFill>
                <a:srgbClr val="FFFF00"/>
              </a:solidFill>
              <a:latin typeface="Script MT Bold" pitchFamily="66" charset="0"/>
            </a:endParaRPr>
          </a:p>
          <a:p>
            <a:pPr algn="ctr"/>
            <a:r>
              <a:rPr lang="fr-FR" sz="2400" b="1" dirty="0" smtClean="0">
                <a:solidFill>
                  <a:srgbClr val="FFFF00"/>
                </a:solidFill>
                <a:latin typeface="Script MT Bold" pitchFamily="66" charset="0"/>
              </a:rPr>
              <a:t> </a:t>
            </a:r>
            <a:endParaRPr lang="fr-FR" sz="2400" b="1" dirty="0" smtClean="0">
              <a:latin typeface="Script MT Bold" pitchFamily="66" charset="0"/>
            </a:endParaRPr>
          </a:p>
          <a:p>
            <a:pPr algn="ctr"/>
            <a:endParaRPr lang="fr-FR" sz="2400" b="1" dirty="0" smtClean="0">
              <a:latin typeface="Script MT Bold" pitchFamily="66" charset="0"/>
            </a:endParaRPr>
          </a:p>
          <a:p>
            <a:pPr algn="ctr">
              <a:buFont typeface="Arial" pitchFamily="34" charset="0"/>
              <a:buChar char="•"/>
            </a:pPr>
            <a:endParaRPr lang="fr-FR" sz="2400" b="1" dirty="0">
              <a:latin typeface="Script MT Bold" pitchFamily="66" charset="0"/>
            </a:endParaRPr>
          </a:p>
        </p:txBody>
      </p:sp>
      <p:pic>
        <p:nvPicPr>
          <p:cNvPr id="4098" name="Picture 2" descr="D:\Documents and Settings\Administrateur\Local Settings\Temporary Internet Files\Content.IE5\OH5AUAKH\MC900343455[1].wmf"/>
          <p:cNvPicPr>
            <a:picLocks noChangeAspect="1" noChangeArrowheads="1"/>
          </p:cNvPicPr>
          <p:nvPr/>
        </p:nvPicPr>
        <p:blipFill>
          <a:blip r:embed="rId3"/>
          <a:srcRect/>
          <a:stretch>
            <a:fillRect/>
          </a:stretch>
        </p:blipFill>
        <p:spPr bwMode="auto">
          <a:xfrm>
            <a:off x="7351776" y="0"/>
            <a:ext cx="1792224" cy="1787652"/>
          </a:xfrm>
          <a:prstGeom prst="rect">
            <a:avLst/>
          </a:prstGeom>
          <a:noFill/>
        </p:spPr>
      </p:pic>
      <p:sp>
        <p:nvSpPr>
          <p:cNvPr id="7" name="ZoneTexte 6"/>
          <p:cNvSpPr txBox="1"/>
          <p:nvPr/>
        </p:nvSpPr>
        <p:spPr>
          <a:xfrm>
            <a:off x="1214414" y="3357562"/>
            <a:ext cx="4357718" cy="120032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fr-FR" sz="2400" dirty="0" smtClean="0">
                <a:latin typeface="Script MT Bold" pitchFamily="66" charset="0"/>
              </a:rPr>
              <a:t>L’</a:t>
            </a:r>
            <a:r>
              <a:rPr lang="fr-FR" sz="2400" dirty="0" err="1" smtClean="0">
                <a:latin typeface="Script MT Bold" pitchFamily="66" charset="0"/>
              </a:rPr>
              <a:t>a.c.a.t</a:t>
            </a:r>
            <a:r>
              <a:rPr lang="fr-FR" sz="2400" dirty="0" smtClean="0">
                <a:latin typeface="Script MT Bold" pitchFamily="66" charset="0"/>
              </a:rPr>
              <a:t>. « Acteur de votre ville »</a:t>
            </a:r>
          </a:p>
          <a:p>
            <a:pPr algn="ctr"/>
            <a:r>
              <a:rPr lang="fr-FR" sz="2400" dirty="0" smtClean="0">
                <a:latin typeface="Script MT Bold" pitchFamily="66" charset="0"/>
              </a:rPr>
              <a:t>Collaboration essentielle</a:t>
            </a:r>
          </a:p>
          <a:p>
            <a:pPr algn="ctr"/>
            <a:r>
              <a:rPr lang="fr-FR" sz="2400" dirty="0" smtClean="0">
                <a:latin typeface="Script MT Bold" pitchFamily="66" charset="0"/>
              </a:rPr>
              <a:t>Objectifs communs : Tarascon</a:t>
            </a:r>
            <a:endParaRPr lang="fr-FR" sz="2400" dirty="0">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Scale>
                                      <p:cBhvr>
                                        <p:cTn id="7" dur="1000" decel="50000" fill="hold">
                                          <p:stCondLst>
                                            <p:cond delay="0"/>
                                          </p:stCondLst>
                                        </p:cTn>
                                        <p:tgtEl>
                                          <p:spTgt spid="5">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
                                            <p:txEl>
                                              <p:pRg st="1" end="1"/>
                                            </p:txEl>
                                          </p:spTgt>
                                        </p:tgtEl>
                                        <p:attrNameLst>
                                          <p:attrName>ppt_x</p:attrName>
                                          <p:attrName>ppt_y</p:attrName>
                                        </p:attrNameLst>
                                      </p:cBhvr>
                                    </p:animMotion>
                                    <p:animEffect transition="in" filter="fade">
                                      <p:cBhvr>
                                        <p:cTn id="9" dur="1000"/>
                                        <p:tgtEl>
                                          <p:spTgt spid="5">
                                            <p:txEl>
                                              <p:pRg st="1" end="1"/>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5">
                                            <p:txEl>
                                              <p:pRg st="3" end="3"/>
                                            </p:txEl>
                                          </p:spTgt>
                                        </p:tgtEl>
                                        <p:attrNameLst>
                                          <p:attrName>style.visibility</p:attrName>
                                        </p:attrNameLst>
                                      </p:cBhvr>
                                      <p:to>
                                        <p:strVal val="visible"/>
                                      </p:to>
                                    </p:set>
                                    <p:animScale>
                                      <p:cBhvr>
                                        <p:cTn id="14" dur="1000" decel="50000" fill="hold">
                                          <p:stCondLst>
                                            <p:cond delay="0"/>
                                          </p:stCondLst>
                                        </p:cTn>
                                        <p:tgtEl>
                                          <p:spTgt spid="5">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5">
                                            <p:txEl>
                                              <p:pRg st="3" end="3"/>
                                            </p:txEl>
                                          </p:spTgt>
                                        </p:tgtEl>
                                        <p:attrNameLst>
                                          <p:attrName>ppt_x</p:attrName>
                                          <p:attrName>ppt_y</p:attrName>
                                        </p:attrNameLst>
                                      </p:cBhvr>
                                    </p:animMotion>
                                    <p:animEffect transition="in" filter="fade">
                                      <p:cBhvr>
                                        <p:cTn id="16" dur="1000"/>
                                        <p:tgtEl>
                                          <p:spTgt spid="5">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Scale>
                                      <p:cBhvr>
                                        <p:cTn id="21" dur="1000" decel="50000" fill="hold">
                                          <p:stCondLst>
                                            <p:cond delay="0"/>
                                          </p:stCondLst>
                                        </p:cTn>
                                        <p:tgtEl>
                                          <p:spTgt spid="5">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5">
                                            <p:txEl>
                                              <p:pRg st="4" end="4"/>
                                            </p:txEl>
                                          </p:spTgt>
                                        </p:tgtEl>
                                        <p:attrNameLst>
                                          <p:attrName>ppt_x</p:attrName>
                                          <p:attrName>ppt_y</p:attrName>
                                        </p:attrNameLst>
                                      </p:cBhvr>
                                    </p:animMotion>
                                    <p:animEffect transition="in" filter="fade">
                                      <p:cBhvr>
                                        <p:cTn id="23" dur="1000"/>
                                        <p:tgtEl>
                                          <p:spTgt spid="5">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Scale>
                                      <p:cBhvr>
                                        <p:cTn id="28" dur="1000" decel="50000" fill="hold">
                                          <p:stCondLst>
                                            <p:cond delay="0"/>
                                          </p:stCondLst>
                                        </p:cTn>
                                        <p:tgtEl>
                                          <p:spTgt spid="5">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5">
                                            <p:txEl>
                                              <p:pRg st="5" end="5"/>
                                            </p:txEl>
                                          </p:spTgt>
                                        </p:tgtEl>
                                        <p:attrNameLst>
                                          <p:attrName>ppt_x</p:attrName>
                                          <p:attrName>ppt_y</p:attrName>
                                        </p:attrNameLst>
                                      </p:cBhvr>
                                    </p:animMotion>
                                    <p:animEffect transition="in" filter="fade">
                                      <p:cBhvr>
                                        <p:cTn id="30" dur="1000"/>
                                        <p:tgtEl>
                                          <p:spTgt spid="5">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animScale>
                                      <p:cBhvr>
                                        <p:cTn id="35" dur="1000" decel="50000" fill="hold">
                                          <p:stCondLst>
                                            <p:cond delay="0"/>
                                          </p:stCondLst>
                                        </p:cTn>
                                        <p:tgtEl>
                                          <p:spTgt spid="5">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5">
                                            <p:txEl>
                                              <p:pRg st="6" end="6"/>
                                            </p:txEl>
                                          </p:spTgt>
                                        </p:tgtEl>
                                        <p:attrNameLst>
                                          <p:attrName>ppt_x</p:attrName>
                                          <p:attrName>ppt_y</p:attrName>
                                        </p:attrNameLst>
                                      </p:cBhvr>
                                    </p:animMotion>
                                    <p:animEffect transition="in" filter="fade">
                                      <p:cBhvr>
                                        <p:cTn id="37" dur="1000"/>
                                        <p:tgtEl>
                                          <p:spTgt spid="5">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5">
                                            <p:txEl>
                                              <p:pRg st="7" end="7"/>
                                            </p:txEl>
                                          </p:spTgt>
                                        </p:tgtEl>
                                        <p:attrNameLst>
                                          <p:attrName>style.visibility</p:attrName>
                                        </p:attrNameLst>
                                      </p:cBhvr>
                                      <p:to>
                                        <p:strVal val="visible"/>
                                      </p:to>
                                    </p:set>
                                    <p:animScale>
                                      <p:cBhvr>
                                        <p:cTn id="42" dur="1000" decel="50000" fill="hold">
                                          <p:stCondLst>
                                            <p:cond delay="0"/>
                                          </p:stCondLst>
                                        </p:cTn>
                                        <p:tgtEl>
                                          <p:spTgt spid="5">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5">
                                            <p:txEl>
                                              <p:pRg st="7" end="7"/>
                                            </p:txEl>
                                          </p:spTgt>
                                        </p:tgtEl>
                                        <p:attrNameLst>
                                          <p:attrName>ppt_x</p:attrName>
                                          <p:attrName>ppt_y</p:attrName>
                                        </p:attrNameLst>
                                      </p:cBhvr>
                                    </p:animMotion>
                                    <p:animEffect transition="in" filter="fade">
                                      <p:cBhvr>
                                        <p:cTn id="44" dur="1000"/>
                                        <p:tgtEl>
                                          <p:spTgt spid="5">
                                            <p:txEl>
                                              <p:pRg st="7" end="7"/>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2" presetClass="entr" presetSubtype="0" fill="hold" nodeType="clickEffect">
                                  <p:stCondLst>
                                    <p:cond delay="0"/>
                                  </p:stCondLst>
                                  <p:childTnLst>
                                    <p:set>
                                      <p:cBhvr>
                                        <p:cTn id="48" dur="1" fill="hold">
                                          <p:stCondLst>
                                            <p:cond delay="0"/>
                                          </p:stCondLst>
                                        </p:cTn>
                                        <p:tgtEl>
                                          <p:spTgt spid="5">
                                            <p:txEl>
                                              <p:pRg st="8" end="8"/>
                                            </p:txEl>
                                          </p:spTgt>
                                        </p:tgtEl>
                                        <p:attrNameLst>
                                          <p:attrName>style.visibility</p:attrName>
                                        </p:attrNameLst>
                                      </p:cBhvr>
                                      <p:to>
                                        <p:strVal val="visible"/>
                                      </p:to>
                                    </p:set>
                                    <p:animScale>
                                      <p:cBhvr>
                                        <p:cTn id="49" dur="1000" decel="50000" fill="hold">
                                          <p:stCondLst>
                                            <p:cond delay="0"/>
                                          </p:stCondLst>
                                        </p:cTn>
                                        <p:tgtEl>
                                          <p:spTgt spid="5">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5">
                                            <p:txEl>
                                              <p:pRg st="8" end="8"/>
                                            </p:txEl>
                                          </p:spTgt>
                                        </p:tgtEl>
                                        <p:attrNameLst>
                                          <p:attrName>ppt_x</p:attrName>
                                          <p:attrName>ppt_y</p:attrName>
                                        </p:attrNameLst>
                                      </p:cBhvr>
                                    </p:animMotion>
                                    <p:animEffect transition="in" filter="fade">
                                      <p:cBhvr>
                                        <p:cTn id="51" dur="1000"/>
                                        <p:tgtEl>
                                          <p:spTgt spid="5">
                                            <p:txEl>
                                              <p:pRg st="8" end="8"/>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2" presetClass="entr" presetSubtype="0" fill="hold" nodeType="clickEffect">
                                  <p:stCondLst>
                                    <p:cond delay="0"/>
                                  </p:stCondLst>
                                  <p:childTnLst>
                                    <p:set>
                                      <p:cBhvr>
                                        <p:cTn id="55" dur="1" fill="hold">
                                          <p:stCondLst>
                                            <p:cond delay="0"/>
                                          </p:stCondLst>
                                        </p:cTn>
                                        <p:tgtEl>
                                          <p:spTgt spid="5">
                                            <p:txEl>
                                              <p:pRg st="9" end="9"/>
                                            </p:txEl>
                                          </p:spTgt>
                                        </p:tgtEl>
                                        <p:attrNameLst>
                                          <p:attrName>style.visibility</p:attrName>
                                        </p:attrNameLst>
                                      </p:cBhvr>
                                      <p:to>
                                        <p:strVal val="visible"/>
                                      </p:to>
                                    </p:set>
                                    <p:animScale>
                                      <p:cBhvr>
                                        <p:cTn id="56" dur="1000" decel="50000" fill="hold">
                                          <p:stCondLst>
                                            <p:cond delay="0"/>
                                          </p:stCondLst>
                                        </p:cTn>
                                        <p:tgtEl>
                                          <p:spTgt spid="5">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7" dur="1000" decel="50000" fill="hold">
                                          <p:stCondLst>
                                            <p:cond delay="0"/>
                                          </p:stCondLst>
                                        </p:cTn>
                                        <p:tgtEl>
                                          <p:spTgt spid="5">
                                            <p:txEl>
                                              <p:pRg st="9" end="9"/>
                                            </p:txEl>
                                          </p:spTgt>
                                        </p:tgtEl>
                                        <p:attrNameLst>
                                          <p:attrName>ppt_x</p:attrName>
                                          <p:attrName>ppt_y</p:attrName>
                                        </p:attrNameLst>
                                      </p:cBhvr>
                                    </p:animMotion>
                                    <p:animEffect transition="in" filter="fade">
                                      <p:cBhvr>
                                        <p:cTn id="58" dur="1000"/>
                                        <p:tgtEl>
                                          <p:spTgt spid="5">
                                            <p:txEl>
                                              <p:pRg st="9" end="9"/>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15" presetClass="entr" presetSubtype="0" fill="hold" nodeType="click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p:cTn id="63" dur="1000" fill="hold"/>
                                        <p:tgtEl>
                                          <p:spTgt spid="6"/>
                                        </p:tgtEl>
                                        <p:attrNameLst>
                                          <p:attrName>ppt_w</p:attrName>
                                        </p:attrNameLst>
                                      </p:cBhvr>
                                      <p:tavLst>
                                        <p:tav tm="0">
                                          <p:val>
                                            <p:fltVal val="0"/>
                                          </p:val>
                                        </p:tav>
                                        <p:tav tm="100000">
                                          <p:val>
                                            <p:strVal val="#ppt_w"/>
                                          </p:val>
                                        </p:tav>
                                      </p:tavLst>
                                    </p:anim>
                                    <p:anim calcmode="lin" valueType="num">
                                      <p:cBhvr>
                                        <p:cTn id="64" dur="1000" fill="hold"/>
                                        <p:tgtEl>
                                          <p:spTgt spid="6"/>
                                        </p:tgtEl>
                                        <p:attrNameLst>
                                          <p:attrName>ppt_h</p:attrName>
                                        </p:attrNameLst>
                                      </p:cBhvr>
                                      <p:tavLst>
                                        <p:tav tm="0">
                                          <p:val>
                                            <p:fltVal val="0"/>
                                          </p:val>
                                        </p:tav>
                                        <p:tav tm="100000">
                                          <p:val>
                                            <p:strVal val="#ppt_h"/>
                                          </p:val>
                                        </p:tav>
                                      </p:tavLst>
                                    </p:anim>
                                    <p:anim calcmode="lin" valueType="num">
                                      <p:cBhvr>
                                        <p:cTn id="65"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7" fill="hold">
                      <p:stCondLst>
                        <p:cond delay="indefinite"/>
                      </p:stCondLst>
                      <p:childTnLst>
                        <p:par>
                          <p:cTn id="68" fill="hold">
                            <p:stCondLst>
                              <p:cond delay="0"/>
                            </p:stCondLst>
                            <p:childTnLst>
                              <p:par>
                                <p:cTn id="69" presetID="52" presetClass="entr" presetSubtype="0" fill="hold" nodeType="clickEffect">
                                  <p:stCondLst>
                                    <p:cond delay="0"/>
                                  </p:stCondLst>
                                  <p:childTnLst>
                                    <p:set>
                                      <p:cBhvr>
                                        <p:cTn id="70" dur="1" fill="hold">
                                          <p:stCondLst>
                                            <p:cond delay="0"/>
                                          </p:stCondLst>
                                        </p:cTn>
                                        <p:tgtEl>
                                          <p:spTgt spid="5">
                                            <p:txEl>
                                              <p:pRg st="10" end="10"/>
                                            </p:txEl>
                                          </p:spTgt>
                                        </p:tgtEl>
                                        <p:attrNameLst>
                                          <p:attrName>style.visibility</p:attrName>
                                        </p:attrNameLst>
                                      </p:cBhvr>
                                      <p:to>
                                        <p:strVal val="visible"/>
                                      </p:to>
                                    </p:set>
                                    <p:animScale>
                                      <p:cBhvr>
                                        <p:cTn id="71" dur="1000" decel="50000" fill="hold">
                                          <p:stCondLst>
                                            <p:cond delay="0"/>
                                          </p:stCondLst>
                                        </p:cTn>
                                        <p:tgtEl>
                                          <p:spTgt spid="5">
                                            <p:txEl>
                                              <p:pRg st="10" end="1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2" dur="1000" decel="50000" fill="hold">
                                          <p:stCondLst>
                                            <p:cond delay="0"/>
                                          </p:stCondLst>
                                        </p:cTn>
                                        <p:tgtEl>
                                          <p:spTgt spid="5">
                                            <p:txEl>
                                              <p:pRg st="10" end="10"/>
                                            </p:txEl>
                                          </p:spTgt>
                                        </p:tgtEl>
                                        <p:attrNameLst>
                                          <p:attrName>ppt_x</p:attrName>
                                          <p:attrName>ppt_y</p:attrName>
                                        </p:attrNameLst>
                                      </p:cBhvr>
                                    </p:animMotion>
                                    <p:animEffect transition="in" filter="fade">
                                      <p:cBhvr>
                                        <p:cTn id="73" dur="1000"/>
                                        <p:tgtEl>
                                          <p:spTgt spid="5">
                                            <p:txEl>
                                              <p:pRg st="10" end="10"/>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27" presetClass="entr" presetSubtype="0" fill="hold" grpId="0" nodeType="clickEffect">
                                  <p:stCondLst>
                                    <p:cond delay="0"/>
                                  </p:stCondLst>
                                  <p:iterate type="lt">
                                    <p:tmPct val="50000"/>
                                  </p:iterate>
                                  <p:childTnLst>
                                    <p:set>
                                      <p:cBhvr>
                                        <p:cTn id="77" dur="1" fill="hold">
                                          <p:stCondLst>
                                            <p:cond delay="0"/>
                                          </p:stCondLst>
                                        </p:cTn>
                                        <p:tgtEl>
                                          <p:spTgt spid="7"/>
                                        </p:tgtEl>
                                        <p:attrNameLst>
                                          <p:attrName>style.visibility</p:attrName>
                                        </p:attrNameLst>
                                      </p:cBhvr>
                                      <p:to>
                                        <p:strVal val="visible"/>
                                      </p:to>
                                    </p:set>
                                    <p:anim calcmode="discrete" valueType="clr">
                                      <p:cBhvr override="childStyle">
                                        <p:cTn id="78"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79" dur="80"/>
                                        <p:tgtEl>
                                          <p:spTgt spid="7"/>
                                        </p:tgtEl>
                                        <p:attrNameLst>
                                          <p:attrName>fillcolor</p:attrName>
                                        </p:attrNameLst>
                                      </p:cBhvr>
                                      <p:tavLst>
                                        <p:tav tm="0">
                                          <p:val>
                                            <p:clrVal>
                                              <a:schemeClr val="accent2"/>
                                            </p:clrVal>
                                          </p:val>
                                        </p:tav>
                                        <p:tav tm="50000">
                                          <p:val>
                                            <p:clrVal>
                                              <a:schemeClr val="hlink"/>
                                            </p:clrVal>
                                          </p:val>
                                        </p:tav>
                                      </p:tavLst>
                                    </p:anim>
                                    <p:set>
                                      <p:cBhvr>
                                        <p:cTn id="80" dur="80"/>
                                        <p:tgtEl>
                                          <p:spTgt spid="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285728"/>
            <a:ext cx="7643866" cy="1000132"/>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Mais aussi…..</a:t>
            </a:r>
            <a:endParaRPr lang="fr-FR" sz="5400" b="1" spc="50" dirty="0">
              <a:ln w="11430"/>
              <a:solidFill>
                <a:srgbClr val="FFFF00"/>
              </a:solidFill>
              <a:effectLst>
                <a:outerShdw blurRad="76200" dist="50800" dir="5400000" algn="tl" rotWithShape="0">
                  <a:srgbClr val="000000">
                    <a:alpha val="65000"/>
                  </a:srgbClr>
                </a:outerShdw>
              </a:effectLst>
            </a:endParaRPr>
          </a:p>
        </p:txBody>
      </p:sp>
      <p:sp>
        <p:nvSpPr>
          <p:cNvPr id="5" name="ZoneTexte 4"/>
          <p:cNvSpPr txBox="1"/>
          <p:nvPr/>
        </p:nvSpPr>
        <p:spPr>
          <a:xfrm>
            <a:off x="0" y="1785926"/>
            <a:ext cx="9144000" cy="6617196"/>
          </a:xfrm>
          <a:prstGeom prst="rect">
            <a:avLst/>
          </a:prstGeom>
          <a:noFill/>
        </p:spPr>
        <p:txBody>
          <a:bodyPr wrap="square" rtlCol="0">
            <a:spAutoFit/>
          </a:bodyPr>
          <a:lstStyle/>
          <a:p>
            <a:pPr algn="ctr"/>
            <a:r>
              <a:rPr lang="fr-FR" sz="4000" b="1" dirty="0" smtClean="0">
                <a:solidFill>
                  <a:srgbClr val="FF0000"/>
                </a:solidFill>
                <a:latin typeface="Script MT Bold" pitchFamily="66" charset="0"/>
              </a:rPr>
              <a:t>Le Collectif contre </a:t>
            </a:r>
          </a:p>
          <a:p>
            <a:pPr algn="ctr"/>
            <a:r>
              <a:rPr lang="fr-FR" sz="4000" b="1" dirty="0" smtClean="0">
                <a:solidFill>
                  <a:srgbClr val="FF0000"/>
                </a:solidFill>
                <a:latin typeface="Script MT Bold" pitchFamily="66" charset="0"/>
              </a:rPr>
              <a:t>les villages de marques</a:t>
            </a:r>
            <a:endParaRPr lang="fr-FR" sz="2800" b="1" dirty="0" smtClean="0">
              <a:solidFill>
                <a:srgbClr val="FFC000"/>
              </a:solidFill>
              <a:latin typeface="Script MT Bold" pitchFamily="66" charset="0"/>
            </a:endParaRPr>
          </a:p>
          <a:p>
            <a:pPr algn="ctr"/>
            <a:endParaRPr lang="fr-FR" sz="2400" b="1" dirty="0" smtClean="0">
              <a:solidFill>
                <a:srgbClr val="FFFF00"/>
              </a:solidFill>
              <a:latin typeface="Script MT Bold" pitchFamily="66" charset="0"/>
            </a:endParaRPr>
          </a:p>
          <a:p>
            <a:pPr algn="ctr"/>
            <a:r>
              <a:rPr lang="fr-FR" sz="3200" b="1" dirty="0" smtClean="0">
                <a:latin typeface="Script MT Bold" pitchFamily="66" charset="0"/>
              </a:rPr>
              <a:t>Projets de centre commercial à </a:t>
            </a:r>
            <a:r>
              <a:rPr lang="fr-FR" sz="3200" b="1" dirty="0" err="1" smtClean="0">
                <a:latin typeface="Script MT Bold" pitchFamily="66" charset="0"/>
              </a:rPr>
              <a:t>Fournès</a:t>
            </a:r>
            <a:r>
              <a:rPr lang="fr-FR" sz="3200" b="1" dirty="0" smtClean="0">
                <a:latin typeface="Script MT Bold" pitchFamily="66" charset="0"/>
              </a:rPr>
              <a:t> et </a:t>
            </a:r>
            <a:r>
              <a:rPr lang="fr-FR" sz="3200" b="1" dirty="0" err="1" smtClean="0">
                <a:latin typeface="Script MT Bold" pitchFamily="66" charset="0"/>
              </a:rPr>
              <a:t>Gallargues</a:t>
            </a:r>
            <a:endParaRPr lang="fr-FR" sz="3200" b="1" dirty="0" smtClean="0">
              <a:latin typeface="Script MT Bold" pitchFamily="66" charset="0"/>
            </a:endParaRPr>
          </a:p>
          <a:p>
            <a:pPr algn="ctr"/>
            <a:endParaRPr lang="fr-FR" sz="3200" b="1" dirty="0" smtClean="0">
              <a:latin typeface="Script MT Bold" pitchFamily="66" charset="0"/>
            </a:endParaRPr>
          </a:p>
          <a:p>
            <a:pPr algn="ctr"/>
            <a:r>
              <a:rPr lang="fr-FR" sz="3200" b="1" dirty="0" smtClean="0">
                <a:solidFill>
                  <a:srgbClr val="FFFF00"/>
                </a:solidFill>
                <a:latin typeface="Script MT Bold" pitchFamily="66" charset="0"/>
              </a:rPr>
              <a:t>Créé par Catherine </a:t>
            </a:r>
            <a:r>
              <a:rPr lang="fr-FR" sz="3200" b="1" dirty="0" err="1" smtClean="0">
                <a:solidFill>
                  <a:srgbClr val="FFFF00"/>
                </a:solidFill>
                <a:latin typeface="Script MT Bold" pitchFamily="66" charset="0"/>
              </a:rPr>
              <a:t>Gerbaud</a:t>
            </a:r>
            <a:r>
              <a:rPr lang="fr-FR" sz="3200" b="1" dirty="0" smtClean="0">
                <a:solidFill>
                  <a:srgbClr val="FFFF00"/>
                </a:solidFill>
                <a:latin typeface="Script MT Bold" pitchFamily="66" charset="0"/>
              </a:rPr>
              <a:t> (Commerçante à Uzès)</a:t>
            </a:r>
          </a:p>
          <a:p>
            <a:pPr algn="ctr"/>
            <a:endParaRPr lang="fr-FR" sz="3200" b="1" dirty="0" smtClean="0">
              <a:solidFill>
                <a:srgbClr val="FFFF00"/>
              </a:solidFill>
              <a:latin typeface="Script MT Bold" pitchFamily="66" charset="0"/>
            </a:endParaRPr>
          </a:p>
          <a:p>
            <a:pPr algn="ctr"/>
            <a:endParaRPr lang="fr-FR" sz="2400" b="1" dirty="0" smtClean="0">
              <a:latin typeface="Script MT Bold" pitchFamily="66" charset="0"/>
            </a:endParaRPr>
          </a:p>
          <a:p>
            <a:pPr algn="ctr"/>
            <a:endParaRPr lang="fr-FR" sz="2400" b="1" dirty="0" smtClean="0">
              <a:latin typeface="Script MT Bold" pitchFamily="66" charset="0"/>
            </a:endParaRPr>
          </a:p>
          <a:p>
            <a:pPr algn="ctr"/>
            <a:r>
              <a:rPr lang="fr-FR" sz="2400" b="1" dirty="0" smtClean="0">
                <a:latin typeface="Script MT Bold" pitchFamily="66" charset="0"/>
              </a:rPr>
              <a:t> </a:t>
            </a:r>
          </a:p>
          <a:p>
            <a:pPr algn="ctr"/>
            <a:endParaRPr lang="fr-FR" sz="2400" b="1" dirty="0" smtClean="0">
              <a:latin typeface="Script MT Bold" pitchFamily="66" charset="0"/>
            </a:endParaRPr>
          </a:p>
          <a:p>
            <a:pPr algn="ctr"/>
            <a:endParaRPr lang="fr-FR" sz="2400" b="1" dirty="0" smtClean="0">
              <a:solidFill>
                <a:srgbClr val="FFFF00"/>
              </a:solidFill>
              <a:latin typeface="Script MT Bold" pitchFamily="66" charset="0"/>
            </a:endParaRPr>
          </a:p>
          <a:p>
            <a:pPr algn="ctr"/>
            <a:r>
              <a:rPr lang="fr-FR" sz="2400" b="1" dirty="0" smtClean="0">
                <a:solidFill>
                  <a:srgbClr val="FFFF00"/>
                </a:solidFill>
                <a:latin typeface="Script MT Bold" pitchFamily="66" charset="0"/>
              </a:rPr>
              <a:t> </a:t>
            </a:r>
            <a:endParaRPr lang="fr-FR" sz="2400" b="1" dirty="0" smtClean="0">
              <a:latin typeface="Script MT Bold" pitchFamily="66" charset="0"/>
            </a:endParaRPr>
          </a:p>
          <a:p>
            <a:pPr algn="ctr"/>
            <a:endParaRPr lang="fr-FR" sz="2400" b="1" dirty="0" smtClean="0">
              <a:latin typeface="Script MT Bold" pitchFamily="66" charset="0"/>
            </a:endParaRPr>
          </a:p>
          <a:p>
            <a:pPr algn="ctr">
              <a:buFont typeface="Arial" pitchFamily="34" charset="0"/>
              <a:buChar char="•"/>
            </a:pPr>
            <a:endParaRPr lang="fr-FR" sz="2400" b="1" dirty="0">
              <a:latin typeface="Script MT Bold" pitchFamily="66" charset="0"/>
            </a:endParaRPr>
          </a:p>
        </p:txBody>
      </p:sp>
      <p:pic>
        <p:nvPicPr>
          <p:cNvPr id="1026" name="Picture 2" descr="D:\Documents and Settings\Administrateur\Local Settings\Temporary Internet Files\Content.IE5\HWX0KWNG\MC900411244[1].wmf"/>
          <p:cNvPicPr>
            <a:picLocks noChangeAspect="1" noChangeArrowheads="1"/>
          </p:cNvPicPr>
          <p:nvPr/>
        </p:nvPicPr>
        <p:blipFill>
          <a:blip r:embed="rId2"/>
          <a:srcRect/>
          <a:stretch>
            <a:fillRect/>
          </a:stretch>
        </p:blipFill>
        <p:spPr bwMode="auto">
          <a:xfrm>
            <a:off x="7643834" y="428604"/>
            <a:ext cx="1206564" cy="1143008"/>
          </a:xfrm>
          <a:prstGeom prst="rect">
            <a:avLst/>
          </a:prstGeom>
          <a:noFill/>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5">
                                            <p:txEl>
                                              <p:pRg st="3" end="3"/>
                                            </p:txEl>
                                          </p:spTgt>
                                        </p:tgtEl>
                                        <p:attrNameLst>
                                          <p:attrName>style.visibility</p:attrName>
                                        </p:attrNameLst>
                                      </p:cBhvr>
                                      <p:to>
                                        <p:strVal val="visible"/>
                                      </p:to>
                                    </p:set>
                                    <p:animScale>
                                      <p:cBhvr>
                                        <p:cTn id="7" dur="2000" decel="50000" fill="hold">
                                          <p:stCondLst>
                                            <p:cond delay="0"/>
                                          </p:stCondLst>
                                        </p:cTn>
                                        <p:tgtEl>
                                          <p:spTgt spid="5">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5">
                                            <p:txEl>
                                              <p:pRg st="3" end="3"/>
                                            </p:txEl>
                                          </p:spTgt>
                                        </p:tgtEl>
                                        <p:attrNameLst>
                                          <p:attrName>ppt_x</p:attrName>
                                          <p:attrName>ppt_y</p:attrName>
                                        </p:attrNameLst>
                                      </p:cBhvr>
                                    </p:animMotion>
                                    <p:animEffect transition="in" filter="fade">
                                      <p:cBhvr>
                                        <p:cTn id="9" dur="2000"/>
                                        <p:tgtEl>
                                          <p:spTgt spid="5">
                                            <p:txEl>
                                              <p:pRg st="3" end="3"/>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5">
                                            <p:txEl>
                                              <p:pRg st="5" end="5"/>
                                            </p:txEl>
                                          </p:spTgt>
                                        </p:tgtEl>
                                        <p:attrNameLst>
                                          <p:attrName>style.visibility</p:attrName>
                                        </p:attrNameLst>
                                      </p:cBhvr>
                                      <p:to>
                                        <p:strVal val="visible"/>
                                      </p:to>
                                    </p:set>
                                    <p:animScale>
                                      <p:cBhvr>
                                        <p:cTn id="14" dur="2000" decel="50000" fill="hold">
                                          <p:stCondLst>
                                            <p:cond delay="0"/>
                                          </p:stCondLst>
                                        </p:cTn>
                                        <p:tgtEl>
                                          <p:spTgt spid="5">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5">
                                            <p:txEl>
                                              <p:pRg st="5" end="5"/>
                                            </p:txEl>
                                          </p:spTgt>
                                        </p:tgtEl>
                                        <p:attrNameLst>
                                          <p:attrName>ppt_x</p:attrName>
                                          <p:attrName>ppt_y</p:attrName>
                                        </p:attrNameLst>
                                      </p:cBhvr>
                                    </p:animMotion>
                                    <p:animEffect transition="in" filter="fade">
                                      <p:cBhvr>
                                        <p:cTn id="16" dur="20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ChangeArrowheads="1"/>
          </p:cNvSpPr>
          <p:nvPr/>
        </p:nvSpPr>
        <p:spPr bwMode="auto">
          <a:xfrm>
            <a:off x="1500166" y="285728"/>
            <a:ext cx="6248400" cy="457200"/>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a:spAutoFit/>
          </a:bodyPr>
          <a:lstStyle/>
          <a:p>
            <a:pPr>
              <a:spcBef>
                <a:spcPct val="50000"/>
              </a:spcBef>
            </a:pPr>
            <a:r>
              <a:rPr lang="fr-FR" sz="2400" b="1" dirty="0">
                <a:solidFill>
                  <a:schemeClr val="bg1"/>
                </a:solidFill>
                <a:latin typeface="DejaVu Sans Condensed" pitchFamily="34" charset="0"/>
              </a:rPr>
              <a:t>Projet Village de Marques de Miramas</a:t>
            </a:r>
          </a:p>
        </p:txBody>
      </p:sp>
      <p:sp>
        <p:nvSpPr>
          <p:cNvPr id="8195" name="Text Box 3"/>
          <p:cNvSpPr txBox="1">
            <a:spLocks noChangeArrowheads="1"/>
          </p:cNvSpPr>
          <p:nvPr/>
        </p:nvSpPr>
        <p:spPr bwMode="auto">
          <a:xfrm>
            <a:off x="0" y="642918"/>
            <a:ext cx="9144000" cy="6325882"/>
          </a:xfrm>
          <a:prstGeom prst="rect">
            <a:avLst/>
          </a:prstGeom>
          <a:noFill/>
          <a:ln w="9525">
            <a:noFill/>
            <a:miter lim="800000"/>
            <a:headEnd/>
            <a:tailEnd/>
          </a:ln>
        </p:spPr>
        <p:txBody>
          <a:bodyPr wrap="square">
            <a:spAutoFit/>
          </a:bodyPr>
          <a:lstStyle/>
          <a:p>
            <a:pPr>
              <a:lnSpc>
                <a:spcPct val="90000"/>
              </a:lnSpc>
              <a:spcBef>
                <a:spcPct val="20000"/>
              </a:spcBef>
            </a:pPr>
            <a:endParaRPr lang="fr-FR" sz="1600" b="1" dirty="0">
              <a:cs typeface="Arial" charset="0"/>
            </a:endParaRPr>
          </a:p>
          <a:p>
            <a:pPr>
              <a:lnSpc>
                <a:spcPct val="90000"/>
              </a:lnSpc>
              <a:spcBef>
                <a:spcPct val="20000"/>
              </a:spcBef>
            </a:pPr>
            <a:r>
              <a:rPr lang="fr-FR" sz="2400" b="1" dirty="0">
                <a:latin typeface="DejaVu Sans Condensed" pitchFamily="34" charset="0"/>
                <a:cs typeface="Arial" charset="0"/>
              </a:rPr>
              <a:t>Porteur du projet </a:t>
            </a:r>
            <a:r>
              <a:rPr lang="fr-FR" sz="2400" b="1" dirty="0" err="1">
                <a:latin typeface="DejaVu Sans Condensed" pitchFamily="34" charset="0"/>
                <a:cs typeface="Arial" charset="0"/>
              </a:rPr>
              <a:t>McArthurGlen</a:t>
            </a:r>
            <a:endParaRPr lang="fr-FR" sz="2400" b="1" dirty="0">
              <a:latin typeface="DejaVu Sans Condensed" pitchFamily="34" charset="0"/>
              <a:cs typeface="Arial" charset="0"/>
            </a:endParaRPr>
          </a:p>
          <a:p>
            <a:pPr>
              <a:lnSpc>
                <a:spcPct val="90000"/>
              </a:lnSpc>
              <a:spcBef>
                <a:spcPct val="20000"/>
              </a:spcBef>
            </a:pPr>
            <a:endParaRPr lang="fr-FR" sz="2400" b="1" dirty="0">
              <a:latin typeface="DejaVu Sans Condensed" pitchFamily="34" charset="0"/>
              <a:cs typeface="Arial" charset="0"/>
            </a:endParaRPr>
          </a:p>
          <a:p>
            <a:pPr>
              <a:lnSpc>
                <a:spcPct val="90000"/>
              </a:lnSpc>
              <a:spcBef>
                <a:spcPct val="20000"/>
              </a:spcBef>
            </a:pPr>
            <a:r>
              <a:rPr lang="fr-FR" sz="2400" b="1" dirty="0">
                <a:latin typeface="DejaVu Sans Condensed" pitchFamily="34" charset="0"/>
                <a:cs typeface="Arial" charset="0"/>
              </a:rPr>
              <a:t>Surface totale de vente de 19.979 m2 </a:t>
            </a:r>
            <a:r>
              <a:rPr lang="fr-FR" sz="2400" b="1" dirty="0" smtClean="0">
                <a:latin typeface="DejaVu Sans Condensed" pitchFamily="34" charset="0"/>
                <a:cs typeface="Arial" charset="0"/>
              </a:rPr>
              <a:t>:</a:t>
            </a:r>
          </a:p>
          <a:p>
            <a:pPr>
              <a:lnSpc>
                <a:spcPct val="90000"/>
              </a:lnSpc>
              <a:spcBef>
                <a:spcPct val="20000"/>
              </a:spcBef>
            </a:pPr>
            <a:r>
              <a:rPr lang="fr-FR" sz="2400" b="1" dirty="0" smtClean="0">
                <a:latin typeface="DejaVu Sans Condensed" pitchFamily="34" charset="0"/>
                <a:cs typeface="Arial" charset="0"/>
              </a:rPr>
              <a:t>- </a:t>
            </a:r>
            <a:r>
              <a:rPr lang="fr-FR" sz="2400" b="1" dirty="0">
                <a:latin typeface="DejaVu Sans Condensed" pitchFamily="34" charset="0"/>
                <a:cs typeface="Arial" charset="0"/>
              </a:rPr>
              <a:t>6 moyennes surfaces d'équipement de la personne 	</a:t>
            </a:r>
            <a:endParaRPr lang="fr-FR" sz="2400" b="1" dirty="0" smtClean="0">
              <a:latin typeface="DejaVu Sans Condensed" pitchFamily="34" charset="0"/>
              <a:cs typeface="Arial" charset="0"/>
            </a:endParaRPr>
          </a:p>
          <a:p>
            <a:pPr>
              <a:lnSpc>
                <a:spcPct val="90000"/>
              </a:lnSpc>
              <a:spcBef>
                <a:spcPct val="20000"/>
              </a:spcBef>
            </a:pPr>
            <a:r>
              <a:rPr lang="fr-FR" sz="2400" b="1" dirty="0" smtClean="0">
                <a:latin typeface="DejaVu Sans Condensed" pitchFamily="34" charset="0"/>
                <a:cs typeface="Arial" charset="0"/>
              </a:rPr>
              <a:t>- </a:t>
            </a:r>
            <a:r>
              <a:rPr lang="fr-FR" sz="2400" b="1" dirty="0">
                <a:latin typeface="DejaVu Sans Condensed" pitchFamily="34" charset="0"/>
                <a:cs typeface="Arial" charset="0"/>
              </a:rPr>
              <a:t>Une centaine de boutiques (de moins de 300 m2 	chacune) </a:t>
            </a:r>
          </a:p>
          <a:p>
            <a:pPr>
              <a:lnSpc>
                <a:spcPct val="90000"/>
              </a:lnSpc>
              <a:spcBef>
                <a:spcPct val="20000"/>
              </a:spcBef>
            </a:pPr>
            <a:endParaRPr lang="fr-FR" sz="2400" b="1" dirty="0">
              <a:latin typeface="DejaVu Sans Condensed" pitchFamily="34" charset="0"/>
              <a:cs typeface="Arial" charset="0"/>
            </a:endParaRPr>
          </a:p>
          <a:p>
            <a:pPr>
              <a:lnSpc>
                <a:spcPct val="90000"/>
              </a:lnSpc>
              <a:spcBef>
                <a:spcPct val="20000"/>
              </a:spcBef>
            </a:pPr>
            <a:r>
              <a:rPr lang="fr-FR" sz="2400" b="1" dirty="0">
                <a:latin typeface="DejaVu Sans Condensed" pitchFamily="34" charset="0"/>
                <a:cs typeface="Arial" charset="0"/>
              </a:rPr>
              <a:t>Activité : équipement de la personne, de la maison et alimentaire.</a:t>
            </a:r>
          </a:p>
          <a:p>
            <a:pPr>
              <a:lnSpc>
                <a:spcPct val="90000"/>
              </a:lnSpc>
              <a:spcBef>
                <a:spcPct val="20000"/>
              </a:spcBef>
            </a:pPr>
            <a:endParaRPr lang="fr-FR" sz="2400" b="1" dirty="0">
              <a:latin typeface="DejaVu Sans Condensed" pitchFamily="34" charset="0"/>
              <a:cs typeface="Arial" charset="0"/>
            </a:endParaRPr>
          </a:p>
          <a:p>
            <a:pPr>
              <a:lnSpc>
                <a:spcPct val="90000"/>
              </a:lnSpc>
              <a:spcBef>
                <a:spcPct val="20000"/>
              </a:spcBef>
            </a:pPr>
            <a:r>
              <a:rPr lang="fr-FR" sz="2400" b="1" dirty="0">
                <a:latin typeface="DejaVu Sans Condensed" pitchFamily="34" charset="0"/>
                <a:cs typeface="Arial" charset="0"/>
              </a:rPr>
              <a:t>Zone de chalandise : 4,6 millions de clients potentiels, situés à moins de 90 minutes en voiture.</a:t>
            </a:r>
          </a:p>
          <a:p>
            <a:pPr>
              <a:lnSpc>
                <a:spcPct val="90000"/>
              </a:lnSpc>
              <a:spcBef>
                <a:spcPct val="20000"/>
              </a:spcBef>
            </a:pPr>
            <a:endParaRPr lang="fr-FR" sz="2400" b="1" dirty="0">
              <a:latin typeface="DejaVu Sans Condensed" pitchFamily="34" charset="0"/>
              <a:cs typeface="Tahoma" pitchFamily="34" charset="0"/>
            </a:endParaRPr>
          </a:p>
          <a:p>
            <a:pPr eaLnBrk="0" hangingPunct="0"/>
            <a:r>
              <a:rPr lang="fr-FR" sz="2400" b="1" dirty="0">
                <a:latin typeface="DejaVu Sans Condensed" pitchFamily="34" charset="0"/>
                <a:cs typeface="Tahoma" pitchFamily="34" charset="0"/>
              </a:rPr>
              <a:t>Projet rejeté en CDAC en septembre 2012, recours en CNAC résultat attendu pour janvier </a:t>
            </a:r>
            <a:r>
              <a:rPr lang="fr-FR" sz="2400" b="1" dirty="0" smtClean="0">
                <a:latin typeface="DejaVu Sans Condensed" pitchFamily="34" charset="0"/>
                <a:cs typeface="Tahoma" pitchFamily="34" charset="0"/>
              </a:rPr>
              <a:t>2013 …</a:t>
            </a:r>
            <a:r>
              <a:rPr lang="fr-FR" sz="2400" b="1" dirty="0" smtClean="0">
                <a:solidFill>
                  <a:srgbClr val="FF0000"/>
                </a:solidFill>
                <a:latin typeface="DejaVu Sans Condensed" pitchFamily="34" charset="0"/>
                <a:cs typeface="Tahoma" pitchFamily="34" charset="0"/>
              </a:rPr>
              <a:t>Accepté…</a:t>
            </a:r>
            <a:r>
              <a:rPr lang="fr-FR" sz="2400" b="1" dirty="0" smtClean="0">
                <a:latin typeface="DejaVu Sans Condensed" pitchFamily="34" charset="0"/>
                <a:cs typeface="Tahoma" pitchFamily="34" charset="0"/>
              </a:rPr>
              <a:t> </a:t>
            </a:r>
          </a:p>
          <a:p>
            <a:pPr eaLnBrk="0" hangingPunct="0"/>
            <a:r>
              <a:rPr lang="fr-FR" sz="2400" b="1" dirty="0" smtClean="0">
                <a:solidFill>
                  <a:srgbClr val="0070C0"/>
                </a:solidFill>
                <a:latin typeface="DejaVu Sans Condensed" pitchFamily="34" charset="0"/>
                <a:cs typeface="Tahoma" pitchFamily="34" charset="0"/>
              </a:rPr>
              <a:t>Recours conseil d’état…</a:t>
            </a:r>
            <a:endParaRPr lang="fr-FR" sz="2400" b="1" dirty="0">
              <a:solidFill>
                <a:srgbClr val="0070C0"/>
              </a:solidFill>
              <a:latin typeface="DejaVu Sans Condensed"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additive="base">
                                        <p:cTn id="7" dur="5000" fill="hold"/>
                                        <p:tgtEl>
                                          <p:spTgt spid="8195"/>
                                        </p:tgtEl>
                                        <p:attrNameLst>
                                          <p:attrName>ppt_x</p:attrName>
                                        </p:attrNameLst>
                                      </p:cBhvr>
                                      <p:tavLst>
                                        <p:tav tm="0">
                                          <p:val>
                                            <p:strVal val="#ppt_x"/>
                                          </p:val>
                                        </p:tav>
                                        <p:tav tm="100000">
                                          <p:val>
                                            <p:strVal val="#ppt_x"/>
                                          </p:val>
                                        </p:tav>
                                      </p:tavLst>
                                    </p:anim>
                                    <p:anim calcmode="lin" valueType="num">
                                      <p:cBhvr additive="base">
                                        <p:cTn id="8" dur="5000" fill="hold"/>
                                        <p:tgtEl>
                                          <p:spTgt spid="81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bwMode="auto">
          <a:xfrm>
            <a:off x="0" y="1071546"/>
            <a:ext cx="9144000" cy="5381642"/>
          </a:xfrm>
          <a:noFill/>
          <a:ln>
            <a:miter lim="800000"/>
            <a:headEnd/>
            <a:tailEnd/>
          </a:ln>
        </p:spPr>
        <p:txBody>
          <a:bodyPr vert="horz" wrap="square" lIns="91440" tIns="45720" rIns="91440" bIns="45720" numCol="1" anchor="t" anchorCtr="0" compatLnSpc="1">
            <a:prstTxWarp prst="textNoShape">
              <a:avLst/>
            </a:prstTxWarp>
            <a:normAutofit fontScale="90000"/>
          </a:bodyPr>
          <a:lstStyle/>
          <a:p>
            <a:r>
              <a:rPr lang="fr-FR" sz="2200" b="1" dirty="0" smtClean="0">
                <a:solidFill>
                  <a:srgbClr val="002060"/>
                </a:solidFill>
                <a:latin typeface="DejaVu Sans Condensed" pitchFamily="34" charset="0"/>
              </a:rPr>
              <a:t>Chiffre d’affaires prévisionnel</a:t>
            </a:r>
            <a:r>
              <a:rPr lang="fr-FR" sz="2200" b="1" dirty="0" smtClean="0">
                <a:solidFill>
                  <a:srgbClr val="0070C0"/>
                </a:solidFill>
                <a:latin typeface="DejaVu Sans Condensed" pitchFamily="34" charset="0"/>
              </a:rPr>
              <a:t> : 62 m € la première année</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
            </a:r>
            <a:br>
              <a:rPr lang="fr-FR" sz="2200" b="1" dirty="0" smtClean="0">
                <a:solidFill>
                  <a:srgbClr val="0070C0"/>
                </a:solidFill>
                <a:latin typeface="DejaVu Sans Condensed" pitchFamily="34" charset="0"/>
              </a:rPr>
            </a:br>
            <a:r>
              <a:rPr lang="fr-FR" sz="2200" b="1" dirty="0" smtClean="0">
                <a:solidFill>
                  <a:srgbClr val="002060"/>
                </a:solidFill>
                <a:latin typeface="DejaVu Sans Condensed" pitchFamily="34" charset="0"/>
              </a:rPr>
              <a:t>Croissance estimée du CA : </a:t>
            </a:r>
            <a:r>
              <a:rPr lang="fr-FR" sz="2200" b="1" dirty="0" smtClean="0">
                <a:solidFill>
                  <a:srgbClr val="0070C0"/>
                </a:solidFill>
                <a:latin typeface="DejaVu Sans Condensed" pitchFamily="34" charset="0"/>
              </a:rPr>
              <a:t>6% /an pour les 3 premières années</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Selon le pétitionnaire, ce projet a pour objectif et intérêt la création d’emplois, il est en effet prévu la création de 349 emplois directs et indirects. </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
            </a:r>
            <a:br>
              <a:rPr lang="fr-FR" sz="2200" b="1" dirty="0" smtClean="0">
                <a:solidFill>
                  <a:srgbClr val="0070C0"/>
                </a:solidFill>
                <a:latin typeface="DejaVu Sans Condensed" pitchFamily="34" charset="0"/>
              </a:rPr>
            </a:br>
            <a:r>
              <a:rPr lang="fr-FR" sz="2200" b="1" dirty="0" smtClean="0">
                <a:solidFill>
                  <a:srgbClr val="002060"/>
                </a:solidFill>
                <a:latin typeface="DejaVu Sans Condensed" pitchFamily="34" charset="0"/>
              </a:rPr>
              <a:t>Fréquentation</a:t>
            </a:r>
            <a:r>
              <a:rPr lang="fr-FR" sz="2200" b="1" dirty="0" smtClean="0">
                <a:solidFill>
                  <a:srgbClr val="0070C0"/>
                </a:solidFill>
                <a:latin typeface="DejaVu Sans Condensed" pitchFamily="34" charset="0"/>
              </a:rPr>
              <a:t> : 1 731 778 visiteurs sont attendus chaque année </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sur le site. Ils proviendraient à :</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	19% de la zone primaire soit 329 038 visiteurs</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	81% de la zone secondaire soit 1 402 740 visiteurs</a:t>
            </a:r>
            <a:r>
              <a:rPr lang="fr-FR" sz="2200" dirty="0" smtClean="0">
                <a:latin typeface="DejaVu Sans Condensed" pitchFamily="34" charset="0"/>
              </a:rPr>
              <a:t/>
            </a:r>
            <a:br>
              <a:rPr lang="fr-FR" sz="2200" dirty="0" smtClean="0">
                <a:latin typeface="DejaVu Sans Condensed" pitchFamily="34" charset="0"/>
              </a:rPr>
            </a:br>
            <a:r>
              <a:rPr lang="fr-FR" dirty="0" smtClean="0">
                <a:latin typeface="DejaVu Sans Condensed" pitchFamily="34" charset="0"/>
              </a:rPr>
              <a:t/>
            </a:r>
            <a:br>
              <a:rPr lang="fr-FR" dirty="0" smtClean="0">
                <a:latin typeface="DejaVu Sans Condensed" pitchFamily="34" charset="0"/>
              </a:rPr>
            </a:br>
            <a:r>
              <a:rPr lang="fr-FR" b="1" dirty="0" smtClean="0">
                <a:solidFill>
                  <a:srgbClr val="0070C0"/>
                </a:solidFill>
                <a:latin typeface="DejaVu Sans Condensed" pitchFamily="34" charset="0"/>
              </a:rPr>
              <a:t>		</a:t>
            </a:r>
          </a:p>
        </p:txBody>
      </p:sp>
      <p:sp>
        <p:nvSpPr>
          <p:cNvPr id="4" name="Rectangle 4"/>
          <p:cNvSpPr txBox="1">
            <a:spLocks noChangeArrowheads="1"/>
          </p:cNvSpPr>
          <p:nvPr/>
        </p:nvSpPr>
        <p:spPr>
          <a:xfrm>
            <a:off x="323850" y="44450"/>
            <a:ext cx="6337300" cy="490538"/>
          </a:xfrm>
          <a:prstGeom prst="rect">
            <a:avLst/>
          </a:prstGeom>
        </p:spPr>
        <p:txBody>
          <a:bodyPr/>
          <a:lstStyle/>
          <a:p>
            <a:pPr>
              <a:defRPr/>
            </a:pPr>
            <a:r>
              <a:rPr lang="fr-FR" sz="2400" b="1" kern="0" dirty="0">
                <a:solidFill>
                  <a:schemeClr val="bg1"/>
                </a:solidFill>
                <a:latin typeface="DejaVu Sans Condensed"/>
                <a:ea typeface="+mj-ea"/>
                <a:cs typeface="+mj-cs"/>
              </a:rPr>
              <a:t>Descriptif du projet : chiffres clés</a:t>
            </a:r>
          </a:p>
        </p:txBody>
      </p:sp>
      <p:sp>
        <p:nvSpPr>
          <p:cNvPr id="5" name="Text Box 2"/>
          <p:cNvSpPr txBox="1">
            <a:spLocks noChangeArrowheads="1"/>
          </p:cNvSpPr>
          <p:nvPr/>
        </p:nvSpPr>
        <p:spPr bwMode="auto">
          <a:xfrm>
            <a:off x="1571604" y="214290"/>
            <a:ext cx="6248400" cy="457200"/>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a:spAutoFit/>
          </a:bodyPr>
          <a:lstStyle/>
          <a:p>
            <a:pPr>
              <a:spcBef>
                <a:spcPct val="50000"/>
              </a:spcBef>
            </a:pPr>
            <a:r>
              <a:rPr lang="fr-FR" sz="2400" b="1" dirty="0">
                <a:solidFill>
                  <a:schemeClr val="bg1"/>
                </a:solidFill>
                <a:latin typeface="DejaVu Sans Condensed" pitchFamily="34" charset="0"/>
              </a:rPr>
              <a:t>Projet Village de Marques de </a:t>
            </a:r>
            <a:r>
              <a:rPr lang="fr-FR" sz="2400" b="1" dirty="0" smtClean="0">
                <a:solidFill>
                  <a:schemeClr val="bg1"/>
                </a:solidFill>
                <a:latin typeface="DejaVu Sans Condensed" pitchFamily="34" charset="0"/>
              </a:rPr>
              <a:t>FOURNES</a:t>
            </a:r>
            <a:endParaRPr lang="fr-FR" sz="2400" b="1" dirty="0">
              <a:solidFill>
                <a:schemeClr val="bg1"/>
              </a:solidFill>
              <a:latin typeface="DejaVu Sans Condensed"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5000" fill="hold"/>
                                        <p:tgtEl>
                                          <p:spTgt spid="13314"/>
                                        </p:tgtEl>
                                        <p:attrNameLst>
                                          <p:attrName>ppt_x</p:attrName>
                                        </p:attrNameLst>
                                      </p:cBhvr>
                                      <p:tavLst>
                                        <p:tav tm="0">
                                          <p:val>
                                            <p:strVal val="#ppt_x"/>
                                          </p:val>
                                        </p:tav>
                                        <p:tav tm="100000">
                                          <p:val>
                                            <p:strVal val="#ppt_x"/>
                                          </p:val>
                                        </p:tav>
                                      </p:tavLst>
                                    </p:anim>
                                    <p:anim calcmode="lin" valueType="num">
                                      <p:cBhvr additive="base">
                                        <p:cTn id="8" dur="5000" fill="hold"/>
                                        <p:tgtEl>
                                          <p:spTgt spid="133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title"/>
          </p:nvPr>
        </p:nvSpPr>
        <p:spPr bwMode="auto">
          <a:xfrm>
            <a:off x="0" y="1241425"/>
            <a:ext cx="9144000" cy="5616575"/>
          </a:xfrm>
          <a:noFill/>
          <a:ln>
            <a:miter lim="800000"/>
            <a:headEnd/>
            <a:tailEnd/>
          </a:ln>
        </p:spPr>
        <p:txBody>
          <a:bodyPr vert="horz" wrap="square" lIns="91440" tIns="45720" rIns="91440" bIns="45720" numCol="1" anchor="t" anchorCtr="0" compatLnSpc="1">
            <a:prstTxWarp prst="textNoShape">
              <a:avLst/>
            </a:prstTxWarp>
            <a:normAutofit fontScale="90000"/>
          </a:bodyPr>
          <a:lstStyle/>
          <a:p>
            <a:r>
              <a:rPr lang="fr-FR" sz="2200" b="1" u="sng" dirty="0" smtClean="0">
                <a:solidFill>
                  <a:srgbClr val="0070C0"/>
                </a:solidFill>
                <a:latin typeface="DejaVu Sans Condensed" pitchFamily="34" charset="0"/>
              </a:rPr>
              <a:t>Le projet s’accompagne de la création :</a:t>
            </a:r>
            <a:r>
              <a:rPr lang="fr-FR" sz="2200" b="1" dirty="0" smtClean="0">
                <a:solidFill>
                  <a:srgbClr val="0070C0"/>
                </a:solidFill>
                <a:latin typeface="DejaVu Sans Condensed" pitchFamily="34" charset="0"/>
              </a:rPr>
              <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	</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	D’espaces de restauration,</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D’un espace de 300 m² de vitrine du savoir faire régional : </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Office de tourisme Intercommunal, produits du terroir, artisanat d’art,</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	</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D’un centre de retouches travaillant exclusivement avec les 	boutiques,</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	</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D’un espace culturel de 800 m² en partenariat </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avec un acteur du Tourisme culturel,</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	</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D’un point information à destination de la clientèle du projet 	qui regroupera de nombreuses données utiles, </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
            </a:r>
            <a:br>
              <a:rPr lang="fr-FR" sz="2200" b="1" dirty="0" smtClean="0">
                <a:solidFill>
                  <a:srgbClr val="0070C0"/>
                </a:solidFill>
                <a:latin typeface="DejaVu Sans Condensed" pitchFamily="34" charset="0"/>
              </a:rPr>
            </a:br>
            <a:r>
              <a:rPr lang="fr-FR" sz="2200" b="1" dirty="0" smtClean="0">
                <a:solidFill>
                  <a:srgbClr val="0070C0"/>
                </a:solidFill>
                <a:latin typeface="DejaVu Sans Condensed" pitchFamily="34" charset="0"/>
              </a:rPr>
              <a:t>comme la localisation des hôtels, des restaurants, sites touristiques, 	promenades, </a:t>
            </a:r>
            <a:r>
              <a:rPr lang="fr-FR" sz="2200" b="1" dirty="0" err="1" smtClean="0">
                <a:solidFill>
                  <a:srgbClr val="0070C0"/>
                </a:solidFill>
                <a:latin typeface="DejaVu Sans Condensed" pitchFamily="34" charset="0"/>
              </a:rPr>
              <a:t>etc</a:t>
            </a:r>
            <a:r>
              <a:rPr lang="fr-FR" sz="2700" b="1" dirty="0" smtClean="0">
                <a:solidFill>
                  <a:srgbClr val="0070C0"/>
                </a:solidFill>
                <a:latin typeface="DejaVu Sans Condensed" pitchFamily="34" charset="0"/>
              </a:rPr>
              <a:t/>
            </a:r>
            <a:br>
              <a:rPr lang="fr-FR" sz="2700" b="1" dirty="0" smtClean="0">
                <a:solidFill>
                  <a:srgbClr val="0070C0"/>
                </a:solidFill>
                <a:latin typeface="DejaVu Sans Condensed" pitchFamily="34" charset="0"/>
              </a:rPr>
            </a:br>
            <a:r>
              <a:rPr lang="fr-FR" b="1" dirty="0" smtClean="0">
                <a:solidFill>
                  <a:srgbClr val="0070C0"/>
                </a:solidFill>
                <a:latin typeface="DejaVu Sans Condensed" pitchFamily="34" charset="0"/>
              </a:rPr>
              <a:t> </a:t>
            </a:r>
            <a:br>
              <a:rPr lang="fr-FR" b="1" dirty="0" smtClean="0">
                <a:solidFill>
                  <a:srgbClr val="0070C0"/>
                </a:solidFill>
                <a:latin typeface="DejaVu Sans Condensed" pitchFamily="34" charset="0"/>
              </a:rPr>
            </a:br>
            <a:r>
              <a:rPr lang="fr-FR" dirty="0" smtClean="0">
                <a:latin typeface="DejaVu Sans Condensed" pitchFamily="34" charset="0"/>
              </a:rPr>
              <a:t/>
            </a:r>
            <a:br>
              <a:rPr lang="fr-FR" dirty="0" smtClean="0">
                <a:latin typeface="DejaVu Sans Condensed" pitchFamily="34" charset="0"/>
              </a:rPr>
            </a:br>
            <a:r>
              <a:rPr lang="fr-FR" b="1" dirty="0" smtClean="0">
                <a:solidFill>
                  <a:srgbClr val="0070C0"/>
                </a:solidFill>
                <a:latin typeface="DejaVu Sans Condensed" pitchFamily="34" charset="0"/>
              </a:rPr>
              <a:t>	</a:t>
            </a:r>
            <a:br>
              <a:rPr lang="fr-FR" b="1" dirty="0" smtClean="0">
                <a:solidFill>
                  <a:srgbClr val="0070C0"/>
                </a:solidFill>
                <a:latin typeface="DejaVu Sans Condensed" pitchFamily="34" charset="0"/>
              </a:rPr>
            </a:br>
            <a:r>
              <a:rPr lang="fr-FR" b="1" dirty="0" smtClean="0">
                <a:solidFill>
                  <a:srgbClr val="0070C0"/>
                </a:solidFill>
                <a:latin typeface="DejaVu Sans Condensed" pitchFamily="34" charset="0"/>
              </a:rPr>
              <a:t/>
            </a:r>
            <a:br>
              <a:rPr lang="fr-FR" b="1" dirty="0" smtClean="0">
                <a:solidFill>
                  <a:srgbClr val="0070C0"/>
                </a:solidFill>
                <a:latin typeface="DejaVu Sans Condensed" pitchFamily="34" charset="0"/>
              </a:rPr>
            </a:br>
            <a:r>
              <a:rPr lang="fr-FR" b="1" dirty="0" smtClean="0">
                <a:solidFill>
                  <a:srgbClr val="0070C0"/>
                </a:solidFill>
                <a:latin typeface="DejaVu Sans Condensed" pitchFamily="34" charset="0"/>
              </a:rPr>
              <a:t>		</a:t>
            </a:r>
          </a:p>
        </p:txBody>
      </p:sp>
      <p:sp>
        <p:nvSpPr>
          <p:cNvPr id="4" name="Rectangle 4"/>
          <p:cNvSpPr txBox="1">
            <a:spLocks noChangeArrowheads="1"/>
          </p:cNvSpPr>
          <p:nvPr/>
        </p:nvSpPr>
        <p:spPr>
          <a:xfrm>
            <a:off x="323850" y="44450"/>
            <a:ext cx="6337300" cy="490538"/>
          </a:xfrm>
          <a:prstGeom prst="rect">
            <a:avLst/>
          </a:prstGeom>
        </p:spPr>
        <p:txBody>
          <a:bodyPr/>
          <a:lstStyle/>
          <a:p>
            <a:pPr>
              <a:defRPr/>
            </a:pPr>
            <a:r>
              <a:rPr lang="fr-FR" sz="2400" b="1" kern="0" dirty="0">
                <a:solidFill>
                  <a:schemeClr val="bg1"/>
                </a:solidFill>
                <a:latin typeface="DejaVu Sans Condensed"/>
                <a:ea typeface="+mj-ea"/>
                <a:cs typeface="+mj-cs"/>
              </a:rPr>
              <a:t>Descriptif du projet</a:t>
            </a:r>
          </a:p>
        </p:txBody>
      </p:sp>
      <p:sp>
        <p:nvSpPr>
          <p:cNvPr id="5" name="Text Box 2"/>
          <p:cNvSpPr txBox="1">
            <a:spLocks noChangeArrowheads="1"/>
          </p:cNvSpPr>
          <p:nvPr/>
        </p:nvSpPr>
        <p:spPr bwMode="auto">
          <a:xfrm>
            <a:off x="1571604" y="214290"/>
            <a:ext cx="6248400" cy="457200"/>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a:spAutoFit/>
          </a:bodyPr>
          <a:lstStyle/>
          <a:p>
            <a:pPr>
              <a:spcBef>
                <a:spcPct val="50000"/>
              </a:spcBef>
            </a:pPr>
            <a:r>
              <a:rPr lang="fr-FR" sz="2400" b="1" dirty="0">
                <a:solidFill>
                  <a:schemeClr val="bg1"/>
                </a:solidFill>
                <a:latin typeface="DejaVu Sans Condensed" pitchFamily="34" charset="0"/>
              </a:rPr>
              <a:t>Projet Village de Marques de </a:t>
            </a:r>
            <a:r>
              <a:rPr lang="fr-FR" sz="2400" b="1" dirty="0" smtClean="0">
                <a:solidFill>
                  <a:schemeClr val="bg1"/>
                </a:solidFill>
                <a:latin typeface="DejaVu Sans Condensed" pitchFamily="34" charset="0"/>
              </a:rPr>
              <a:t>FOURNES</a:t>
            </a:r>
            <a:endParaRPr lang="fr-FR" sz="2400" b="1" dirty="0">
              <a:solidFill>
                <a:schemeClr val="bg1"/>
              </a:solidFill>
              <a:latin typeface="DejaVu Sans Condensed"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additive="base">
                                        <p:cTn id="7" dur="5000" fill="hold"/>
                                        <p:tgtEl>
                                          <p:spTgt spid="14338"/>
                                        </p:tgtEl>
                                        <p:attrNameLst>
                                          <p:attrName>ppt_x</p:attrName>
                                        </p:attrNameLst>
                                      </p:cBhvr>
                                      <p:tavLst>
                                        <p:tav tm="0">
                                          <p:val>
                                            <p:strVal val="#ppt_x"/>
                                          </p:val>
                                        </p:tav>
                                        <p:tav tm="100000">
                                          <p:val>
                                            <p:strVal val="#ppt_x"/>
                                          </p:val>
                                        </p:tav>
                                      </p:tavLst>
                                    </p:anim>
                                    <p:anim calcmode="lin" valueType="num">
                                      <p:cBhvr additive="base">
                                        <p:cTn id="8" dur="5000" fill="hold"/>
                                        <p:tgtEl>
                                          <p:spTgt spid="143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Grp="1" noChangeArrowheads="1"/>
          </p:cNvSpPr>
          <p:nvPr>
            <p:ph type="title"/>
          </p:nvPr>
        </p:nvSpPr>
        <p:spPr bwMode="auto">
          <a:xfrm>
            <a:off x="395288" y="836613"/>
            <a:ext cx="8497887" cy="5832475"/>
          </a:xfrm>
          <a:noFill/>
          <a:ln>
            <a:miter lim="800000"/>
            <a:headEnd/>
            <a:tailEnd/>
          </a:ln>
        </p:spPr>
        <p:txBody>
          <a:bodyPr vert="horz" wrap="square" lIns="91440" tIns="45720" rIns="91440" bIns="45720" numCol="1" anchor="t" anchorCtr="0" compatLnSpc="1">
            <a:prstTxWarp prst="textNoShape">
              <a:avLst/>
            </a:prstTxWarp>
            <a:normAutofit fontScale="90000"/>
          </a:bodyPr>
          <a:lstStyle/>
          <a:p>
            <a:r>
              <a:rPr lang="fr-FR" sz="2200" b="1" u="sng" dirty="0" smtClean="0">
                <a:solidFill>
                  <a:srgbClr val="FF0000"/>
                </a:solidFill>
                <a:latin typeface="DejaVu Sans Condensed" pitchFamily="34" charset="0"/>
              </a:rPr>
              <a:t>La zone de chalandise </a:t>
            </a:r>
            <a:r>
              <a:rPr lang="fr-FR" sz="2200" b="1" u="sng" dirty="0" smtClean="0">
                <a:latin typeface="DejaVu Sans Condensed" pitchFamily="34" charset="0"/>
              </a:rPr>
              <a:t/>
            </a:r>
            <a:br>
              <a:rPr lang="fr-FR" sz="2200" b="1" u="sng" dirty="0" smtClean="0">
                <a:latin typeface="DejaVu Sans Condensed" pitchFamily="34" charset="0"/>
              </a:rPr>
            </a:br>
            <a:r>
              <a:rPr lang="fr-FR" sz="2200" b="1" i="1" dirty="0" smtClean="0">
                <a:latin typeface="DejaVu Sans Condensed" pitchFamily="34" charset="0"/>
              </a:rPr>
              <a:t> Nîmes aurait dû faire partie de la zone de chalandise primaire car le centre ville de Nîmes est à 20 minutes du projet situé au lieu dit de La Pale sur la commune de </a:t>
            </a:r>
            <a:r>
              <a:rPr lang="fr-FR" sz="2200" b="1" i="1" dirty="0" err="1" smtClean="0">
                <a:latin typeface="DejaVu Sans Condensed" pitchFamily="34" charset="0"/>
              </a:rPr>
              <a:t>Fournès</a:t>
            </a:r>
            <a:r>
              <a:rPr lang="fr-FR" sz="2200" b="1" i="1" dirty="0" smtClean="0">
                <a:latin typeface="DejaVu Sans Condensed" pitchFamily="34" charset="0"/>
              </a:rPr>
              <a:t> tout comme le bassin de vie avignonnais.</a:t>
            </a:r>
            <a:r>
              <a:rPr lang="fr-FR" sz="2200" b="1" i="1" u="sng" dirty="0" smtClean="0">
                <a:latin typeface="DejaVu Sans Condensed" pitchFamily="34" charset="0"/>
              </a:rPr>
              <a:t/>
            </a:r>
            <a:br>
              <a:rPr lang="fr-FR" sz="2200" b="1" i="1" u="sng" dirty="0" smtClean="0">
                <a:latin typeface="DejaVu Sans Condensed" pitchFamily="34" charset="0"/>
              </a:rPr>
            </a:br>
            <a:r>
              <a:rPr lang="fr-FR" sz="2200" b="1" i="1" u="sng" dirty="0" smtClean="0">
                <a:latin typeface="DejaVu Sans Condensed" pitchFamily="34" charset="0"/>
              </a:rPr>
              <a:t/>
            </a:r>
            <a:br>
              <a:rPr lang="fr-FR" sz="2200" b="1" i="1" u="sng" dirty="0" smtClean="0">
                <a:latin typeface="DejaVu Sans Condensed" pitchFamily="34" charset="0"/>
              </a:rPr>
            </a:br>
            <a:r>
              <a:rPr lang="fr-FR" sz="2200" b="1" i="1" dirty="0" smtClean="0">
                <a:latin typeface="DejaVu Sans Condensed" pitchFamily="34" charset="0"/>
              </a:rPr>
              <a:t>Pays d’Arles temps de trajet :</a:t>
            </a:r>
            <a:br>
              <a:rPr lang="fr-FR" sz="2200" b="1" i="1" dirty="0" smtClean="0">
                <a:latin typeface="DejaVu Sans Condensed" pitchFamily="34" charset="0"/>
              </a:rPr>
            </a:br>
            <a:r>
              <a:rPr lang="fr-FR" sz="2200" b="1" i="1" dirty="0" smtClean="0">
                <a:solidFill>
                  <a:srgbClr val="FF0000"/>
                </a:solidFill>
                <a:latin typeface="DejaVu Sans Condensed" pitchFamily="34" charset="0"/>
              </a:rPr>
              <a:t>Tarascon : moins de 30 min</a:t>
            </a:r>
            <a:r>
              <a:rPr lang="fr-FR" sz="2200" b="1" i="1" dirty="0" smtClean="0">
                <a:latin typeface="DejaVu Sans Condensed" pitchFamily="34" charset="0"/>
              </a:rPr>
              <a:t/>
            </a:r>
            <a:br>
              <a:rPr lang="fr-FR" sz="2200" b="1" i="1" dirty="0" smtClean="0">
                <a:latin typeface="DejaVu Sans Condensed" pitchFamily="34" charset="0"/>
              </a:rPr>
            </a:br>
            <a:r>
              <a:rPr lang="fr-FR" sz="2200" b="1" i="1" dirty="0" smtClean="0">
                <a:latin typeface="DejaVu Sans Condensed" pitchFamily="34" charset="0"/>
              </a:rPr>
              <a:t>Arles : 40 à 48 min</a:t>
            </a:r>
            <a:br>
              <a:rPr lang="fr-FR" sz="2200" b="1" i="1" dirty="0" smtClean="0">
                <a:latin typeface="DejaVu Sans Condensed" pitchFamily="34" charset="0"/>
              </a:rPr>
            </a:br>
            <a:r>
              <a:rPr lang="fr-FR" sz="2200" b="1" i="1" dirty="0" smtClean="0">
                <a:latin typeface="DejaVu Sans Condensed" pitchFamily="34" charset="0"/>
              </a:rPr>
              <a:t>Châteaurenard : 35 à 37 min</a:t>
            </a:r>
            <a:br>
              <a:rPr lang="fr-FR" sz="2200" b="1" i="1" dirty="0" smtClean="0">
                <a:latin typeface="DejaVu Sans Condensed" pitchFamily="34" charset="0"/>
              </a:rPr>
            </a:br>
            <a:r>
              <a:rPr lang="fr-FR" sz="2200" b="1" i="1" dirty="0" smtClean="0">
                <a:latin typeface="DejaVu Sans Condensed" pitchFamily="34" charset="0"/>
              </a:rPr>
              <a:t>Saint Rémy de Provence : 40 à 48 min</a:t>
            </a:r>
            <a:br>
              <a:rPr lang="fr-FR" sz="2200" b="1" i="1" dirty="0" smtClean="0">
                <a:latin typeface="DejaVu Sans Condensed" pitchFamily="34" charset="0"/>
              </a:rPr>
            </a:br>
            <a:r>
              <a:rPr lang="fr-FR" sz="2200" b="1" i="1" dirty="0" smtClean="0">
                <a:solidFill>
                  <a:srgbClr val="FF0000"/>
                </a:solidFill>
                <a:latin typeface="DejaVu Sans Condensed" pitchFamily="34" charset="0"/>
              </a:rPr>
              <a:t/>
            </a:r>
            <a:br>
              <a:rPr lang="fr-FR" sz="2200" b="1" i="1" dirty="0" smtClean="0">
                <a:solidFill>
                  <a:srgbClr val="FF0000"/>
                </a:solidFill>
                <a:latin typeface="DejaVu Sans Condensed" pitchFamily="34" charset="0"/>
              </a:rPr>
            </a:br>
            <a:r>
              <a:rPr lang="fr-FR" sz="2200" b="1" u="sng" dirty="0" smtClean="0">
                <a:solidFill>
                  <a:srgbClr val="FF0000"/>
                </a:solidFill>
                <a:latin typeface="DejaVu Sans Condensed" pitchFamily="34" charset="0"/>
              </a:rPr>
              <a:t>Le marché théorique</a:t>
            </a:r>
            <a:r>
              <a:rPr lang="fr-FR" sz="2200" b="1" u="sng" dirty="0" smtClean="0">
                <a:latin typeface="DejaVu Sans Condensed" pitchFamily="34" charset="0"/>
              </a:rPr>
              <a:t/>
            </a:r>
            <a:br>
              <a:rPr lang="fr-FR" sz="2200" b="1" u="sng" dirty="0" smtClean="0">
                <a:latin typeface="DejaVu Sans Condensed" pitchFamily="34" charset="0"/>
              </a:rPr>
            </a:br>
            <a:r>
              <a:rPr lang="fr-FR" sz="2200" b="1" i="1" dirty="0" smtClean="0">
                <a:latin typeface="DejaVu Sans Condensed" pitchFamily="34" charset="0"/>
              </a:rPr>
              <a:t> Le marché théorique global est de l’ordre de 461 millions d’euros en équipement de la personne sur la partie gardoise de la zone de chalandise eu égard aux produits réellement vendus et aux communes réellement intégrées dans la zone de chalandise.</a:t>
            </a:r>
            <a:br>
              <a:rPr lang="fr-FR" sz="2200" b="1" i="1" dirty="0" smtClean="0">
                <a:latin typeface="DejaVu Sans Condensed" pitchFamily="34" charset="0"/>
              </a:rPr>
            </a:br>
            <a:r>
              <a:rPr lang="fr-FR" sz="2200" b="1" u="sng" dirty="0" smtClean="0">
                <a:latin typeface="DejaVu Sans Condensed" pitchFamily="34" charset="0"/>
              </a:rPr>
              <a:t/>
            </a:r>
            <a:br>
              <a:rPr lang="fr-FR" sz="2200" b="1" u="sng" dirty="0" smtClean="0">
                <a:latin typeface="DejaVu Sans Condensed" pitchFamily="34" charset="0"/>
              </a:rPr>
            </a:br>
            <a:r>
              <a:rPr lang="fr-FR" sz="2200" b="1" i="1" dirty="0" smtClean="0">
                <a:latin typeface="DejaVu Sans Condensed" pitchFamily="34" charset="0"/>
              </a:rPr>
              <a:t>Pays d’Arles : 87 millions d’Euros</a:t>
            </a:r>
            <a:r>
              <a:rPr lang="fr-FR" i="1" dirty="0" smtClean="0">
                <a:solidFill>
                  <a:srgbClr val="00CC66"/>
                </a:solidFill>
                <a:latin typeface="DejaVu Sans Condensed" pitchFamily="34" charset="0"/>
              </a:rPr>
              <a:t/>
            </a:r>
            <a:br>
              <a:rPr lang="fr-FR" i="1" dirty="0" smtClean="0">
                <a:solidFill>
                  <a:srgbClr val="00CC66"/>
                </a:solidFill>
                <a:latin typeface="DejaVu Sans Condensed" pitchFamily="34" charset="0"/>
              </a:rPr>
            </a:br>
            <a:r>
              <a:rPr lang="fr-FR" b="1" dirty="0" smtClean="0">
                <a:solidFill>
                  <a:srgbClr val="0070C0"/>
                </a:solidFill>
                <a:latin typeface="DejaVu Sans Condensed" pitchFamily="34" charset="0"/>
              </a:rPr>
              <a:t>	</a:t>
            </a:r>
            <a:br>
              <a:rPr lang="fr-FR" b="1" dirty="0" smtClean="0">
                <a:solidFill>
                  <a:srgbClr val="0070C0"/>
                </a:solidFill>
                <a:latin typeface="DejaVu Sans Condensed" pitchFamily="34" charset="0"/>
              </a:rPr>
            </a:br>
            <a:r>
              <a:rPr lang="fr-FR" b="1" dirty="0" smtClean="0">
                <a:solidFill>
                  <a:srgbClr val="0070C0"/>
                </a:solidFill>
                <a:latin typeface="DejaVu Sans Condensed" pitchFamily="34" charset="0"/>
              </a:rPr>
              <a:t/>
            </a:r>
            <a:br>
              <a:rPr lang="fr-FR" b="1" dirty="0" smtClean="0">
                <a:solidFill>
                  <a:srgbClr val="0070C0"/>
                </a:solidFill>
                <a:latin typeface="DejaVu Sans Condensed" pitchFamily="34" charset="0"/>
              </a:rPr>
            </a:br>
            <a:r>
              <a:rPr lang="fr-FR" b="1" dirty="0" smtClean="0">
                <a:solidFill>
                  <a:srgbClr val="0070C0"/>
                </a:solidFill>
                <a:latin typeface="DejaVu Sans Condensed" pitchFamily="34" charset="0"/>
              </a:rPr>
              <a:t>		</a:t>
            </a:r>
          </a:p>
        </p:txBody>
      </p:sp>
      <p:sp>
        <p:nvSpPr>
          <p:cNvPr id="4" name="Rectangle 4"/>
          <p:cNvSpPr txBox="1">
            <a:spLocks noChangeArrowheads="1"/>
          </p:cNvSpPr>
          <p:nvPr/>
        </p:nvSpPr>
        <p:spPr>
          <a:xfrm>
            <a:off x="323850" y="44450"/>
            <a:ext cx="6337300" cy="490538"/>
          </a:xfrm>
          <a:prstGeom prst="rect">
            <a:avLst/>
          </a:prstGeom>
        </p:spPr>
        <p:txBody>
          <a:bodyPr/>
          <a:lstStyle/>
          <a:p>
            <a:pPr>
              <a:defRPr/>
            </a:pPr>
            <a:r>
              <a:rPr lang="fr-FR" sz="2400" b="1" kern="0" dirty="0">
                <a:solidFill>
                  <a:schemeClr val="bg1"/>
                </a:solidFill>
                <a:latin typeface="DejaVu Sans Condensed"/>
                <a:ea typeface="+mj-ea"/>
                <a:cs typeface="+mj-cs"/>
              </a:rPr>
              <a:t>Analyse du projet</a:t>
            </a:r>
          </a:p>
        </p:txBody>
      </p:sp>
      <p:sp>
        <p:nvSpPr>
          <p:cNvPr id="5" name="Text Box 2"/>
          <p:cNvSpPr txBox="1">
            <a:spLocks noChangeArrowheads="1"/>
          </p:cNvSpPr>
          <p:nvPr/>
        </p:nvSpPr>
        <p:spPr bwMode="auto">
          <a:xfrm>
            <a:off x="1571604" y="214290"/>
            <a:ext cx="6248400" cy="457200"/>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a:spAutoFit/>
          </a:bodyPr>
          <a:lstStyle/>
          <a:p>
            <a:pPr>
              <a:spcBef>
                <a:spcPct val="50000"/>
              </a:spcBef>
            </a:pPr>
            <a:r>
              <a:rPr lang="fr-FR" sz="2400" b="1" dirty="0">
                <a:solidFill>
                  <a:schemeClr val="bg1"/>
                </a:solidFill>
                <a:latin typeface="DejaVu Sans Condensed" pitchFamily="34" charset="0"/>
              </a:rPr>
              <a:t>Projet Village de Marques de </a:t>
            </a:r>
            <a:r>
              <a:rPr lang="fr-FR" sz="2400" b="1" dirty="0" smtClean="0">
                <a:solidFill>
                  <a:schemeClr val="bg1"/>
                </a:solidFill>
                <a:latin typeface="DejaVu Sans Condensed" pitchFamily="34" charset="0"/>
              </a:rPr>
              <a:t>FOURNES</a:t>
            </a:r>
            <a:endParaRPr lang="fr-FR" sz="2400" b="1" dirty="0">
              <a:solidFill>
                <a:schemeClr val="bg1"/>
              </a:solidFill>
              <a:latin typeface="DejaVu Sans Condensed" pitchFamily="34" charset="0"/>
            </a:endParaRPr>
          </a:p>
        </p:txBody>
      </p:sp>
      <p:sp>
        <p:nvSpPr>
          <p:cNvPr id="6" name="ZoneTexte 5"/>
          <p:cNvSpPr txBox="1"/>
          <p:nvPr/>
        </p:nvSpPr>
        <p:spPr>
          <a:xfrm>
            <a:off x="2285984" y="928670"/>
            <a:ext cx="5000660" cy="1200329"/>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3600" dirty="0" smtClean="0">
                <a:solidFill>
                  <a:schemeClr val="bg1"/>
                </a:solidFill>
                <a:latin typeface="Script MT Bold" pitchFamily="66" charset="0"/>
              </a:rPr>
              <a:t>Accepté en C.D.A.C.</a:t>
            </a:r>
          </a:p>
          <a:p>
            <a:pPr algn="ctr"/>
            <a:r>
              <a:rPr lang="fr-FR" sz="3600" dirty="0" smtClean="0">
                <a:solidFill>
                  <a:schemeClr val="bg1"/>
                </a:solidFill>
                <a:latin typeface="Script MT Bold" pitchFamily="66" charset="0"/>
              </a:rPr>
              <a:t>Refusé en C.N.A.C.</a:t>
            </a:r>
            <a:endParaRPr lang="fr-FR" sz="3600" dirty="0">
              <a:solidFill>
                <a:schemeClr val="bg1"/>
              </a:solidFill>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additive="base">
                                        <p:cTn id="7" dur="5000" fill="hold"/>
                                        <p:tgtEl>
                                          <p:spTgt spid="17410"/>
                                        </p:tgtEl>
                                        <p:attrNameLst>
                                          <p:attrName>ppt_x</p:attrName>
                                        </p:attrNameLst>
                                      </p:cBhvr>
                                      <p:tavLst>
                                        <p:tav tm="0">
                                          <p:val>
                                            <p:strVal val="#ppt_x"/>
                                          </p:val>
                                        </p:tav>
                                        <p:tav tm="100000">
                                          <p:val>
                                            <p:strVal val="#ppt_x"/>
                                          </p:val>
                                        </p:tav>
                                      </p:tavLst>
                                    </p:anim>
                                    <p:anim calcmode="lin" valueType="num">
                                      <p:cBhvr additive="base">
                                        <p:cTn id="8" dur="5000" fill="hold"/>
                                        <p:tgtEl>
                                          <p:spTgt spid="174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Scale>
                                      <p:cBhvr>
                                        <p:cTn id="1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6"/>
                                        </p:tgtEl>
                                        <p:attrNameLst>
                                          <p:attrName>ppt_x</p:attrName>
                                          <p:attrName>ppt_y</p:attrName>
                                        </p:attrNameLst>
                                      </p:cBhvr>
                                    </p:animMotion>
                                    <p:animEffect transition="in" filter="fade">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animBg="1"/>
      <p:bldP spid="6"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p:cNvSpPr txBox="1">
            <a:spLocks noChangeArrowheads="1"/>
          </p:cNvSpPr>
          <p:nvPr/>
        </p:nvSpPr>
        <p:spPr bwMode="auto">
          <a:xfrm>
            <a:off x="1571604" y="214290"/>
            <a:ext cx="6248400" cy="457200"/>
          </a:xfrm>
          <a:prstGeom prst="rect">
            <a:avLst/>
          </a:prstGeom>
          <a:ln>
            <a:headEnd/>
            <a:tailEnd/>
          </a:ln>
        </p:spPr>
        <p:style>
          <a:lnRef idx="2">
            <a:schemeClr val="dk1">
              <a:shade val="50000"/>
            </a:schemeClr>
          </a:lnRef>
          <a:fillRef idx="1">
            <a:schemeClr val="dk1"/>
          </a:fillRef>
          <a:effectRef idx="0">
            <a:schemeClr val="dk1"/>
          </a:effectRef>
          <a:fontRef idx="minor">
            <a:schemeClr val="lt1"/>
          </a:fontRef>
        </p:style>
        <p:txBody>
          <a:bodyPr>
            <a:spAutoFit/>
          </a:bodyPr>
          <a:lstStyle/>
          <a:p>
            <a:pPr>
              <a:spcBef>
                <a:spcPct val="50000"/>
              </a:spcBef>
            </a:pPr>
            <a:r>
              <a:rPr lang="fr-FR" sz="2400" b="1" dirty="0">
                <a:solidFill>
                  <a:schemeClr val="bg1"/>
                </a:solidFill>
                <a:latin typeface="DejaVu Sans Condensed" pitchFamily="34" charset="0"/>
              </a:rPr>
              <a:t>Projet Village de Marques de </a:t>
            </a:r>
            <a:r>
              <a:rPr lang="fr-FR" sz="2400" b="1" dirty="0" smtClean="0">
                <a:solidFill>
                  <a:schemeClr val="bg1"/>
                </a:solidFill>
                <a:latin typeface="DejaVu Sans Condensed" pitchFamily="34" charset="0"/>
              </a:rPr>
              <a:t>FOURNES</a:t>
            </a:r>
            <a:endParaRPr lang="fr-FR" sz="2400" b="1" dirty="0">
              <a:solidFill>
                <a:schemeClr val="bg1"/>
              </a:solidFill>
              <a:latin typeface="DejaVu Sans Condensed" pitchFamily="34" charset="0"/>
            </a:endParaRPr>
          </a:p>
        </p:txBody>
      </p:sp>
      <p:pic>
        <p:nvPicPr>
          <p:cNvPr id="5" name="Image 4" descr="images.jpg"/>
          <p:cNvPicPr>
            <a:picLocks noChangeAspect="1"/>
          </p:cNvPicPr>
          <p:nvPr/>
        </p:nvPicPr>
        <p:blipFill>
          <a:blip r:embed="rId2"/>
          <a:stretch>
            <a:fillRect/>
          </a:stretch>
        </p:blipFill>
        <p:spPr>
          <a:xfrm>
            <a:off x="0" y="928670"/>
            <a:ext cx="6429330" cy="1714488"/>
          </a:xfrm>
          <a:prstGeom prst="rect">
            <a:avLst/>
          </a:prstGeom>
        </p:spPr>
      </p:pic>
      <p:pic>
        <p:nvPicPr>
          <p:cNvPr id="6" name="Image 5" descr="images (1).jpg"/>
          <p:cNvPicPr>
            <a:picLocks noChangeAspect="1"/>
          </p:cNvPicPr>
          <p:nvPr/>
        </p:nvPicPr>
        <p:blipFill>
          <a:blip r:embed="rId3"/>
          <a:stretch>
            <a:fillRect/>
          </a:stretch>
        </p:blipFill>
        <p:spPr>
          <a:xfrm>
            <a:off x="4929190" y="5286388"/>
            <a:ext cx="3676956" cy="714380"/>
          </a:xfrm>
          <a:prstGeom prst="rect">
            <a:avLst/>
          </a:prstGeom>
        </p:spPr>
      </p:pic>
      <p:pic>
        <p:nvPicPr>
          <p:cNvPr id="7" name="Image 6" descr="images (2).jpg"/>
          <p:cNvPicPr>
            <a:picLocks noChangeAspect="1"/>
          </p:cNvPicPr>
          <p:nvPr/>
        </p:nvPicPr>
        <p:blipFill>
          <a:blip r:embed="rId4"/>
          <a:stretch>
            <a:fillRect/>
          </a:stretch>
        </p:blipFill>
        <p:spPr>
          <a:xfrm>
            <a:off x="1357290" y="2428868"/>
            <a:ext cx="4168609" cy="1181106"/>
          </a:xfrm>
          <a:prstGeom prst="rect">
            <a:avLst/>
          </a:prstGeom>
        </p:spPr>
      </p:pic>
      <p:pic>
        <p:nvPicPr>
          <p:cNvPr id="8" name="Image 7" descr="images (3).jpg"/>
          <p:cNvPicPr>
            <a:picLocks noChangeAspect="1"/>
          </p:cNvPicPr>
          <p:nvPr/>
        </p:nvPicPr>
        <p:blipFill>
          <a:blip r:embed="rId5"/>
          <a:stretch>
            <a:fillRect/>
          </a:stretch>
        </p:blipFill>
        <p:spPr>
          <a:xfrm>
            <a:off x="3500430" y="4000504"/>
            <a:ext cx="4199682" cy="923930"/>
          </a:xfrm>
          <a:prstGeom prst="rect">
            <a:avLst/>
          </a:prstGeom>
        </p:spPr>
      </p:pic>
      <p:pic>
        <p:nvPicPr>
          <p:cNvPr id="2050" name="Picture 2" descr="D:\Documents and Settings\Administrateur\Local Settings\Temporary Internet Files\Content.IE5\L68XGNAK\MC900424468[1].wmf"/>
          <p:cNvPicPr>
            <a:picLocks noChangeAspect="1" noChangeArrowheads="1"/>
          </p:cNvPicPr>
          <p:nvPr/>
        </p:nvPicPr>
        <p:blipFill>
          <a:blip r:embed="rId6"/>
          <a:srcRect/>
          <a:stretch>
            <a:fillRect/>
          </a:stretch>
        </p:blipFill>
        <p:spPr bwMode="auto">
          <a:xfrm>
            <a:off x="6858016" y="785794"/>
            <a:ext cx="1981200" cy="1863725"/>
          </a:xfrm>
          <a:prstGeom prst="rect">
            <a:avLst/>
          </a:prstGeom>
          <a:noFill/>
        </p:spPr>
      </p:pic>
      <p:sp>
        <p:nvSpPr>
          <p:cNvPr id="10" name="ZoneTexte 9"/>
          <p:cNvSpPr txBox="1"/>
          <p:nvPr/>
        </p:nvSpPr>
        <p:spPr>
          <a:xfrm>
            <a:off x="357158" y="2714620"/>
            <a:ext cx="7000892" cy="378565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rtlCol="0">
            <a:spAutoFit/>
          </a:bodyPr>
          <a:lstStyle/>
          <a:p>
            <a:pPr algn="ctr"/>
            <a:r>
              <a:rPr lang="fr-FR" sz="2400" dirty="0" smtClean="0">
                <a:latin typeface="Script MT Bold" pitchFamily="66" charset="0"/>
              </a:rPr>
              <a:t>L’</a:t>
            </a:r>
            <a:r>
              <a:rPr lang="fr-FR" sz="2400" dirty="0" err="1" smtClean="0">
                <a:latin typeface="Script MT Bold" pitchFamily="66" charset="0"/>
              </a:rPr>
              <a:t>a.c.a.t</a:t>
            </a:r>
            <a:r>
              <a:rPr lang="fr-FR" sz="2400" dirty="0" smtClean="0">
                <a:latin typeface="Script MT Bold" pitchFamily="66" charset="0"/>
              </a:rPr>
              <a:t>. intégrée dans le collectif </a:t>
            </a:r>
          </a:p>
          <a:p>
            <a:pPr algn="ctr"/>
            <a:r>
              <a:rPr lang="fr-FR" sz="2400" dirty="0" smtClean="0">
                <a:latin typeface="Script MT Bold" pitchFamily="66" charset="0"/>
              </a:rPr>
              <a:t>(Conseil d’administration)</a:t>
            </a:r>
          </a:p>
          <a:p>
            <a:pPr algn="ctr"/>
            <a:r>
              <a:rPr lang="fr-FR" sz="2400" dirty="0" smtClean="0">
                <a:solidFill>
                  <a:srgbClr val="00B0F0"/>
                </a:solidFill>
                <a:latin typeface="Script MT Bold" pitchFamily="66" charset="0"/>
              </a:rPr>
              <a:t>5€ par adhérent pour 2013</a:t>
            </a:r>
          </a:p>
          <a:p>
            <a:pPr algn="ctr"/>
            <a:r>
              <a:rPr lang="fr-FR" sz="2400" dirty="0" smtClean="0">
                <a:solidFill>
                  <a:srgbClr val="FF0000"/>
                </a:solidFill>
                <a:latin typeface="Script MT Bold" pitchFamily="66" charset="0"/>
              </a:rPr>
              <a:t>L’</a:t>
            </a:r>
            <a:r>
              <a:rPr lang="fr-FR" sz="2400" dirty="0" err="1" smtClean="0">
                <a:solidFill>
                  <a:srgbClr val="FF0000"/>
                </a:solidFill>
                <a:latin typeface="Script MT Bold" pitchFamily="66" charset="0"/>
              </a:rPr>
              <a:t>a.c.a.t</a:t>
            </a:r>
            <a:r>
              <a:rPr lang="fr-FR" sz="2400" dirty="0" smtClean="0">
                <a:solidFill>
                  <a:srgbClr val="FF0000"/>
                </a:solidFill>
                <a:latin typeface="Script MT Bold" pitchFamily="66" charset="0"/>
              </a:rPr>
              <a:t>.  Présente dans la totalité des réunions </a:t>
            </a:r>
            <a:r>
              <a:rPr lang="fr-FR" sz="2400" dirty="0" err="1" smtClean="0">
                <a:solidFill>
                  <a:srgbClr val="FF0000"/>
                </a:solidFill>
                <a:latin typeface="Script MT Bold" pitchFamily="66" charset="0"/>
              </a:rPr>
              <a:t>c.c.i</a:t>
            </a:r>
            <a:r>
              <a:rPr lang="fr-FR" sz="2400" dirty="0" smtClean="0">
                <a:solidFill>
                  <a:srgbClr val="FF0000"/>
                </a:solidFill>
                <a:latin typeface="Script MT Bold" pitchFamily="66" charset="0"/>
              </a:rPr>
              <a:t>. :</a:t>
            </a:r>
          </a:p>
          <a:p>
            <a:pPr algn="ctr"/>
            <a:r>
              <a:rPr lang="fr-FR" sz="2400" dirty="0" smtClean="0">
                <a:solidFill>
                  <a:srgbClr val="FF0000"/>
                </a:solidFill>
                <a:latin typeface="Script MT Bold" pitchFamily="66" charset="0"/>
              </a:rPr>
              <a:t>Arles – Lunel – Nîmes</a:t>
            </a:r>
          </a:p>
          <a:p>
            <a:pPr algn="ctr"/>
            <a:endParaRPr lang="fr-FR" sz="2400" dirty="0" smtClean="0">
              <a:latin typeface="Script MT Bold" pitchFamily="66" charset="0"/>
            </a:endParaRPr>
          </a:p>
          <a:p>
            <a:pPr algn="ctr"/>
            <a:r>
              <a:rPr lang="fr-FR" sz="2400" dirty="0" smtClean="0">
                <a:solidFill>
                  <a:srgbClr val="FFFF00"/>
                </a:solidFill>
                <a:latin typeface="Script MT Bold" pitchFamily="66" charset="0"/>
              </a:rPr>
              <a:t>Projets dépassés (Internet, ventes privées etc.)</a:t>
            </a:r>
          </a:p>
          <a:p>
            <a:pPr algn="ctr"/>
            <a:r>
              <a:rPr lang="fr-FR" sz="2400" dirty="0" smtClean="0">
                <a:solidFill>
                  <a:srgbClr val="FFFF00"/>
                </a:solidFill>
                <a:latin typeface="Script MT Bold" pitchFamily="66" charset="0"/>
              </a:rPr>
              <a:t>Projets immobilier</a:t>
            </a:r>
          </a:p>
          <a:p>
            <a:pPr algn="ctr"/>
            <a:r>
              <a:rPr lang="fr-FR" sz="2400" dirty="0" smtClean="0">
                <a:solidFill>
                  <a:srgbClr val="FFFF00"/>
                </a:solidFill>
                <a:latin typeface="Script MT Bold" pitchFamily="66" charset="0"/>
              </a:rPr>
              <a:t>Ne marchent pas (Nailloux à Toulouse…)</a:t>
            </a:r>
          </a:p>
          <a:p>
            <a:pPr algn="ctr"/>
            <a:endParaRPr lang="fr-FR" sz="2400" dirty="0">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style.rotation</p:attrName>
                                        </p:attrNameLst>
                                      </p:cBhvr>
                                      <p:tavLst>
                                        <p:tav tm="0">
                                          <p:val>
                                            <p:fltVal val="720"/>
                                          </p:val>
                                        </p:tav>
                                        <p:tav tm="100000">
                                          <p:val>
                                            <p:fltVal val="0"/>
                                          </p:val>
                                        </p:tav>
                                      </p:tavLst>
                                    </p:anim>
                                    <p:anim calcmode="lin" valueType="num">
                                      <p:cBhvr>
                                        <p:cTn id="9" dur="2000" fill="hold"/>
                                        <p:tgtEl>
                                          <p:spTgt spid="5"/>
                                        </p:tgtEl>
                                        <p:attrNameLst>
                                          <p:attrName>ppt_h</p:attrName>
                                        </p:attrNameLst>
                                      </p:cBhvr>
                                      <p:tavLst>
                                        <p:tav tm="0">
                                          <p:val>
                                            <p:fltVal val="0"/>
                                          </p:val>
                                        </p:tav>
                                        <p:tav tm="100000">
                                          <p:val>
                                            <p:strVal val="#ppt_h"/>
                                          </p:val>
                                        </p:tav>
                                      </p:tavLst>
                                    </p:anim>
                                    <p:anim calcmode="lin" valueType="num">
                                      <p:cBhvr>
                                        <p:cTn id="10" dur="2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2000"/>
                                        <p:tgtEl>
                                          <p:spTgt spid="7"/>
                                        </p:tgtEl>
                                      </p:cBhvr>
                                    </p:animEffect>
                                    <p:anim calcmode="lin" valueType="num">
                                      <p:cBhvr>
                                        <p:cTn id="14" dur="2000" fill="hold"/>
                                        <p:tgtEl>
                                          <p:spTgt spid="7"/>
                                        </p:tgtEl>
                                        <p:attrNameLst>
                                          <p:attrName>style.rotation</p:attrName>
                                        </p:attrNameLst>
                                      </p:cBhvr>
                                      <p:tavLst>
                                        <p:tav tm="0">
                                          <p:val>
                                            <p:fltVal val="720"/>
                                          </p:val>
                                        </p:tav>
                                        <p:tav tm="100000">
                                          <p:val>
                                            <p:fltVal val="0"/>
                                          </p:val>
                                        </p:tav>
                                      </p:tavLst>
                                    </p:anim>
                                    <p:anim calcmode="lin" valueType="num">
                                      <p:cBhvr>
                                        <p:cTn id="15" dur="2000" fill="hold"/>
                                        <p:tgtEl>
                                          <p:spTgt spid="7"/>
                                        </p:tgtEl>
                                        <p:attrNameLst>
                                          <p:attrName>ppt_h</p:attrName>
                                        </p:attrNameLst>
                                      </p:cBhvr>
                                      <p:tavLst>
                                        <p:tav tm="0">
                                          <p:val>
                                            <p:fltVal val="0"/>
                                          </p:val>
                                        </p:tav>
                                        <p:tav tm="100000">
                                          <p:val>
                                            <p:strVal val="#ppt_h"/>
                                          </p:val>
                                        </p:tav>
                                      </p:tavLst>
                                    </p:anim>
                                    <p:anim calcmode="lin" valueType="num">
                                      <p:cBhvr>
                                        <p:cTn id="16" dur="2000" fill="hold"/>
                                        <p:tgtEl>
                                          <p:spTgt spid="7"/>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2000"/>
                                        <p:tgtEl>
                                          <p:spTgt spid="8"/>
                                        </p:tgtEl>
                                      </p:cBhvr>
                                    </p:animEffect>
                                    <p:anim calcmode="lin" valueType="num">
                                      <p:cBhvr>
                                        <p:cTn id="20" dur="2000" fill="hold"/>
                                        <p:tgtEl>
                                          <p:spTgt spid="8"/>
                                        </p:tgtEl>
                                        <p:attrNameLst>
                                          <p:attrName>style.rotation</p:attrName>
                                        </p:attrNameLst>
                                      </p:cBhvr>
                                      <p:tavLst>
                                        <p:tav tm="0">
                                          <p:val>
                                            <p:fltVal val="720"/>
                                          </p:val>
                                        </p:tav>
                                        <p:tav tm="100000">
                                          <p:val>
                                            <p:fltVal val="0"/>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anim calcmode="lin" valueType="num">
                                      <p:cBhvr>
                                        <p:cTn id="22" dur="2000" fill="hold"/>
                                        <p:tgtEl>
                                          <p:spTgt spid="8"/>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2000"/>
                                        <p:tgtEl>
                                          <p:spTgt spid="6"/>
                                        </p:tgtEl>
                                      </p:cBhvr>
                                    </p:animEffect>
                                    <p:anim calcmode="lin" valueType="num">
                                      <p:cBhvr>
                                        <p:cTn id="26" dur="2000" fill="hold"/>
                                        <p:tgtEl>
                                          <p:spTgt spid="6"/>
                                        </p:tgtEl>
                                        <p:attrNameLst>
                                          <p:attrName>style.rotation</p:attrName>
                                        </p:attrNameLst>
                                      </p:cBhvr>
                                      <p:tavLst>
                                        <p:tav tm="0">
                                          <p:val>
                                            <p:fltVal val="720"/>
                                          </p:val>
                                        </p:tav>
                                        <p:tav tm="100000">
                                          <p:val>
                                            <p:fltVal val="0"/>
                                          </p:val>
                                        </p:tav>
                                      </p:tavLst>
                                    </p:anim>
                                    <p:anim calcmode="lin" valueType="num">
                                      <p:cBhvr>
                                        <p:cTn id="27" dur="2000" fill="hold"/>
                                        <p:tgtEl>
                                          <p:spTgt spid="6"/>
                                        </p:tgtEl>
                                        <p:attrNameLst>
                                          <p:attrName>ppt_h</p:attrName>
                                        </p:attrNameLst>
                                      </p:cBhvr>
                                      <p:tavLst>
                                        <p:tav tm="0">
                                          <p:val>
                                            <p:fltVal val="0"/>
                                          </p:val>
                                        </p:tav>
                                        <p:tav tm="100000">
                                          <p:val>
                                            <p:strVal val="#ppt_h"/>
                                          </p:val>
                                        </p:tav>
                                      </p:tavLst>
                                    </p:anim>
                                    <p:anim calcmode="lin" valueType="num">
                                      <p:cBhvr>
                                        <p:cTn id="28" dur="2000" fill="hold"/>
                                        <p:tgtEl>
                                          <p:spTgt spid="6"/>
                                        </p:tgtEl>
                                        <p:attrNameLst>
                                          <p:attrName>ppt_w</p:attrName>
                                        </p:attrNameLst>
                                      </p:cBhvr>
                                      <p:tavLst>
                                        <p:tav tm="0">
                                          <p:val>
                                            <p:fltVal val="0"/>
                                          </p:val>
                                        </p:tav>
                                        <p:tav tm="100000">
                                          <p:val>
                                            <p:strVal val="#ppt_w"/>
                                          </p:val>
                                        </p:tav>
                                      </p:tavLst>
                                    </p:anim>
                                  </p:childTnLst>
                                </p:cTn>
                              </p:par>
                            </p:childTnLst>
                          </p:cTn>
                        </p:par>
                      </p:childTnLst>
                    </p:cTn>
                  </p:par>
                  <p:par>
                    <p:cTn id="29" fill="hold">
                      <p:stCondLst>
                        <p:cond delay="indefinite"/>
                      </p:stCondLst>
                      <p:childTnLst>
                        <p:par>
                          <p:cTn id="30" fill="hold">
                            <p:stCondLst>
                              <p:cond delay="0"/>
                            </p:stCondLst>
                            <p:childTnLst>
                              <p:par>
                                <p:cTn id="31" presetID="51" presetClass="entr" presetSubtype="0" fill="hold" nodeType="clickEffect">
                                  <p:stCondLst>
                                    <p:cond delay="0"/>
                                  </p:stCondLst>
                                  <p:childTnLst>
                                    <p:set>
                                      <p:cBhvr>
                                        <p:cTn id="32" dur="1" fill="hold">
                                          <p:stCondLst>
                                            <p:cond delay="0"/>
                                          </p:stCondLst>
                                        </p:cTn>
                                        <p:tgtEl>
                                          <p:spTgt spid="2050"/>
                                        </p:tgtEl>
                                        <p:attrNameLst>
                                          <p:attrName>style.visibility</p:attrName>
                                        </p:attrNameLst>
                                      </p:cBhvr>
                                      <p:to>
                                        <p:strVal val="visible"/>
                                      </p:to>
                                    </p:set>
                                    <p:animEffect transition="in" filter="fade">
                                      <p:cBhvr>
                                        <p:cTn id="33" dur="770" decel="100000"/>
                                        <p:tgtEl>
                                          <p:spTgt spid="2050"/>
                                        </p:tgtEl>
                                      </p:cBhvr>
                                    </p:animEffect>
                                    <p:animScale>
                                      <p:cBhvr>
                                        <p:cTn id="34" dur="770" decel="100000"/>
                                        <p:tgtEl>
                                          <p:spTgt spid="2050"/>
                                        </p:tgtEl>
                                      </p:cBhvr>
                                      <p:from x="10000" y="10000"/>
                                      <p:to x="200000" y="450000"/>
                                    </p:animScale>
                                    <p:animScale>
                                      <p:cBhvr>
                                        <p:cTn id="35" dur="1230" accel="100000" fill="hold">
                                          <p:stCondLst>
                                            <p:cond delay="770"/>
                                          </p:stCondLst>
                                        </p:cTn>
                                        <p:tgtEl>
                                          <p:spTgt spid="2050"/>
                                        </p:tgtEl>
                                      </p:cBhvr>
                                      <p:from x="200000" y="450000"/>
                                      <p:to x="100000" y="100000"/>
                                    </p:animScale>
                                    <p:set>
                                      <p:cBhvr>
                                        <p:cTn id="36" dur="770" fill="hold"/>
                                        <p:tgtEl>
                                          <p:spTgt spid="2050"/>
                                        </p:tgtEl>
                                        <p:attrNameLst>
                                          <p:attrName>ppt_x</p:attrName>
                                        </p:attrNameLst>
                                      </p:cBhvr>
                                      <p:to>
                                        <p:strVal val="(0.5)"/>
                                      </p:to>
                                    </p:set>
                                    <p:anim from="(0.5)" to="(#ppt_x)" calcmode="lin" valueType="num">
                                      <p:cBhvr>
                                        <p:cTn id="37" dur="1230" accel="100000" fill="hold">
                                          <p:stCondLst>
                                            <p:cond delay="770"/>
                                          </p:stCondLst>
                                        </p:cTn>
                                        <p:tgtEl>
                                          <p:spTgt spid="2050"/>
                                        </p:tgtEl>
                                        <p:attrNameLst>
                                          <p:attrName>ppt_x</p:attrName>
                                        </p:attrNameLst>
                                      </p:cBhvr>
                                    </p:anim>
                                    <p:set>
                                      <p:cBhvr>
                                        <p:cTn id="38" dur="770" fill="hold"/>
                                        <p:tgtEl>
                                          <p:spTgt spid="2050"/>
                                        </p:tgtEl>
                                        <p:attrNameLst>
                                          <p:attrName>ppt_y</p:attrName>
                                        </p:attrNameLst>
                                      </p:cBhvr>
                                      <p:to>
                                        <p:strVal val="(#ppt_y+0.4)"/>
                                      </p:to>
                                    </p:set>
                                    <p:anim from="(#ppt_y+0.4)" to="(#ppt_y)" calcmode="lin" valueType="num">
                                      <p:cBhvr>
                                        <p:cTn id="39" dur="1230" accel="100000" fill="hold">
                                          <p:stCondLst>
                                            <p:cond delay="770"/>
                                          </p:stCondLst>
                                        </p:cTn>
                                        <p:tgtEl>
                                          <p:spTgt spid="2050"/>
                                        </p:tgtEl>
                                        <p:attrNameLst>
                                          <p:attrName>ppt_y</p:attrName>
                                        </p:attrNameLst>
                                      </p:cBhvr>
                                    </p:anim>
                                  </p:childTnLst>
                                </p:cTn>
                              </p:par>
                            </p:childTnLst>
                          </p:cTn>
                        </p:par>
                      </p:childTnLst>
                    </p:cTn>
                  </p:par>
                  <p:par>
                    <p:cTn id="40" fill="hold">
                      <p:stCondLst>
                        <p:cond delay="indefinite"/>
                      </p:stCondLst>
                      <p:childTnLst>
                        <p:par>
                          <p:cTn id="41" fill="hold">
                            <p:stCondLst>
                              <p:cond delay="0"/>
                            </p:stCondLst>
                            <p:childTnLst>
                              <p:par>
                                <p:cTn id="42" presetID="7" presetClass="entr" presetSubtype="4"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 calcmode="lin" valueType="num">
                                      <p:cBhvr additive="base">
                                        <p:cTn id="44" dur="5000" fill="hold"/>
                                        <p:tgtEl>
                                          <p:spTgt spid="10"/>
                                        </p:tgtEl>
                                        <p:attrNameLst>
                                          <p:attrName>ppt_x</p:attrName>
                                        </p:attrNameLst>
                                      </p:cBhvr>
                                      <p:tavLst>
                                        <p:tav tm="0">
                                          <p:val>
                                            <p:strVal val="#ppt_x"/>
                                          </p:val>
                                        </p:tav>
                                        <p:tav tm="100000">
                                          <p:val>
                                            <p:strVal val="#ppt_x"/>
                                          </p:val>
                                        </p:tav>
                                      </p:tavLst>
                                    </p:anim>
                                    <p:anim calcmode="lin" valueType="num">
                                      <p:cBhvr additive="base">
                                        <p:cTn id="45" dur="5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Program Files (x86)\Microsoft Office\MEDIA\CAGCAT10\j0301252.wmf"/>
          <p:cNvPicPr>
            <a:picLocks noChangeAspect="1" noChangeArrowheads="1"/>
          </p:cNvPicPr>
          <p:nvPr/>
        </p:nvPicPr>
        <p:blipFill>
          <a:blip r:embed="rId3" cstate="print"/>
          <a:srcRect/>
          <a:stretch>
            <a:fillRect/>
          </a:stretch>
        </p:blipFill>
        <p:spPr bwMode="auto">
          <a:xfrm>
            <a:off x="2143108" y="2786058"/>
            <a:ext cx="3583870" cy="3066260"/>
          </a:xfrm>
          <a:prstGeom prst="rect">
            <a:avLst/>
          </a:prstGeom>
          <a:noFill/>
        </p:spPr>
      </p:pic>
      <p:sp>
        <p:nvSpPr>
          <p:cNvPr id="4" name="Rectangle 3"/>
          <p:cNvSpPr/>
          <p:nvPr/>
        </p:nvSpPr>
        <p:spPr>
          <a:xfrm>
            <a:off x="357158" y="285728"/>
            <a:ext cx="7072362" cy="2000264"/>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Compte résultat</a:t>
            </a:r>
            <a:endParaRPr lang="fr-FR" sz="5400" b="1" spc="50" dirty="0">
              <a:ln w="11430"/>
              <a:solidFill>
                <a:srgbClr val="FFFF00"/>
              </a:solidFill>
              <a:effectLst>
                <a:outerShdw blurRad="76200" dist="50800" dir="5400000" algn="tl" rotWithShape="0">
                  <a:srgbClr val="000000">
                    <a:alpha val="65000"/>
                  </a:srgbClr>
                </a:outerShdw>
              </a:effectLst>
            </a:endParaRPr>
          </a:p>
        </p:txBody>
      </p:sp>
    </p:spTree>
    <p:custDataLst>
      <p:tags r:id="rId1"/>
    </p:custDataLst>
  </p:cSld>
  <p:clrMapOvr>
    <a:masterClrMapping/>
  </p:clrMapOvr>
  <p:transition advTm="2313">
    <p:dissolv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à coins arrondis 10"/>
          <p:cNvSpPr/>
          <p:nvPr/>
        </p:nvSpPr>
        <p:spPr>
          <a:xfrm>
            <a:off x="3500430" y="4500570"/>
            <a:ext cx="857256" cy="35719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fr-FR" dirty="0">
              <a:solidFill>
                <a:schemeClr val="tx1"/>
              </a:solidFill>
            </a:endParaRPr>
          </a:p>
        </p:txBody>
      </p:sp>
      <p:pic>
        <p:nvPicPr>
          <p:cNvPr id="4" name="Image 3" descr="Scan.jpg"/>
          <p:cNvPicPr>
            <a:picLocks noChangeAspect="1"/>
          </p:cNvPicPr>
          <p:nvPr/>
        </p:nvPicPr>
        <p:blipFill>
          <a:blip r:embed="rId3" cstate="print"/>
          <a:stretch>
            <a:fillRect/>
          </a:stretch>
        </p:blipFill>
        <p:spPr>
          <a:xfrm>
            <a:off x="0" y="0"/>
            <a:ext cx="9144000" cy="6858000"/>
          </a:xfrm>
          <a:prstGeom prst="rect">
            <a:avLst/>
          </a:prstGeom>
        </p:spPr>
      </p:pic>
      <p:sp>
        <p:nvSpPr>
          <p:cNvPr id="5" name="Rectangle 4"/>
          <p:cNvSpPr/>
          <p:nvPr/>
        </p:nvSpPr>
        <p:spPr>
          <a:xfrm>
            <a:off x="0" y="5715016"/>
            <a:ext cx="9144000" cy="523220"/>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2800" b="1" cap="none" spc="0" dirty="0" smtClean="0">
                <a:ln w="11430"/>
                <a:solidFill>
                  <a:srgbClr val="FF0000"/>
                </a:solidFill>
                <a:effectLst>
                  <a:outerShdw blurRad="50800" dist="39000" dir="5460000" algn="tl">
                    <a:srgbClr val="000000">
                      <a:alpha val="38000"/>
                    </a:srgbClr>
                  </a:outerShdw>
                </a:effectLst>
                <a:latin typeface="Script MT Bold" pitchFamily="66" charset="0"/>
              </a:rPr>
              <a:t>Logiciel comptabilité association : Atalante</a:t>
            </a:r>
            <a:endParaRPr lang="fr-FR" sz="2800" b="1" cap="none" spc="0" dirty="0">
              <a:ln w="11430"/>
              <a:solidFill>
                <a:srgbClr val="FF0000"/>
              </a:solidFill>
              <a:effectLst>
                <a:outerShdw blurRad="50800" dist="39000" dir="5460000" algn="tl">
                  <a:srgbClr val="000000">
                    <a:alpha val="38000"/>
                  </a:srgbClr>
                </a:outerShdw>
              </a:effectLst>
              <a:latin typeface="Script MT Bold" pitchFamily="66" charset="0"/>
            </a:endParaRPr>
          </a:p>
        </p:txBody>
      </p:sp>
      <p:sp>
        <p:nvSpPr>
          <p:cNvPr id="6" name="Rectangle 5"/>
          <p:cNvSpPr/>
          <p:nvPr/>
        </p:nvSpPr>
        <p:spPr>
          <a:xfrm>
            <a:off x="4786314" y="1500175"/>
            <a:ext cx="2857519" cy="1015663"/>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2000" b="1" cap="none" spc="0" dirty="0" smtClean="0">
                <a:ln w="50800"/>
                <a:solidFill>
                  <a:schemeClr val="bg1">
                    <a:shade val="50000"/>
                  </a:schemeClr>
                </a:solidFill>
                <a:effectLst/>
              </a:rPr>
              <a:t>Compte courant</a:t>
            </a:r>
          </a:p>
          <a:p>
            <a:pPr algn="ctr"/>
            <a:r>
              <a:rPr lang="fr-FR" sz="2000" b="1" cap="none" spc="0" dirty="0" smtClean="0">
                <a:ln w="50800"/>
                <a:solidFill>
                  <a:schemeClr val="bg1">
                    <a:shade val="50000"/>
                  </a:schemeClr>
                </a:solidFill>
                <a:effectLst/>
              </a:rPr>
              <a:t> au 31/01/2014:</a:t>
            </a:r>
          </a:p>
          <a:p>
            <a:pPr algn="ctr"/>
            <a:endParaRPr lang="fr-FR" sz="2000" b="1" cap="none" spc="0" dirty="0">
              <a:ln w="50800"/>
              <a:solidFill>
                <a:schemeClr val="bg1">
                  <a:shade val="50000"/>
                </a:schemeClr>
              </a:solidFill>
              <a:effectLst/>
            </a:endParaRPr>
          </a:p>
        </p:txBody>
      </p:sp>
      <p:sp>
        <p:nvSpPr>
          <p:cNvPr id="8" name="Rectangle 7"/>
          <p:cNvSpPr/>
          <p:nvPr/>
        </p:nvSpPr>
        <p:spPr>
          <a:xfrm>
            <a:off x="7286644" y="1643050"/>
            <a:ext cx="1585690" cy="523220"/>
          </a:xfrm>
          <a:prstGeom prst="rect">
            <a:avLst/>
          </a:prstGeom>
          <a:noFill/>
        </p:spPr>
        <p:txBody>
          <a:bodyPr wrap="none" lIns="91440" tIns="45720" rIns="91440" bIns="45720">
            <a:spAutoFit/>
          </a:bodyPr>
          <a:lstStyle/>
          <a:p>
            <a:pPr algn="ctr"/>
            <a:r>
              <a:rPr lang="fr-FR" sz="2800" b="1" cap="all" dirty="0" smtClean="0">
                <a:ln w="9000" cmpd="sng">
                  <a:solidFill>
                    <a:schemeClr val="accent4">
                      <a:shade val="50000"/>
                      <a:satMod val="120000"/>
                    </a:schemeClr>
                  </a:solidFill>
                  <a:prstDash val="solid"/>
                </a:ln>
                <a:solidFill>
                  <a:srgbClr val="92D050"/>
                </a:solidFill>
                <a:effectLst>
                  <a:reflection blurRad="12700" stA="28000" endPos="45000" dist="1000" dir="5400000" sy="-100000" algn="bl" rotWithShape="0"/>
                </a:effectLst>
              </a:rPr>
              <a:t>345,79</a:t>
            </a:r>
            <a:r>
              <a:rPr lang="fr-FR" sz="2800" b="1" cap="all" spc="0" dirty="0" smtClean="0">
                <a:ln w="9000" cmpd="sng">
                  <a:solidFill>
                    <a:schemeClr val="accent4">
                      <a:shade val="50000"/>
                      <a:satMod val="120000"/>
                    </a:schemeClr>
                  </a:solidFill>
                  <a:prstDash val="solid"/>
                </a:ln>
                <a:solidFill>
                  <a:srgbClr val="92D050"/>
                </a:solidFill>
                <a:effectLst>
                  <a:reflection blurRad="12700" stA="28000" endPos="45000" dist="1000" dir="5400000" sy="-100000" algn="bl" rotWithShape="0"/>
                </a:effectLst>
              </a:rPr>
              <a:t> €</a:t>
            </a:r>
            <a:endParaRPr lang="fr-FR" sz="2800" b="1" cap="all" spc="0" dirty="0">
              <a:ln w="9000" cmpd="sng">
                <a:solidFill>
                  <a:schemeClr val="accent4">
                    <a:shade val="50000"/>
                    <a:satMod val="120000"/>
                  </a:schemeClr>
                </a:solidFill>
                <a:prstDash val="solid"/>
              </a:ln>
              <a:solidFill>
                <a:srgbClr val="92D050"/>
              </a:solidFill>
              <a:effectLst>
                <a:reflection blurRad="12700" stA="28000" endPos="45000" dist="1000" dir="5400000" sy="-100000" algn="bl" rotWithShape="0"/>
              </a:effectLst>
            </a:endParaRPr>
          </a:p>
        </p:txBody>
      </p:sp>
      <p:sp>
        <p:nvSpPr>
          <p:cNvPr id="9" name="Rectangle 8"/>
          <p:cNvSpPr/>
          <p:nvPr/>
        </p:nvSpPr>
        <p:spPr>
          <a:xfrm>
            <a:off x="4572000" y="2428868"/>
            <a:ext cx="2940565" cy="1015663"/>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2000" b="1" dirty="0" smtClean="0">
                <a:ln w="50800"/>
                <a:solidFill>
                  <a:schemeClr val="bg1">
                    <a:shade val="50000"/>
                  </a:schemeClr>
                </a:solidFill>
              </a:rPr>
              <a:t>Livret A</a:t>
            </a:r>
            <a:endParaRPr lang="fr-FR" sz="2000" b="1" cap="none" spc="0" dirty="0" smtClean="0">
              <a:ln w="50800"/>
              <a:solidFill>
                <a:schemeClr val="bg1">
                  <a:shade val="50000"/>
                </a:schemeClr>
              </a:solidFill>
              <a:effectLst/>
            </a:endParaRPr>
          </a:p>
          <a:p>
            <a:pPr algn="ctr"/>
            <a:r>
              <a:rPr lang="fr-FR" sz="2000" b="1" cap="none" spc="0" dirty="0" smtClean="0">
                <a:ln w="50800"/>
                <a:solidFill>
                  <a:schemeClr val="bg1">
                    <a:shade val="50000"/>
                  </a:schemeClr>
                </a:solidFill>
                <a:effectLst/>
              </a:rPr>
              <a:t> au 01/01/2014:</a:t>
            </a:r>
          </a:p>
          <a:p>
            <a:pPr algn="ctr"/>
            <a:endParaRPr lang="fr-FR" sz="2000" b="1" cap="none" spc="0" dirty="0">
              <a:ln w="50800"/>
              <a:solidFill>
                <a:schemeClr val="bg1">
                  <a:shade val="50000"/>
                </a:schemeClr>
              </a:solidFill>
              <a:effectLst/>
            </a:endParaRPr>
          </a:p>
        </p:txBody>
      </p:sp>
      <p:sp>
        <p:nvSpPr>
          <p:cNvPr id="10" name="Rectangle 9"/>
          <p:cNvSpPr/>
          <p:nvPr/>
        </p:nvSpPr>
        <p:spPr>
          <a:xfrm>
            <a:off x="7143768" y="2500306"/>
            <a:ext cx="1786066" cy="523220"/>
          </a:xfrm>
          <a:prstGeom prst="rect">
            <a:avLst/>
          </a:prstGeom>
          <a:noFill/>
        </p:spPr>
        <p:txBody>
          <a:bodyPr wrap="none" lIns="91440" tIns="45720" rIns="91440" bIns="45720">
            <a:spAutoFit/>
          </a:bodyPr>
          <a:lstStyle/>
          <a:p>
            <a:pPr algn="ctr"/>
            <a:r>
              <a:rPr lang="fr-FR" sz="2800" b="1" cap="all" dirty="0" smtClean="0">
                <a:ln w="9000" cmpd="sng">
                  <a:solidFill>
                    <a:schemeClr val="accent4">
                      <a:shade val="50000"/>
                      <a:satMod val="120000"/>
                    </a:schemeClr>
                  </a:solidFill>
                  <a:prstDash val="solid"/>
                </a:ln>
                <a:solidFill>
                  <a:srgbClr val="92D050"/>
                </a:solidFill>
                <a:effectLst>
                  <a:reflection blurRad="12700" stA="28000" endPos="45000" dist="1000" dir="5400000" sy="-100000" algn="bl" rotWithShape="0"/>
                </a:effectLst>
              </a:rPr>
              <a:t>5064,41</a:t>
            </a:r>
            <a:r>
              <a:rPr lang="fr-FR" sz="2800" b="1" cap="all" spc="0" dirty="0" smtClean="0">
                <a:ln w="9000" cmpd="sng">
                  <a:solidFill>
                    <a:schemeClr val="accent4">
                      <a:shade val="50000"/>
                      <a:satMod val="120000"/>
                    </a:schemeClr>
                  </a:solidFill>
                  <a:prstDash val="solid"/>
                </a:ln>
                <a:solidFill>
                  <a:srgbClr val="92D050"/>
                </a:solidFill>
                <a:effectLst>
                  <a:reflection blurRad="12700" stA="28000" endPos="45000" dist="1000" dir="5400000" sy="-100000" algn="bl" rotWithShape="0"/>
                </a:effectLst>
              </a:rPr>
              <a:t> €</a:t>
            </a:r>
            <a:endParaRPr lang="fr-FR" sz="2800" b="1" cap="all" spc="0" dirty="0">
              <a:ln w="9000" cmpd="sng">
                <a:solidFill>
                  <a:schemeClr val="accent4">
                    <a:shade val="50000"/>
                    <a:satMod val="120000"/>
                  </a:schemeClr>
                </a:solidFill>
                <a:prstDash val="solid"/>
              </a:ln>
              <a:solidFill>
                <a:srgbClr val="92D050"/>
              </a:solidFill>
              <a:effectLst>
                <a:reflection blurRad="12700" stA="28000" endPos="45000" dist="1000" dir="5400000" sy="-100000" algn="bl" rotWithShape="0"/>
              </a:effectLst>
            </a:endParaRPr>
          </a:p>
        </p:txBody>
      </p:sp>
      <p:sp>
        <p:nvSpPr>
          <p:cNvPr id="12" name="Rectangle à coins arrondis 11"/>
          <p:cNvSpPr/>
          <p:nvPr/>
        </p:nvSpPr>
        <p:spPr>
          <a:xfrm>
            <a:off x="3500430" y="4429132"/>
            <a:ext cx="928694" cy="428628"/>
          </a:xfrm>
          <a:prstGeom prst="roundRect">
            <a:avLst/>
          </a:prstGeom>
          <a:noFill/>
          <a:ln w="38100" cap="rnd">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à coins arrondis 12"/>
          <p:cNvSpPr/>
          <p:nvPr/>
        </p:nvSpPr>
        <p:spPr>
          <a:xfrm>
            <a:off x="7786710" y="4429132"/>
            <a:ext cx="928694" cy="571504"/>
          </a:xfrm>
          <a:prstGeom prst="roundRect">
            <a:avLst/>
          </a:prstGeom>
          <a:noFill/>
          <a:ln w="38100" cap="rnd">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Rectangle à coins arrondis 13"/>
          <p:cNvSpPr/>
          <p:nvPr/>
        </p:nvSpPr>
        <p:spPr>
          <a:xfrm>
            <a:off x="3714744" y="4929198"/>
            <a:ext cx="642942" cy="214314"/>
          </a:xfrm>
          <a:prstGeom prst="roundRect">
            <a:avLst/>
          </a:prstGeom>
          <a:noFill/>
          <a:ln w="381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solidFill>
                <a:schemeClr val="bg1"/>
              </a:solidFill>
            </a:endParaRPr>
          </a:p>
        </p:txBody>
      </p:sp>
      <p:sp>
        <p:nvSpPr>
          <p:cNvPr id="15" name="ZoneTexte 14"/>
          <p:cNvSpPr txBox="1"/>
          <p:nvPr/>
        </p:nvSpPr>
        <p:spPr>
          <a:xfrm>
            <a:off x="4643438" y="4786322"/>
            <a:ext cx="3214710" cy="923330"/>
          </a:xfrm>
          <a:prstGeom prst="rect">
            <a:avLst/>
          </a:prstGeom>
          <a:noFill/>
        </p:spPr>
        <p:txBody>
          <a:bodyPr wrap="square" rtlCol="0">
            <a:spAutoFit/>
          </a:bodyPr>
          <a:lstStyle/>
          <a:p>
            <a:r>
              <a:rPr lang="fr-FR" b="1" dirty="0" smtClean="0">
                <a:solidFill>
                  <a:srgbClr val="C00000"/>
                </a:solidFill>
                <a:latin typeface="Script MT Bold" pitchFamily="66" charset="0"/>
              </a:rPr>
              <a:t>100€ à récupérer cotisation 2013</a:t>
            </a:r>
          </a:p>
          <a:p>
            <a:pPr algn="ctr"/>
            <a:r>
              <a:rPr lang="fr-FR" b="1" dirty="0" smtClean="0">
                <a:solidFill>
                  <a:srgbClr val="C00000"/>
                </a:solidFill>
                <a:latin typeface="Script MT Bold" pitchFamily="66" charset="0"/>
              </a:rPr>
              <a:t>Manque 5 adhésions….</a:t>
            </a:r>
          </a:p>
          <a:p>
            <a:pPr algn="ctr"/>
            <a:r>
              <a:rPr lang="fr-FR" b="1" dirty="0" smtClean="0">
                <a:solidFill>
                  <a:srgbClr val="C00000"/>
                </a:solidFill>
                <a:latin typeface="Script MT Bold" pitchFamily="66" charset="0"/>
              </a:rPr>
              <a:t>Vol TV Incendie…</a:t>
            </a:r>
            <a:endParaRPr lang="fr-FR" b="1" dirty="0">
              <a:solidFill>
                <a:srgbClr val="C00000"/>
              </a:solidFill>
              <a:latin typeface="Script MT Bold" pitchFamily="66" charset="0"/>
            </a:endParaRPr>
          </a:p>
        </p:txBody>
      </p:sp>
      <p:sp>
        <p:nvSpPr>
          <p:cNvPr id="16" name="Rectangle 15"/>
          <p:cNvSpPr/>
          <p:nvPr/>
        </p:nvSpPr>
        <p:spPr>
          <a:xfrm>
            <a:off x="2500298" y="785794"/>
            <a:ext cx="1114857" cy="40011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2000" b="1" cap="none" spc="0" dirty="0" smtClean="0">
                <a:ln w="11430"/>
                <a:solidFill>
                  <a:srgbClr val="FF0000"/>
                </a:solidFill>
                <a:effectLst>
                  <a:outerShdw blurRad="50800" dist="39000" dir="5460000" algn="tl">
                    <a:srgbClr val="000000">
                      <a:alpha val="38000"/>
                    </a:srgbClr>
                  </a:outerShdw>
                </a:effectLst>
                <a:latin typeface="Script MT Bold" pitchFamily="66" charset="0"/>
              </a:rPr>
              <a:t>Dépenses</a:t>
            </a:r>
            <a:endParaRPr lang="fr-FR" sz="2000" b="1" cap="none" spc="0" dirty="0">
              <a:ln w="11430"/>
              <a:solidFill>
                <a:srgbClr val="FF0000"/>
              </a:solidFill>
              <a:effectLst>
                <a:outerShdw blurRad="50800" dist="39000" dir="5460000" algn="tl">
                  <a:srgbClr val="000000">
                    <a:alpha val="38000"/>
                  </a:srgbClr>
                </a:outerShdw>
              </a:effectLst>
              <a:latin typeface="Script MT Bold" pitchFamily="66" charset="0"/>
            </a:endParaRPr>
          </a:p>
        </p:txBody>
      </p:sp>
      <p:sp>
        <p:nvSpPr>
          <p:cNvPr id="17" name="Rectangle 16"/>
          <p:cNvSpPr/>
          <p:nvPr/>
        </p:nvSpPr>
        <p:spPr>
          <a:xfrm>
            <a:off x="6572264" y="785794"/>
            <a:ext cx="1010213" cy="40011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2000" b="1" dirty="0" smtClean="0">
                <a:ln w="11430"/>
                <a:solidFill>
                  <a:srgbClr val="00B050"/>
                </a:solidFill>
                <a:effectLst>
                  <a:outerShdw blurRad="50800" dist="39000" dir="5460000" algn="tl">
                    <a:srgbClr val="000000">
                      <a:alpha val="38000"/>
                    </a:srgbClr>
                  </a:outerShdw>
                </a:effectLst>
                <a:latin typeface="Script MT Bold" pitchFamily="66" charset="0"/>
              </a:rPr>
              <a:t>Recettes</a:t>
            </a:r>
            <a:endParaRPr lang="fr-FR" sz="2000" b="1" cap="none" spc="0" dirty="0">
              <a:ln w="11430"/>
              <a:solidFill>
                <a:srgbClr val="00B050"/>
              </a:solidFill>
              <a:effectLst>
                <a:outerShdw blurRad="50800" dist="39000" dir="5460000" algn="tl">
                  <a:srgbClr val="000000">
                    <a:alpha val="38000"/>
                  </a:srgbClr>
                </a:outerShdw>
              </a:effectLst>
              <a:latin typeface="Script MT Bold" pitchFamily="66" charset="0"/>
            </a:endParaRPr>
          </a:p>
        </p:txBody>
      </p:sp>
      <p:sp>
        <p:nvSpPr>
          <p:cNvPr id="18" name="Rectangle 17"/>
          <p:cNvSpPr/>
          <p:nvPr/>
        </p:nvSpPr>
        <p:spPr>
          <a:xfrm>
            <a:off x="2643174" y="4857760"/>
            <a:ext cx="1080745" cy="40011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2000" b="1" dirty="0" smtClean="0">
                <a:ln w="11430"/>
                <a:solidFill>
                  <a:schemeClr val="bg1"/>
                </a:solidFill>
                <a:effectLst>
                  <a:outerShdw blurRad="50800" dist="39000" dir="5460000" algn="tl">
                    <a:srgbClr val="000000">
                      <a:alpha val="38000"/>
                    </a:srgbClr>
                  </a:outerShdw>
                </a:effectLst>
                <a:latin typeface="Script MT Bold" pitchFamily="66" charset="0"/>
              </a:rPr>
              <a:t>Résultat</a:t>
            </a:r>
            <a:endParaRPr lang="fr-FR" sz="2000" b="1" cap="none" spc="0" dirty="0">
              <a:ln w="11430"/>
              <a:solidFill>
                <a:schemeClr val="bg1"/>
              </a:solidFill>
              <a:effectLst>
                <a:outerShdw blurRad="50800" dist="39000" dir="5460000" algn="tl">
                  <a:srgbClr val="000000">
                    <a:alpha val="38000"/>
                  </a:srgbClr>
                </a:outerShdw>
              </a:effectLst>
              <a:latin typeface="Script MT Bold" pitchFamily="66" charset="0"/>
            </a:endParaRPr>
          </a:p>
        </p:txBody>
      </p:sp>
    </p:spTree>
    <p:custDataLst>
      <p:tags r:id="rId1"/>
    </p:custDataLst>
  </p:cSld>
  <p:clrMapOvr>
    <a:masterClrMapping/>
  </p:clrMapOvr>
  <p:transition advTm="19344">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Scale>
                                      <p:cBhvr>
                                        <p:cTn id="7"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6"/>
                                        </p:tgtEl>
                                        <p:attrNameLst>
                                          <p:attrName>ppt_x</p:attrName>
                                          <p:attrName>ppt_y</p:attrName>
                                        </p:attrNameLst>
                                      </p:cBhvr>
                                    </p:animMotion>
                                    <p:animEffect transition="in" filter="fade">
                                      <p:cBhvr>
                                        <p:cTn id="9" dur="1000"/>
                                        <p:tgtEl>
                                          <p:spTgt spid="16"/>
                                        </p:tgtEl>
                                      </p:cBhvr>
                                    </p:animEffect>
                                  </p:childTnLst>
                                </p:cTn>
                              </p:par>
                            </p:childTnLst>
                          </p:cTn>
                        </p:par>
                      </p:childTnLst>
                    </p:cTn>
                  </p:par>
                  <p:par>
                    <p:cTn id="10" fill="hold">
                      <p:stCondLst>
                        <p:cond delay="indefinite"/>
                      </p:stCondLst>
                      <p:childTnLst>
                        <p:par>
                          <p:cTn id="11" fill="hold">
                            <p:stCondLst>
                              <p:cond delay="0"/>
                            </p:stCondLst>
                            <p:childTnLst>
                              <p:par>
                                <p:cTn id="12" presetID="15"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p:cTn id="14" dur="1000" fill="hold"/>
                                        <p:tgtEl>
                                          <p:spTgt spid="12"/>
                                        </p:tgtEl>
                                        <p:attrNameLst>
                                          <p:attrName>ppt_w</p:attrName>
                                        </p:attrNameLst>
                                      </p:cBhvr>
                                      <p:tavLst>
                                        <p:tav tm="0">
                                          <p:val>
                                            <p:fltVal val="0"/>
                                          </p:val>
                                        </p:tav>
                                        <p:tav tm="100000">
                                          <p:val>
                                            <p:strVal val="#ppt_w"/>
                                          </p:val>
                                        </p:tav>
                                      </p:tavLst>
                                    </p:anim>
                                    <p:anim calcmode="lin" valueType="num">
                                      <p:cBhvr>
                                        <p:cTn id="15" dur="1000" fill="hold"/>
                                        <p:tgtEl>
                                          <p:spTgt spid="12"/>
                                        </p:tgtEl>
                                        <p:attrNameLst>
                                          <p:attrName>ppt_h</p:attrName>
                                        </p:attrNameLst>
                                      </p:cBhvr>
                                      <p:tavLst>
                                        <p:tav tm="0">
                                          <p:val>
                                            <p:fltVal val="0"/>
                                          </p:val>
                                        </p:tav>
                                        <p:tav tm="100000">
                                          <p:val>
                                            <p:strVal val="#ppt_h"/>
                                          </p:val>
                                        </p:tav>
                                      </p:tavLst>
                                    </p:anim>
                                    <p:anim calcmode="lin" valueType="num">
                                      <p:cBhvr>
                                        <p:cTn id="16"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 fill="hold">
                      <p:stCondLst>
                        <p:cond delay="indefinite"/>
                      </p:stCondLst>
                      <p:childTnLst>
                        <p:par>
                          <p:cTn id="19" fill="hold">
                            <p:stCondLst>
                              <p:cond delay="0"/>
                            </p:stCondLst>
                            <p:childTnLst>
                              <p:par>
                                <p:cTn id="20" presetID="52" presetClass="entr" presetSubtype="0" fill="hold" grpId="1" nodeType="clickEffect">
                                  <p:stCondLst>
                                    <p:cond delay="0"/>
                                  </p:stCondLst>
                                  <p:childTnLst>
                                    <p:set>
                                      <p:cBhvr>
                                        <p:cTn id="21" dur="1" fill="hold">
                                          <p:stCondLst>
                                            <p:cond delay="0"/>
                                          </p:stCondLst>
                                        </p:cTn>
                                        <p:tgtEl>
                                          <p:spTgt spid="17"/>
                                        </p:tgtEl>
                                        <p:attrNameLst>
                                          <p:attrName>style.visibility</p:attrName>
                                        </p:attrNameLst>
                                      </p:cBhvr>
                                      <p:to>
                                        <p:strVal val="visible"/>
                                      </p:to>
                                    </p:set>
                                    <p:animScale>
                                      <p:cBhvr>
                                        <p:cTn id="22"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7"/>
                                        </p:tgtEl>
                                        <p:attrNameLst>
                                          <p:attrName>ppt_x</p:attrName>
                                          <p:attrName>ppt_y</p:attrName>
                                        </p:attrNameLst>
                                      </p:cBhvr>
                                    </p:animMotion>
                                    <p:animEffect transition="in" filter="fade">
                                      <p:cBhvr>
                                        <p:cTn id="24" dur="1000"/>
                                        <p:tgtEl>
                                          <p:spTgt spid="17"/>
                                        </p:tgtEl>
                                      </p:cBhvr>
                                    </p:animEffect>
                                  </p:childTnLst>
                                </p:cTn>
                              </p:par>
                            </p:childTnLst>
                          </p:cTn>
                        </p:par>
                      </p:childTnLst>
                    </p:cTn>
                  </p:par>
                  <p:par>
                    <p:cTn id="25" fill="hold">
                      <p:stCondLst>
                        <p:cond delay="indefinite"/>
                      </p:stCondLst>
                      <p:childTnLst>
                        <p:par>
                          <p:cTn id="26" fill="hold">
                            <p:stCondLst>
                              <p:cond delay="0"/>
                            </p:stCondLst>
                            <p:childTnLst>
                              <p:par>
                                <p:cTn id="27" presetID="15" presetClass="entr" presetSubtype="0"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1000" fill="hold"/>
                                        <p:tgtEl>
                                          <p:spTgt spid="13"/>
                                        </p:tgtEl>
                                        <p:attrNameLst>
                                          <p:attrName>ppt_w</p:attrName>
                                        </p:attrNameLst>
                                      </p:cBhvr>
                                      <p:tavLst>
                                        <p:tav tm="0">
                                          <p:val>
                                            <p:fltVal val="0"/>
                                          </p:val>
                                        </p:tav>
                                        <p:tav tm="100000">
                                          <p:val>
                                            <p:strVal val="#ppt_w"/>
                                          </p:val>
                                        </p:tav>
                                      </p:tavLst>
                                    </p:anim>
                                    <p:anim calcmode="lin" valueType="num">
                                      <p:cBhvr>
                                        <p:cTn id="30" dur="1000" fill="hold"/>
                                        <p:tgtEl>
                                          <p:spTgt spid="13"/>
                                        </p:tgtEl>
                                        <p:attrNameLst>
                                          <p:attrName>ppt_h</p:attrName>
                                        </p:attrNameLst>
                                      </p:cBhvr>
                                      <p:tavLst>
                                        <p:tav tm="0">
                                          <p:val>
                                            <p:fltVal val="0"/>
                                          </p:val>
                                        </p:tav>
                                        <p:tav tm="100000">
                                          <p:val>
                                            <p:strVal val="#ppt_h"/>
                                          </p:val>
                                        </p:tav>
                                      </p:tavLst>
                                    </p:anim>
                                    <p:anim calcmode="lin" valueType="num">
                                      <p:cBhvr>
                                        <p:cTn id="31" dur="1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3" fill="hold">
                      <p:stCondLst>
                        <p:cond delay="indefinite"/>
                      </p:stCondLst>
                      <p:childTnLst>
                        <p:par>
                          <p:cTn id="34" fill="hold">
                            <p:stCondLst>
                              <p:cond delay="0"/>
                            </p:stCondLst>
                            <p:childTnLst>
                              <p:par>
                                <p:cTn id="35" presetID="52" presetClass="entr" presetSubtype="0" fill="hold" grpId="1" nodeType="clickEffect">
                                  <p:stCondLst>
                                    <p:cond delay="0"/>
                                  </p:stCondLst>
                                  <p:childTnLst>
                                    <p:set>
                                      <p:cBhvr>
                                        <p:cTn id="36" dur="1" fill="hold">
                                          <p:stCondLst>
                                            <p:cond delay="0"/>
                                          </p:stCondLst>
                                        </p:cTn>
                                        <p:tgtEl>
                                          <p:spTgt spid="18"/>
                                        </p:tgtEl>
                                        <p:attrNameLst>
                                          <p:attrName>style.visibility</p:attrName>
                                        </p:attrNameLst>
                                      </p:cBhvr>
                                      <p:to>
                                        <p:strVal val="visible"/>
                                      </p:to>
                                    </p:set>
                                    <p:animScale>
                                      <p:cBhvr>
                                        <p:cTn id="37"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1000" decel="50000" fill="hold">
                                          <p:stCondLst>
                                            <p:cond delay="0"/>
                                          </p:stCondLst>
                                        </p:cTn>
                                        <p:tgtEl>
                                          <p:spTgt spid="18"/>
                                        </p:tgtEl>
                                        <p:attrNameLst>
                                          <p:attrName>ppt_x</p:attrName>
                                          <p:attrName>ppt_y</p:attrName>
                                        </p:attrNameLst>
                                      </p:cBhvr>
                                    </p:animMotion>
                                    <p:animEffect transition="in" filter="fade">
                                      <p:cBhvr>
                                        <p:cTn id="39" dur="10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15" presetClass="entr" presetSubtype="0"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p:cTn id="44" dur="1000" fill="hold"/>
                                        <p:tgtEl>
                                          <p:spTgt spid="14"/>
                                        </p:tgtEl>
                                        <p:attrNameLst>
                                          <p:attrName>ppt_w</p:attrName>
                                        </p:attrNameLst>
                                      </p:cBhvr>
                                      <p:tavLst>
                                        <p:tav tm="0">
                                          <p:val>
                                            <p:fltVal val="0"/>
                                          </p:val>
                                        </p:tav>
                                        <p:tav tm="100000">
                                          <p:val>
                                            <p:strVal val="#ppt_w"/>
                                          </p:val>
                                        </p:tav>
                                      </p:tavLst>
                                    </p:anim>
                                    <p:anim calcmode="lin" valueType="num">
                                      <p:cBhvr>
                                        <p:cTn id="45" dur="1000" fill="hold"/>
                                        <p:tgtEl>
                                          <p:spTgt spid="14"/>
                                        </p:tgtEl>
                                        <p:attrNameLst>
                                          <p:attrName>ppt_h</p:attrName>
                                        </p:attrNameLst>
                                      </p:cBhvr>
                                      <p:tavLst>
                                        <p:tav tm="0">
                                          <p:val>
                                            <p:fltVal val="0"/>
                                          </p:val>
                                        </p:tav>
                                        <p:tav tm="100000">
                                          <p:val>
                                            <p:strVal val="#ppt_h"/>
                                          </p:val>
                                        </p:tav>
                                      </p:tavLst>
                                    </p:anim>
                                    <p:anim calcmode="lin" valueType="num">
                                      <p:cBhvr>
                                        <p:cTn id="46" dur="1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8" fill="hold">
                      <p:stCondLst>
                        <p:cond delay="indefinite"/>
                      </p:stCondLst>
                      <p:childTnLst>
                        <p:par>
                          <p:cTn id="49" fill="hold">
                            <p:stCondLst>
                              <p:cond delay="0"/>
                            </p:stCondLst>
                            <p:childTnLst>
                              <p:par>
                                <p:cTn id="50" presetID="15" presetClass="entr" presetSubtype="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p:cTn id="52" dur="1000" fill="hold"/>
                                        <p:tgtEl>
                                          <p:spTgt spid="15"/>
                                        </p:tgtEl>
                                        <p:attrNameLst>
                                          <p:attrName>ppt_w</p:attrName>
                                        </p:attrNameLst>
                                      </p:cBhvr>
                                      <p:tavLst>
                                        <p:tav tm="0">
                                          <p:val>
                                            <p:fltVal val="0"/>
                                          </p:val>
                                        </p:tav>
                                        <p:tav tm="100000">
                                          <p:val>
                                            <p:strVal val="#ppt_w"/>
                                          </p:val>
                                        </p:tav>
                                      </p:tavLst>
                                    </p:anim>
                                    <p:anim calcmode="lin" valueType="num">
                                      <p:cBhvr>
                                        <p:cTn id="53" dur="1000" fill="hold"/>
                                        <p:tgtEl>
                                          <p:spTgt spid="15"/>
                                        </p:tgtEl>
                                        <p:attrNameLst>
                                          <p:attrName>ppt_h</p:attrName>
                                        </p:attrNameLst>
                                      </p:cBhvr>
                                      <p:tavLst>
                                        <p:tav tm="0">
                                          <p:val>
                                            <p:fltVal val="0"/>
                                          </p:val>
                                        </p:tav>
                                        <p:tav tm="100000">
                                          <p:val>
                                            <p:strVal val="#ppt_h"/>
                                          </p:val>
                                        </p:tav>
                                      </p:tavLst>
                                    </p:anim>
                                    <p:anim calcmode="lin" valueType="num">
                                      <p:cBhvr>
                                        <p:cTn id="54"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55"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6" fill="hold">
                      <p:stCondLst>
                        <p:cond delay="indefinite"/>
                      </p:stCondLst>
                      <p:childTnLst>
                        <p:par>
                          <p:cTn id="57" fill="hold">
                            <p:stCondLst>
                              <p:cond delay="0"/>
                            </p:stCondLst>
                            <p:childTnLst>
                              <p:par>
                                <p:cTn id="58" presetID="55" presetClass="entr" presetSubtype="0" fill="hold" grpId="0" nodeType="clickEffect">
                                  <p:stCondLst>
                                    <p:cond delay="0"/>
                                  </p:stCondLst>
                                  <p:childTnLst>
                                    <p:set>
                                      <p:cBhvr>
                                        <p:cTn id="59" dur="1" fill="hold">
                                          <p:stCondLst>
                                            <p:cond delay="0"/>
                                          </p:stCondLst>
                                        </p:cTn>
                                        <p:tgtEl>
                                          <p:spTgt spid="6"/>
                                        </p:tgtEl>
                                        <p:attrNameLst>
                                          <p:attrName>style.visibility</p:attrName>
                                        </p:attrNameLst>
                                      </p:cBhvr>
                                      <p:to>
                                        <p:strVal val="visible"/>
                                      </p:to>
                                    </p:set>
                                    <p:anim calcmode="lin" valueType="num">
                                      <p:cBhvr>
                                        <p:cTn id="60" dur="1000" fill="hold"/>
                                        <p:tgtEl>
                                          <p:spTgt spid="6"/>
                                        </p:tgtEl>
                                        <p:attrNameLst>
                                          <p:attrName>ppt_w</p:attrName>
                                        </p:attrNameLst>
                                      </p:cBhvr>
                                      <p:tavLst>
                                        <p:tav tm="0">
                                          <p:val>
                                            <p:strVal val="#ppt_w*0.70"/>
                                          </p:val>
                                        </p:tav>
                                        <p:tav tm="100000">
                                          <p:val>
                                            <p:strVal val="#ppt_w"/>
                                          </p:val>
                                        </p:tav>
                                      </p:tavLst>
                                    </p:anim>
                                    <p:anim calcmode="lin" valueType="num">
                                      <p:cBhvr>
                                        <p:cTn id="61" dur="1000" fill="hold"/>
                                        <p:tgtEl>
                                          <p:spTgt spid="6"/>
                                        </p:tgtEl>
                                        <p:attrNameLst>
                                          <p:attrName>ppt_h</p:attrName>
                                        </p:attrNameLst>
                                      </p:cBhvr>
                                      <p:tavLst>
                                        <p:tav tm="0">
                                          <p:val>
                                            <p:strVal val="#ppt_h"/>
                                          </p:val>
                                        </p:tav>
                                        <p:tav tm="100000">
                                          <p:val>
                                            <p:strVal val="#ppt_h"/>
                                          </p:val>
                                        </p:tav>
                                      </p:tavLst>
                                    </p:anim>
                                    <p:animEffect transition="in" filter="fade">
                                      <p:cBhvr>
                                        <p:cTn id="62" dur="1000"/>
                                        <p:tgtEl>
                                          <p:spTgt spid="6"/>
                                        </p:tgtEl>
                                      </p:cBhvr>
                                    </p:animEffect>
                                  </p:childTnLst>
                                </p:cTn>
                              </p:par>
                            </p:childTnLst>
                          </p:cTn>
                        </p:par>
                      </p:childTnLst>
                    </p:cTn>
                  </p:par>
                  <p:par>
                    <p:cTn id="63" fill="hold">
                      <p:stCondLst>
                        <p:cond delay="indefinite"/>
                      </p:stCondLst>
                      <p:childTnLst>
                        <p:par>
                          <p:cTn id="64" fill="hold">
                            <p:stCondLst>
                              <p:cond delay="0"/>
                            </p:stCondLst>
                            <p:childTnLst>
                              <p:par>
                                <p:cTn id="65" presetID="55" presetClass="entr" presetSubtype="0" fill="hold" grpId="0" nodeType="click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1000" fill="hold"/>
                                        <p:tgtEl>
                                          <p:spTgt spid="8"/>
                                        </p:tgtEl>
                                        <p:attrNameLst>
                                          <p:attrName>ppt_w</p:attrName>
                                        </p:attrNameLst>
                                      </p:cBhvr>
                                      <p:tavLst>
                                        <p:tav tm="0">
                                          <p:val>
                                            <p:strVal val="#ppt_w*0.70"/>
                                          </p:val>
                                        </p:tav>
                                        <p:tav tm="100000">
                                          <p:val>
                                            <p:strVal val="#ppt_w"/>
                                          </p:val>
                                        </p:tav>
                                      </p:tavLst>
                                    </p:anim>
                                    <p:anim calcmode="lin" valueType="num">
                                      <p:cBhvr>
                                        <p:cTn id="68" dur="1000" fill="hold"/>
                                        <p:tgtEl>
                                          <p:spTgt spid="8"/>
                                        </p:tgtEl>
                                        <p:attrNameLst>
                                          <p:attrName>ppt_h</p:attrName>
                                        </p:attrNameLst>
                                      </p:cBhvr>
                                      <p:tavLst>
                                        <p:tav tm="0">
                                          <p:val>
                                            <p:strVal val="#ppt_h"/>
                                          </p:val>
                                        </p:tav>
                                        <p:tav tm="100000">
                                          <p:val>
                                            <p:strVal val="#ppt_h"/>
                                          </p:val>
                                        </p:tav>
                                      </p:tavLst>
                                    </p:anim>
                                    <p:animEffect transition="in" filter="fade">
                                      <p:cBhvr>
                                        <p:cTn id="69" dur="1000"/>
                                        <p:tgtEl>
                                          <p:spTgt spid="8"/>
                                        </p:tgtEl>
                                      </p:cBhvr>
                                    </p:animEffect>
                                  </p:childTnLst>
                                </p:cTn>
                              </p:par>
                            </p:childTnLst>
                          </p:cTn>
                        </p:par>
                      </p:childTnLst>
                    </p:cTn>
                  </p:par>
                  <p:par>
                    <p:cTn id="70" fill="hold">
                      <p:stCondLst>
                        <p:cond delay="indefinite"/>
                      </p:stCondLst>
                      <p:childTnLst>
                        <p:par>
                          <p:cTn id="71" fill="hold">
                            <p:stCondLst>
                              <p:cond delay="0"/>
                            </p:stCondLst>
                            <p:childTnLst>
                              <p:par>
                                <p:cTn id="72" presetID="55" presetClass="entr" presetSubtype="0" fill="hold" grpId="0" nodeType="clickEffect">
                                  <p:stCondLst>
                                    <p:cond delay="0"/>
                                  </p:stCondLst>
                                  <p:childTnLst>
                                    <p:set>
                                      <p:cBhvr>
                                        <p:cTn id="73" dur="1" fill="hold">
                                          <p:stCondLst>
                                            <p:cond delay="0"/>
                                          </p:stCondLst>
                                        </p:cTn>
                                        <p:tgtEl>
                                          <p:spTgt spid="9"/>
                                        </p:tgtEl>
                                        <p:attrNameLst>
                                          <p:attrName>style.visibility</p:attrName>
                                        </p:attrNameLst>
                                      </p:cBhvr>
                                      <p:to>
                                        <p:strVal val="visible"/>
                                      </p:to>
                                    </p:set>
                                    <p:anim calcmode="lin" valueType="num">
                                      <p:cBhvr>
                                        <p:cTn id="74" dur="1000" fill="hold"/>
                                        <p:tgtEl>
                                          <p:spTgt spid="9"/>
                                        </p:tgtEl>
                                        <p:attrNameLst>
                                          <p:attrName>ppt_w</p:attrName>
                                        </p:attrNameLst>
                                      </p:cBhvr>
                                      <p:tavLst>
                                        <p:tav tm="0">
                                          <p:val>
                                            <p:strVal val="#ppt_w*0.70"/>
                                          </p:val>
                                        </p:tav>
                                        <p:tav tm="100000">
                                          <p:val>
                                            <p:strVal val="#ppt_w"/>
                                          </p:val>
                                        </p:tav>
                                      </p:tavLst>
                                    </p:anim>
                                    <p:anim calcmode="lin" valueType="num">
                                      <p:cBhvr>
                                        <p:cTn id="75" dur="1000" fill="hold"/>
                                        <p:tgtEl>
                                          <p:spTgt spid="9"/>
                                        </p:tgtEl>
                                        <p:attrNameLst>
                                          <p:attrName>ppt_h</p:attrName>
                                        </p:attrNameLst>
                                      </p:cBhvr>
                                      <p:tavLst>
                                        <p:tav tm="0">
                                          <p:val>
                                            <p:strVal val="#ppt_h"/>
                                          </p:val>
                                        </p:tav>
                                        <p:tav tm="100000">
                                          <p:val>
                                            <p:strVal val="#ppt_h"/>
                                          </p:val>
                                        </p:tav>
                                      </p:tavLst>
                                    </p:anim>
                                    <p:animEffect transition="in" filter="fade">
                                      <p:cBhvr>
                                        <p:cTn id="76" dur="1000"/>
                                        <p:tgtEl>
                                          <p:spTgt spid="9"/>
                                        </p:tgtEl>
                                      </p:cBhvr>
                                    </p:animEffect>
                                  </p:childTnLst>
                                </p:cTn>
                              </p:par>
                            </p:childTnLst>
                          </p:cTn>
                        </p:par>
                      </p:childTnLst>
                    </p:cTn>
                  </p:par>
                  <p:par>
                    <p:cTn id="77" fill="hold">
                      <p:stCondLst>
                        <p:cond delay="indefinite"/>
                      </p:stCondLst>
                      <p:childTnLst>
                        <p:par>
                          <p:cTn id="78" fill="hold">
                            <p:stCondLst>
                              <p:cond delay="0"/>
                            </p:stCondLst>
                            <p:childTnLst>
                              <p:par>
                                <p:cTn id="79" presetID="55" presetClass="entr" presetSubtype="0" fill="hold" grpId="0" nodeType="click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p:cTn id="81" dur="1000" fill="hold"/>
                                        <p:tgtEl>
                                          <p:spTgt spid="10"/>
                                        </p:tgtEl>
                                        <p:attrNameLst>
                                          <p:attrName>ppt_w</p:attrName>
                                        </p:attrNameLst>
                                      </p:cBhvr>
                                      <p:tavLst>
                                        <p:tav tm="0">
                                          <p:val>
                                            <p:strVal val="#ppt_w*0.70"/>
                                          </p:val>
                                        </p:tav>
                                        <p:tav tm="100000">
                                          <p:val>
                                            <p:strVal val="#ppt_w"/>
                                          </p:val>
                                        </p:tav>
                                      </p:tavLst>
                                    </p:anim>
                                    <p:anim calcmode="lin" valueType="num">
                                      <p:cBhvr>
                                        <p:cTn id="82" dur="1000" fill="hold"/>
                                        <p:tgtEl>
                                          <p:spTgt spid="10"/>
                                        </p:tgtEl>
                                        <p:attrNameLst>
                                          <p:attrName>ppt_h</p:attrName>
                                        </p:attrNameLst>
                                      </p:cBhvr>
                                      <p:tavLst>
                                        <p:tav tm="0">
                                          <p:val>
                                            <p:strVal val="#ppt_h"/>
                                          </p:val>
                                        </p:tav>
                                        <p:tav tm="100000">
                                          <p:val>
                                            <p:strVal val="#ppt_h"/>
                                          </p:val>
                                        </p:tav>
                                      </p:tavLst>
                                    </p:anim>
                                    <p:animEffect transition="in" filter="fade">
                                      <p:cBhvr>
                                        <p:cTn id="83"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9" grpId="0"/>
      <p:bldP spid="10" grpId="0"/>
      <p:bldP spid="12" grpId="0" animBg="1"/>
      <p:bldP spid="13" grpId="0" animBg="1"/>
      <p:bldP spid="14" grpId="0" animBg="1"/>
      <p:bldP spid="15" grpId="0"/>
      <p:bldP spid="16" grpId="0"/>
      <p:bldP spid="17" grpId="1"/>
      <p:bldP spid="18" grpId="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p:cNvSpPr txBox="1"/>
          <p:nvPr/>
        </p:nvSpPr>
        <p:spPr>
          <a:xfrm>
            <a:off x="214282" y="2357430"/>
            <a:ext cx="8215370" cy="4154984"/>
          </a:xfrm>
          <a:prstGeom prst="rect">
            <a:avLst/>
          </a:prstGeom>
          <a:noFill/>
        </p:spPr>
        <p:txBody>
          <a:bodyPr wrap="square" rtlCol="0">
            <a:prstTxWarp prst="textCanUp">
              <a:avLst/>
            </a:prstTxWarp>
            <a:spAutoFit/>
          </a:bodyPr>
          <a:lstStyle/>
          <a:p>
            <a:pPr algn="ctr"/>
            <a:r>
              <a:rPr lang="fr-FR" sz="4400" b="1" dirty="0" smtClean="0">
                <a:latin typeface="Script MT Bold" pitchFamily="66" charset="0"/>
              </a:rPr>
              <a:t>Rapport d’activité 2013</a:t>
            </a:r>
          </a:p>
          <a:p>
            <a:pPr algn="ctr"/>
            <a:r>
              <a:rPr lang="fr-FR" sz="4400" b="1" dirty="0" smtClean="0">
                <a:latin typeface="Script MT Bold" pitchFamily="66" charset="0"/>
              </a:rPr>
              <a:t>Vote bilan moral et financier</a:t>
            </a:r>
          </a:p>
          <a:p>
            <a:pPr algn="ctr"/>
            <a:endParaRPr lang="fr-FR" sz="4400" b="1" dirty="0" smtClean="0">
              <a:latin typeface="Script MT Bold" pitchFamily="66" charset="0"/>
            </a:endParaRPr>
          </a:p>
        </p:txBody>
      </p:sp>
      <p:sp>
        <p:nvSpPr>
          <p:cNvPr id="4" name="Rectangle 3"/>
          <p:cNvSpPr/>
          <p:nvPr/>
        </p:nvSpPr>
        <p:spPr>
          <a:xfrm>
            <a:off x="1071538" y="285728"/>
            <a:ext cx="6286544"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Sommaire</a:t>
            </a:r>
            <a:endParaRPr lang="fr-FR" sz="5400" b="1" spc="50" dirty="0">
              <a:ln w="11430"/>
              <a:solidFill>
                <a:srgbClr val="FFFF00"/>
              </a:solidFill>
              <a:effectLst>
                <a:outerShdw blurRad="76200" dist="50800" dir="5400000" algn="tl" rotWithShape="0">
                  <a:srgbClr val="000000">
                    <a:alpha val="65000"/>
                  </a:srgbClr>
                </a:outerShdw>
              </a:effectLst>
            </a:endParaRPr>
          </a:p>
        </p:txBody>
      </p:sp>
    </p:spTree>
    <p:custDataLst>
      <p:tags r:id="rId1"/>
    </p:custDataLst>
  </p:cSld>
  <p:clrMapOvr>
    <a:masterClrMapping/>
  </p:clrMapOvr>
  <p:transition advTm="8688">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p:cTn id="7" dur="1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5">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5">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5">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3" presetClass="emph" presetSubtype="2" fill="hold" nodeType="clickEffect">
                                  <p:stCondLst>
                                    <p:cond delay="0"/>
                                  </p:stCondLst>
                                  <p:childTnLst>
                                    <p:animClr clrSpc="rgb">
                                      <p:cBhvr override="childStyle">
                                        <p:cTn id="14" dur="2000" fill="hold"/>
                                        <p:tgtEl>
                                          <p:spTgt spid="5">
                                            <p:txEl>
                                              <p:pRg st="1" end="1"/>
                                            </p:txEl>
                                          </p:spTgt>
                                        </p:tgtEl>
                                        <p:attrNameLst>
                                          <p:attrName>style.color</p:attrName>
                                        </p:attrNameLst>
                                      </p:cBhvr>
                                      <p:to>
                                        <a:srgbClr val="F10F3F"/>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oneTexte 7"/>
          <p:cNvSpPr txBox="1"/>
          <p:nvPr/>
        </p:nvSpPr>
        <p:spPr>
          <a:xfrm>
            <a:off x="1000100" y="2357430"/>
            <a:ext cx="7500990" cy="369332"/>
          </a:xfrm>
          <a:prstGeom prst="rect">
            <a:avLst/>
          </a:prstGeom>
          <a:noFill/>
        </p:spPr>
        <p:txBody>
          <a:bodyPr wrap="square" rtlCol="0">
            <a:spAutoFit/>
          </a:bodyPr>
          <a:lstStyle/>
          <a:p>
            <a:endParaRPr lang="fr-FR" dirty="0"/>
          </a:p>
        </p:txBody>
      </p:sp>
      <p:pic>
        <p:nvPicPr>
          <p:cNvPr id="1026" name="Picture 2" descr="C:\Users\jerome\AppData\Local\Microsoft\Windows\Temporary Internet Files\Content.IE5\UCGV3Q4G\MC900301314[1].wmf"/>
          <p:cNvPicPr>
            <a:picLocks noChangeAspect="1" noChangeArrowheads="1"/>
          </p:cNvPicPr>
          <p:nvPr/>
        </p:nvPicPr>
        <p:blipFill>
          <a:blip r:embed="rId3" cstate="print"/>
          <a:srcRect/>
          <a:stretch>
            <a:fillRect/>
          </a:stretch>
        </p:blipFill>
        <p:spPr bwMode="auto">
          <a:xfrm>
            <a:off x="3779912" y="260648"/>
            <a:ext cx="1624889" cy="1816913"/>
          </a:xfrm>
          <a:prstGeom prst="rect">
            <a:avLst/>
          </a:prstGeom>
          <a:noFill/>
        </p:spPr>
      </p:pic>
      <p:pic>
        <p:nvPicPr>
          <p:cNvPr id="1028" name="Picture 4" descr="C:\Users\jerome\AppData\Local\Microsoft\Windows\Temporary Internet Files\Content.IE5\XMDGTO3V\MC900423852[1].wmf"/>
          <p:cNvPicPr>
            <a:picLocks noChangeAspect="1" noChangeArrowheads="1"/>
          </p:cNvPicPr>
          <p:nvPr/>
        </p:nvPicPr>
        <p:blipFill>
          <a:blip r:embed="rId4" cstate="print"/>
          <a:srcRect/>
          <a:stretch>
            <a:fillRect/>
          </a:stretch>
        </p:blipFill>
        <p:spPr bwMode="auto">
          <a:xfrm>
            <a:off x="6732240" y="4149080"/>
            <a:ext cx="1944216" cy="2484964"/>
          </a:xfrm>
          <a:prstGeom prst="rect">
            <a:avLst/>
          </a:prstGeom>
          <a:noFill/>
        </p:spPr>
      </p:pic>
      <p:pic>
        <p:nvPicPr>
          <p:cNvPr id="1029" name="Picture 5" descr="C:\Users\jerome\AppData\Local\Microsoft\Windows\Temporary Internet Files\Content.IE5\GBYZ1ZI7\MC900434375[1].wmf"/>
          <p:cNvPicPr>
            <a:picLocks noChangeAspect="1" noChangeArrowheads="1"/>
          </p:cNvPicPr>
          <p:nvPr/>
        </p:nvPicPr>
        <p:blipFill>
          <a:blip r:embed="rId5" cstate="print"/>
          <a:srcRect/>
          <a:stretch>
            <a:fillRect/>
          </a:stretch>
        </p:blipFill>
        <p:spPr bwMode="auto">
          <a:xfrm>
            <a:off x="2714612" y="2786058"/>
            <a:ext cx="2520280" cy="2355527"/>
          </a:xfrm>
          <a:prstGeom prst="rect">
            <a:avLst/>
          </a:prstGeom>
          <a:noFill/>
        </p:spPr>
      </p:pic>
      <p:pic>
        <p:nvPicPr>
          <p:cNvPr id="1030" name="Picture 6" descr="C:\Users\jerome\AppData\Local\Microsoft\Windows\Temporary Internet Files\Content.IE5\I8IP49WK\MC900433821[1].png"/>
          <p:cNvPicPr>
            <a:picLocks noChangeAspect="1" noChangeArrowheads="1"/>
          </p:cNvPicPr>
          <p:nvPr/>
        </p:nvPicPr>
        <p:blipFill>
          <a:blip r:embed="rId6" cstate="print"/>
          <a:srcRect/>
          <a:stretch>
            <a:fillRect/>
          </a:stretch>
        </p:blipFill>
        <p:spPr bwMode="auto">
          <a:xfrm>
            <a:off x="107504" y="0"/>
            <a:ext cx="2016224" cy="2016224"/>
          </a:xfrm>
          <a:prstGeom prst="rect">
            <a:avLst/>
          </a:prstGeom>
          <a:noFill/>
        </p:spPr>
      </p:pic>
      <p:sp>
        <p:nvSpPr>
          <p:cNvPr id="11" name="Rectangle 10"/>
          <p:cNvSpPr/>
          <p:nvPr/>
        </p:nvSpPr>
        <p:spPr>
          <a:xfrm>
            <a:off x="0" y="1857364"/>
            <a:ext cx="2717412" cy="830997"/>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4800" b="1" cap="none" spc="0" dirty="0" smtClean="0">
                <a:ln w="50800"/>
                <a:solidFill>
                  <a:srgbClr val="FF0000"/>
                </a:solidFill>
                <a:effectLst/>
              </a:rPr>
              <a:t>Contre ?</a:t>
            </a:r>
            <a:endParaRPr lang="fr-FR" sz="4800" b="1" cap="none" spc="0" dirty="0">
              <a:ln w="50800"/>
              <a:solidFill>
                <a:srgbClr val="FF0000"/>
              </a:solidFill>
              <a:effectLst/>
            </a:endParaRPr>
          </a:p>
        </p:txBody>
      </p:sp>
      <p:sp>
        <p:nvSpPr>
          <p:cNvPr id="12" name="Rectangle 11"/>
          <p:cNvSpPr/>
          <p:nvPr/>
        </p:nvSpPr>
        <p:spPr>
          <a:xfrm>
            <a:off x="2555776" y="5589240"/>
            <a:ext cx="4416594" cy="923330"/>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5400" b="1" dirty="0" smtClean="0">
                <a:ln w="50800"/>
              </a:rPr>
              <a:t>Abstention</a:t>
            </a:r>
            <a:r>
              <a:rPr lang="fr-FR" sz="5400" b="1" cap="none" spc="0" dirty="0" smtClean="0">
                <a:ln w="50800"/>
                <a:effectLst/>
              </a:rPr>
              <a:t> ?</a:t>
            </a:r>
            <a:endParaRPr lang="fr-FR" sz="5400" b="1" cap="none" spc="0" dirty="0">
              <a:ln w="50800"/>
              <a:effectLst/>
            </a:endParaRPr>
          </a:p>
        </p:txBody>
      </p:sp>
    </p:spTree>
    <p:custDataLst>
      <p:tags r:id="rId1"/>
    </p:custDataLst>
  </p:cSld>
  <p:clrMapOvr>
    <a:masterClrMapping/>
  </p:clrMapOvr>
  <p:transition advTm="11001">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fade">
                                      <p:cBhvr>
                                        <p:cTn id="7" dur="2000"/>
                                        <p:tgtEl>
                                          <p:spTgt spid="1030"/>
                                        </p:tgtEl>
                                      </p:cBhvr>
                                    </p:animEffect>
                                    <p:anim calcmode="lin" valueType="num">
                                      <p:cBhvr>
                                        <p:cTn id="8" dur="2000" fill="hold"/>
                                        <p:tgtEl>
                                          <p:spTgt spid="1030"/>
                                        </p:tgtEl>
                                        <p:attrNameLst>
                                          <p:attrName>style.rotation</p:attrName>
                                        </p:attrNameLst>
                                      </p:cBhvr>
                                      <p:tavLst>
                                        <p:tav tm="0">
                                          <p:val>
                                            <p:fltVal val="720"/>
                                          </p:val>
                                        </p:tav>
                                        <p:tav tm="100000">
                                          <p:val>
                                            <p:fltVal val="0"/>
                                          </p:val>
                                        </p:tav>
                                      </p:tavLst>
                                    </p:anim>
                                    <p:anim calcmode="lin" valueType="num">
                                      <p:cBhvr>
                                        <p:cTn id="9" dur="2000" fill="hold"/>
                                        <p:tgtEl>
                                          <p:spTgt spid="1030"/>
                                        </p:tgtEl>
                                        <p:attrNameLst>
                                          <p:attrName>ppt_h</p:attrName>
                                        </p:attrNameLst>
                                      </p:cBhvr>
                                      <p:tavLst>
                                        <p:tav tm="0">
                                          <p:val>
                                            <p:fltVal val="0"/>
                                          </p:val>
                                        </p:tav>
                                        <p:tav tm="100000">
                                          <p:val>
                                            <p:strVal val="#ppt_h"/>
                                          </p:val>
                                        </p:tav>
                                      </p:tavLst>
                                    </p:anim>
                                    <p:anim calcmode="lin" valueType="num">
                                      <p:cBhvr>
                                        <p:cTn id="10" dur="2000" fill="hold"/>
                                        <p:tgtEl>
                                          <p:spTgt spid="1030"/>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55"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1000" fill="hold"/>
                                        <p:tgtEl>
                                          <p:spTgt spid="11"/>
                                        </p:tgtEl>
                                        <p:attrNameLst>
                                          <p:attrName>ppt_w</p:attrName>
                                        </p:attrNameLst>
                                      </p:cBhvr>
                                      <p:tavLst>
                                        <p:tav tm="0">
                                          <p:val>
                                            <p:strVal val="#ppt_w*0.70"/>
                                          </p:val>
                                        </p:tav>
                                        <p:tav tm="100000">
                                          <p:val>
                                            <p:strVal val="#ppt_w"/>
                                          </p:val>
                                        </p:tav>
                                      </p:tavLst>
                                    </p:anim>
                                    <p:anim calcmode="lin" valueType="num">
                                      <p:cBhvr>
                                        <p:cTn id="16" dur="1000" fill="hold"/>
                                        <p:tgtEl>
                                          <p:spTgt spid="11"/>
                                        </p:tgtEl>
                                        <p:attrNameLst>
                                          <p:attrName>ppt_h</p:attrName>
                                        </p:attrNameLst>
                                      </p:cBhvr>
                                      <p:tavLst>
                                        <p:tav tm="0">
                                          <p:val>
                                            <p:strVal val="#ppt_h"/>
                                          </p:val>
                                        </p:tav>
                                        <p:tav tm="100000">
                                          <p:val>
                                            <p:strVal val="#ppt_h"/>
                                          </p:val>
                                        </p:tav>
                                      </p:tavLst>
                                    </p:anim>
                                    <p:animEffect transition="in" filter="fade">
                                      <p:cBhvr>
                                        <p:cTn id="17" dur="1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35" presetClass="entr" presetSubtype="0" fill="hold" nodeType="clickEffect">
                                  <p:stCondLst>
                                    <p:cond delay="0"/>
                                  </p:stCondLst>
                                  <p:childTnLst>
                                    <p:set>
                                      <p:cBhvr>
                                        <p:cTn id="21" dur="1" fill="hold">
                                          <p:stCondLst>
                                            <p:cond delay="0"/>
                                          </p:stCondLst>
                                        </p:cTn>
                                        <p:tgtEl>
                                          <p:spTgt spid="1028"/>
                                        </p:tgtEl>
                                        <p:attrNameLst>
                                          <p:attrName>style.visibility</p:attrName>
                                        </p:attrNameLst>
                                      </p:cBhvr>
                                      <p:to>
                                        <p:strVal val="visible"/>
                                      </p:to>
                                    </p:set>
                                    <p:animEffect transition="in" filter="fade">
                                      <p:cBhvr>
                                        <p:cTn id="22" dur="2000"/>
                                        <p:tgtEl>
                                          <p:spTgt spid="1028"/>
                                        </p:tgtEl>
                                      </p:cBhvr>
                                    </p:animEffect>
                                    <p:anim calcmode="lin" valueType="num">
                                      <p:cBhvr>
                                        <p:cTn id="23" dur="2000" fill="hold"/>
                                        <p:tgtEl>
                                          <p:spTgt spid="1028"/>
                                        </p:tgtEl>
                                        <p:attrNameLst>
                                          <p:attrName>style.rotation</p:attrName>
                                        </p:attrNameLst>
                                      </p:cBhvr>
                                      <p:tavLst>
                                        <p:tav tm="0">
                                          <p:val>
                                            <p:fltVal val="720"/>
                                          </p:val>
                                        </p:tav>
                                        <p:tav tm="100000">
                                          <p:val>
                                            <p:fltVal val="0"/>
                                          </p:val>
                                        </p:tav>
                                      </p:tavLst>
                                    </p:anim>
                                    <p:anim calcmode="lin" valueType="num">
                                      <p:cBhvr>
                                        <p:cTn id="24" dur="2000" fill="hold"/>
                                        <p:tgtEl>
                                          <p:spTgt spid="1028"/>
                                        </p:tgtEl>
                                        <p:attrNameLst>
                                          <p:attrName>ppt_h</p:attrName>
                                        </p:attrNameLst>
                                      </p:cBhvr>
                                      <p:tavLst>
                                        <p:tav tm="0">
                                          <p:val>
                                            <p:fltVal val="0"/>
                                          </p:val>
                                        </p:tav>
                                        <p:tav tm="100000">
                                          <p:val>
                                            <p:strVal val="#ppt_h"/>
                                          </p:val>
                                        </p:tav>
                                      </p:tavLst>
                                    </p:anim>
                                    <p:anim calcmode="lin" valueType="num">
                                      <p:cBhvr>
                                        <p:cTn id="25" dur="2000" fill="hold"/>
                                        <p:tgtEl>
                                          <p:spTgt spid="1028"/>
                                        </p:tgtEl>
                                        <p:attrNameLst>
                                          <p:attrName>ppt_w</p:attrName>
                                        </p:attrNameLst>
                                      </p:cBhvr>
                                      <p:tavLst>
                                        <p:tav tm="0">
                                          <p:val>
                                            <p:fltVal val="0"/>
                                          </p:val>
                                        </p:tav>
                                        <p:tav tm="100000">
                                          <p:val>
                                            <p:strVal val="#ppt_w"/>
                                          </p:val>
                                        </p:tav>
                                      </p:tavLst>
                                    </p:anim>
                                  </p:childTnLst>
                                </p:cTn>
                              </p:par>
                            </p:childTnLst>
                          </p:cTn>
                        </p:par>
                      </p:childTnLst>
                    </p:cTn>
                  </p:par>
                  <p:par>
                    <p:cTn id="26" fill="hold">
                      <p:stCondLst>
                        <p:cond delay="indefinite"/>
                      </p:stCondLst>
                      <p:childTnLst>
                        <p:par>
                          <p:cTn id="27" fill="hold">
                            <p:stCondLst>
                              <p:cond delay="0"/>
                            </p:stCondLst>
                            <p:childTnLst>
                              <p:par>
                                <p:cTn id="28" presetID="55"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1000" fill="hold"/>
                                        <p:tgtEl>
                                          <p:spTgt spid="12"/>
                                        </p:tgtEl>
                                        <p:attrNameLst>
                                          <p:attrName>ppt_w</p:attrName>
                                        </p:attrNameLst>
                                      </p:cBhvr>
                                      <p:tavLst>
                                        <p:tav tm="0">
                                          <p:val>
                                            <p:strVal val="#ppt_w*0.70"/>
                                          </p:val>
                                        </p:tav>
                                        <p:tav tm="100000">
                                          <p:val>
                                            <p:strVal val="#ppt_w"/>
                                          </p:val>
                                        </p:tav>
                                      </p:tavLst>
                                    </p:anim>
                                    <p:anim calcmode="lin" valueType="num">
                                      <p:cBhvr>
                                        <p:cTn id="31" dur="1000" fill="hold"/>
                                        <p:tgtEl>
                                          <p:spTgt spid="12"/>
                                        </p:tgtEl>
                                        <p:attrNameLst>
                                          <p:attrName>ppt_h</p:attrName>
                                        </p:attrNameLst>
                                      </p:cBhvr>
                                      <p:tavLst>
                                        <p:tav tm="0">
                                          <p:val>
                                            <p:strVal val="#ppt_h"/>
                                          </p:val>
                                        </p:tav>
                                        <p:tav tm="100000">
                                          <p:val>
                                            <p:strVal val="#ppt_h"/>
                                          </p:val>
                                        </p:tav>
                                      </p:tavLst>
                                    </p:anim>
                                    <p:animEffect transition="in" filter="fade">
                                      <p:cBhvr>
                                        <p:cTn id="32" dur="10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5" presetClass="exit" presetSubtype="0" fill="hold" nodeType="clickEffect">
                                  <p:stCondLst>
                                    <p:cond delay="0"/>
                                  </p:stCondLst>
                                  <p:childTnLst>
                                    <p:anim calcmode="lin" valueType="num">
                                      <p:cBhvr>
                                        <p:cTn id="36" dur="1000"/>
                                        <p:tgtEl>
                                          <p:spTgt spid="1030"/>
                                        </p:tgtEl>
                                        <p:attrNameLst>
                                          <p:attrName>ppt_w</p:attrName>
                                        </p:attrNameLst>
                                      </p:cBhvr>
                                      <p:tavLst>
                                        <p:tav tm="0">
                                          <p:val>
                                            <p:strVal val="ppt_w"/>
                                          </p:val>
                                        </p:tav>
                                        <p:tav tm="100000">
                                          <p:val>
                                            <p:fltVal val="0"/>
                                          </p:val>
                                        </p:tav>
                                      </p:tavLst>
                                    </p:anim>
                                    <p:anim calcmode="lin" valueType="num">
                                      <p:cBhvr>
                                        <p:cTn id="37" dur="1000"/>
                                        <p:tgtEl>
                                          <p:spTgt spid="1030"/>
                                        </p:tgtEl>
                                        <p:attrNameLst>
                                          <p:attrName>ppt_h</p:attrName>
                                        </p:attrNameLst>
                                      </p:cBhvr>
                                      <p:tavLst>
                                        <p:tav tm="0">
                                          <p:val>
                                            <p:strVal val="ppt_h"/>
                                          </p:val>
                                        </p:tav>
                                        <p:tav tm="100000">
                                          <p:val>
                                            <p:fltVal val="0"/>
                                          </p:val>
                                        </p:tav>
                                      </p:tavLst>
                                    </p:anim>
                                    <p:anim calcmode="lin" valueType="num">
                                      <p:cBhvr>
                                        <p:cTn id="38" dur="1000"/>
                                        <p:tgtEl>
                                          <p:spTgt spid="103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39" dur="1000"/>
                                        <p:tgtEl>
                                          <p:spTgt spid="103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0" dur="1" fill="hold">
                                          <p:stCondLst>
                                            <p:cond delay="999"/>
                                          </p:stCondLst>
                                        </p:cTn>
                                        <p:tgtEl>
                                          <p:spTgt spid="1030"/>
                                        </p:tgtEl>
                                        <p:attrNameLst>
                                          <p:attrName>style.visibility</p:attrName>
                                        </p:attrNameLst>
                                      </p:cBhvr>
                                      <p:to>
                                        <p:strVal val="hidden"/>
                                      </p:to>
                                    </p:set>
                                  </p:childTnLst>
                                </p:cTn>
                              </p:par>
                              <p:par>
                                <p:cTn id="41" presetID="15" presetClass="exit" presetSubtype="0" fill="hold" grpId="1" nodeType="withEffect">
                                  <p:stCondLst>
                                    <p:cond delay="0"/>
                                  </p:stCondLst>
                                  <p:childTnLst>
                                    <p:anim calcmode="lin" valueType="num">
                                      <p:cBhvr>
                                        <p:cTn id="42" dur="1000"/>
                                        <p:tgtEl>
                                          <p:spTgt spid="11"/>
                                        </p:tgtEl>
                                        <p:attrNameLst>
                                          <p:attrName>ppt_w</p:attrName>
                                        </p:attrNameLst>
                                      </p:cBhvr>
                                      <p:tavLst>
                                        <p:tav tm="0">
                                          <p:val>
                                            <p:strVal val="ppt_w"/>
                                          </p:val>
                                        </p:tav>
                                        <p:tav tm="100000">
                                          <p:val>
                                            <p:fltVal val="0"/>
                                          </p:val>
                                        </p:tav>
                                      </p:tavLst>
                                    </p:anim>
                                    <p:anim calcmode="lin" valueType="num">
                                      <p:cBhvr>
                                        <p:cTn id="43" dur="1000"/>
                                        <p:tgtEl>
                                          <p:spTgt spid="11"/>
                                        </p:tgtEl>
                                        <p:attrNameLst>
                                          <p:attrName>ppt_h</p:attrName>
                                        </p:attrNameLst>
                                      </p:cBhvr>
                                      <p:tavLst>
                                        <p:tav tm="0">
                                          <p:val>
                                            <p:strVal val="ppt_h"/>
                                          </p:val>
                                        </p:tav>
                                        <p:tav tm="100000">
                                          <p:val>
                                            <p:fltVal val="0"/>
                                          </p:val>
                                        </p:tav>
                                      </p:tavLst>
                                    </p:anim>
                                    <p:anim calcmode="lin" valueType="num">
                                      <p:cBhvr>
                                        <p:cTn id="44" dur="1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45" dur="1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46" dur="1" fill="hold">
                                          <p:stCondLst>
                                            <p:cond delay="999"/>
                                          </p:stCondLst>
                                        </p:cTn>
                                        <p:tgtEl>
                                          <p:spTgt spid="11"/>
                                        </p:tgtEl>
                                        <p:attrNameLst>
                                          <p:attrName>style.visibility</p:attrName>
                                        </p:attrNameLst>
                                      </p:cBhvr>
                                      <p:to>
                                        <p:strVal val="hidden"/>
                                      </p:to>
                                    </p:set>
                                  </p:childTnLst>
                                </p:cTn>
                              </p:par>
                              <p:par>
                                <p:cTn id="47" presetID="15" presetClass="exit" presetSubtype="0" fill="hold" nodeType="withEffect">
                                  <p:stCondLst>
                                    <p:cond delay="0"/>
                                  </p:stCondLst>
                                  <p:childTnLst>
                                    <p:anim calcmode="lin" valueType="num">
                                      <p:cBhvr>
                                        <p:cTn id="48" dur="1000"/>
                                        <p:tgtEl>
                                          <p:spTgt spid="1028"/>
                                        </p:tgtEl>
                                        <p:attrNameLst>
                                          <p:attrName>ppt_w</p:attrName>
                                        </p:attrNameLst>
                                      </p:cBhvr>
                                      <p:tavLst>
                                        <p:tav tm="0">
                                          <p:val>
                                            <p:strVal val="ppt_w"/>
                                          </p:val>
                                        </p:tav>
                                        <p:tav tm="100000">
                                          <p:val>
                                            <p:fltVal val="0"/>
                                          </p:val>
                                        </p:tav>
                                      </p:tavLst>
                                    </p:anim>
                                    <p:anim calcmode="lin" valueType="num">
                                      <p:cBhvr>
                                        <p:cTn id="49" dur="1000"/>
                                        <p:tgtEl>
                                          <p:spTgt spid="1028"/>
                                        </p:tgtEl>
                                        <p:attrNameLst>
                                          <p:attrName>ppt_h</p:attrName>
                                        </p:attrNameLst>
                                      </p:cBhvr>
                                      <p:tavLst>
                                        <p:tav tm="0">
                                          <p:val>
                                            <p:strVal val="ppt_h"/>
                                          </p:val>
                                        </p:tav>
                                        <p:tav tm="100000">
                                          <p:val>
                                            <p:fltVal val="0"/>
                                          </p:val>
                                        </p:tav>
                                      </p:tavLst>
                                    </p:anim>
                                    <p:anim calcmode="lin" valueType="num">
                                      <p:cBhvr>
                                        <p:cTn id="50" dur="1000"/>
                                        <p:tgtEl>
                                          <p:spTgt spid="102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1" dur="1000"/>
                                        <p:tgtEl>
                                          <p:spTgt spid="102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2" dur="1" fill="hold">
                                          <p:stCondLst>
                                            <p:cond delay="999"/>
                                          </p:stCondLst>
                                        </p:cTn>
                                        <p:tgtEl>
                                          <p:spTgt spid="1028"/>
                                        </p:tgtEl>
                                        <p:attrNameLst>
                                          <p:attrName>style.visibility</p:attrName>
                                        </p:attrNameLst>
                                      </p:cBhvr>
                                      <p:to>
                                        <p:strVal val="hidden"/>
                                      </p:to>
                                    </p:set>
                                  </p:childTnLst>
                                </p:cTn>
                              </p:par>
                              <p:par>
                                <p:cTn id="53" presetID="15" presetClass="exit" presetSubtype="0" fill="hold" grpId="1" nodeType="withEffect">
                                  <p:stCondLst>
                                    <p:cond delay="0"/>
                                  </p:stCondLst>
                                  <p:childTnLst>
                                    <p:anim calcmode="lin" valueType="num">
                                      <p:cBhvr>
                                        <p:cTn id="54" dur="1000"/>
                                        <p:tgtEl>
                                          <p:spTgt spid="12"/>
                                        </p:tgtEl>
                                        <p:attrNameLst>
                                          <p:attrName>ppt_w</p:attrName>
                                        </p:attrNameLst>
                                      </p:cBhvr>
                                      <p:tavLst>
                                        <p:tav tm="0">
                                          <p:val>
                                            <p:strVal val="ppt_w"/>
                                          </p:val>
                                        </p:tav>
                                        <p:tav tm="100000">
                                          <p:val>
                                            <p:fltVal val="0"/>
                                          </p:val>
                                        </p:tav>
                                      </p:tavLst>
                                    </p:anim>
                                    <p:anim calcmode="lin" valueType="num">
                                      <p:cBhvr>
                                        <p:cTn id="55" dur="1000"/>
                                        <p:tgtEl>
                                          <p:spTgt spid="12"/>
                                        </p:tgtEl>
                                        <p:attrNameLst>
                                          <p:attrName>ppt_h</p:attrName>
                                        </p:attrNameLst>
                                      </p:cBhvr>
                                      <p:tavLst>
                                        <p:tav tm="0">
                                          <p:val>
                                            <p:strVal val="ppt_h"/>
                                          </p:val>
                                        </p:tav>
                                        <p:tav tm="100000">
                                          <p:val>
                                            <p:fltVal val="0"/>
                                          </p:val>
                                        </p:tav>
                                      </p:tavLst>
                                    </p:anim>
                                    <p:anim calcmode="lin" valueType="num">
                                      <p:cBhvr>
                                        <p:cTn id="56" dur="1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57" dur="1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58" dur="1" fill="hold">
                                          <p:stCondLst>
                                            <p:cond delay="999"/>
                                          </p:stCondLst>
                                        </p:cTn>
                                        <p:tgtEl>
                                          <p:spTgt spid="12"/>
                                        </p:tgtEl>
                                        <p:attrNameLst>
                                          <p:attrName>style.visibility</p:attrName>
                                        </p:attrNameLst>
                                      </p:cBhvr>
                                      <p:to>
                                        <p:strVal val="hidden"/>
                                      </p:to>
                                    </p:set>
                                  </p:childTnLst>
                                </p:cTn>
                              </p:par>
                            </p:childTnLst>
                          </p:cTn>
                        </p:par>
                      </p:childTnLst>
                    </p:cTn>
                  </p:par>
                  <p:par>
                    <p:cTn id="59" fill="hold">
                      <p:stCondLst>
                        <p:cond delay="indefinite"/>
                      </p:stCondLst>
                      <p:childTnLst>
                        <p:par>
                          <p:cTn id="60" fill="hold">
                            <p:stCondLst>
                              <p:cond delay="0"/>
                            </p:stCondLst>
                            <p:childTnLst>
                              <p:par>
                                <p:cTn id="61" presetID="51" presetClass="entr" presetSubtype="0" fill="hold" nodeType="clickEffect">
                                  <p:stCondLst>
                                    <p:cond delay="0"/>
                                  </p:stCondLst>
                                  <p:childTnLst>
                                    <p:set>
                                      <p:cBhvr>
                                        <p:cTn id="62" dur="1" fill="hold">
                                          <p:stCondLst>
                                            <p:cond delay="0"/>
                                          </p:stCondLst>
                                        </p:cTn>
                                        <p:tgtEl>
                                          <p:spTgt spid="1029"/>
                                        </p:tgtEl>
                                        <p:attrNameLst>
                                          <p:attrName>style.visibility</p:attrName>
                                        </p:attrNameLst>
                                      </p:cBhvr>
                                      <p:to>
                                        <p:strVal val="visible"/>
                                      </p:to>
                                    </p:set>
                                    <p:animEffect transition="in" filter="fade">
                                      <p:cBhvr>
                                        <p:cTn id="63" dur="770" decel="100000"/>
                                        <p:tgtEl>
                                          <p:spTgt spid="1029"/>
                                        </p:tgtEl>
                                      </p:cBhvr>
                                    </p:animEffect>
                                    <p:animScale>
                                      <p:cBhvr>
                                        <p:cTn id="64" dur="770" decel="100000"/>
                                        <p:tgtEl>
                                          <p:spTgt spid="1029"/>
                                        </p:tgtEl>
                                      </p:cBhvr>
                                      <p:from x="10000" y="10000"/>
                                      <p:to x="200000" y="450000"/>
                                    </p:animScale>
                                    <p:animScale>
                                      <p:cBhvr>
                                        <p:cTn id="65" dur="1230" accel="100000" fill="hold">
                                          <p:stCondLst>
                                            <p:cond delay="770"/>
                                          </p:stCondLst>
                                        </p:cTn>
                                        <p:tgtEl>
                                          <p:spTgt spid="1029"/>
                                        </p:tgtEl>
                                      </p:cBhvr>
                                      <p:from x="200000" y="450000"/>
                                      <p:to x="100000" y="100000"/>
                                    </p:animScale>
                                    <p:set>
                                      <p:cBhvr>
                                        <p:cTn id="66" dur="770" fill="hold"/>
                                        <p:tgtEl>
                                          <p:spTgt spid="1029"/>
                                        </p:tgtEl>
                                        <p:attrNameLst>
                                          <p:attrName>ppt_x</p:attrName>
                                        </p:attrNameLst>
                                      </p:cBhvr>
                                      <p:to>
                                        <p:strVal val="(0.5)"/>
                                      </p:to>
                                    </p:set>
                                    <p:anim from="(0.5)" to="(#ppt_x)" calcmode="lin" valueType="num">
                                      <p:cBhvr>
                                        <p:cTn id="67" dur="1230" accel="100000" fill="hold">
                                          <p:stCondLst>
                                            <p:cond delay="770"/>
                                          </p:stCondLst>
                                        </p:cTn>
                                        <p:tgtEl>
                                          <p:spTgt spid="1029"/>
                                        </p:tgtEl>
                                        <p:attrNameLst>
                                          <p:attrName>ppt_x</p:attrName>
                                        </p:attrNameLst>
                                      </p:cBhvr>
                                    </p:anim>
                                    <p:set>
                                      <p:cBhvr>
                                        <p:cTn id="68" dur="770" fill="hold"/>
                                        <p:tgtEl>
                                          <p:spTgt spid="1029"/>
                                        </p:tgtEl>
                                        <p:attrNameLst>
                                          <p:attrName>ppt_y</p:attrName>
                                        </p:attrNameLst>
                                      </p:cBhvr>
                                      <p:to>
                                        <p:strVal val="(#ppt_y+0.4)"/>
                                      </p:to>
                                    </p:set>
                                    <p:anim from="(#ppt_y+0.4)" to="(#ppt_y)" calcmode="lin" valueType="num">
                                      <p:cBhvr>
                                        <p:cTn id="69" dur="1230" accel="100000" fill="hold">
                                          <p:stCondLst>
                                            <p:cond delay="770"/>
                                          </p:stCondLst>
                                        </p:cTn>
                                        <p:tgtEl>
                                          <p:spTgt spid="1029"/>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1" grpId="1"/>
      <p:bldP spid="12" grpId="0"/>
      <p:bldP spid="12" grpId="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p:cNvSpPr txBox="1"/>
          <p:nvPr/>
        </p:nvSpPr>
        <p:spPr>
          <a:xfrm>
            <a:off x="214282" y="1857364"/>
            <a:ext cx="8215370" cy="4154984"/>
          </a:xfrm>
          <a:prstGeom prst="rect">
            <a:avLst/>
          </a:prstGeom>
          <a:noFill/>
        </p:spPr>
        <p:txBody>
          <a:bodyPr wrap="square" rtlCol="0">
            <a:prstTxWarp prst="textCanUp">
              <a:avLst/>
            </a:prstTxWarp>
            <a:spAutoFit/>
          </a:bodyPr>
          <a:lstStyle/>
          <a:p>
            <a:pPr algn="ctr"/>
            <a:r>
              <a:rPr lang="fr-FR" sz="4400" b="1" dirty="0" smtClean="0">
                <a:latin typeface="Script MT Bold" pitchFamily="66" charset="0"/>
              </a:rPr>
              <a:t>Rapport d’activité 2013</a:t>
            </a:r>
          </a:p>
          <a:p>
            <a:pPr algn="ctr"/>
            <a:r>
              <a:rPr lang="fr-FR" sz="4400" b="1" dirty="0" smtClean="0">
                <a:latin typeface="Script MT Bold" pitchFamily="66" charset="0"/>
              </a:rPr>
              <a:t>Vote bilan moral et financier</a:t>
            </a:r>
          </a:p>
          <a:p>
            <a:pPr algn="ctr"/>
            <a:r>
              <a:rPr lang="fr-FR" sz="4400" b="1" dirty="0" smtClean="0">
                <a:latin typeface="Script MT Bold" pitchFamily="66" charset="0"/>
              </a:rPr>
              <a:t>2014 Les enjeux</a:t>
            </a:r>
          </a:p>
          <a:p>
            <a:pPr algn="ctr"/>
            <a:endParaRPr lang="fr-FR" sz="4400" b="1" dirty="0" smtClean="0">
              <a:latin typeface="Script MT Bold" pitchFamily="66" charset="0"/>
            </a:endParaRPr>
          </a:p>
        </p:txBody>
      </p:sp>
      <p:sp>
        <p:nvSpPr>
          <p:cNvPr id="4" name="Rectangle 3"/>
          <p:cNvSpPr/>
          <p:nvPr/>
        </p:nvSpPr>
        <p:spPr>
          <a:xfrm>
            <a:off x="1071538" y="285728"/>
            <a:ext cx="6286544"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Sommaire</a:t>
            </a:r>
            <a:endParaRPr lang="fr-FR" sz="5400" b="1" spc="50" dirty="0">
              <a:ln w="11430"/>
              <a:solidFill>
                <a:srgbClr val="FFFF00"/>
              </a:solidFill>
              <a:effectLst>
                <a:outerShdw blurRad="76200" dist="50800" dir="5400000" algn="tl" rotWithShape="0">
                  <a:srgbClr val="000000">
                    <a:alpha val="65000"/>
                  </a:srgbClr>
                </a:outerShdw>
              </a:effectLst>
            </a:endParaRPr>
          </a:p>
        </p:txBody>
      </p:sp>
    </p:spTree>
    <p:custDataLst>
      <p:tags r:id="rId1"/>
    </p:custDataLst>
  </p:cSld>
  <p:clrMapOvr>
    <a:masterClrMapping/>
  </p:clrMapOvr>
  <p:transition advTm="8688">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Scale>
                                      <p:cBhvr>
                                        <p:cTn id="7" dur="2000" decel="50000" fill="hold">
                                          <p:stCondLst>
                                            <p:cond delay="0"/>
                                          </p:stCondLst>
                                        </p:cTn>
                                        <p:tgtEl>
                                          <p:spTgt spid="5">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5">
                                            <p:txEl>
                                              <p:pRg st="2" end="2"/>
                                            </p:txEl>
                                          </p:spTgt>
                                        </p:tgtEl>
                                        <p:attrNameLst>
                                          <p:attrName>ppt_x</p:attrName>
                                          <p:attrName>ppt_y</p:attrName>
                                        </p:attrNameLst>
                                      </p:cBhvr>
                                    </p:animMotion>
                                    <p:animEffect transition="in" filter="fade">
                                      <p:cBhvr>
                                        <p:cTn id="9" dur="2000"/>
                                        <p:tgtEl>
                                          <p:spTgt spid="5">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mph" presetSubtype="2" fill="hold" nodeType="clickEffect">
                                  <p:stCondLst>
                                    <p:cond delay="0"/>
                                  </p:stCondLst>
                                  <p:childTnLst>
                                    <p:animClr clrSpc="rgb">
                                      <p:cBhvr override="childStyle">
                                        <p:cTn id="13" dur="2000" fill="hold"/>
                                        <p:tgtEl>
                                          <p:spTgt spid="5">
                                            <p:txEl>
                                              <p:pRg st="2" end="2"/>
                                            </p:txEl>
                                          </p:spTgt>
                                        </p:tgtEl>
                                        <p:attrNameLst>
                                          <p:attrName>style.color</p:attrName>
                                        </p:attrNameLst>
                                      </p:cBhvr>
                                      <p:to>
                                        <a:srgbClr val="FF1E0D"/>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4286280" cy="1357322"/>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Handicap</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3" name="Image 2" descr="HANDICAP.jpg"/>
          <p:cNvPicPr>
            <a:picLocks noChangeAspect="1"/>
          </p:cNvPicPr>
          <p:nvPr/>
        </p:nvPicPr>
        <p:blipFill>
          <a:blip r:embed="rId2" cstate="print"/>
          <a:stretch>
            <a:fillRect/>
          </a:stretch>
        </p:blipFill>
        <p:spPr>
          <a:xfrm>
            <a:off x="4292361" y="0"/>
            <a:ext cx="4851639" cy="6858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 name="Rectangle 3"/>
          <p:cNvSpPr/>
          <p:nvPr/>
        </p:nvSpPr>
        <p:spPr>
          <a:xfrm>
            <a:off x="0" y="1285860"/>
            <a:ext cx="3991797" cy="5201424"/>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4000" b="1" cap="none" spc="0" dirty="0" smtClean="0">
                <a:ln w="11430"/>
                <a:solidFill>
                  <a:srgbClr val="FFFF00"/>
                </a:solidFill>
                <a:effectLst>
                  <a:outerShdw blurRad="50800" dist="39000" dir="5460000" algn="tl">
                    <a:srgbClr val="000000">
                      <a:alpha val="38000"/>
                    </a:srgbClr>
                  </a:outerShdw>
                </a:effectLst>
                <a:latin typeface="Script MT Bold" pitchFamily="66" charset="0"/>
              </a:rPr>
              <a:t>Lundi 18 novembre</a:t>
            </a:r>
          </a:p>
          <a:p>
            <a:pPr algn="ctr"/>
            <a:r>
              <a:rPr lang="fr-FR" sz="4000" b="1" dirty="0" smtClean="0">
                <a:ln w="11430"/>
                <a:solidFill>
                  <a:srgbClr val="FFFF00"/>
                </a:solidFill>
                <a:effectLst>
                  <a:outerShdw blurRad="50800" dist="39000" dir="5460000" algn="tl">
                    <a:srgbClr val="000000">
                      <a:alpha val="38000"/>
                    </a:srgbClr>
                  </a:outerShdw>
                </a:effectLst>
                <a:latin typeface="Script MT Bold" pitchFamily="66" charset="0"/>
              </a:rPr>
              <a:t>Panoramique</a:t>
            </a:r>
          </a:p>
          <a:p>
            <a:pPr algn="ctr">
              <a:buFont typeface="Arial" pitchFamily="34" charset="0"/>
              <a:buChar char="•"/>
            </a:pPr>
            <a:r>
              <a:rPr lang="fr-FR" sz="2800" b="1" cap="none" spc="0" dirty="0" smtClean="0">
                <a:ln w="11430"/>
                <a:solidFill>
                  <a:srgbClr val="FFFF00"/>
                </a:solidFill>
                <a:effectLst>
                  <a:outerShdw blurRad="50800" dist="39000" dir="5460000" algn="tl">
                    <a:srgbClr val="000000">
                      <a:alpha val="38000"/>
                    </a:srgbClr>
                  </a:outerShdw>
                </a:effectLst>
                <a:latin typeface="Script MT Bold" pitchFamily="66" charset="0"/>
              </a:rPr>
              <a:t>Informations obligations</a:t>
            </a:r>
          </a:p>
          <a:p>
            <a:pPr algn="ctr"/>
            <a:r>
              <a:rPr lang="fr-FR" sz="2800" b="1" cap="none" spc="0" dirty="0" smtClean="0">
                <a:ln w="11430"/>
                <a:solidFill>
                  <a:srgbClr val="FFFF00"/>
                </a:solidFill>
                <a:effectLst>
                  <a:outerShdw blurRad="50800" dist="39000" dir="5460000" algn="tl">
                    <a:srgbClr val="000000">
                      <a:alpha val="38000"/>
                    </a:srgbClr>
                  </a:outerShdw>
                </a:effectLst>
                <a:latin typeface="Script MT Bold" pitchFamily="66" charset="0"/>
              </a:rPr>
              <a:t> de mises aux normes</a:t>
            </a:r>
          </a:p>
          <a:p>
            <a:pPr algn="ctr">
              <a:buFont typeface="Arial" pitchFamily="34" charset="0"/>
              <a:buChar char="•"/>
            </a:pPr>
            <a:r>
              <a:rPr lang="fr-FR" sz="2800" b="1" dirty="0" smtClean="0">
                <a:ln w="11430"/>
                <a:solidFill>
                  <a:srgbClr val="FFFF00"/>
                </a:solidFill>
                <a:effectLst>
                  <a:outerShdw blurRad="50800" dist="39000" dir="5460000" algn="tl">
                    <a:srgbClr val="000000">
                      <a:alpha val="38000"/>
                    </a:srgbClr>
                  </a:outerShdw>
                </a:effectLst>
                <a:latin typeface="Script MT Bold" pitchFamily="66" charset="0"/>
              </a:rPr>
              <a:t>Evaluer les démarches</a:t>
            </a:r>
          </a:p>
          <a:p>
            <a:pPr algn="ctr">
              <a:buFont typeface="Arial" pitchFamily="34" charset="0"/>
              <a:buChar char="•"/>
            </a:pPr>
            <a:endParaRPr lang="fr-FR" sz="2800" b="1" cap="none" spc="0" dirty="0" smtClean="0">
              <a:ln w="11430"/>
              <a:solidFill>
                <a:srgbClr val="FFFF00"/>
              </a:solidFill>
              <a:effectLst>
                <a:outerShdw blurRad="50800" dist="39000" dir="5460000" algn="tl">
                  <a:srgbClr val="000000">
                    <a:alpha val="38000"/>
                  </a:srgbClr>
                </a:outerShdw>
              </a:effectLst>
              <a:latin typeface="Script MT Bold" pitchFamily="66" charset="0"/>
            </a:endParaRPr>
          </a:p>
          <a:p>
            <a:pPr algn="ctr"/>
            <a:r>
              <a:rPr lang="fr-FR" sz="2800" b="1" dirty="0" smtClean="0">
                <a:ln w="11430"/>
                <a:solidFill>
                  <a:srgbClr val="FF0000"/>
                </a:solidFill>
                <a:effectLst>
                  <a:outerShdw blurRad="50800" dist="39000" dir="5460000" algn="tl">
                    <a:srgbClr val="000000">
                      <a:alpha val="38000"/>
                    </a:srgbClr>
                  </a:outerShdw>
                </a:effectLst>
                <a:latin typeface="Script MT Bold" pitchFamily="66" charset="0"/>
              </a:rPr>
              <a:t>Avant le 1</a:t>
            </a:r>
            <a:r>
              <a:rPr lang="fr-FR" sz="2800" b="1" baseline="30000" dirty="0" smtClean="0">
                <a:ln w="11430"/>
                <a:solidFill>
                  <a:srgbClr val="FF0000"/>
                </a:solidFill>
                <a:effectLst>
                  <a:outerShdw blurRad="50800" dist="39000" dir="5460000" algn="tl">
                    <a:srgbClr val="000000">
                      <a:alpha val="38000"/>
                    </a:srgbClr>
                  </a:outerShdw>
                </a:effectLst>
                <a:latin typeface="Script MT Bold" pitchFamily="66" charset="0"/>
              </a:rPr>
              <a:t>er</a:t>
            </a:r>
            <a:r>
              <a:rPr lang="fr-FR" sz="2800" b="1" dirty="0" smtClean="0">
                <a:ln w="11430"/>
                <a:solidFill>
                  <a:srgbClr val="FF0000"/>
                </a:solidFill>
                <a:effectLst>
                  <a:outerShdw blurRad="50800" dist="39000" dir="5460000" algn="tl">
                    <a:srgbClr val="000000">
                      <a:alpha val="38000"/>
                    </a:srgbClr>
                  </a:outerShdw>
                </a:effectLst>
                <a:latin typeface="Script MT Bold" pitchFamily="66" charset="0"/>
              </a:rPr>
              <a:t> janvier 2015</a:t>
            </a:r>
          </a:p>
          <a:p>
            <a:pPr algn="ctr"/>
            <a:endParaRPr lang="fr-FR" sz="2800" b="1" cap="none" spc="0" dirty="0" smtClean="0">
              <a:ln w="11430"/>
              <a:solidFill>
                <a:srgbClr val="FF0000"/>
              </a:solidFill>
              <a:effectLst>
                <a:outerShdw blurRad="50800" dist="39000" dir="5460000" algn="tl">
                  <a:srgbClr val="000000">
                    <a:alpha val="38000"/>
                  </a:srgbClr>
                </a:outerShdw>
              </a:effectLst>
              <a:latin typeface="Script MT Bold" pitchFamily="66" charset="0"/>
            </a:endParaRPr>
          </a:p>
          <a:p>
            <a:pPr algn="ctr"/>
            <a:r>
              <a:rPr lang="fr-FR" sz="2800" b="1" dirty="0" smtClean="0">
                <a:ln w="11430"/>
                <a:effectLst>
                  <a:outerShdw blurRad="50800" dist="39000" dir="5460000" algn="tl">
                    <a:srgbClr val="000000">
                      <a:alpha val="38000"/>
                    </a:srgbClr>
                  </a:outerShdw>
                </a:effectLst>
                <a:latin typeface="Script MT Bold" pitchFamily="66" charset="0"/>
              </a:rPr>
              <a:t>Besoin d’aide !</a:t>
            </a:r>
          </a:p>
          <a:p>
            <a:pPr algn="ctr"/>
            <a:r>
              <a:rPr lang="fr-FR" sz="2800" b="1" dirty="0" smtClean="0">
                <a:ln w="11430"/>
                <a:effectLst>
                  <a:outerShdw blurRad="50800" dist="39000" dir="5460000" algn="tl">
                    <a:srgbClr val="000000">
                      <a:alpha val="38000"/>
                    </a:srgbClr>
                  </a:outerShdw>
                </a:effectLst>
                <a:latin typeface="Script MT Bold" pitchFamily="66" charset="0"/>
              </a:rPr>
              <a:t>Aider les commerces </a:t>
            </a:r>
          </a:p>
          <a:p>
            <a:pPr algn="ctr"/>
            <a:r>
              <a:rPr lang="fr-FR" sz="2800" b="1" dirty="0" smtClean="0">
                <a:ln w="11430"/>
                <a:effectLst>
                  <a:outerShdw blurRad="50800" dist="39000" dir="5460000" algn="tl">
                    <a:srgbClr val="000000">
                      <a:alpha val="38000"/>
                    </a:srgbClr>
                  </a:outerShdw>
                </a:effectLst>
                <a:latin typeface="Script MT Bold" pitchFamily="66" charset="0"/>
              </a:rPr>
              <a:t>à monter le dossier !!!</a:t>
            </a:r>
            <a:endParaRPr lang="fr-FR" sz="2800" b="1" cap="none" spc="0" dirty="0">
              <a:ln w="11430"/>
              <a:effectLst>
                <a:outerShdw blurRad="50800" dist="39000" dir="5460000" algn="tl">
                  <a:srgbClr val="000000">
                    <a:alpha val="38000"/>
                  </a:srgbClr>
                </a:outerShdw>
              </a:effectLst>
              <a:latin typeface="Script MT Bold" pitchFamily="66" charset="0"/>
            </a:endParaRPr>
          </a:p>
        </p:txBody>
      </p:sp>
      <p:sp>
        <p:nvSpPr>
          <p:cNvPr id="5" name="Rectangle 4"/>
          <p:cNvSpPr/>
          <p:nvPr/>
        </p:nvSpPr>
        <p:spPr>
          <a:xfrm>
            <a:off x="4155135" y="500042"/>
            <a:ext cx="4988865"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4400" b="1" cap="none" spc="0" dirty="0" smtClean="0">
                <a:ln w="11430"/>
                <a:solidFill>
                  <a:srgbClr val="FF0000"/>
                </a:solidFill>
                <a:effectLst>
                  <a:outerShdw blurRad="50800" dist="39000" dir="5460000" algn="tl">
                    <a:srgbClr val="000000">
                      <a:alpha val="38000"/>
                    </a:srgbClr>
                  </a:outerShdw>
                </a:effectLst>
                <a:latin typeface="Script MT Bold" pitchFamily="66" charset="0"/>
              </a:rPr>
              <a:t>Loi du11 février 2005</a:t>
            </a:r>
            <a:endParaRPr lang="fr-FR" sz="4400" b="1" cap="none" spc="0" dirty="0">
              <a:ln w="11430"/>
              <a:solidFill>
                <a:srgbClr val="FF0000"/>
              </a:solidFill>
              <a:effectLst>
                <a:outerShdw blurRad="50800" dist="39000" dir="5460000" algn="tl">
                  <a:srgbClr val="000000">
                    <a:alpha val="38000"/>
                  </a:srgbClr>
                </a:outerShdw>
              </a:effectLst>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Scale>
                                      <p:cBhvr>
                                        <p:cTn id="7"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5"/>
                                        </p:tgtEl>
                                        <p:attrNameLst>
                                          <p:attrName>ppt_x</p:attrName>
                                          <p:attrName>ppt_y</p:attrName>
                                        </p:attrNameLst>
                                      </p:cBhvr>
                                    </p:animMotion>
                                    <p:animEffect transition="in" filter="fade">
                                      <p:cBhvr>
                                        <p:cTn id="9" dur="10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additive="base">
                                        <p:cTn id="14"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4">
                                            <p:txEl>
                                              <p:pRg st="0" end="0"/>
                                            </p:txEl>
                                          </p:spTgt>
                                        </p:tgtEl>
                                        <p:attrNameLst>
                                          <p:attrName>ppt_y</p:attrName>
                                        </p:attrNameLst>
                                      </p:cBhvr>
                                      <p:tavLst>
                                        <p:tav tm="0">
                                          <p:val>
                                            <p:strVal val="1+#ppt_h/2"/>
                                          </p:val>
                                        </p:tav>
                                        <p:tav tm="100000">
                                          <p:val>
                                            <p:strVal val="#ppt_y"/>
                                          </p:val>
                                        </p:tav>
                                      </p:tavLst>
                                    </p:anim>
                                  </p:childTnLst>
                                </p:cTn>
                              </p:par>
                              <p:par>
                                <p:cTn id="16" presetID="7" presetClass="entr" presetSubtype="4" fill="hold" nodeType="with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 calcmode="lin" valueType="num">
                                      <p:cBhvr additive="base">
                                        <p:cTn id="1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9" dur="10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7" presetClass="entr" presetSubtype="4" fill="hold" nodeType="clickEffect">
                                  <p:stCondLst>
                                    <p:cond delay="0"/>
                                  </p:stCondLst>
                                  <p:childTnLst>
                                    <p:set>
                                      <p:cBhvr>
                                        <p:cTn id="23" dur="1" fill="hold">
                                          <p:stCondLst>
                                            <p:cond delay="0"/>
                                          </p:stCondLst>
                                        </p:cTn>
                                        <p:tgtEl>
                                          <p:spTgt spid="4">
                                            <p:txEl>
                                              <p:pRg st="2" end="2"/>
                                            </p:txEl>
                                          </p:spTgt>
                                        </p:tgtEl>
                                        <p:attrNameLst>
                                          <p:attrName>style.visibility</p:attrName>
                                        </p:attrNameLst>
                                      </p:cBhvr>
                                      <p:to>
                                        <p:strVal val="visible"/>
                                      </p:to>
                                    </p:set>
                                    <p:anim calcmode="lin" valueType="num">
                                      <p:cBhvr additive="base">
                                        <p:cTn id="24"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5" dur="1000" fill="hold"/>
                                        <p:tgtEl>
                                          <p:spTgt spid="4">
                                            <p:txEl>
                                              <p:pRg st="2" end="2"/>
                                            </p:txEl>
                                          </p:spTgt>
                                        </p:tgtEl>
                                        <p:attrNameLst>
                                          <p:attrName>ppt_y</p:attrName>
                                        </p:attrNameLst>
                                      </p:cBhvr>
                                      <p:tavLst>
                                        <p:tav tm="0">
                                          <p:val>
                                            <p:strVal val="1+#ppt_h/2"/>
                                          </p:val>
                                        </p:tav>
                                        <p:tav tm="100000">
                                          <p:val>
                                            <p:strVal val="#ppt_y"/>
                                          </p:val>
                                        </p:tav>
                                      </p:tavLst>
                                    </p:anim>
                                  </p:childTnLst>
                                </p:cTn>
                              </p:par>
                              <p:par>
                                <p:cTn id="26" presetID="7" presetClass="entr" presetSubtype="4" fill="hold" nodeType="with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 calcmode="lin" valueType="num">
                                      <p:cBhvr additive="base">
                                        <p:cTn id="28"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9" dur="10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7" presetClass="entr" presetSubtype="4" fill="hold" nodeType="clickEffect">
                                  <p:stCondLst>
                                    <p:cond delay="0"/>
                                  </p:stCondLst>
                                  <p:childTnLst>
                                    <p:set>
                                      <p:cBhvr>
                                        <p:cTn id="33" dur="1" fill="hold">
                                          <p:stCondLst>
                                            <p:cond delay="0"/>
                                          </p:stCondLst>
                                        </p:cTn>
                                        <p:tgtEl>
                                          <p:spTgt spid="4">
                                            <p:txEl>
                                              <p:pRg st="4" end="4"/>
                                            </p:txEl>
                                          </p:spTgt>
                                        </p:tgtEl>
                                        <p:attrNameLst>
                                          <p:attrName>style.visibility</p:attrName>
                                        </p:attrNameLst>
                                      </p:cBhvr>
                                      <p:to>
                                        <p:strVal val="visible"/>
                                      </p:to>
                                    </p:set>
                                    <p:anim calcmode="lin" valueType="num">
                                      <p:cBhvr additive="base">
                                        <p:cTn id="3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5" dur="10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51" presetClass="entr" presetSubtype="0" fill="hold" nodeType="clickEffect">
                                  <p:stCondLst>
                                    <p:cond delay="0"/>
                                  </p:stCondLst>
                                  <p:childTnLst>
                                    <p:set>
                                      <p:cBhvr>
                                        <p:cTn id="39" dur="1" fill="hold">
                                          <p:stCondLst>
                                            <p:cond delay="0"/>
                                          </p:stCondLst>
                                        </p:cTn>
                                        <p:tgtEl>
                                          <p:spTgt spid="4">
                                            <p:txEl>
                                              <p:pRg st="6" end="6"/>
                                            </p:txEl>
                                          </p:spTgt>
                                        </p:tgtEl>
                                        <p:attrNameLst>
                                          <p:attrName>style.visibility</p:attrName>
                                        </p:attrNameLst>
                                      </p:cBhvr>
                                      <p:to>
                                        <p:strVal val="visible"/>
                                      </p:to>
                                    </p:set>
                                    <p:animEffect transition="in" filter="fade">
                                      <p:cBhvr>
                                        <p:cTn id="40" dur="385" decel="100000"/>
                                        <p:tgtEl>
                                          <p:spTgt spid="4">
                                            <p:txEl>
                                              <p:pRg st="6" end="6"/>
                                            </p:txEl>
                                          </p:spTgt>
                                        </p:tgtEl>
                                      </p:cBhvr>
                                    </p:animEffect>
                                    <p:animScale>
                                      <p:cBhvr>
                                        <p:cTn id="41" dur="385" decel="100000"/>
                                        <p:tgtEl>
                                          <p:spTgt spid="4">
                                            <p:txEl>
                                              <p:pRg st="6" end="6"/>
                                            </p:txEl>
                                          </p:spTgt>
                                        </p:tgtEl>
                                      </p:cBhvr>
                                      <p:from x="10000" y="10000"/>
                                      <p:to x="200000" y="450000"/>
                                    </p:animScale>
                                    <p:animScale>
                                      <p:cBhvr>
                                        <p:cTn id="42" dur="615" accel="100000" fill="hold">
                                          <p:stCondLst>
                                            <p:cond delay="385"/>
                                          </p:stCondLst>
                                        </p:cTn>
                                        <p:tgtEl>
                                          <p:spTgt spid="4">
                                            <p:txEl>
                                              <p:pRg st="6" end="6"/>
                                            </p:txEl>
                                          </p:spTgt>
                                        </p:tgtEl>
                                      </p:cBhvr>
                                      <p:from x="200000" y="450000"/>
                                      <p:to x="100000" y="100000"/>
                                    </p:animScale>
                                    <p:set>
                                      <p:cBhvr>
                                        <p:cTn id="43" dur="385" fill="hold"/>
                                        <p:tgtEl>
                                          <p:spTgt spid="4">
                                            <p:txEl>
                                              <p:pRg st="6" end="6"/>
                                            </p:txEl>
                                          </p:spTgt>
                                        </p:tgtEl>
                                        <p:attrNameLst>
                                          <p:attrName>ppt_x</p:attrName>
                                        </p:attrNameLst>
                                      </p:cBhvr>
                                      <p:to>
                                        <p:strVal val="(0.5)"/>
                                      </p:to>
                                    </p:set>
                                    <p:anim from="(0.5)" to="(#ppt_x)" calcmode="lin" valueType="num">
                                      <p:cBhvr>
                                        <p:cTn id="44" dur="615" accel="100000" fill="hold">
                                          <p:stCondLst>
                                            <p:cond delay="385"/>
                                          </p:stCondLst>
                                        </p:cTn>
                                        <p:tgtEl>
                                          <p:spTgt spid="4">
                                            <p:txEl>
                                              <p:pRg st="6" end="6"/>
                                            </p:txEl>
                                          </p:spTgt>
                                        </p:tgtEl>
                                        <p:attrNameLst>
                                          <p:attrName>ppt_x</p:attrName>
                                        </p:attrNameLst>
                                      </p:cBhvr>
                                    </p:anim>
                                    <p:set>
                                      <p:cBhvr>
                                        <p:cTn id="45" dur="385" fill="hold"/>
                                        <p:tgtEl>
                                          <p:spTgt spid="4">
                                            <p:txEl>
                                              <p:pRg st="6" end="6"/>
                                            </p:txEl>
                                          </p:spTgt>
                                        </p:tgtEl>
                                        <p:attrNameLst>
                                          <p:attrName>ppt_y</p:attrName>
                                        </p:attrNameLst>
                                      </p:cBhvr>
                                      <p:to>
                                        <p:strVal val="(#ppt_y+0.4)"/>
                                      </p:to>
                                    </p:set>
                                    <p:anim from="(#ppt_y+0.4)" to="(#ppt_y)" calcmode="lin" valueType="num">
                                      <p:cBhvr>
                                        <p:cTn id="46" dur="615" accel="100000" fill="hold">
                                          <p:stCondLst>
                                            <p:cond delay="385"/>
                                          </p:stCondLst>
                                        </p:cTn>
                                        <p:tgtEl>
                                          <p:spTgt spid="4">
                                            <p:txEl>
                                              <p:pRg st="6" end="6"/>
                                            </p:txEl>
                                          </p:spTgt>
                                        </p:tgtEl>
                                        <p:attrNameLst>
                                          <p:attrName>ppt_y</p:attrName>
                                        </p:attrNameLst>
                                      </p:cBhvr>
                                    </p:anim>
                                  </p:childTnLst>
                                </p:cTn>
                              </p:par>
                            </p:childTnLst>
                          </p:cTn>
                        </p:par>
                      </p:childTnLst>
                    </p:cTn>
                  </p:par>
                  <p:par>
                    <p:cTn id="47" fill="hold">
                      <p:stCondLst>
                        <p:cond delay="indefinite"/>
                      </p:stCondLst>
                      <p:childTnLst>
                        <p:par>
                          <p:cTn id="48" fill="hold">
                            <p:stCondLst>
                              <p:cond delay="0"/>
                            </p:stCondLst>
                            <p:childTnLst>
                              <p:par>
                                <p:cTn id="49" presetID="51" presetClass="entr" presetSubtype="0" fill="hold" nodeType="clickEffect">
                                  <p:stCondLst>
                                    <p:cond delay="0"/>
                                  </p:stCondLst>
                                  <p:childTnLst>
                                    <p:set>
                                      <p:cBhvr>
                                        <p:cTn id="50" dur="1" fill="hold">
                                          <p:stCondLst>
                                            <p:cond delay="0"/>
                                          </p:stCondLst>
                                        </p:cTn>
                                        <p:tgtEl>
                                          <p:spTgt spid="4">
                                            <p:txEl>
                                              <p:pRg st="8" end="8"/>
                                            </p:txEl>
                                          </p:spTgt>
                                        </p:tgtEl>
                                        <p:attrNameLst>
                                          <p:attrName>style.visibility</p:attrName>
                                        </p:attrNameLst>
                                      </p:cBhvr>
                                      <p:to>
                                        <p:strVal val="visible"/>
                                      </p:to>
                                    </p:set>
                                    <p:animEffect transition="in" filter="fade">
                                      <p:cBhvr>
                                        <p:cTn id="51" dur="385" decel="100000"/>
                                        <p:tgtEl>
                                          <p:spTgt spid="4">
                                            <p:txEl>
                                              <p:pRg st="8" end="8"/>
                                            </p:txEl>
                                          </p:spTgt>
                                        </p:tgtEl>
                                      </p:cBhvr>
                                    </p:animEffect>
                                    <p:animScale>
                                      <p:cBhvr>
                                        <p:cTn id="52" dur="385" decel="100000"/>
                                        <p:tgtEl>
                                          <p:spTgt spid="4">
                                            <p:txEl>
                                              <p:pRg st="8" end="8"/>
                                            </p:txEl>
                                          </p:spTgt>
                                        </p:tgtEl>
                                      </p:cBhvr>
                                      <p:from x="10000" y="10000"/>
                                      <p:to x="200000" y="450000"/>
                                    </p:animScale>
                                    <p:animScale>
                                      <p:cBhvr>
                                        <p:cTn id="53" dur="615" accel="100000" fill="hold">
                                          <p:stCondLst>
                                            <p:cond delay="385"/>
                                          </p:stCondLst>
                                        </p:cTn>
                                        <p:tgtEl>
                                          <p:spTgt spid="4">
                                            <p:txEl>
                                              <p:pRg st="8" end="8"/>
                                            </p:txEl>
                                          </p:spTgt>
                                        </p:tgtEl>
                                      </p:cBhvr>
                                      <p:from x="200000" y="450000"/>
                                      <p:to x="100000" y="100000"/>
                                    </p:animScale>
                                    <p:set>
                                      <p:cBhvr>
                                        <p:cTn id="54" dur="385" fill="hold"/>
                                        <p:tgtEl>
                                          <p:spTgt spid="4">
                                            <p:txEl>
                                              <p:pRg st="8" end="8"/>
                                            </p:txEl>
                                          </p:spTgt>
                                        </p:tgtEl>
                                        <p:attrNameLst>
                                          <p:attrName>ppt_x</p:attrName>
                                        </p:attrNameLst>
                                      </p:cBhvr>
                                      <p:to>
                                        <p:strVal val="(0.5)"/>
                                      </p:to>
                                    </p:set>
                                    <p:anim from="(0.5)" to="(#ppt_x)" calcmode="lin" valueType="num">
                                      <p:cBhvr>
                                        <p:cTn id="55" dur="615" accel="100000" fill="hold">
                                          <p:stCondLst>
                                            <p:cond delay="385"/>
                                          </p:stCondLst>
                                        </p:cTn>
                                        <p:tgtEl>
                                          <p:spTgt spid="4">
                                            <p:txEl>
                                              <p:pRg st="8" end="8"/>
                                            </p:txEl>
                                          </p:spTgt>
                                        </p:tgtEl>
                                        <p:attrNameLst>
                                          <p:attrName>ppt_x</p:attrName>
                                        </p:attrNameLst>
                                      </p:cBhvr>
                                    </p:anim>
                                    <p:set>
                                      <p:cBhvr>
                                        <p:cTn id="56" dur="385" fill="hold"/>
                                        <p:tgtEl>
                                          <p:spTgt spid="4">
                                            <p:txEl>
                                              <p:pRg st="8" end="8"/>
                                            </p:txEl>
                                          </p:spTgt>
                                        </p:tgtEl>
                                        <p:attrNameLst>
                                          <p:attrName>ppt_y</p:attrName>
                                        </p:attrNameLst>
                                      </p:cBhvr>
                                      <p:to>
                                        <p:strVal val="(#ppt_y+0.4)"/>
                                      </p:to>
                                    </p:set>
                                    <p:anim from="(#ppt_y+0.4)" to="(#ppt_y)" calcmode="lin" valueType="num">
                                      <p:cBhvr>
                                        <p:cTn id="57" dur="615" accel="100000" fill="hold">
                                          <p:stCondLst>
                                            <p:cond delay="385"/>
                                          </p:stCondLst>
                                        </p:cTn>
                                        <p:tgtEl>
                                          <p:spTgt spid="4">
                                            <p:txEl>
                                              <p:pRg st="8" end="8"/>
                                            </p:txEl>
                                          </p:spTgt>
                                        </p:tgtEl>
                                        <p:attrNameLst>
                                          <p:attrName>ppt_y</p:attrName>
                                        </p:attrNameLst>
                                      </p:cBhvr>
                                    </p:anim>
                                  </p:childTnLst>
                                </p:cTn>
                              </p:par>
                            </p:childTnLst>
                          </p:cTn>
                        </p:par>
                      </p:childTnLst>
                    </p:cTn>
                  </p:par>
                  <p:par>
                    <p:cTn id="58" fill="hold">
                      <p:stCondLst>
                        <p:cond delay="indefinite"/>
                      </p:stCondLst>
                      <p:childTnLst>
                        <p:par>
                          <p:cTn id="59" fill="hold">
                            <p:stCondLst>
                              <p:cond delay="0"/>
                            </p:stCondLst>
                            <p:childTnLst>
                              <p:par>
                                <p:cTn id="60" presetID="51" presetClass="entr" presetSubtype="0" fill="hold" nodeType="clickEffect">
                                  <p:stCondLst>
                                    <p:cond delay="0"/>
                                  </p:stCondLst>
                                  <p:childTnLst>
                                    <p:set>
                                      <p:cBhvr>
                                        <p:cTn id="61" dur="1" fill="hold">
                                          <p:stCondLst>
                                            <p:cond delay="0"/>
                                          </p:stCondLst>
                                        </p:cTn>
                                        <p:tgtEl>
                                          <p:spTgt spid="4">
                                            <p:txEl>
                                              <p:pRg st="9" end="9"/>
                                            </p:txEl>
                                          </p:spTgt>
                                        </p:tgtEl>
                                        <p:attrNameLst>
                                          <p:attrName>style.visibility</p:attrName>
                                        </p:attrNameLst>
                                      </p:cBhvr>
                                      <p:to>
                                        <p:strVal val="visible"/>
                                      </p:to>
                                    </p:set>
                                    <p:animEffect transition="in" filter="fade">
                                      <p:cBhvr>
                                        <p:cTn id="62" dur="385" decel="100000"/>
                                        <p:tgtEl>
                                          <p:spTgt spid="4">
                                            <p:txEl>
                                              <p:pRg st="9" end="9"/>
                                            </p:txEl>
                                          </p:spTgt>
                                        </p:tgtEl>
                                      </p:cBhvr>
                                    </p:animEffect>
                                    <p:animScale>
                                      <p:cBhvr>
                                        <p:cTn id="63" dur="385" decel="100000"/>
                                        <p:tgtEl>
                                          <p:spTgt spid="4">
                                            <p:txEl>
                                              <p:pRg st="9" end="9"/>
                                            </p:txEl>
                                          </p:spTgt>
                                        </p:tgtEl>
                                      </p:cBhvr>
                                      <p:from x="10000" y="10000"/>
                                      <p:to x="200000" y="450000"/>
                                    </p:animScale>
                                    <p:animScale>
                                      <p:cBhvr>
                                        <p:cTn id="64" dur="615" accel="100000" fill="hold">
                                          <p:stCondLst>
                                            <p:cond delay="385"/>
                                          </p:stCondLst>
                                        </p:cTn>
                                        <p:tgtEl>
                                          <p:spTgt spid="4">
                                            <p:txEl>
                                              <p:pRg st="9" end="9"/>
                                            </p:txEl>
                                          </p:spTgt>
                                        </p:tgtEl>
                                      </p:cBhvr>
                                      <p:from x="200000" y="450000"/>
                                      <p:to x="100000" y="100000"/>
                                    </p:animScale>
                                    <p:set>
                                      <p:cBhvr>
                                        <p:cTn id="65" dur="385" fill="hold"/>
                                        <p:tgtEl>
                                          <p:spTgt spid="4">
                                            <p:txEl>
                                              <p:pRg st="9" end="9"/>
                                            </p:txEl>
                                          </p:spTgt>
                                        </p:tgtEl>
                                        <p:attrNameLst>
                                          <p:attrName>ppt_x</p:attrName>
                                        </p:attrNameLst>
                                      </p:cBhvr>
                                      <p:to>
                                        <p:strVal val="(0.5)"/>
                                      </p:to>
                                    </p:set>
                                    <p:anim from="(0.5)" to="(#ppt_x)" calcmode="lin" valueType="num">
                                      <p:cBhvr>
                                        <p:cTn id="66" dur="615" accel="100000" fill="hold">
                                          <p:stCondLst>
                                            <p:cond delay="385"/>
                                          </p:stCondLst>
                                        </p:cTn>
                                        <p:tgtEl>
                                          <p:spTgt spid="4">
                                            <p:txEl>
                                              <p:pRg st="9" end="9"/>
                                            </p:txEl>
                                          </p:spTgt>
                                        </p:tgtEl>
                                        <p:attrNameLst>
                                          <p:attrName>ppt_x</p:attrName>
                                        </p:attrNameLst>
                                      </p:cBhvr>
                                    </p:anim>
                                    <p:set>
                                      <p:cBhvr>
                                        <p:cTn id="67" dur="385" fill="hold"/>
                                        <p:tgtEl>
                                          <p:spTgt spid="4">
                                            <p:txEl>
                                              <p:pRg st="9" end="9"/>
                                            </p:txEl>
                                          </p:spTgt>
                                        </p:tgtEl>
                                        <p:attrNameLst>
                                          <p:attrName>ppt_y</p:attrName>
                                        </p:attrNameLst>
                                      </p:cBhvr>
                                      <p:to>
                                        <p:strVal val="(#ppt_y+0.4)"/>
                                      </p:to>
                                    </p:set>
                                    <p:anim from="(#ppt_y+0.4)" to="(#ppt_y)" calcmode="lin" valueType="num">
                                      <p:cBhvr>
                                        <p:cTn id="68" dur="615" accel="100000" fill="hold">
                                          <p:stCondLst>
                                            <p:cond delay="385"/>
                                          </p:stCondLst>
                                        </p:cTn>
                                        <p:tgtEl>
                                          <p:spTgt spid="4">
                                            <p:txEl>
                                              <p:pRg st="9" end="9"/>
                                            </p:txEl>
                                          </p:spTgt>
                                        </p:tgtEl>
                                        <p:attrNameLst>
                                          <p:attrName>ppt_y</p:attrName>
                                        </p:attrNameLst>
                                      </p:cBhvr>
                                    </p:anim>
                                  </p:childTnLst>
                                </p:cTn>
                              </p:par>
                              <p:par>
                                <p:cTn id="69" presetID="51" presetClass="entr" presetSubtype="0" fill="hold" nodeType="withEffect">
                                  <p:stCondLst>
                                    <p:cond delay="0"/>
                                  </p:stCondLst>
                                  <p:childTnLst>
                                    <p:set>
                                      <p:cBhvr>
                                        <p:cTn id="70" dur="1" fill="hold">
                                          <p:stCondLst>
                                            <p:cond delay="0"/>
                                          </p:stCondLst>
                                        </p:cTn>
                                        <p:tgtEl>
                                          <p:spTgt spid="4">
                                            <p:txEl>
                                              <p:pRg st="10" end="10"/>
                                            </p:txEl>
                                          </p:spTgt>
                                        </p:tgtEl>
                                        <p:attrNameLst>
                                          <p:attrName>style.visibility</p:attrName>
                                        </p:attrNameLst>
                                      </p:cBhvr>
                                      <p:to>
                                        <p:strVal val="visible"/>
                                      </p:to>
                                    </p:set>
                                    <p:animEffect transition="in" filter="fade">
                                      <p:cBhvr>
                                        <p:cTn id="71" dur="385" decel="100000"/>
                                        <p:tgtEl>
                                          <p:spTgt spid="4">
                                            <p:txEl>
                                              <p:pRg st="10" end="10"/>
                                            </p:txEl>
                                          </p:spTgt>
                                        </p:tgtEl>
                                      </p:cBhvr>
                                    </p:animEffect>
                                    <p:animScale>
                                      <p:cBhvr>
                                        <p:cTn id="72" dur="385" decel="100000"/>
                                        <p:tgtEl>
                                          <p:spTgt spid="4">
                                            <p:txEl>
                                              <p:pRg st="10" end="10"/>
                                            </p:txEl>
                                          </p:spTgt>
                                        </p:tgtEl>
                                      </p:cBhvr>
                                      <p:from x="10000" y="10000"/>
                                      <p:to x="200000" y="450000"/>
                                    </p:animScale>
                                    <p:animScale>
                                      <p:cBhvr>
                                        <p:cTn id="73" dur="615" accel="100000" fill="hold">
                                          <p:stCondLst>
                                            <p:cond delay="385"/>
                                          </p:stCondLst>
                                        </p:cTn>
                                        <p:tgtEl>
                                          <p:spTgt spid="4">
                                            <p:txEl>
                                              <p:pRg st="10" end="10"/>
                                            </p:txEl>
                                          </p:spTgt>
                                        </p:tgtEl>
                                      </p:cBhvr>
                                      <p:from x="200000" y="450000"/>
                                      <p:to x="100000" y="100000"/>
                                    </p:animScale>
                                    <p:set>
                                      <p:cBhvr>
                                        <p:cTn id="74" dur="385" fill="hold"/>
                                        <p:tgtEl>
                                          <p:spTgt spid="4">
                                            <p:txEl>
                                              <p:pRg st="10" end="10"/>
                                            </p:txEl>
                                          </p:spTgt>
                                        </p:tgtEl>
                                        <p:attrNameLst>
                                          <p:attrName>ppt_x</p:attrName>
                                        </p:attrNameLst>
                                      </p:cBhvr>
                                      <p:to>
                                        <p:strVal val="(0.5)"/>
                                      </p:to>
                                    </p:set>
                                    <p:anim from="(0.5)" to="(#ppt_x)" calcmode="lin" valueType="num">
                                      <p:cBhvr>
                                        <p:cTn id="75" dur="615" accel="100000" fill="hold">
                                          <p:stCondLst>
                                            <p:cond delay="385"/>
                                          </p:stCondLst>
                                        </p:cTn>
                                        <p:tgtEl>
                                          <p:spTgt spid="4">
                                            <p:txEl>
                                              <p:pRg st="10" end="10"/>
                                            </p:txEl>
                                          </p:spTgt>
                                        </p:tgtEl>
                                        <p:attrNameLst>
                                          <p:attrName>ppt_x</p:attrName>
                                        </p:attrNameLst>
                                      </p:cBhvr>
                                    </p:anim>
                                    <p:set>
                                      <p:cBhvr>
                                        <p:cTn id="76" dur="385" fill="hold"/>
                                        <p:tgtEl>
                                          <p:spTgt spid="4">
                                            <p:txEl>
                                              <p:pRg st="10" end="10"/>
                                            </p:txEl>
                                          </p:spTgt>
                                        </p:tgtEl>
                                        <p:attrNameLst>
                                          <p:attrName>ppt_y</p:attrName>
                                        </p:attrNameLst>
                                      </p:cBhvr>
                                      <p:to>
                                        <p:strVal val="(#ppt_y+0.4)"/>
                                      </p:to>
                                    </p:set>
                                    <p:anim from="(#ppt_y+0.4)" to="(#ppt_y)" calcmode="lin" valueType="num">
                                      <p:cBhvr>
                                        <p:cTn id="77" dur="615" accel="100000" fill="hold">
                                          <p:stCondLst>
                                            <p:cond delay="385"/>
                                          </p:stCondLst>
                                        </p:cTn>
                                        <p:tgtEl>
                                          <p:spTgt spid="4">
                                            <p:txEl>
                                              <p:pRg st="10" end="10"/>
                                            </p:txEl>
                                          </p:spTgt>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4286280" cy="1357322"/>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Sécurité</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3" name="Image 2" descr="securite.jpg"/>
          <p:cNvPicPr>
            <a:picLocks noChangeAspect="1"/>
          </p:cNvPicPr>
          <p:nvPr/>
        </p:nvPicPr>
        <p:blipFill>
          <a:blip r:embed="rId2" cstate="print"/>
          <a:stretch>
            <a:fillRect/>
          </a:stretch>
        </p:blipFill>
        <p:spPr>
          <a:xfrm>
            <a:off x="4292361" y="0"/>
            <a:ext cx="4851639" cy="6858000"/>
          </a:xfrm>
          <a:prstGeom prst="rect">
            <a:avLst/>
          </a:prstGeom>
        </p:spPr>
      </p:pic>
    </p:spTree>
  </p:cSld>
  <p:clrMapOvr>
    <a:masterClrMapping/>
  </p:clrMapOvr>
  <p:transition>
    <p:dissolv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2000240"/>
            <a:ext cx="9144000" cy="4154984"/>
          </a:xfrm>
          <a:prstGeom prst="rect">
            <a:avLst/>
          </a:prstGeom>
          <a:noFill/>
        </p:spPr>
        <p:txBody>
          <a:bodyPr wrap="square" rtlCol="0">
            <a:spAutoFit/>
          </a:bodyPr>
          <a:lstStyle/>
          <a:p>
            <a:pPr algn="ctr"/>
            <a:r>
              <a:rPr lang="fr-FR" sz="2400" dirty="0" smtClean="0">
                <a:latin typeface="Script MT Bold" pitchFamily="66" charset="0"/>
              </a:rPr>
              <a:t>Demande de réunion de l’</a:t>
            </a:r>
            <a:r>
              <a:rPr lang="fr-FR" sz="2400" dirty="0" err="1" smtClean="0">
                <a:latin typeface="Script MT Bold" pitchFamily="66" charset="0"/>
              </a:rPr>
              <a:t>a.c.a.t</a:t>
            </a:r>
            <a:r>
              <a:rPr lang="fr-FR" sz="2400" dirty="0" smtClean="0">
                <a:latin typeface="Script MT Bold" pitchFamily="66" charset="0"/>
              </a:rPr>
              <a:t>. – Obtenu :</a:t>
            </a:r>
          </a:p>
          <a:p>
            <a:pPr algn="ctr"/>
            <a:r>
              <a:rPr lang="fr-FR" sz="2400" dirty="0" smtClean="0">
                <a:latin typeface="Script MT Bold" pitchFamily="66" charset="0"/>
              </a:rPr>
              <a:t> </a:t>
            </a:r>
            <a:r>
              <a:rPr lang="fr-FR" sz="2400" dirty="0" smtClean="0">
                <a:solidFill>
                  <a:srgbClr val="FFC000"/>
                </a:solidFill>
                <a:latin typeface="Script MT Bold" pitchFamily="66" charset="0"/>
              </a:rPr>
              <a:t>7 octobre 2013</a:t>
            </a:r>
          </a:p>
          <a:p>
            <a:pPr algn="ctr"/>
            <a:endParaRPr lang="fr-FR" sz="2400" dirty="0" smtClean="0">
              <a:solidFill>
                <a:srgbClr val="FFC000"/>
              </a:solidFill>
              <a:latin typeface="Script MT Bold" pitchFamily="66" charset="0"/>
            </a:endParaRPr>
          </a:p>
          <a:p>
            <a:pPr algn="ctr"/>
            <a:r>
              <a:rPr lang="fr-FR" sz="2400" dirty="0" smtClean="0">
                <a:solidFill>
                  <a:srgbClr val="FFFF00"/>
                </a:solidFill>
                <a:latin typeface="Script MT Bold" pitchFamily="66" charset="0"/>
              </a:rPr>
              <a:t>Circulation de la police pendant les fêtes: </a:t>
            </a:r>
          </a:p>
          <a:p>
            <a:pPr algn="ctr"/>
            <a:r>
              <a:rPr lang="fr-FR" sz="2400" dirty="0" smtClean="0">
                <a:latin typeface="Script MT Bold" pitchFamily="66" charset="0"/>
              </a:rPr>
              <a:t>Où quand comment?</a:t>
            </a:r>
          </a:p>
          <a:p>
            <a:pPr algn="ctr"/>
            <a:endParaRPr lang="fr-FR" sz="2400" dirty="0" smtClean="0">
              <a:latin typeface="Script MT Bold" pitchFamily="66" charset="0"/>
            </a:endParaRPr>
          </a:p>
          <a:p>
            <a:pPr algn="ctr"/>
            <a:r>
              <a:rPr lang="fr-FR" sz="2400" dirty="0" smtClean="0">
                <a:solidFill>
                  <a:srgbClr val="FFFF00"/>
                </a:solidFill>
                <a:latin typeface="Script MT Bold" pitchFamily="66" charset="0"/>
              </a:rPr>
              <a:t>Caméra de vidéosurveillances:</a:t>
            </a:r>
          </a:p>
          <a:p>
            <a:pPr algn="ctr"/>
            <a:r>
              <a:rPr lang="fr-FR" sz="2400" dirty="0" smtClean="0">
                <a:latin typeface="Script MT Bold" pitchFamily="66" charset="0"/>
              </a:rPr>
              <a:t>Comment fonctionne-t-elle ? Sont-elles efficaces ? Qui verbalisent-on ?</a:t>
            </a:r>
          </a:p>
          <a:p>
            <a:pPr algn="ctr"/>
            <a:r>
              <a:rPr lang="fr-FR" sz="2400" dirty="0" smtClean="0">
                <a:latin typeface="Script MT Bold" pitchFamily="66" charset="0"/>
              </a:rPr>
              <a:t>Comment pouvons-nous signaler des incivilités ? (Téléphoner à qui?) </a:t>
            </a:r>
          </a:p>
          <a:p>
            <a:pPr algn="ctr"/>
            <a:endParaRPr lang="fr-FR" sz="2400" dirty="0" smtClean="0">
              <a:latin typeface="Script MT Bold" pitchFamily="66" charset="0"/>
            </a:endParaRPr>
          </a:p>
          <a:p>
            <a:pPr algn="ctr"/>
            <a:endParaRPr lang="fr-FR" sz="2400" dirty="0">
              <a:latin typeface="Script MT Bold" pitchFamily="66" charset="0"/>
            </a:endParaRPr>
          </a:p>
        </p:txBody>
      </p:sp>
      <p:sp>
        <p:nvSpPr>
          <p:cNvPr id="4" name="Rectangle 3"/>
          <p:cNvSpPr/>
          <p:nvPr/>
        </p:nvSpPr>
        <p:spPr>
          <a:xfrm>
            <a:off x="1785918" y="0"/>
            <a:ext cx="4286280" cy="164305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Sécurité</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5" name="Image 4" descr="securite.jpg"/>
          <p:cNvPicPr>
            <a:picLocks noChangeAspect="1"/>
          </p:cNvPicPr>
          <p:nvPr/>
        </p:nvPicPr>
        <p:blipFill>
          <a:blip r:embed="rId2" cstate="print"/>
          <a:stretch>
            <a:fillRect/>
          </a:stretch>
        </p:blipFill>
        <p:spPr>
          <a:xfrm>
            <a:off x="7358082" y="0"/>
            <a:ext cx="1367938" cy="193364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 5" descr="VOISIN2.jpg"/>
          <p:cNvPicPr>
            <a:picLocks noChangeAspect="1"/>
          </p:cNvPicPr>
          <p:nvPr/>
        </p:nvPicPr>
        <p:blipFill>
          <a:blip r:embed="rId3" cstate="print"/>
          <a:stretch>
            <a:fillRect/>
          </a:stretch>
        </p:blipFill>
        <p:spPr>
          <a:xfrm>
            <a:off x="0" y="0"/>
            <a:ext cx="4643437" cy="6858000"/>
          </a:xfrm>
          <a:prstGeom prst="rect">
            <a:avLst/>
          </a:prstGeom>
        </p:spPr>
      </p:pic>
      <p:pic>
        <p:nvPicPr>
          <p:cNvPr id="7" name="Image 6" descr="VOISIN.jpg"/>
          <p:cNvPicPr>
            <a:picLocks noChangeAspect="1"/>
          </p:cNvPicPr>
          <p:nvPr/>
        </p:nvPicPr>
        <p:blipFill>
          <a:blip r:embed="rId4" cstate="print"/>
          <a:stretch>
            <a:fillRect/>
          </a:stretch>
        </p:blipFill>
        <p:spPr>
          <a:xfrm>
            <a:off x="4714876" y="0"/>
            <a:ext cx="4429124" cy="6858000"/>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Scale>
                                      <p:cBhvr>
                                        <p:cTn id="7" dur="1000" decel="50000" fill="hold">
                                          <p:stCondLst>
                                            <p:cond delay="0"/>
                                          </p:stCondLst>
                                        </p:cTn>
                                        <p:tgtEl>
                                          <p:spTgt spid="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xEl>
                                              <p:pRg st="0" end="0"/>
                                            </p:txEl>
                                          </p:spTgt>
                                        </p:tgtEl>
                                        <p:attrNameLst>
                                          <p:attrName>ppt_x</p:attrName>
                                          <p:attrName>ppt_y</p:attrName>
                                        </p:attrNameLst>
                                      </p:cBhvr>
                                    </p:animMotion>
                                    <p:animEffect transition="in" filter="fade">
                                      <p:cBhvr>
                                        <p:cTn id="9" dur="1000"/>
                                        <p:tgtEl>
                                          <p:spTgt spid="2">
                                            <p:txEl>
                                              <p:pRg st="0" end="0"/>
                                            </p:txEl>
                                          </p:spTgt>
                                        </p:tgtEl>
                                      </p:cBhvr>
                                    </p:animEffect>
                                  </p:childTnLst>
                                </p:cTn>
                              </p:par>
                              <p:par>
                                <p:cTn id="10" presetID="52" presetClass="entr" presetSubtype="0" fill="hold" nodeType="with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Scale>
                                      <p:cBhvr>
                                        <p:cTn id="12" dur="1000" decel="50000" fill="hold">
                                          <p:stCondLst>
                                            <p:cond delay="0"/>
                                          </p:stCondLst>
                                        </p:cTn>
                                        <p:tgtEl>
                                          <p:spTgt spid="2">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2">
                                            <p:txEl>
                                              <p:pRg st="1" end="1"/>
                                            </p:txEl>
                                          </p:spTgt>
                                        </p:tgtEl>
                                        <p:attrNameLst>
                                          <p:attrName>ppt_x</p:attrName>
                                          <p:attrName>ppt_y</p:attrName>
                                        </p:attrNameLst>
                                      </p:cBhvr>
                                    </p:animMotion>
                                    <p:animEffect transition="in" filter="fade">
                                      <p:cBhvr>
                                        <p:cTn id="14" dur="1000"/>
                                        <p:tgtEl>
                                          <p:spTgt spid="2">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52" presetClass="entr" presetSubtype="0" fill="hold"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Scale>
                                      <p:cBhvr>
                                        <p:cTn id="19" dur="1000" decel="50000" fill="hold">
                                          <p:stCondLst>
                                            <p:cond delay="0"/>
                                          </p:stCondLst>
                                        </p:cTn>
                                        <p:tgtEl>
                                          <p:spTgt spid="2">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2">
                                            <p:txEl>
                                              <p:pRg st="3" end="3"/>
                                            </p:txEl>
                                          </p:spTgt>
                                        </p:tgtEl>
                                        <p:attrNameLst>
                                          <p:attrName>ppt_x</p:attrName>
                                          <p:attrName>ppt_y</p:attrName>
                                        </p:attrNameLst>
                                      </p:cBhvr>
                                    </p:animMotion>
                                    <p:animEffect transition="in" filter="fade">
                                      <p:cBhvr>
                                        <p:cTn id="21" dur="1000"/>
                                        <p:tgtEl>
                                          <p:spTgt spid="2">
                                            <p:txEl>
                                              <p:pRg st="3" end="3"/>
                                            </p:txEl>
                                          </p:spTgt>
                                        </p:tgtEl>
                                      </p:cBhvr>
                                    </p:animEffect>
                                  </p:childTnLst>
                                </p:cTn>
                              </p:par>
                              <p:par>
                                <p:cTn id="22" presetID="52" presetClass="entr" presetSubtype="0" fill="hold" nodeType="with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Scale>
                                      <p:cBhvr>
                                        <p:cTn id="24" dur="1000" decel="50000" fill="hold">
                                          <p:stCondLst>
                                            <p:cond delay="0"/>
                                          </p:stCondLst>
                                        </p:cTn>
                                        <p:tgtEl>
                                          <p:spTgt spid="2">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1000" decel="50000" fill="hold">
                                          <p:stCondLst>
                                            <p:cond delay="0"/>
                                          </p:stCondLst>
                                        </p:cTn>
                                        <p:tgtEl>
                                          <p:spTgt spid="2">
                                            <p:txEl>
                                              <p:pRg st="4" end="4"/>
                                            </p:txEl>
                                          </p:spTgt>
                                        </p:tgtEl>
                                        <p:attrNameLst>
                                          <p:attrName>ppt_x</p:attrName>
                                          <p:attrName>ppt_y</p:attrName>
                                        </p:attrNameLst>
                                      </p:cBhvr>
                                    </p:animMotion>
                                    <p:animEffect transition="in" filter="fade">
                                      <p:cBhvr>
                                        <p:cTn id="26" dur="1000"/>
                                        <p:tgtEl>
                                          <p:spTgt spid="2">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2" presetClass="entr" presetSubtype="0" fill="hold"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animScale>
                                      <p:cBhvr>
                                        <p:cTn id="31" dur="1000" decel="50000" fill="hold">
                                          <p:stCondLst>
                                            <p:cond delay="0"/>
                                          </p:stCondLst>
                                        </p:cTn>
                                        <p:tgtEl>
                                          <p:spTgt spid="2">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2" dur="1000" decel="50000" fill="hold">
                                          <p:stCondLst>
                                            <p:cond delay="0"/>
                                          </p:stCondLst>
                                        </p:cTn>
                                        <p:tgtEl>
                                          <p:spTgt spid="2">
                                            <p:txEl>
                                              <p:pRg st="6" end="6"/>
                                            </p:txEl>
                                          </p:spTgt>
                                        </p:tgtEl>
                                        <p:attrNameLst>
                                          <p:attrName>ppt_x</p:attrName>
                                          <p:attrName>ppt_y</p:attrName>
                                        </p:attrNameLst>
                                      </p:cBhvr>
                                    </p:animMotion>
                                    <p:animEffect transition="in" filter="fade">
                                      <p:cBhvr>
                                        <p:cTn id="33" dur="1000"/>
                                        <p:tgtEl>
                                          <p:spTgt spid="2">
                                            <p:txEl>
                                              <p:pRg st="6" end="6"/>
                                            </p:txEl>
                                          </p:spTgt>
                                        </p:tgtEl>
                                      </p:cBhvr>
                                    </p:animEffect>
                                  </p:childTnLst>
                                </p:cTn>
                              </p:par>
                              <p:par>
                                <p:cTn id="34" presetID="52" presetClass="entr" presetSubtype="0" fill="hold" nodeType="withEffect">
                                  <p:stCondLst>
                                    <p:cond delay="0"/>
                                  </p:stCondLst>
                                  <p:childTnLst>
                                    <p:set>
                                      <p:cBhvr>
                                        <p:cTn id="35" dur="1" fill="hold">
                                          <p:stCondLst>
                                            <p:cond delay="0"/>
                                          </p:stCondLst>
                                        </p:cTn>
                                        <p:tgtEl>
                                          <p:spTgt spid="2">
                                            <p:txEl>
                                              <p:pRg st="7" end="7"/>
                                            </p:txEl>
                                          </p:spTgt>
                                        </p:tgtEl>
                                        <p:attrNameLst>
                                          <p:attrName>style.visibility</p:attrName>
                                        </p:attrNameLst>
                                      </p:cBhvr>
                                      <p:to>
                                        <p:strVal val="visible"/>
                                      </p:to>
                                    </p:set>
                                    <p:animScale>
                                      <p:cBhvr>
                                        <p:cTn id="36" dur="1000" decel="50000" fill="hold">
                                          <p:stCondLst>
                                            <p:cond delay="0"/>
                                          </p:stCondLst>
                                        </p:cTn>
                                        <p:tgtEl>
                                          <p:spTgt spid="2">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7" dur="1000" decel="50000" fill="hold">
                                          <p:stCondLst>
                                            <p:cond delay="0"/>
                                          </p:stCondLst>
                                        </p:cTn>
                                        <p:tgtEl>
                                          <p:spTgt spid="2">
                                            <p:txEl>
                                              <p:pRg st="7" end="7"/>
                                            </p:txEl>
                                          </p:spTgt>
                                        </p:tgtEl>
                                        <p:attrNameLst>
                                          <p:attrName>ppt_x</p:attrName>
                                          <p:attrName>ppt_y</p:attrName>
                                        </p:attrNameLst>
                                      </p:cBhvr>
                                    </p:animMotion>
                                    <p:animEffect transition="in" filter="fade">
                                      <p:cBhvr>
                                        <p:cTn id="38" dur="1000"/>
                                        <p:tgtEl>
                                          <p:spTgt spid="2">
                                            <p:txEl>
                                              <p:pRg st="7" end="7"/>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52" presetClass="entr" presetSubtype="0" fill="hold" nodeType="clickEffect">
                                  <p:stCondLst>
                                    <p:cond delay="0"/>
                                  </p:stCondLst>
                                  <p:childTnLst>
                                    <p:set>
                                      <p:cBhvr>
                                        <p:cTn id="42" dur="1" fill="hold">
                                          <p:stCondLst>
                                            <p:cond delay="0"/>
                                          </p:stCondLst>
                                        </p:cTn>
                                        <p:tgtEl>
                                          <p:spTgt spid="2">
                                            <p:txEl>
                                              <p:pRg st="8" end="8"/>
                                            </p:txEl>
                                          </p:spTgt>
                                        </p:tgtEl>
                                        <p:attrNameLst>
                                          <p:attrName>style.visibility</p:attrName>
                                        </p:attrNameLst>
                                      </p:cBhvr>
                                      <p:to>
                                        <p:strVal val="visible"/>
                                      </p:to>
                                    </p:set>
                                    <p:animScale>
                                      <p:cBhvr>
                                        <p:cTn id="43" dur="1000" decel="50000" fill="hold">
                                          <p:stCondLst>
                                            <p:cond delay="0"/>
                                          </p:stCondLst>
                                        </p:cTn>
                                        <p:tgtEl>
                                          <p:spTgt spid="2">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1000" decel="50000" fill="hold">
                                          <p:stCondLst>
                                            <p:cond delay="0"/>
                                          </p:stCondLst>
                                        </p:cTn>
                                        <p:tgtEl>
                                          <p:spTgt spid="2">
                                            <p:txEl>
                                              <p:pRg st="8" end="8"/>
                                            </p:txEl>
                                          </p:spTgt>
                                        </p:tgtEl>
                                        <p:attrNameLst>
                                          <p:attrName>ppt_x</p:attrName>
                                          <p:attrName>ppt_y</p:attrName>
                                        </p:attrNameLst>
                                      </p:cBhvr>
                                    </p:animMotion>
                                    <p:animEffect transition="in" filter="fade">
                                      <p:cBhvr>
                                        <p:cTn id="45" dur="1000"/>
                                        <p:tgtEl>
                                          <p:spTgt spid="2">
                                            <p:txEl>
                                              <p:pRg st="8" end="8"/>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5" presetClass="entr" presetSubtype="10" fill="hold" nodeType="click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checkerboard(across)">
                                      <p:cBhvr>
                                        <p:cTn id="50" dur="2000"/>
                                        <p:tgtEl>
                                          <p:spTgt spid="6"/>
                                        </p:tgtEl>
                                      </p:cBhvr>
                                    </p:animEffect>
                                  </p:childTnLst>
                                </p:cTn>
                              </p:par>
                              <p:par>
                                <p:cTn id="51" presetID="5" presetClass="entr" presetSubtype="10"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checkerboard(across)">
                                      <p:cBhvr>
                                        <p:cTn id="5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2000240"/>
            <a:ext cx="9144000" cy="5632311"/>
          </a:xfrm>
          <a:prstGeom prst="rect">
            <a:avLst/>
          </a:prstGeom>
          <a:noFill/>
        </p:spPr>
        <p:txBody>
          <a:bodyPr wrap="square" rtlCol="0">
            <a:spAutoFit/>
          </a:bodyPr>
          <a:lstStyle/>
          <a:p>
            <a:pPr algn="ctr"/>
            <a:r>
              <a:rPr lang="fr-FR" sz="2400" dirty="0" smtClean="0">
                <a:latin typeface="Script MT Bold" pitchFamily="66" charset="0"/>
              </a:rPr>
              <a:t>Demande de réunion de l’</a:t>
            </a:r>
            <a:r>
              <a:rPr lang="fr-FR" sz="2400" dirty="0" err="1" smtClean="0">
                <a:latin typeface="Script MT Bold" pitchFamily="66" charset="0"/>
              </a:rPr>
              <a:t>a.c.a.t</a:t>
            </a:r>
            <a:r>
              <a:rPr lang="fr-FR" sz="2400" dirty="0" smtClean="0">
                <a:latin typeface="Script MT Bold" pitchFamily="66" charset="0"/>
              </a:rPr>
              <a:t>. – Obtenu :</a:t>
            </a:r>
          </a:p>
          <a:p>
            <a:pPr algn="ctr"/>
            <a:r>
              <a:rPr lang="fr-FR" sz="2400" dirty="0" smtClean="0">
                <a:latin typeface="Script MT Bold" pitchFamily="66" charset="0"/>
              </a:rPr>
              <a:t> </a:t>
            </a:r>
            <a:r>
              <a:rPr lang="fr-FR" sz="2400" dirty="0" smtClean="0">
                <a:solidFill>
                  <a:srgbClr val="FFC000"/>
                </a:solidFill>
                <a:latin typeface="Script MT Bold" pitchFamily="66" charset="0"/>
              </a:rPr>
              <a:t>7 octobre 2013</a:t>
            </a:r>
          </a:p>
          <a:p>
            <a:pPr algn="ctr"/>
            <a:endParaRPr lang="fr-FR" sz="2400" dirty="0" smtClean="0">
              <a:solidFill>
                <a:srgbClr val="FFC000"/>
              </a:solidFill>
              <a:latin typeface="Script MT Bold" pitchFamily="66" charset="0"/>
            </a:endParaRPr>
          </a:p>
          <a:p>
            <a:pPr algn="ctr"/>
            <a:r>
              <a:rPr lang="fr-FR" sz="2400" dirty="0" smtClean="0">
                <a:solidFill>
                  <a:srgbClr val="FFFF00"/>
                </a:solidFill>
                <a:latin typeface="Script MT Bold" pitchFamily="66" charset="0"/>
              </a:rPr>
              <a:t>Circulation de la police pendant les fêtes: </a:t>
            </a:r>
          </a:p>
          <a:p>
            <a:pPr algn="ctr"/>
            <a:r>
              <a:rPr lang="fr-FR" sz="2400" dirty="0" smtClean="0">
                <a:latin typeface="Script MT Bold" pitchFamily="66" charset="0"/>
              </a:rPr>
              <a:t>Où quand comment ?</a:t>
            </a:r>
          </a:p>
          <a:p>
            <a:pPr algn="ctr"/>
            <a:endParaRPr lang="fr-FR" sz="2400" dirty="0" smtClean="0">
              <a:latin typeface="Script MT Bold" pitchFamily="66" charset="0"/>
            </a:endParaRPr>
          </a:p>
          <a:p>
            <a:pPr algn="ctr"/>
            <a:r>
              <a:rPr lang="fr-FR" sz="2400" dirty="0" smtClean="0">
                <a:solidFill>
                  <a:srgbClr val="FFFF00"/>
                </a:solidFill>
                <a:latin typeface="Script MT Bold" pitchFamily="66" charset="0"/>
              </a:rPr>
              <a:t>Caméras de vidéosurveillances:</a:t>
            </a:r>
          </a:p>
          <a:p>
            <a:pPr algn="ctr"/>
            <a:r>
              <a:rPr lang="fr-FR" sz="2400" dirty="0" smtClean="0">
                <a:latin typeface="Script MT Bold" pitchFamily="66" charset="0"/>
              </a:rPr>
              <a:t>Comment fonctionne-t-elle ? Sont-elles efficaces ? Qui verbalisent-on ?</a:t>
            </a:r>
          </a:p>
          <a:p>
            <a:pPr algn="ctr"/>
            <a:r>
              <a:rPr lang="fr-FR" sz="2400" dirty="0" smtClean="0">
                <a:latin typeface="Script MT Bold" pitchFamily="66" charset="0"/>
              </a:rPr>
              <a:t>Comment pouvons-nous signaler des incivilités ? (Téléphoner à qui?)</a:t>
            </a:r>
          </a:p>
          <a:p>
            <a:pPr algn="ctr"/>
            <a:endParaRPr lang="fr-FR" sz="2400" dirty="0" smtClean="0">
              <a:solidFill>
                <a:srgbClr val="FFFF00"/>
              </a:solidFill>
              <a:latin typeface="Script MT Bold" pitchFamily="66" charset="0"/>
            </a:endParaRPr>
          </a:p>
          <a:p>
            <a:pPr algn="ctr"/>
            <a:r>
              <a:rPr lang="fr-FR" sz="2400" dirty="0" smtClean="0">
                <a:solidFill>
                  <a:srgbClr val="FFFF00"/>
                </a:solidFill>
                <a:latin typeface="Script MT Bold" pitchFamily="66" charset="0"/>
              </a:rPr>
              <a:t>Alerte bleu de la C.C.I :</a:t>
            </a:r>
          </a:p>
          <a:p>
            <a:pPr algn="ctr"/>
            <a:r>
              <a:rPr lang="fr-FR" sz="2400" dirty="0" smtClean="0">
                <a:latin typeface="Script MT Bold" pitchFamily="66" charset="0"/>
              </a:rPr>
              <a:t>Gratuit mais pas assez connu… Sensibiliser les commerçants &amp; artisans</a:t>
            </a:r>
          </a:p>
          <a:p>
            <a:pPr algn="ctr"/>
            <a:endParaRPr lang="fr-FR" sz="2400" dirty="0" smtClean="0">
              <a:latin typeface="Script MT Bold" pitchFamily="66" charset="0"/>
            </a:endParaRPr>
          </a:p>
          <a:p>
            <a:pPr algn="ctr"/>
            <a:endParaRPr lang="fr-FR" sz="2400" dirty="0" smtClean="0">
              <a:latin typeface="Script MT Bold" pitchFamily="66" charset="0"/>
            </a:endParaRPr>
          </a:p>
          <a:p>
            <a:pPr algn="ctr"/>
            <a:endParaRPr lang="fr-FR" sz="2400" dirty="0">
              <a:latin typeface="Script MT Bold" pitchFamily="66" charset="0"/>
            </a:endParaRPr>
          </a:p>
        </p:txBody>
      </p:sp>
      <p:sp>
        <p:nvSpPr>
          <p:cNvPr id="4" name="Rectangle 3"/>
          <p:cNvSpPr/>
          <p:nvPr/>
        </p:nvSpPr>
        <p:spPr>
          <a:xfrm>
            <a:off x="1785918" y="0"/>
            <a:ext cx="4286280" cy="164305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Sécurité</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5" name="Image 4" descr="securite.jpg"/>
          <p:cNvPicPr>
            <a:picLocks noChangeAspect="1"/>
          </p:cNvPicPr>
          <p:nvPr/>
        </p:nvPicPr>
        <p:blipFill>
          <a:blip r:embed="rId2" cstate="print"/>
          <a:stretch>
            <a:fillRect/>
          </a:stretch>
        </p:blipFill>
        <p:spPr>
          <a:xfrm>
            <a:off x="7358082" y="0"/>
            <a:ext cx="1367938" cy="193364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 5" descr="ALERTE-BLEUE.jpg"/>
          <p:cNvPicPr>
            <a:picLocks noChangeAspect="1"/>
          </p:cNvPicPr>
          <p:nvPr/>
        </p:nvPicPr>
        <p:blipFill>
          <a:blip r:embed="rId3"/>
          <a:stretch>
            <a:fillRect/>
          </a:stretch>
        </p:blipFill>
        <p:spPr>
          <a:xfrm>
            <a:off x="3357554" y="1428736"/>
            <a:ext cx="3286148" cy="464246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xEl>
                                              <p:pRg st="10" end="10"/>
                                            </p:txEl>
                                          </p:spTgt>
                                        </p:tgtEl>
                                        <p:attrNameLst>
                                          <p:attrName>style.visibility</p:attrName>
                                        </p:attrNameLst>
                                      </p:cBhvr>
                                      <p:to>
                                        <p:strVal val="visible"/>
                                      </p:to>
                                    </p:set>
                                    <p:animScale>
                                      <p:cBhvr>
                                        <p:cTn id="7" dur="1000" decel="50000" fill="hold">
                                          <p:stCondLst>
                                            <p:cond delay="0"/>
                                          </p:stCondLst>
                                        </p:cTn>
                                        <p:tgtEl>
                                          <p:spTgt spid="2">
                                            <p:txEl>
                                              <p:pRg st="10" end="1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xEl>
                                              <p:pRg st="10" end="10"/>
                                            </p:txEl>
                                          </p:spTgt>
                                        </p:tgtEl>
                                        <p:attrNameLst>
                                          <p:attrName>ppt_x</p:attrName>
                                          <p:attrName>ppt_y</p:attrName>
                                        </p:attrNameLst>
                                      </p:cBhvr>
                                    </p:animMotion>
                                    <p:animEffect transition="in" filter="fade">
                                      <p:cBhvr>
                                        <p:cTn id="9" dur="1000"/>
                                        <p:tgtEl>
                                          <p:spTgt spid="2">
                                            <p:txEl>
                                              <p:pRg st="10" end="1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2">
                                            <p:txEl>
                                              <p:pRg st="11" end="11"/>
                                            </p:txEl>
                                          </p:spTgt>
                                        </p:tgtEl>
                                        <p:attrNameLst>
                                          <p:attrName>style.visibility</p:attrName>
                                        </p:attrNameLst>
                                      </p:cBhvr>
                                      <p:to>
                                        <p:strVal val="visible"/>
                                      </p:to>
                                    </p:set>
                                    <p:animScale>
                                      <p:cBhvr>
                                        <p:cTn id="14" dur="1000" decel="50000" fill="hold">
                                          <p:stCondLst>
                                            <p:cond delay="0"/>
                                          </p:stCondLst>
                                        </p:cTn>
                                        <p:tgtEl>
                                          <p:spTgt spid="2">
                                            <p:txEl>
                                              <p:pRg st="11" end="1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2">
                                            <p:txEl>
                                              <p:pRg st="11" end="11"/>
                                            </p:txEl>
                                          </p:spTgt>
                                        </p:tgtEl>
                                        <p:attrNameLst>
                                          <p:attrName>ppt_x</p:attrName>
                                          <p:attrName>ppt_y</p:attrName>
                                        </p:attrNameLst>
                                      </p:cBhvr>
                                    </p:animMotion>
                                    <p:animEffect transition="in" filter="fade">
                                      <p:cBhvr>
                                        <p:cTn id="16" dur="1000"/>
                                        <p:tgtEl>
                                          <p:spTgt spid="2">
                                            <p:txEl>
                                              <p:pRg st="11" end="1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5"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fltVal val="0"/>
                                          </p:val>
                                        </p:tav>
                                        <p:tav tm="100000">
                                          <p:val>
                                            <p:strVal val="#ppt_w"/>
                                          </p:val>
                                        </p:tav>
                                      </p:tavLst>
                                    </p:anim>
                                    <p:anim calcmode="lin" valueType="num">
                                      <p:cBhvr>
                                        <p:cTn id="22" dur="1000" fill="hold"/>
                                        <p:tgtEl>
                                          <p:spTgt spid="6"/>
                                        </p:tgtEl>
                                        <p:attrNameLst>
                                          <p:attrName>ppt_h</p:attrName>
                                        </p:attrNameLst>
                                      </p:cBhvr>
                                      <p:tavLst>
                                        <p:tav tm="0">
                                          <p:val>
                                            <p:fltVal val="0"/>
                                          </p:val>
                                        </p:tav>
                                        <p:tav tm="100000">
                                          <p:val>
                                            <p:strVal val="#ppt_h"/>
                                          </p:val>
                                        </p:tav>
                                      </p:tavLst>
                                    </p:anim>
                                    <p:anim calcmode="lin" valueType="num">
                                      <p:cBhvr>
                                        <p:cTn id="23" dur="1000" fill="hold"/>
                                        <p:tgtEl>
                                          <p:spTgt spid="6"/>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6"/>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2000240"/>
            <a:ext cx="9144000" cy="5262979"/>
          </a:xfrm>
          <a:prstGeom prst="rect">
            <a:avLst/>
          </a:prstGeom>
          <a:noFill/>
        </p:spPr>
        <p:txBody>
          <a:bodyPr wrap="square" rtlCol="0">
            <a:spAutoFit/>
          </a:bodyPr>
          <a:lstStyle/>
          <a:p>
            <a:pPr algn="ctr"/>
            <a:r>
              <a:rPr lang="fr-FR" sz="2400" dirty="0" smtClean="0">
                <a:latin typeface="Script MT Bold" pitchFamily="66" charset="0"/>
              </a:rPr>
              <a:t>Demande de réunion de l’</a:t>
            </a:r>
            <a:r>
              <a:rPr lang="fr-FR" sz="2400" dirty="0" err="1" smtClean="0">
                <a:latin typeface="Script MT Bold" pitchFamily="66" charset="0"/>
              </a:rPr>
              <a:t>a.c.a.t</a:t>
            </a:r>
            <a:r>
              <a:rPr lang="fr-FR" sz="2400" dirty="0" smtClean="0">
                <a:latin typeface="Script MT Bold" pitchFamily="66" charset="0"/>
              </a:rPr>
              <a:t>. – Obtenu :</a:t>
            </a:r>
          </a:p>
          <a:p>
            <a:pPr algn="ctr"/>
            <a:r>
              <a:rPr lang="fr-FR" sz="2400" dirty="0" smtClean="0">
                <a:latin typeface="Script MT Bold" pitchFamily="66" charset="0"/>
              </a:rPr>
              <a:t> </a:t>
            </a:r>
            <a:r>
              <a:rPr lang="fr-FR" sz="2400" dirty="0" smtClean="0">
                <a:solidFill>
                  <a:srgbClr val="FFC000"/>
                </a:solidFill>
                <a:latin typeface="Script MT Bold" pitchFamily="66" charset="0"/>
              </a:rPr>
              <a:t>7 octobre 2013</a:t>
            </a:r>
          </a:p>
          <a:p>
            <a:pPr algn="ctr"/>
            <a:endParaRPr lang="fr-FR" sz="2400" dirty="0" smtClean="0">
              <a:solidFill>
                <a:srgbClr val="FFC000"/>
              </a:solidFill>
              <a:latin typeface="Script MT Bold" pitchFamily="66" charset="0"/>
            </a:endParaRPr>
          </a:p>
          <a:p>
            <a:pPr algn="ctr"/>
            <a:r>
              <a:rPr lang="fr-FR" sz="2400" dirty="0" smtClean="0">
                <a:solidFill>
                  <a:srgbClr val="FFFF00"/>
                </a:solidFill>
                <a:latin typeface="Script MT Bold" pitchFamily="66" charset="0"/>
              </a:rPr>
              <a:t>Où seront les prochaine caméras sur la ville ?</a:t>
            </a:r>
          </a:p>
          <a:p>
            <a:pPr algn="ctr"/>
            <a:endParaRPr lang="fr-FR" sz="2400" dirty="0" smtClean="0">
              <a:solidFill>
                <a:srgbClr val="FFFF00"/>
              </a:solidFill>
              <a:latin typeface="Script MT Bold" pitchFamily="66" charset="0"/>
            </a:endParaRPr>
          </a:p>
          <a:p>
            <a:pPr algn="ctr"/>
            <a:r>
              <a:rPr lang="fr-FR" sz="2400" dirty="0" smtClean="0">
                <a:solidFill>
                  <a:srgbClr val="FFFF00"/>
                </a:solidFill>
                <a:latin typeface="Script MT Bold" pitchFamily="66" charset="0"/>
              </a:rPr>
              <a:t>Quels sont les chiffres de la délinquance sur Tarascon ?</a:t>
            </a:r>
          </a:p>
          <a:p>
            <a:pPr algn="ctr"/>
            <a:r>
              <a:rPr lang="fr-FR" sz="2400" dirty="0" smtClean="0">
                <a:latin typeface="Script MT Bold" pitchFamily="66" charset="0"/>
              </a:rPr>
              <a:t>Agressions de Commerçants &amp; artisans ? </a:t>
            </a:r>
          </a:p>
          <a:p>
            <a:pPr algn="ctr"/>
            <a:r>
              <a:rPr lang="fr-FR" sz="2400" dirty="0" smtClean="0">
                <a:latin typeface="Script MT Bold" pitchFamily="66" charset="0"/>
              </a:rPr>
              <a:t>Vols, cambriolages des boutiques ?</a:t>
            </a:r>
          </a:p>
          <a:p>
            <a:pPr algn="ctr"/>
            <a:endParaRPr lang="fr-FR" sz="2400" dirty="0" smtClean="0">
              <a:latin typeface="Script MT Bold" pitchFamily="66" charset="0"/>
            </a:endParaRPr>
          </a:p>
          <a:p>
            <a:pPr algn="ctr"/>
            <a:r>
              <a:rPr lang="fr-FR" sz="2400" dirty="0" smtClean="0">
                <a:solidFill>
                  <a:srgbClr val="FFFF00"/>
                </a:solidFill>
                <a:latin typeface="Script MT Bold" pitchFamily="66" charset="0"/>
              </a:rPr>
              <a:t>Pouvons-nous prévoir plusieurs réunions par an sur le sujet ?</a:t>
            </a:r>
            <a:endParaRPr lang="fr-FR" sz="2400" dirty="0" smtClean="0">
              <a:latin typeface="Script MT Bold" pitchFamily="66" charset="0"/>
            </a:endParaRPr>
          </a:p>
          <a:p>
            <a:pPr algn="ctr"/>
            <a:endParaRPr lang="fr-FR" sz="2400" dirty="0" smtClean="0">
              <a:latin typeface="Script MT Bold" pitchFamily="66" charset="0"/>
            </a:endParaRPr>
          </a:p>
          <a:p>
            <a:pPr algn="ctr"/>
            <a:endParaRPr lang="fr-FR" sz="2400" dirty="0" smtClean="0">
              <a:latin typeface="Script MT Bold" pitchFamily="66" charset="0"/>
            </a:endParaRPr>
          </a:p>
          <a:p>
            <a:pPr algn="ctr"/>
            <a:endParaRPr lang="fr-FR" sz="2400" dirty="0" smtClean="0">
              <a:latin typeface="Script MT Bold" pitchFamily="66" charset="0"/>
            </a:endParaRPr>
          </a:p>
          <a:p>
            <a:pPr algn="ctr"/>
            <a:endParaRPr lang="fr-FR" sz="2400" dirty="0">
              <a:latin typeface="Script MT Bold" pitchFamily="66" charset="0"/>
            </a:endParaRPr>
          </a:p>
        </p:txBody>
      </p:sp>
      <p:sp>
        <p:nvSpPr>
          <p:cNvPr id="4" name="Rectangle 3"/>
          <p:cNvSpPr/>
          <p:nvPr/>
        </p:nvSpPr>
        <p:spPr>
          <a:xfrm>
            <a:off x="1785918" y="0"/>
            <a:ext cx="4286280" cy="164305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Sécurité</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5" name="Image 4" descr="securite.jpg"/>
          <p:cNvPicPr>
            <a:picLocks noChangeAspect="1"/>
          </p:cNvPicPr>
          <p:nvPr/>
        </p:nvPicPr>
        <p:blipFill>
          <a:blip r:embed="rId2" cstate="print"/>
          <a:stretch>
            <a:fillRect/>
          </a:stretch>
        </p:blipFill>
        <p:spPr>
          <a:xfrm>
            <a:off x="7358082" y="0"/>
            <a:ext cx="1367938" cy="193364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Scale>
                                      <p:cBhvr>
                                        <p:cTn id="7" dur="1000" decel="50000" fill="hold">
                                          <p:stCondLst>
                                            <p:cond delay="0"/>
                                          </p:stCondLst>
                                        </p:cTn>
                                        <p:tgtEl>
                                          <p:spTgt spid="2">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xEl>
                                              <p:pRg st="3" end="3"/>
                                            </p:txEl>
                                          </p:spTgt>
                                        </p:tgtEl>
                                        <p:attrNameLst>
                                          <p:attrName>ppt_x</p:attrName>
                                          <p:attrName>ppt_y</p:attrName>
                                        </p:attrNameLst>
                                      </p:cBhvr>
                                    </p:animMotion>
                                    <p:animEffect transition="in" filter="fade">
                                      <p:cBhvr>
                                        <p:cTn id="9" dur="1000"/>
                                        <p:tgtEl>
                                          <p:spTgt spid="2">
                                            <p:txEl>
                                              <p:pRg st="3" end="3"/>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2">
                                            <p:txEl>
                                              <p:pRg st="5" end="5"/>
                                            </p:txEl>
                                          </p:spTgt>
                                        </p:tgtEl>
                                        <p:attrNameLst>
                                          <p:attrName>style.visibility</p:attrName>
                                        </p:attrNameLst>
                                      </p:cBhvr>
                                      <p:to>
                                        <p:strVal val="visible"/>
                                      </p:to>
                                    </p:set>
                                    <p:animScale>
                                      <p:cBhvr>
                                        <p:cTn id="14" dur="1000" decel="50000" fill="hold">
                                          <p:stCondLst>
                                            <p:cond delay="0"/>
                                          </p:stCondLst>
                                        </p:cTn>
                                        <p:tgtEl>
                                          <p:spTgt spid="2">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2">
                                            <p:txEl>
                                              <p:pRg st="5" end="5"/>
                                            </p:txEl>
                                          </p:spTgt>
                                        </p:tgtEl>
                                        <p:attrNameLst>
                                          <p:attrName>ppt_x</p:attrName>
                                          <p:attrName>ppt_y</p:attrName>
                                        </p:attrNameLst>
                                      </p:cBhvr>
                                    </p:animMotion>
                                    <p:animEffect transition="in" filter="fade">
                                      <p:cBhvr>
                                        <p:cTn id="16" dur="1000"/>
                                        <p:tgtEl>
                                          <p:spTgt spid="2">
                                            <p:txEl>
                                              <p:pRg st="5"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5" presetClass="entr" presetSubtype="0" fill="hold" nodeType="clickEffect">
                                  <p:stCondLst>
                                    <p:cond delay="0"/>
                                  </p:stCondLst>
                                  <p:childTnLst>
                                    <p:set>
                                      <p:cBhvr>
                                        <p:cTn id="20" dur="1" fill="hold">
                                          <p:stCondLst>
                                            <p:cond delay="0"/>
                                          </p:stCondLst>
                                        </p:cTn>
                                        <p:tgtEl>
                                          <p:spTgt spid="2">
                                            <p:txEl>
                                              <p:pRg st="6" end="6"/>
                                            </p:txEl>
                                          </p:spTgt>
                                        </p:tgtEl>
                                        <p:attrNameLst>
                                          <p:attrName>style.visibility</p:attrName>
                                        </p:attrNameLst>
                                      </p:cBhvr>
                                      <p:to>
                                        <p:strVal val="visible"/>
                                      </p:to>
                                    </p:set>
                                    <p:anim calcmode="lin" valueType="num">
                                      <p:cBhvr>
                                        <p:cTn id="21" dur="1000" fill="hold"/>
                                        <p:tgtEl>
                                          <p:spTgt spid="2">
                                            <p:txEl>
                                              <p:pRg st="6" end="6"/>
                                            </p:txEl>
                                          </p:spTgt>
                                        </p:tgtEl>
                                        <p:attrNameLst>
                                          <p:attrName>ppt_w</p:attrName>
                                        </p:attrNameLst>
                                      </p:cBhvr>
                                      <p:tavLst>
                                        <p:tav tm="0">
                                          <p:val>
                                            <p:fltVal val="0"/>
                                          </p:val>
                                        </p:tav>
                                        <p:tav tm="100000">
                                          <p:val>
                                            <p:strVal val="#ppt_w"/>
                                          </p:val>
                                        </p:tav>
                                      </p:tavLst>
                                    </p:anim>
                                    <p:anim calcmode="lin" valueType="num">
                                      <p:cBhvr>
                                        <p:cTn id="22" dur="1000" fill="hold"/>
                                        <p:tgtEl>
                                          <p:spTgt spid="2">
                                            <p:txEl>
                                              <p:pRg st="6" end="6"/>
                                            </p:txEl>
                                          </p:spTgt>
                                        </p:tgtEl>
                                        <p:attrNameLst>
                                          <p:attrName>ppt_h</p:attrName>
                                        </p:attrNameLst>
                                      </p:cBhvr>
                                      <p:tavLst>
                                        <p:tav tm="0">
                                          <p:val>
                                            <p:fltVal val="0"/>
                                          </p:val>
                                        </p:tav>
                                        <p:tav tm="100000">
                                          <p:val>
                                            <p:strVal val="#ppt_h"/>
                                          </p:val>
                                        </p:tav>
                                      </p:tavLst>
                                    </p:anim>
                                    <p:anim calcmode="lin" valueType="num">
                                      <p:cBhvr>
                                        <p:cTn id="23" dur="1000" fill="hold"/>
                                        <p:tgtEl>
                                          <p:spTgt spid="2">
                                            <p:txEl>
                                              <p:pRg st="6" end="6"/>
                                            </p:txEl>
                                          </p:spTgt>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2">
                                            <p:txEl>
                                              <p:pRg st="6" end="6"/>
                                            </p:txEl>
                                          </p:spTgt>
                                        </p:tgtEl>
                                        <p:attrNameLst>
                                          <p:attrName>ppt_y</p:attrName>
                                        </p:attrNameLst>
                                      </p:cBhvr>
                                      <p:tavLst>
                                        <p:tav tm="0" fmla="#ppt_y+(sin(-2*pi*(1-$))*-#ppt_x+cos(-2*pi*(1-$))*(1-#ppt_y))*(1-$)">
                                          <p:val>
                                            <p:fltVal val="0"/>
                                          </p:val>
                                        </p:tav>
                                        <p:tav tm="100000">
                                          <p:val>
                                            <p:fltVal val="1"/>
                                          </p:val>
                                        </p:tav>
                                      </p:tavLst>
                                    </p:anim>
                                  </p:childTnLst>
                                </p:cTn>
                              </p:par>
                              <p:par>
                                <p:cTn id="25" presetID="15" presetClass="entr" presetSubtype="0" fill="hold" nodeType="withEffect">
                                  <p:stCondLst>
                                    <p:cond delay="0"/>
                                  </p:stCondLst>
                                  <p:childTnLst>
                                    <p:set>
                                      <p:cBhvr>
                                        <p:cTn id="26" dur="1" fill="hold">
                                          <p:stCondLst>
                                            <p:cond delay="0"/>
                                          </p:stCondLst>
                                        </p:cTn>
                                        <p:tgtEl>
                                          <p:spTgt spid="2">
                                            <p:txEl>
                                              <p:pRg st="7" end="7"/>
                                            </p:txEl>
                                          </p:spTgt>
                                        </p:tgtEl>
                                        <p:attrNameLst>
                                          <p:attrName>style.visibility</p:attrName>
                                        </p:attrNameLst>
                                      </p:cBhvr>
                                      <p:to>
                                        <p:strVal val="visible"/>
                                      </p:to>
                                    </p:set>
                                    <p:anim calcmode="lin" valueType="num">
                                      <p:cBhvr>
                                        <p:cTn id="27" dur="1000" fill="hold"/>
                                        <p:tgtEl>
                                          <p:spTgt spid="2">
                                            <p:txEl>
                                              <p:pRg st="7" end="7"/>
                                            </p:txEl>
                                          </p:spTgt>
                                        </p:tgtEl>
                                        <p:attrNameLst>
                                          <p:attrName>ppt_w</p:attrName>
                                        </p:attrNameLst>
                                      </p:cBhvr>
                                      <p:tavLst>
                                        <p:tav tm="0">
                                          <p:val>
                                            <p:fltVal val="0"/>
                                          </p:val>
                                        </p:tav>
                                        <p:tav tm="100000">
                                          <p:val>
                                            <p:strVal val="#ppt_w"/>
                                          </p:val>
                                        </p:tav>
                                      </p:tavLst>
                                    </p:anim>
                                    <p:anim calcmode="lin" valueType="num">
                                      <p:cBhvr>
                                        <p:cTn id="28" dur="1000" fill="hold"/>
                                        <p:tgtEl>
                                          <p:spTgt spid="2">
                                            <p:txEl>
                                              <p:pRg st="7" end="7"/>
                                            </p:txEl>
                                          </p:spTgt>
                                        </p:tgtEl>
                                        <p:attrNameLst>
                                          <p:attrName>ppt_h</p:attrName>
                                        </p:attrNameLst>
                                      </p:cBhvr>
                                      <p:tavLst>
                                        <p:tav tm="0">
                                          <p:val>
                                            <p:fltVal val="0"/>
                                          </p:val>
                                        </p:tav>
                                        <p:tav tm="100000">
                                          <p:val>
                                            <p:strVal val="#ppt_h"/>
                                          </p:val>
                                        </p:tav>
                                      </p:tavLst>
                                    </p:anim>
                                    <p:anim calcmode="lin" valueType="num">
                                      <p:cBhvr>
                                        <p:cTn id="29" dur="1000" fill="hold"/>
                                        <p:tgtEl>
                                          <p:spTgt spid="2">
                                            <p:txEl>
                                              <p:pRg st="7" end="7"/>
                                            </p:txEl>
                                          </p:spTgt>
                                        </p:tgtEl>
                                        <p:attrNameLst>
                                          <p:attrName>ppt_x</p:attrName>
                                        </p:attrNameLst>
                                      </p:cBhvr>
                                      <p:tavLst>
                                        <p:tav tm="0" fmla="#ppt_x+(cos(-2*pi*(1-$))*-#ppt_x-sin(-2*pi*(1-$))*(1-#ppt_y))*(1-$)">
                                          <p:val>
                                            <p:fltVal val="0"/>
                                          </p:val>
                                        </p:tav>
                                        <p:tav tm="100000">
                                          <p:val>
                                            <p:fltVal val="1"/>
                                          </p:val>
                                        </p:tav>
                                      </p:tavLst>
                                    </p:anim>
                                    <p:anim calcmode="lin" valueType="num">
                                      <p:cBhvr>
                                        <p:cTn id="30" dur="1000" fill="hold"/>
                                        <p:tgtEl>
                                          <p:spTgt spid="2">
                                            <p:txEl>
                                              <p:pRg st="7" end="7"/>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nodeType="clickEffect">
                                  <p:stCondLst>
                                    <p:cond delay="0"/>
                                  </p:stCondLst>
                                  <p:childTnLst>
                                    <p:set>
                                      <p:cBhvr>
                                        <p:cTn id="34" dur="1" fill="hold">
                                          <p:stCondLst>
                                            <p:cond delay="0"/>
                                          </p:stCondLst>
                                        </p:cTn>
                                        <p:tgtEl>
                                          <p:spTgt spid="2">
                                            <p:txEl>
                                              <p:pRg st="9" end="9"/>
                                            </p:txEl>
                                          </p:spTgt>
                                        </p:tgtEl>
                                        <p:attrNameLst>
                                          <p:attrName>style.visibility</p:attrName>
                                        </p:attrNameLst>
                                      </p:cBhvr>
                                      <p:to>
                                        <p:strVal val="visible"/>
                                      </p:to>
                                    </p:set>
                                    <p:animScale>
                                      <p:cBhvr>
                                        <p:cTn id="35" dur="1000" decel="50000" fill="hold">
                                          <p:stCondLst>
                                            <p:cond delay="0"/>
                                          </p:stCondLst>
                                        </p:cTn>
                                        <p:tgtEl>
                                          <p:spTgt spid="2">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2">
                                            <p:txEl>
                                              <p:pRg st="9" end="9"/>
                                            </p:txEl>
                                          </p:spTgt>
                                        </p:tgtEl>
                                        <p:attrNameLst>
                                          <p:attrName>ppt_x</p:attrName>
                                          <p:attrName>ppt_y</p:attrName>
                                        </p:attrNameLst>
                                      </p:cBhvr>
                                    </p:animMotion>
                                    <p:animEffect transition="in" filter="fade">
                                      <p:cBhvr>
                                        <p:cTn id="37" dur="10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2000240"/>
            <a:ext cx="9144000" cy="5262979"/>
          </a:xfrm>
          <a:prstGeom prst="rect">
            <a:avLst/>
          </a:prstGeom>
          <a:noFill/>
        </p:spPr>
        <p:txBody>
          <a:bodyPr wrap="square" rtlCol="0">
            <a:spAutoFit/>
          </a:bodyPr>
          <a:lstStyle/>
          <a:p>
            <a:pPr algn="ctr"/>
            <a:r>
              <a:rPr lang="fr-FR" sz="2400" dirty="0" smtClean="0">
                <a:latin typeface="Script MT Bold" pitchFamily="66" charset="0"/>
              </a:rPr>
              <a:t>Demande de réunion de l’</a:t>
            </a:r>
            <a:r>
              <a:rPr lang="fr-FR" sz="2400" dirty="0" err="1" smtClean="0">
                <a:latin typeface="Script MT Bold" pitchFamily="66" charset="0"/>
              </a:rPr>
              <a:t>a.c.a.t</a:t>
            </a:r>
            <a:r>
              <a:rPr lang="fr-FR" sz="2400" dirty="0" smtClean="0">
                <a:latin typeface="Script MT Bold" pitchFamily="66" charset="0"/>
              </a:rPr>
              <a:t>. – Obtenu :</a:t>
            </a:r>
          </a:p>
          <a:p>
            <a:pPr algn="ctr"/>
            <a:r>
              <a:rPr lang="fr-FR" sz="2400" dirty="0" smtClean="0">
                <a:latin typeface="Script MT Bold" pitchFamily="66" charset="0"/>
              </a:rPr>
              <a:t> </a:t>
            </a:r>
            <a:r>
              <a:rPr lang="fr-FR" sz="2400" dirty="0" smtClean="0">
                <a:solidFill>
                  <a:srgbClr val="FFC000"/>
                </a:solidFill>
                <a:latin typeface="Script MT Bold" pitchFamily="66" charset="0"/>
              </a:rPr>
              <a:t>7 octobre 2013</a:t>
            </a:r>
          </a:p>
          <a:p>
            <a:pPr algn="ctr"/>
            <a:endParaRPr lang="fr-FR" sz="2400" dirty="0" smtClean="0">
              <a:solidFill>
                <a:srgbClr val="FFC000"/>
              </a:solidFill>
              <a:latin typeface="Script MT Bold" pitchFamily="66" charset="0"/>
            </a:endParaRPr>
          </a:p>
          <a:p>
            <a:pPr algn="ctr"/>
            <a:r>
              <a:rPr lang="fr-FR" sz="2400" dirty="0" smtClean="0">
                <a:solidFill>
                  <a:srgbClr val="FFFF00"/>
                </a:solidFill>
                <a:latin typeface="Script MT Bold" pitchFamily="66" charset="0"/>
              </a:rPr>
              <a:t>Eclairage public  :</a:t>
            </a:r>
          </a:p>
          <a:p>
            <a:pPr algn="ctr"/>
            <a:endParaRPr lang="fr-FR" sz="2400" dirty="0" smtClean="0">
              <a:solidFill>
                <a:srgbClr val="FFFF00"/>
              </a:solidFill>
              <a:latin typeface="Script MT Bold" pitchFamily="66" charset="0"/>
            </a:endParaRPr>
          </a:p>
          <a:p>
            <a:pPr algn="ctr"/>
            <a:r>
              <a:rPr lang="fr-FR" sz="2400" dirty="0" smtClean="0">
                <a:latin typeface="Script MT Bold" pitchFamily="66" charset="0"/>
              </a:rPr>
              <a:t>Comment régler enfin le problème de l’éclairage de la rue des Halles ?</a:t>
            </a:r>
          </a:p>
          <a:p>
            <a:pPr algn="ctr"/>
            <a:endParaRPr lang="fr-FR" sz="2400" dirty="0" smtClean="0">
              <a:latin typeface="Script MT Bold" pitchFamily="66" charset="0"/>
            </a:endParaRPr>
          </a:p>
          <a:p>
            <a:pPr algn="ctr"/>
            <a:r>
              <a:rPr lang="fr-FR" sz="2400" dirty="0" smtClean="0">
                <a:latin typeface="Script MT Bold" pitchFamily="66" charset="0"/>
              </a:rPr>
              <a:t>Pénombre en plein dans les fêtes !!! </a:t>
            </a:r>
          </a:p>
          <a:p>
            <a:pPr algn="ctr"/>
            <a:endParaRPr lang="fr-FR" sz="2400" dirty="0" smtClean="0">
              <a:latin typeface="Script MT Bold" pitchFamily="66" charset="0"/>
            </a:endParaRPr>
          </a:p>
          <a:p>
            <a:pPr algn="ctr"/>
            <a:r>
              <a:rPr lang="fr-FR" sz="2400" dirty="0" smtClean="0">
                <a:latin typeface="Script MT Bold" pitchFamily="66" charset="0"/>
              </a:rPr>
              <a:t>Sentiment de ville morte accentué</a:t>
            </a:r>
          </a:p>
          <a:p>
            <a:pPr algn="ctr"/>
            <a:endParaRPr lang="fr-FR" sz="2400" dirty="0" smtClean="0">
              <a:solidFill>
                <a:srgbClr val="FFFF00"/>
              </a:solidFill>
              <a:latin typeface="Script MT Bold" pitchFamily="66" charset="0"/>
            </a:endParaRPr>
          </a:p>
          <a:p>
            <a:pPr algn="ctr"/>
            <a:endParaRPr lang="fr-FR" sz="2400" dirty="0" smtClean="0">
              <a:latin typeface="Script MT Bold" pitchFamily="66" charset="0"/>
            </a:endParaRPr>
          </a:p>
          <a:p>
            <a:pPr algn="ctr"/>
            <a:endParaRPr lang="fr-FR" sz="2400" dirty="0" smtClean="0">
              <a:latin typeface="Script MT Bold" pitchFamily="66" charset="0"/>
            </a:endParaRPr>
          </a:p>
          <a:p>
            <a:pPr algn="ctr"/>
            <a:endParaRPr lang="fr-FR" sz="2400" dirty="0">
              <a:latin typeface="Script MT Bold" pitchFamily="66" charset="0"/>
            </a:endParaRPr>
          </a:p>
        </p:txBody>
      </p:sp>
      <p:sp>
        <p:nvSpPr>
          <p:cNvPr id="4" name="Rectangle 3"/>
          <p:cNvSpPr/>
          <p:nvPr/>
        </p:nvSpPr>
        <p:spPr>
          <a:xfrm>
            <a:off x="1785918" y="0"/>
            <a:ext cx="4286280" cy="164305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Sécurité</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5" name="Image 4" descr="securite.jpg"/>
          <p:cNvPicPr>
            <a:picLocks noChangeAspect="1"/>
          </p:cNvPicPr>
          <p:nvPr/>
        </p:nvPicPr>
        <p:blipFill>
          <a:blip r:embed="rId2" cstate="print"/>
          <a:stretch>
            <a:fillRect/>
          </a:stretch>
        </p:blipFill>
        <p:spPr>
          <a:xfrm>
            <a:off x="7358082" y="0"/>
            <a:ext cx="1367938" cy="193364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Scale>
                                      <p:cBhvr>
                                        <p:cTn id="7" dur="1000" decel="50000" fill="hold">
                                          <p:stCondLst>
                                            <p:cond delay="0"/>
                                          </p:stCondLst>
                                        </p:cTn>
                                        <p:tgtEl>
                                          <p:spTgt spid="2">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xEl>
                                              <p:pRg st="3" end="3"/>
                                            </p:txEl>
                                          </p:spTgt>
                                        </p:tgtEl>
                                        <p:attrNameLst>
                                          <p:attrName>ppt_x</p:attrName>
                                          <p:attrName>ppt_y</p:attrName>
                                        </p:attrNameLst>
                                      </p:cBhvr>
                                    </p:animMotion>
                                    <p:animEffect transition="in" filter="fade">
                                      <p:cBhvr>
                                        <p:cTn id="9" dur="1000"/>
                                        <p:tgtEl>
                                          <p:spTgt spid="2">
                                            <p:txEl>
                                              <p:pRg st="3" end="3"/>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2">
                                            <p:txEl>
                                              <p:pRg st="5" end="5"/>
                                            </p:txEl>
                                          </p:spTgt>
                                        </p:tgtEl>
                                        <p:attrNameLst>
                                          <p:attrName>style.visibility</p:attrName>
                                        </p:attrNameLst>
                                      </p:cBhvr>
                                      <p:to>
                                        <p:strVal val="visible"/>
                                      </p:to>
                                    </p:set>
                                    <p:animScale>
                                      <p:cBhvr>
                                        <p:cTn id="14" dur="1000" decel="50000" fill="hold">
                                          <p:stCondLst>
                                            <p:cond delay="0"/>
                                          </p:stCondLst>
                                        </p:cTn>
                                        <p:tgtEl>
                                          <p:spTgt spid="2">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2">
                                            <p:txEl>
                                              <p:pRg st="5" end="5"/>
                                            </p:txEl>
                                          </p:spTgt>
                                        </p:tgtEl>
                                        <p:attrNameLst>
                                          <p:attrName>ppt_x</p:attrName>
                                          <p:attrName>ppt_y</p:attrName>
                                        </p:attrNameLst>
                                      </p:cBhvr>
                                    </p:animMotion>
                                    <p:animEffect transition="in" filter="fade">
                                      <p:cBhvr>
                                        <p:cTn id="16" dur="1000"/>
                                        <p:tgtEl>
                                          <p:spTgt spid="2">
                                            <p:txEl>
                                              <p:pRg st="5" end="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nodeType="clickEffect">
                                  <p:stCondLst>
                                    <p:cond delay="0"/>
                                  </p:stCondLst>
                                  <p:childTnLst>
                                    <p:set>
                                      <p:cBhvr>
                                        <p:cTn id="20" dur="1" fill="hold">
                                          <p:stCondLst>
                                            <p:cond delay="0"/>
                                          </p:stCondLst>
                                        </p:cTn>
                                        <p:tgtEl>
                                          <p:spTgt spid="2">
                                            <p:txEl>
                                              <p:pRg st="7" end="7"/>
                                            </p:txEl>
                                          </p:spTgt>
                                        </p:tgtEl>
                                        <p:attrNameLst>
                                          <p:attrName>style.visibility</p:attrName>
                                        </p:attrNameLst>
                                      </p:cBhvr>
                                      <p:to>
                                        <p:strVal val="visible"/>
                                      </p:to>
                                    </p:set>
                                    <p:animScale>
                                      <p:cBhvr>
                                        <p:cTn id="21" dur="1000" decel="50000" fill="hold">
                                          <p:stCondLst>
                                            <p:cond delay="0"/>
                                          </p:stCondLst>
                                        </p:cTn>
                                        <p:tgtEl>
                                          <p:spTgt spid="2">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2">
                                            <p:txEl>
                                              <p:pRg st="7" end="7"/>
                                            </p:txEl>
                                          </p:spTgt>
                                        </p:tgtEl>
                                        <p:attrNameLst>
                                          <p:attrName>ppt_x</p:attrName>
                                          <p:attrName>ppt_y</p:attrName>
                                        </p:attrNameLst>
                                      </p:cBhvr>
                                    </p:animMotion>
                                    <p:animEffect transition="in" filter="fade">
                                      <p:cBhvr>
                                        <p:cTn id="23" dur="1000"/>
                                        <p:tgtEl>
                                          <p:spTgt spid="2">
                                            <p:txEl>
                                              <p:pRg st="7" end="7"/>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nodeType="clickEffect">
                                  <p:stCondLst>
                                    <p:cond delay="0"/>
                                  </p:stCondLst>
                                  <p:childTnLst>
                                    <p:set>
                                      <p:cBhvr>
                                        <p:cTn id="27" dur="1" fill="hold">
                                          <p:stCondLst>
                                            <p:cond delay="0"/>
                                          </p:stCondLst>
                                        </p:cTn>
                                        <p:tgtEl>
                                          <p:spTgt spid="2">
                                            <p:txEl>
                                              <p:pRg st="9" end="9"/>
                                            </p:txEl>
                                          </p:spTgt>
                                        </p:tgtEl>
                                        <p:attrNameLst>
                                          <p:attrName>style.visibility</p:attrName>
                                        </p:attrNameLst>
                                      </p:cBhvr>
                                      <p:to>
                                        <p:strVal val="visible"/>
                                      </p:to>
                                    </p:set>
                                    <p:animScale>
                                      <p:cBhvr>
                                        <p:cTn id="28" dur="1000" decel="50000" fill="hold">
                                          <p:stCondLst>
                                            <p:cond delay="0"/>
                                          </p:stCondLst>
                                        </p:cTn>
                                        <p:tgtEl>
                                          <p:spTgt spid="2">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2">
                                            <p:txEl>
                                              <p:pRg st="9" end="9"/>
                                            </p:txEl>
                                          </p:spTgt>
                                        </p:tgtEl>
                                        <p:attrNameLst>
                                          <p:attrName>ppt_x</p:attrName>
                                          <p:attrName>ppt_y</p:attrName>
                                        </p:attrNameLst>
                                      </p:cBhvr>
                                    </p:animMotion>
                                    <p:animEffect transition="in" filter="fade">
                                      <p:cBhvr>
                                        <p:cTn id="30" dur="1000"/>
                                        <p:tgtEl>
                                          <p:spTgt spid="2">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0" y="2000240"/>
            <a:ext cx="9144000" cy="5509200"/>
          </a:xfrm>
          <a:prstGeom prst="rect">
            <a:avLst/>
          </a:prstGeom>
          <a:noFill/>
        </p:spPr>
        <p:txBody>
          <a:bodyPr wrap="square" rtlCol="0">
            <a:spAutoFit/>
          </a:bodyPr>
          <a:lstStyle/>
          <a:p>
            <a:pPr algn="ctr"/>
            <a:r>
              <a:rPr lang="fr-FR" sz="2400" dirty="0" smtClean="0">
                <a:latin typeface="Script MT Bold" pitchFamily="66" charset="0"/>
              </a:rPr>
              <a:t>Demande de réunion de l’</a:t>
            </a:r>
            <a:r>
              <a:rPr lang="fr-FR" sz="2400" dirty="0" err="1" smtClean="0">
                <a:latin typeface="Script MT Bold" pitchFamily="66" charset="0"/>
              </a:rPr>
              <a:t>a.c.a.t</a:t>
            </a:r>
            <a:r>
              <a:rPr lang="fr-FR" sz="2400" dirty="0" smtClean="0">
                <a:latin typeface="Script MT Bold" pitchFamily="66" charset="0"/>
              </a:rPr>
              <a:t>. – Obtenu :</a:t>
            </a:r>
          </a:p>
          <a:p>
            <a:pPr algn="ctr"/>
            <a:r>
              <a:rPr lang="fr-FR" sz="2400" dirty="0" smtClean="0">
                <a:latin typeface="Script MT Bold" pitchFamily="66" charset="0"/>
              </a:rPr>
              <a:t> </a:t>
            </a:r>
            <a:r>
              <a:rPr lang="fr-FR" sz="2400" dirty="0" smtClean="0">
                <a:solidFill>
                  <a:srgbClr val="FFC000"/>
                </a:solidFill>
                <a:latin typeface="Script MT Bold" pitchFamily="66" charset="0"/>
              </a:rPr>
              <a:t>7 octobre 2013</a:t>
            </a:r>
          </a:p>
          <a:p>
            <a:pPr algn="ctr"/>
            <a:endParaRPr lang="fr-FR" sz="2400" dirty="0" smtClean="0">
              <a:solidFill>
                <a:srgbClr val="FFC000"/>
              </a:solidFill>
              <a:latin typeface="Script MT Bold" pitchFamily="66" charset="0"/>
            </a:endParaRPr>
          </a:p>
          <a:p>
            <a:pPr algn="ctr"/>
            <a:r>
              <a:rPr lang="fr-FR" sz="3200" dirty="0" smtClean="0">
                <a:solidFill>
                  <a:srgbClr val="FFFF00"/>
                </a:solidFill>
                <a:latin typeface="Script MT Bold" pitchFamily="66" charset="0"/>
              </a:rPr>
              <a:t>Réponses envoyés par NEWSLETTER aux adhérents</a:t>
            </a:r>
          </a:p>
          <a:p>
            <a:pPr algn="ctr"/>
            <a:endParaRPr lang="fr-FR" sz="2400" dirty="0" smtClean="0">
              <a:solidFill>
                <a:srgbClr val="FFFF00"/>
              </a:solidFill>
              <a:latin typeface="Script MT Bold" pitchFamily="66" charset="0"/>
            </a:endParaRPr>
          </a:p>
          <a:p>
            <a:pPr algn="ctr"/>
            <a:r>
              <a:rPr lang="fr-FR" sz="2800" dirty="0" smtClean="0">
                <a:solidFill>
                  <a:srgbClr val="00B0F0"/>
                </a:solidFill>
                <a:latin typeface="Script MT Bold" pitchFamily="66" charset="0"/>
              </a:rPr>
              <a:t>L’</a:t>
            </a:r>
            <a:r>
              <a:rPr lang="fr-FR" sz="2800" dirty="0" err="1" smtClean="0">
                <a:solidFill>
                  <a:srgbClr val="00B0F0"/>
                </a:solidFill>
                <a:latin typeface="Script MT Bold" pitchFamily="66" charset="0"/>
              </a:rPr>
              <a:t>a.c.a.t</a:t>
            </a:r>
            <a:r>
              <a:rPr lang="fr-FR" sz="2800" dirty="0" smtClean="0">
                <a:solidFill>
                  <a:srgbClr val="00B0F0"/>
                </a:solidFill>
                <a:latin typeface="Script MT Bold" pitchFamily="66" charset="0"/>
              </a:rPr>
              <a:t>. intègre la commission extramunicipale de Sécurité</a:t>
            </a:r>
          </a:p>
          <a:p>
            <a:pPr algn="ctr"/>
            <a:r>
              <a:rPr lang="fr-FR" sz="2800" dirty="0" smtClean="0">
                <a:solidFill>
                  <a:srgbClr val="00B0F0"/>
                </a:solidFill>
                <a:latin typeface="Script MT Bold" pitchFamily="66" charset="0"/>
              </a:rPr>
              <a:t>Qui se réunit deux fois par an.</a:t>
            </a:r>
          </a:p>
          <a:p>
            <a:pPr algn="ctr"/>
            <a:endParaRPr lang="fr-FR" sz="2400" dirty="0" smtClean="0">
              <a:latin typeface="Script MT Bold" pitchFamily="66" charset="0"/>
            </a:endParaRPr>
          </a:p>
          <a:p>
            <a:pPr algn="ctr"/>
            <a:r>
              <a:rPr lang="fr-FR" sz="2400" dirty="0" smtClean="0">
                <a:latin typeface="Script MT Bold" pitchFamily="66" charset="0"/>
              </a:rPr>
              <a:t>Le bureau de l’</a:t>
            </a:r>
            <a:r>
              <a:rPr lang="fr-FR" sz="2400" dirty="0" err="1" smtClean="0">
                <a:latin typeface="Script MT Bold" pitchFamily="66" charset="0"/>
              </a:rPr>
              <a:t>a.c.a.t</a:t>
            </a:r>
            <a:r>
              <a:rPr lang="fr-FR" sz="2400" dirty="0" smtClean="0">
                <a:latin typeface="Script MT Bold" pitchFamily="66" charset="0"/>
              </a:rPr>
              <a:t>. sera représenté par son Président</a:t>
            </a:r>
          </a:p>
          <a:p>
            <a:pPr algn="ctr"/>
            <a:endParaRPr lang="fr-FR" sz="2400" dirty="0" smtClean="0">
              <a:solidFill>
                <a:srgbClr val="FFFF00"/>
              </a:solidFill>
              <a:latin typeface="Script MT Bold" pitchFamily="66" charset="0"/>
            </a:endParaRPr>
          </a:p>
          <a:p>
            <a:pPr algn="ctr"/>
            <a:endParaRPr lang="fr-FR" sz="2400" dirty="0" smtClean="0">
              <a:solidFill>
                <a:srgbClr val="FFFF00"/>
              </a:solidFill>
              <a:latin typeface="Script MT Bold" pitchFamily="66" charset="0"/>
            </a:endParaRPr>
          </a:p>
          <a:p>
            <a:pPr algn="ctr"/>
            <a:endParaRPr lang="fr-FR" sz="2400" dirty="0" smtClean="0">
              <a:latin typeface="Script MT Bold" pitchFamily="66" charset="0"/>
            </a:endParaRPr>
          </a:p>
          <a:p>
            <a:pPr algn="ctr"/>
            <a:endParaRPr lang="fr-FR" sz="2400" dirty="0" smtClean="0">
              <a:latin typeface="Script MT Bold" pitchFamily="66" charset="0"/>
            </a:endParaRPr>
          </a:p>
          <a:p>
            <a:pPr algn="ctr"/>
            <a:endParaRPr lang="fr-FR" sz="2400" dirty="0">
              <a:latin typeface="Script MT Bold" pitchFamily="66" charset="0"/>
            </a:endParaRPr>
          </a:p>
        </p:txBody>
      </p:sp>
      <p:sp>
        <p:nvSpPr>
          <p:cNvPr id="4" name="Rectangle 3"/>
          <p:cNvSpPr/>
          <p:nvPr/>
        </p:nvSpPr>
        <p:spPr>
          <a:xfrm>
            <a:off x="1785918" y="0"/>
            <a:ext cx="4286280" cy="164305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Sécurité</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5" name="Image 4" descr="securite.jpg"/>
          <p:cNvPicPr>
            <a:picLocks noChangeAspect="1"/>
          </p:cNvPicPr>
          <p:nvPr/>
        </p:nvPicPr>
        <p:blipFill>
          <a:blip r:embed="rId2" cstate="print"/>
          <a:stretch>
            <a:fillRect/>
          </a:stretch>
        </p:blipFill>
        <p:spPr>
          <a:xfrm>
            <a:off x="7358082" y="0"/>
            <a:ext cx="1367938" cy="193364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Scale>
                                      <p:cBhvr>
                                        <p:cTn id="7" dur="1000" decel="50000" fill="hold">
                                          <p:stCondLst>
                                            <p:cond delay="0"/>
                                          </p:stCondLst>
                                        </p:cTn>
                                        <p:tgtEl>
                                          <p:spTgt spid="2">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xEl>
                                              <p:pRg st="3" end="3"/>
                                            </p:txEl>
                                          </p:spTgt>
                                        </p:tgtEl>
                                        <p:attrNameLst>
                                          <p:attrName>ppt_x</p:attrName>
                                          <p:attrName>ppt_y</p:attrName>
                                        </p:attrNameLst>
                                      </p:cBhvr>
                                    </p:animMotion>
                                    <p:animEffect transition="in" filter="fade">
                                      <p:cBhvr>
                                        <p:cTn id="9" dur="1000"/>
                                        <p:tgtEl>
                                          <p:spTgt spid="2">
                                            <p:txEl>
                                              <p:pRg st="3" end="3"/>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nodeType="clickEffect">
                                  <p:stCondLst>
                                    <p:cond delay="0"/>
                                  </p:stCondLst>
                                  <p:childTnLst>
                                    <p:set>
                                      <p:cBhvr>
                                        <p:cTn id="13" dur="1" fill="hold">
                                          <p:stCondLst>
                                            <p:cond delay="0"/>
                                          </p:stCondLst>
                                        </p:cTn>
                                        <p:tgtEl>
                                          <p:spTgt spid="2">
                                            <p:txEl>
                                              <p:pRg st="5" end="5"/>
                                            </p:txEl>
                                          </p:spTgt>
                                        </p:tgtEl>
                                        <p:attrNameLst>
                                          <p:attrName>style.visibility</p:attrName>
                                        </p:attrNameLst>
                                      </p:cBhvr>
                                      <p:to>
                                        <p:strVal val="visible"/>
                                      </p:to>
                                    </p:set>
                                    <p:animScale>
                                      <p:cBhvr>
                                        <p:cTn id="14" dur="1000" decel="50000" fill="hold">
                                          <p:stCondLst>
                                            <p:cond delay="0"/>
                                          </p:stCondLst>
                                        </p:cTn>
                                        <p:tgtEl>
                                          <p:spTgt spid="2">
                                            <p:txEl>
                                              <p:pRg st="5" end="5"/>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2">
                                            <p:txEl>
                                              <p:pRg st="5" end="5"/>
                                            </p:txEl>
                                          </p:spTgt>
                                        </p:tgtEl>
                                        <p:attrNameLst>
                                          <p:attrName>ppt_x</p:attrName>
                                          <p:attrName>ppt_y</p:attrName>
                                        </p:attrNameLst>
                                      </p:cBhvr>
                                    </p:animMotion>
                                    <p:animEffect transition="in" filter="fade">
                                      <p:cBhvr>
                                        <p:cTn id="16" dur="1000"/>
                                        <p:tgtEl>
                                          <p:spTgt spid="2">
                                            <p:txEl>
                                              <p:pRg st="5" end="5"/>
                                            </p:txEl>
                                          </p:spTgt>
                                        </p:tgtEl>
                                      </p:cBhvr>
                                    </p:animEffect>
                                  </p:childTnLst>
                                </p:cTn>
                              </p:par>
                              <p:par>
                                <p:cTn id="17" presetID="52" presetClass="entr" presetSubtype="0" fill="hold" nodeType="withEffect">
                                  <p:stCondLst>
                                    <p:cond delay="0"/>
                                  </p:stCondLst>
                                  <p:childTnLst>
                                    <p:set>
                                      <p:cBhvr>
                                        <p:cTn id="18" dur="1" fill="hold">
                                          <p:stCondLst>
                                            <p:cond delay="0"/>
                                          </p:stCondLst>
                                        </p:cTn>
                                        <p:tgtEl>
                                          <p:spTgt spid="2">
                                            <p:txEl>
                                              <p:pRg st="6" end="6"/>
                                            </p:txEl>
                                          </p:spTgt>
                                        </p:tgtEl>
                                        <p:attrNameLst>
                                          <p:attrName>style.visibility</p:attrName>
                                        </p:attrNameLst>
                                      </p:cBhvr>
                                      <p:to>
                                        <p:strVal val="visible"/>
                                      </p:to>
                                    </p:set>
                                    <p:animScale>
                                      <p:cBhvr>
                                        <p:cTn id="19" dur="1000" decel="50000" fill="hold">
                                          <p:stCondLst>
                                            <p:cond delay="0"/>
                                          </p:stCondLst>
                                        </p:cTn>
                                        <p:tgtEl>
                                          <p:spTgt spid="2">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2">
                                            <p:txEl>
                                              <p:pRg st="6" end="6"/>
                                            </p:txEl>
                                          </p:spTgt>
                                        </p:tgtEl>
                                        <p:attrNameLst>
                                          <p:attrName>ppt_x</p:attrName>
                                          <p:attrName>ppt_y</p:attrName>
                                        </p:attrNameLst>
                                      </p:cBhvr>
                                    </p:animMotion>
                                    <p:animEffect transition="in" filter="fade">
                                      <p:cBhvr>
                                        <p:cTn id="21" dur="1000"/>
                                        <p:tgtEl>
                                          <p:spTgt spid="2">
                                            <p:txEl>
                                              <p:pRg st="6" end="6"/>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2" presetClass="entr" presetSubtype="0" fill="hold" nodeType="clickEffect">
                                  <p:stCondLst>
                                    <p:cond delay="0"/>
                                  </p:stCondLst>
                                  <p:childTnLst>
                                    <p:set>
                                      <p:cBhvr>
                                        <p:cTn id="25" dur="1" fill="hold">
                                          <p:stCondLst>
                                            <p:cond delay="0"/>
                                          </p:stCondLst>
                                        </p:cTn>
                                        <p:tgtEl>
                                          <p:spTgt spid="2">
                                            <p:txEl>
                                              <p:pRg st="8" end="8"/>
                                            </p:txEl>
                                          </p:spTgt>
                                        </p:tgtEl>
                                        <p:attrNameLst>
                                          <p:attrName>style.visibility</p:attrName>
                                        </p:attrNameLst>
                                      </p:cBhvr>
                                      <p:to>
                                        <p:strVal val="visible"/>
                                      </p:to>
                                    </p:set>
                                    <p:animScale>
                                      <p:cBhvr>
                                        <p:cTn id="26" dur="1000" decel="50000" fill="hold">
                                          <p:stCondLst>
                                            <p:cond delay="0"/>
                                          </p:stCondLst>
                                        </p:cTn>
                                        <p:tgtEl>
                                          <p:spTgt spid="2">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7" dur="1000" decel="50000" fill="hold">
                                          <p:stCondLst>
                                            <p:cond delay="0"/>
                                          </p:stCondLst>
                                        </p:cTn>
                                        <p:tgtEl>
                                          <p:spTgt spid="2">
                                            <p:txEl>
                                              <p:pRg st="8" end="8"/>
                                            </p:txEl>
                                          </p:spTgt>
                                        </p:tgtEl>
                                        <p:attrNameLst>
                                          <p:attrName>ppt_x</p:attrName>
                                          <p:attrName>ppt_y</p:attrName>
                                        </p:attrNameLst>
                                      </p:cBhvr>
                                    </p:animMotion>
                                    <p:animEffect transition="in" filter="fade">
                                      <p:cBhvr>
                                        <p:cTn id="28" dur="10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6500826" cy="1500174"/>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Le tourisme</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PORT.jpg"/>
          <p:cNvPicPr>
            <a:picLocks noChangeAspect="1"/>
          </p:cNvPicPr>
          <p:nvPr/>
        </p:nvPicPr>
        <p:blipFill>
          <a:blip r:embed="rId2"/>
          <a:stretch>
            <a:fillRect/>
          </a:stretch>
        </p:blipFill>
        <p:spPr>
          <a:xfrm>
            <a:off x="785786" y="2143116"/>
            <a:ext cx="7500990" cy="398216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5" name="Image 4" descr="autres-monuments-tarascon-france-1320941164-1343082.jpg"/>
          <p:cNvPicPr>
            <a:picLocks noChangeAspect="1"/>
          </p:cNvPicPr>
          <p:nvPr/>
        </p:nvPicPr>
        <p:blipFill>
          <a:blip r:embed="rId3"/>
          <a:stretch>
            <a:fillRect/>
          </a:stretch>
        </p:blipFill>
        <p:spPr>
          <a:xfrm>
            <a:off x="7072330" y="285728"/>
            <a:ext cx="1714500" cy="113347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6" name="Image 5" descr="chateaux-tarascon-france-1245054866-1343093.jpg"/>
          <p:cNvPicPr>
            <a:picLocks noChangeAspect="1"/>
          </p:cNvPicPr>
          <p:nvPr/>
        </p:nvPicPr>
        <p:blipFill>
          <a:blip r:embed="rId4"/>
          <a:stretch>
            <a:fillRect/>
          </a:stretch>
        </p:blipFill>
        <p:spPr>
          <a:xfrm>
            <a:off x="4286248" y="1500174"/>
            <a:ext cx="1714500" cy="128587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7" name="Image 6" descr="murailles-tarascon-france-1070506833-1343087.jpg"/>
          <p:cNvPicPr>
            <a:picLocks noChangeAspect="1"/>
          </p:cNvPicPr>
          <p:nvPr/>
        </p:nvPicPr>
        <p:blipFill>
          <a:blip r:embed="rId5"/>
          <a:stretch>
            <a:fillRect/>
          </a:stretch>
        </p:blipFill>
        <p:spPr>
          <a:xfrm>
            <a:off x="6858016" y="1928802"/>
            <a:ext cx="1714500" cy="128587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8" name="Image 7" descr="autres-fetes-tarascon-france-1356626182-1343090.jpg"/>
          <p:cNvPicPr>
            <a:picLocks noChangeAspect="1"/>
          </p:cNvPicPr>
          <p:nvPr/>
        </p:nvPicPr>
        <p:blipFill>
          <a:blip r:embed="rId6"/>
          <a:stretch>
            <a:fillRect/>
          </a:stretch>
        </p:blipFill>
        <p:spPr>
          <a:xfrm>
            <a:off x="7429500" y="5286388"/>
            <a:ext cx="1714500" cy="1285875"/>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dissolv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5929322" cy="1428736"/>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Le tourisme</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PORT.jpg"/>
          <p:cNvPicPr>
            <a:picLocks noChangeAspect="1"/>
          </p:cNvPicPr>
          <p:nvPr/>
        </p:nvPicPr>
        <p:blipFill>
          <a:blip r:embed="rId2"/>
          <a:stretch>
            <a:fillRect/>
          </a:stretch>
        </p:blipFill>
        <p:spPr>
          <a:xfrm>
            <a:off x="5643570" y="0"/>
            <a:ext cx="3143272" cy="166871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9" name="ZoneTexte 8"/>
          <p:cNvSpPr txBox="1"/>
          <p:nvPr/>
        </p:nvSpPr>
        <p:spPr>
          <a:xfrm>
            <a:off x="357158" y="2000240"/>
            <a:ext cx="8501122" cy="4770537"/>
          </a:xfrm>
          <a:prstGeom prst="rect">
            <a:avLst/>
          </a:prstGeom>
          <a:noFill/>
        </p:spPr>
        <p:txBody>
          <a:bodyPr wrap="square" rtlCol="0">
            <a:spAutoFit/>
          </a:bodyPr>
          <a:lstStyle/>
          <a:p>
            <a:r>
              <a:rPr lang="fr-FR" sz="3200" dirty="0" smtClean="0">
                <a:solidFill>
                  <a:srgbClr val="FFFF00"/>
                </a:solidFill>
                <a:latin typeface="Script MT Bold" pitchFamily="66" charset="0"/>
              </a:rPr>
              <a:t>L’accueil  des touristes  </a:t>
            </a:r>
            <a:r>
              <a:rPr lang="fr-FR" sz="3200" dirty="0" smtClean="0">
                <a:solidFill>
                  <a:srgbClr val="00B0F0"/>
                </a:solidFill>
                <a:latin typeface="Script MT Bold" pitchFamily="66" charset="0"/>
              </a:rPr>
              <a:t>-  La sécurité  </a:t>
            </a:r>
            <a:r>
              <a:rPr lang="fr-FR" sz="3200" dirty="0" smtClean="0">
                <a:solidFill>
                  <a:srgbClr val="92D050"/>
                </a:solidFill>
                <a:latin typeface="Script MT Bold" pitchFamily="66" charset="0"/>
              </a:rPr>
              <a:t>- La propreté </a:t>
            </a:r>
          </a:p>
          <a:p>
            <a:endParaRPr lang="fr-FR" sz="3200" dirty="0" smtClean="0">
              <a:solidFill>
                <a:srgbClr val="FFFF00"/>
              </a:solidFill>
              <a:latin typeface="Script MT Bold" pitchFamily="66" charset="0"/>
            </a:endParaRPr>
          </a:p>
          <a:p>
            <a:pPr algn="ctr"/>
            <a:r>
              <a:rPr lang="fr-FR" sz="2400" i="1" dirty="0" smtClean="0">
                <a:latin typeface="Script MT Bold" pitchFamily="66" charset="0"/>
              </a:rPr>
              <a:t> </a:t>
            </a:r>
            <a:r>
              <a:rPr lang="fr-FR" sz="2400" dirty="0" smtClean="0">
                <a:solidFill>
                  <a:srgbClr val="FFFF00"/>
                </a:solidFill>
                <a:latin typeface="Script MT Bold" pitchFamily="66" charset="0"/>
              </a:rPr>
              <a:t>Signalétique importante ! </a:t>
            </a:r>
          </a:p>
          <a:p>
            <a:pPr algn="ctr"/>
            <a:r>
              <a:rPr lang="fr-FR" sz="2400" dirty="0" smtClean="0">
                <a:latin typeface="Script MT Bold" pitchFamily="66" charset="0"/>
              </a:rPr>
              <a:t>Svp ! Où se trouve le tribunal ? Où se trouve le Château ? Où se trouve la maison de tartarin ? Etc.</a:t>
            </a:r>
          </a:p>
          <a:p>
            <a:pPr algn="ctr"/>
            <a:endParaRPr lang="fr-FR" sz="2400" dirty="0" smtClean="0">
              <a:latin typeface="Script MT Bold" pitchFamily="66" charset="0"/>
            </a:endParaRPr>
          </a:p>
          <a:p>
            <a:pPr algn="ctr"/>
            <a:r>
              <a:rPr lang="fr-FR" sz="2400" dirty="0" smtClean="0">
                <a:solidFill>
                  <a:srgbClr val="FFFF00"/>
                </a:solidFill>
                <a:latin typeface="Script MT Bold" pitchFamily="66" charset="0"/>
              </a:rPr>
              <a:t>La Halte fluviale :</a:t>
            </a:r>
          </a:p>
          <a:p>
            <a:pPr algn="ctr"/>
            <a:r>
              <a:rPr lang="fr-FR" sz="2400" dirty="0" smtClean="0">
                <a:latin typeface="Script MT Bold" pitchFamily="66" charset="0"/>
              </a:rPr>
              <a:t>2013 année de transition… 2014 – 2015… pas droit à l’erreur !</a:t>
            </a:r>
          </a:p>
          <a:p>
            <a:pPr algn="ctr"/>
            <a:r>
              <a:rPr lang="fr-FR" sz="2400" dirty="0" smtClean="0">
                <a:latin typeface="Script MT Bold" pitchFamily="66" charset="0"/>
              </a:rPr>
              <a:t>5000 tickets de Château déjà vendus !!!</a:t>
            </a:r>
          </a:p>
          <a:p>
            <a:pPr algn="ctr"/>
            <a:endParaRPr lang="fr-FR" sz="2400" dirty="0" smtClean="0">
              <a:latin typeface="Script MT Bold" pitchFamily="66" charset="0"/>
            </a:endParaRPr>
          </a:p>
          <a:p>
            <a:pPr algn="ctr"/>
            <a:r>
              <a:rPr lang="fr-FR" sz="2400" dirty="0" smtClean="0">
                <a:latin typeface="Script MT Bold" pitchFamily="66" charset="0"/>
              </a:rPr>
              <a:t>Comment garder les touristes ! Connaitre les horaires des bateaux!</a:t>
            </a:r>
          </a:p>
          <a:p>
            <a:pPr algn="ctr"/>
            <a:endParaRPr lang="fr-FR" sz="2400" dirty="0" smtClean="0">
              <a:latin typeface="Script MT Bold" pitchFamily="66" charset="0"/>
            </a:endParaRPr>
          </a:p>
        </p:txBody>
      </p:sp>
      <p:pic>
        <p:nvPicPr>
          <p:cNvPr id="10" name="Image 9" descr="PLANNING-HALTE-FLUVIALE-2013-mars-avril-mai-juin-001-001.jpg"/>
          <p:cNvPicPr>
            <a:picLocks noChangeAspect="1"/>
          </p:cNvPicPr>
          <p:nvPr/>
        </p:nvPicPr>
        <p:blipFill>
          <a:blip r:embed="rId3"/>
          <a:stretch>
            <a:fillRect/>
          </a:stretch>
        </p:blipFill>
        <p:spPr>
          <a:xfrm>
            <a:off x="642910" y="642918"/>
            <a:ext cx="8143899" cy="57646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Image 10" descr="PLANNING-HALTE-FLUVIALE-2013-mars-avril-mai-juin-002-002.jpg"/>
          <p:cNvPicPr>
            <a:picLocks noChangeAspect="1"/>
          </p:cNvPicPr>
          <p:nvPr/>
        </p:nvPicPr>
        <p:blipFill>
          <a:blip r:embed="rId4"/>
          <a:stretch>
            <a:fillRect/>
          </a:stretch>
        </p:blipFill>
        <p:spPr>
          <a:xfrm>
            <a:off x="1847078" y="1102912"/>
            <a:ext cx="6011070" cy="42549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 calcmode="lin" valueType="num">
                                      <p:cBhvr>
                                        <p:cTn id="7" dur="1000" fill="hold"/>
                                        <p:tgtEl>
                                          <p:spTgt spid="9">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9">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9">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nodeType="clickEffect">
                                  <p:stCondLst>
                                    <p:cond delay="0"/>
                                  </p:stCondLst>
                                  <p:childTnLst>
                                    <p:set>
                                      <p:cBhvr>
                                        <p:cTn id="14" dur="1" fill="hold">
                                          <p:stCondLst>
                                            <p:cond delay="0"/>
                                          </p:stCondLst>
                                        </p:cTn>
                                        <p:tgtEl>
                                          <p:spTgt spid="9">
                                            <p:txEl>
                                              <p:pRg st="3" end="3"/>
                                            </p:txEl>
                                          </p:spTgt>
                                        </p:tgtEl>
                                        <p:attrNameLst>
                                          <p:attrName>style.visibility</p:attrName>
                                        </p:attrNameLst>
                                      </p:cBhvr>
                                      <p:to>
                                        <p:strVal val="visible"/>
                                      </p:to>
                                    </p:set>
                                    <p:animScale>
                                      <p:cBhvr>
                                        <p:cTn id="15" dur="1000" decel="50000" fill="hold">
                                          <p:stCondLst>
                                            <p:cond delay="0"/>
                                          </p:stCondLst>
                                        </p:cTn>
                                        <p:tgtEl>
                                          <p:spTgt spid="9">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9">
                                            <p:txEl>
                                              <p:pRg st="3" end="3"/>
                                            </p:txEl>
                                          </p:spTgt>
                                        </p:tgtEl>
                                        <p:attrNameLst>
                                          <p:attrName>ppt_x</p:attrName>
                                          <p:attrName>ppt_y</p:attrName>
                                        </p:attrNameLst>
                                      </p:cBhvr>
                                    </p:animMotion>
                                    <p:animEffect transition="in" filter="fade">
                                      <p:cBhvr>
                                        <p:cTn id="17" dur="10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5"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 calcmode="lin" valueType="num">
                                      <p:cBhvr>
                                        <p:cTn id="22" dur="1000" fill="hold"/>
                                        <p:tgtEl>
                                          <p:spTgt spid="9">
                                            <p:txEl>
                                              <p:pRg st="5" end="5"/>
                                            </p:txEl>
                                          </p:spTgt>
                                        </p:tgtEl>
                                        <p:attrNameLst>
                                          <p:attrName>ppt_w</p:attrName>
                                        </p:attrNameLst>
                                      </p:cBhvr>
                                      <p:tavLst>
                                        <p:tav tm="0">
                                          <p:val>
                                            <p:fltVal val="0"/>
                                          </p:val>
                                        </p:tav>
                                        <p:tav tm="100000">
                                          <p:val>
                                            <p:strVal val="#ppt_w"/>
                                          </p:val>
                                        </p:tav>
                                      </p:tavLst>
                                    </p:anim>
                                    <p:anim calcmode="lin" valueType="num">
                                      <p:cBhvr>
                                        <p:cTn id="23" dur="1000" fill="hold"/>
                                        <p:tgtEl>
                                          <p:spTgt spid="9">
                                            <p:txEl>
                                              <p:pRg st="5" end="5"/>
                                            </p:txEl>
                                          </p:spTgt>
                                        </p:tgtEl>
                                        <p:attrNameLst>
                                          <p:attrName>ppt_h</p:attrName>
                                        </p:attrNameLst>
                                      </p:cBhvr>
                                      <p:tavLst>
                                        <p:tav tm="0">
                                          <p:val>
                                            <p:fltVal val="0"/>
                                          </p:val>
                                        </p:tav>
                                        <p:tav tm="100000">
                                          <p:val>
                                            <p:strVal val="#ppt_h"/>
                                          </p:val>
                                        </p:tav>
                                      </p:tavLst>
                                    </p:anim>
                                    <p:anim calcmode="lin" valueType="num">
                                      <p:cBhvr>
                                        <p:cTn id="24" dur="1000" fill="hold"/>
                                        <p:tgtEl>
                                          <p:spTgt spid="9">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9">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6" fill="hold">
                      <p:stCondLst>
                        <p:cond delay="indefinite"/>
                      </p:stCondLst>
                      <p:childTnLst>
                        <p:par>
                          <p:cTn id="27" fill="hold">
                            <p:stCondLst>
                              <p:cond delay="0"/>
                            </p:stCondLst>
                            <p:childTnLst>
                              <p:par>
                                <p:cTn id="28" presetID="52" presetClass="entr" presetSubtype="0" fill="hold" nodeType="clickEffect">
                                  <p:stCondLst>
                                    <p:cond delay="0"/>
                                  </p:stCondLst>
                                  <p:childTnLst>
                                    <p:set>
                                      <p:cBhvr>
                                        <p:cTn id="29" dur="1" fill="hold">
                                          <p:stCondLst>
                                            <p:cond delay="0"/>
                                          </p:stCondLst>
                                        </p:cTn>
                                        <p:tgtEl>
                                          <p:spTgt spid="9">
                                            <p:txEl>
                                              <p:pRg st="6" end="6"/>
                                            </p:txEl>
                                          </p:spTgt>
                                        </p:tgtEl>
                                        <p:attrNameLst>
                                          <p:attrName>style.visibility</p:attrName>
                                        </p:attrNameLst>
                                      </p:cBhvr>
                                      <p:to>
                                        <p:strVal val="visible"/>
                                      </p:to>
                                    </p:set>
                                    <p:animScale>
                                      <p:cBhvr>
                                        <p:cTn id="30" dur="1000" decel="50000" fill="hold">
                                          <p:stCondLst>
                                            <p:cond delay="0"/>
                                          </p:stCondLst>
                                        </p:cTn>
                                        <p:tgtEl>
                                          <p:spTgt spid="9">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1" dur="1000" decel="50000" fill="hold">
                                          <p:stCondLst>
                                            <p:cond delay="0"/>
                                          </p:stCondLst>
                                        </p:cTn>
                                        <p:tgtEl>
                                          <p:spTgt spid="9">
                                            <p:txEl>
                                              <p:pRg st="6" end="6"/>
                                            </p:txEl>
                                          </p:spTgt>
                                        </p:tgtEl>
                                        <p:attrNameLst>
                                          <p:attrName>ppt_x</p:attrName>
                                          <p:attrName>ppt_y</p:attrName>
                                        </p:attrNameLst>
                                      </p:cBhvr>
                                    </p:animMotion>
                                    <p:animEffect transition="in" filter="fade">
                                      <p:cBhvr>
                                        <p:cTn id="32" dur="1000"/>
                                        <p:tgtEl>
                                          <p:spTgt spid="9">
                                            <p:txEl>
                                              <p:pRg st="6" end="6"/>
                                            </p:txEl>
                                          </p:spTgt>
                                        </p:tgtEl>
                                      </p:cBhvr>
                                    </p:animEffect>
                                  </p:childTnLst>
                                </p:cTn>
                              </p:par>
                              <p:par>
                                <p:cTn id="33" presetID="52" presetClass="entr" presetSubtype="0" fill="hold" nodeType="withEffect">
                                  <p:stCondLst>
                                    <p:cond delay="0"/>
                                  </p:stCondLst>
                                  <p:childTnLst>
                                    <p:set>
                                      <p:cBhvr>
                                        <p:cTn id="34" dur="1" fill="hold">
                                          <p:stCondLst>
                                            <p:cond delay="0"/>
                                          </p:stCondLst>
                                        </p:cTn>
                                        <p:tgtEl>
                                          <p:spTgt spid="9">
                                            <p:txEl>
                                              <p:pRg st="7" end="7"/>
                                            </p:txEl>
                                          </p:spTgt>
                                        </p:tgtEl>
                                        <p:attrNameLst>
                                          <p:attrName>style.visibility</p:attrName>
                                        </p:attrNameLst>
                                      </p:cBhvr>
                                      <p:to>
                                        <p:strVal val="visible"/>
                                      </p:to>
                                    </p:set>
                                    <p:animScale>
                                      <p:cBhvr>
                                        <p:cTn id="35" dur="1000" decel="50000" fill="hold">
                                          <p:stCondLst>
                                            <p:cond delay="0"/>
                                          </p:stCondLst>
                                        </p:cTn>
                                        <p:tgtEl>
                                          <p:spTgt spid="9">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9">
                                            <p:txEl>
                                              <p:pRg st="7" end="7"/>
                                            </p:txEl>
                                          </p:spTgt>
                                        </p:tgtEl>
                                        <p:attrNameLst>
                                          <p:attrName>ppt_x</p:attrName>
                                          <p:attrName>ppt_y</p:attrName>
                                        </p:attrNameLst>
                                      </p:cBhvr>
                                    </p:animMotion>
                                    <p:animEffect transition="in" filter="fade">
                                      <p:cBhvr>
                                        <p:cTn id="37" dur="1000"/>
                                        <p:tgtEl>
                                          <p:spTgt spid="9">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nodeType="clickEffect">
                                  <p:stCondLst>
                                    <p:cond delay="0"/>
                                  </p:stCondLst>
                                  <p:childTnLst>
                                    <p:set>
                                      <p:cBhvr>
                                        <p:cTn id="41" dur="1" fill="hold">
                                          <p:stCondLst>
                                            <p:cond delay="0"/>
                                          </p:stCondLst>
                                        </p:cTn>
                                        <p:tgtEl>
                                          <p:spTgt spid="9">
                                            <p:txEl>
                                              <p:pRg st="9" end="9"/>
                                            </p:txEl>
                                          </p:spTgt>
                                        </p:tgtEl>
                                        <p:attrNameLst>
                                          <p:attrName>style.visibility</p:attrName>
                                        </p:attrNameLst>
                                      </p:cBhvr>
                                      <p:to>
                                        <p:strVal val="visible"/>
                                      </p:to>
                                    </p:set>
                                    <p:animScale>
                                      <p:cBhvr>
                                        <p:cTn id="42" dur="1000" decel="50000" fill="hold">
                                          <p:stCondLst>
                                            <p:cond delay="0"/>
                                          </p:stCondLst>
                                        </p:cTn>
                                        <p:tgtEl>
                                          <p:spTgt spid="9">
                                            <p:txEl>
                                              <p:pRg st="9" end="9"/>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9">
                                            <p:txEl>
                                              <p:pRg st="9" end="9"/>
                                            </p:txEl>
                                          </p:spTgt>
                                        </p:tgtEl>
                                        <p:attrNameLst>
                                          <p:attrName>ppt_x</p:attrName>
                                          <p:attrName>ppt_y</p:attrName>
                                        </p:attrNameLst>
                                      </p:cBhvr>
                                    </p:animMotion>
                                    <p:animEffect transition="in" filter="fade">
                                      <p:cBhvr>
                                        <p:cTn id="44" dur="1000"/>
                                        <p:tgtEl>
                                          <p:spTgt spid="9">
                                            <p:txEl>
                                              <p:pRg st="9" end="9"/>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7" presetClass="entr" presetSubtype="4" fill="hold"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ppt_x"/>
                                          </p:val>
                                        </p:tav>
                                        <p:tav tm="100000">
                                          <p:val>
                                            <p:strVal val="#ppt_x"/>
                                          </p:val>
                                        </p:tav>
                                      </p:tavLst>
                                    </p:anim>
                                    <p:anim calcmode="lin" valueType="num">
                                      <p:cBhvr additive="base">
                                        <p:cTn id="50"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52" presetClass="entr" presetSubtype="0" fill="hold" nodeType="clickEffect">
                                  <p:stCondLst>
                                    <p:cond delay="0"/>
                                  </p:stCondLst>
                                  <p:childTnLst>
                                    <p:set>
                                      <p:cBhvr>
                                        <p:cTn id="54" dur="1" fill="hold">
                                          <p:stCondLst>
                                            <p:cond delay="0"/>
                                          </p:stCondLst>
                                        </p:cTn>
                                        <p:tgtEl>
                                          <p:spTgt spid="11"/>
                                        </p:tgtEl>
                                        <p:attrNameLst>
                                          <p:attrName>style.visibility</p:attrName>
                                        </p:attrNameLst>
                                      </p:cBhvr>
                                      <p:to>
                                        <p:strVal val="visible"/>
                                      </p:to>
                                    </p:set>
                                    <p:animScale>
                                      <p:cBhvr>
                                        <p:cTn id="55"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11"/>
                                        </p:tgtEl>
                                        <p:attrNameLst>
                                          <p:attrName>ppt_x</p:attrName>
                                          <p:attrName>ppt_y</p:attrName>
                                        </p:attrNameLst>
                                      </p:cBhvr>
                                    </p:animMotion>
                                    <p:animEffect transition="in" filter="fade">
                                      <p:cBhvr>
                                        <p:cTn id="5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5929322" cy="1428736"/>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Le tourisme</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PORT.jpg"/>
          <p:cNvPicPr>
            <a:picLocks noChangeAspect="1"/>
          </p:cNvPicPr>
          <p:nvPr/>
        </p:nvPicPr>
        <p:blipFill>
          <a:blip r:embed="rId2"/>
          <a:stretch>
            <a:fillRect/>
          </a:stretch>
        </p:blipFill>
        <p:spPr>
          <a:xfrm>
            <a:off x="5643570" y="0"/>
            <a:ext cx="3143272" cy="166871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9" name="ZoneTexte 8"/>
          <p:cNvSpPr txBox="1"/>
          <p:nvPr/>
        </p:nvSpPr>
        <p:spPr>
          <a:xfrm>
            <a:off x="357158" y="2000240"/>
            <a:ext cx="8501122" cy="4401205"/>
          </a:xfrm>
          <a:prstGeom prst="rect">
            <a:avLst/>
          </a:prstGeom>
          <a:noFill/>
        </p:spPr>
        <p:txBody>
          <a:bodyPr wrap="square" rtlCol="0">
            <a:spAutoFit/>
          </a:bodyPr>
          <a:lstStyle/>
          <a:p>
            <a:r>
              <a:rPr lang="fr-FR" sz="3200" dirty="0" smtClean="0">
                <a:solidFill>
                  <a:srgbClr val="FFFF00"/>
                </a:solidFill>
                <a:latin typeface="Script MT Bold" pitchFamily="66" charset="0"/>
              </a:rPr>
              <a:t>L’accueil  des touristes  </a:t>
            </a:r>
            <a:r>
              <a:rPr lang="fr-FR" sz="3200" dirty="0" smtClean="0">
                <a:solidFill>
                  <a:srgbClr val="00B0F0"/>
                </a:solidFill>
                <a:latin typeface="Script MT Bold" pitchFamily="66" charset="0"/>
              </a:rPr>
              <a:t>-  La sécurité  </a:t>
            </a:r>
            <a:r>
              <a:rPr lang="fr-FR" sz="3200" dirty="0" smtClean="0">
                <a:solidFill>
                  <a:srgbClr val="92D050"/>
                </a:solidFill>
                <a:latin typeface="Script MT Bold" pitchFamily="66" charset="0"/>
              </a:rPr>
              <a:t>- La propreté </a:t>
            </a:r>
          </a:p>
          <a:p>
            <a:endParaRPr lang="fr-FR" sz="3200" dirty="0" smtClean="0">
              <a:solidFill>
                <a:srgbClr val="FFFF00"/>
              </a:solidFill>
              <a:latin typeface="Script MT Bold" pitchFamily="66" charset="0"/>
            </a:endParaRPr>
          </a:p>
          <a:p>
            <a:pPr algn="ctr"/>
            <a:r>
              <a:rPr lang="fr-FR" sz="2400" i="1" dirty="0" smtClean="0">
                <a:latin typeface="Script MT Bold" pitchFamily="66" charset="0"/>
              </a:rPr>
              <a:t> </a:t>
            </a:r>
            <a:r>
              <a:rPr lang="fr-FR" sz="2400" dirty="0" smtClean="0">
                <a:solidFill>
                  <a:srgbClr val="00B0F0"/>
                </a:solidFill>
                <a:latin typeface="Script MT Bold" pitchFamily="66" charset="0"/>
              </a:rPr>
              <a:t>Sécurité des piétons ! </a:t>
            </a:r>
          </a:p>
          <a:p>
            <a:pPr algn="ctr"/>
            <a:r>
              <a:rPr lang="fr-FR" sz="2400" dirty="0" smtClean="0">
                <a:latin typeface="Script MT Bold" pitchFamily="66" charset="0"/>
              </a:rPr>
              <a:t>Faire ralentir les voitures (Ex: </a:t>
            </a:r>
            <a:r>
              <a:rPr lang="fr-FR" sz="2400" dirty="0" err="1" smtClean="0">
                <a:latin typeface="Script MT Bold" pitchFamily="66" charset="0"/>
              </a:rPr>
              <a:t>Blvd</a:t>
            </a:r>
            <a:r>
              <a:rPr lang="fr-FR" sz="2400" dirty="0" smtClean="0">
                <a:latin typeface="Script MT Bold" pitchFamily="66" charset="0"/>
              </a:rPr>
              <a:t> V. Hugo neuf !)</a:t>
            </a:r>
          </a:p>
          <a:p>
            <a:pPr algn="ctr"/>
            <a:r>
              <a:rPr lang="fr-FR" sz="2400" dirty="0" smtClean="0">
                <a:latin typeface="Script MT Bold" pitchFamily="66" charset="0"/>
              </a:rPr>
              <a:t>Dos d’âne rue des Halles, barrières chicane, caméras !</a:t>
            </a:r>
          </a:p>
          <a:p>
            <a:pPr algn="ctr"/>
            <a:r>
              <a:rPr lang="fr-FR" sz="2400" dirty="0" smtClean="0">
                <a:latin typeface="Script MT Bold" pitchFamily="66" charset="0"/>
              </a:rPr>
              <a:t>Présence de la police les jours d’arrivée des bateaux….</a:t>
            </a:r>
          </a:p>
          <a:p>
            <a:pPr algn="ctr"/>
            <a:endParaRPr lang="fr-FR" sz="2400" dirty="0" smtClean="0">
              <a:latin typeface="Script MT Bold" pitchFamily="66" charset="0"/>
            </a:endParaRPr>
          </a:p>
          <a:p>
            <a:pPr algn="ctr"/>
            <a:r>
              <a:rPr lang="fr-FR" sz="2400" dirty="0" smtClean="0">
                <a:solidFill>
                  <a:srgbClr val="00B0F0"/>
                </a:solidFill>
                <a:latin typeface="Script MT Bold" pitchFamily="66" charset="0"/>
              </a:rPr>
              <a:t>Travaux boulevard </a:t>
            </a:r>
            <a:r>
              <a:rPr lang="fr-FR" sz="2400" dirty="0" err="1" smtClean="0">
                <a:solidFill>
                  <a:srgbClr val="00B0F0"/>
                </a:solidFill>
                <a:latin typeface="Script MT Bold" pitchFamily="66" charset="0"/>
              </a:rPr>
              <a:t>Itam</a:t>
            </a:r>
            <a:r>
              <a:rPr lang="fr-FR" sz="2400" dirty="0" smtClean="0">
                <a:solidFill>
                  <a:srgbClr val="00B0F0"/>
                </a:solidFill>
                <a:latin typeface="Script MT Bold" pitchFamily="66" charset="0"/>
              </a:rPr>
              <a:t> ? Gambetta ?</a:t>
            </a:r>
          </a:p>
          <a:p>
            <a:pPr algn="ctr"/>
            <a:r>
              <a:rPr lang="fr-FR" sz="2400" dirty="0" smtClean="0">
                <a:latin typeface="Script MT Bold" pitchFamily="66" charset="0"/>
              </a:rPr>
              <a:t>Calqués sur le Victor Hugo : </a:t>
            </a:r>
          </a:p>
          <a:p>
            <a:pPr algn="ctr"/>
            <a:r>
              <a:rPr lang="fr-FR" sz="2400" dirty="0" err="1" smtClean="0">
                <a:latin typeface="Script MT Bold" pitchFamily="66" charset="0"/>
              </a:rPr>
              <a:t>Bvd</a:t>
            </a:r>
            <a:r>
              <a:rPr lang="fr-FR" sz="2400" dirty="0" smtClean="0">
                <a:latin typeface="Script MT Bold" pitchFamily="66" charset="0"/>
              </a:rPr>
              <a:t> plus étroit, passage pour piétons et vélos</a:t>
            </a:r>
          </a:p>
          <a:p>
            <a:pPr algn="ctr"/>
            <a:endParaRPr lang="fr-FR" sz="2400" dirty="0" smtClean="0">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 calcmode="lin" valueType="num">
                                      <p:cBhvr>
                                        <p:cTn id="7" dur="1000" fill="hold"/>
                                        <p:tgtEl>
                                          <p:spTgt spid="9">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9">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9">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9">
                                            <p:txEl>
                                              <p:pRg st="3" end="3"/>
                                            </p:txEl>
                                          </p:spTgt>
                                        </p:tgtEl>
                                        <p:attrNameLst>
                                          <p:attrName>style.visibility</p:attrName>
                                        </p:attrNameLst>
                                      </p:cBhvr>
                                      <p:to>
                                        <p:strVal val="visible"/>
                                      </p:to>
                                    </p:set>
                                    <p:anim calcmode="lin" valueType="num">
                                      <p:cBhvr>
                                        <p:cTn id="15" dur="1000" fill="hold"/>
                                        <p:tgtEl>
                                          <p:spTgt spid="9">
                                            <p:txEl>
                                              <p:pRg st="3" end="3"/>
                                            </p:txEl>
                                          </p:spTgt>
                                        </p:tgtEl>
                                        <p:attrNameLst>
                                          <p:attrName>ppt_w</p:attrName>
                                        </p:attrNameLst>
                                      </p:cBhvr>
                                      <p:tavLst>
                                        <p:tav tm="0">
                                          <p:val>
                                            <p:fltVal val="0"/>
                                          </p:val>
                                        </p:tav>
                                        <p:tav tm="100000">
                                          <p:val>
                                            <p:strVal val="#ppt_w"/>
                                          </p:val>
                                        </p:tav>
                                      </p:tavLst>
                                    </p:anim>
                                    <p:anim calcmode="lin" valueType="num">
                                      <p:cBhvr>
                                        <p:cTn id="16" dur="1000" fill="hold"/>
                                        <p:tgtEl>
                                          <p:spTgt spid="9">
                                            <p:txEl>
                                              <p:pRg st="3" end="3"/>
                                            </p:txEl>
                                          </p:spTgt>
                                        </p:tgtEl>
                                        <p:attrNameLst>
                                          <p:attrName>ppt_h</p:attrName>
                                        </p:attrNameLst>
                                      </p:cBhvr>
                                      <p:tavLst>
                                        <p:tav tm="0">
                                          <p:val>
                                            <p:fltVal val="0"/>
                                          </p:val>
                                        </p:tav>
                                        <p:tav tm="100000">
                                          <p:val>
                                            <p:strVal val="#ppt_h"/>
                                          </p:val>
                                        </p:tav>
                                      </p:tavLst>
                                    </p:anim>
                                    <p:anim calcmode="lin" valueType="num">
                                      <p:cBhvr>
                                        <p:cTn id="17" dur="1000" fill="hold"/>
                                        <p:tgtEl>
                                          <p:spTgt spid="9">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9">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anim calcmode="lin" valueType="num">
                                      <p:cBhvr>
                                        <p:cTn id="23" dur="1000" fill="hold"/>
                                        <p:tgtEl>
                                          <p:spTgt spid="9">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9">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9">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9">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15" presetClass="entr" presetSubtype="0" fill="hold" nodeType="click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 calcmode="lin" valueType="num">
                                      <p:cBhvr>
                                        <p:cTn id="31" dur="1000" fill="hold"/>
                                        <p:tgtEl>
                                          <p:spTgt spid="9">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9">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9">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9">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p:stCondLst>
                        <p:cond delay="indefinite"/>
                      </p:stCondLst>
                      <p:childTnLst>
                        <p:par>
                          <p:cTn id="36" fill="hold">
                            <p:stCondLst>
                              <p:cond delay="0"/>
                            </p:stCondLst>
                            <p:childTnLst>
                              <p:par>
                                <p:cTn id="37" presetID="15" presetClass="entr" presetSubtype="0" fill="hold" nodeType="clickEffect">
                                  <p:stCondLst>
                                    <p:cond delay="0"/>
                                  </p:stCondLst>
                                  <p:childTnLst>
                                    <p:set>
                                      <p:cBhvr>
                                        <p:cTn id="38" dur="1" fill="hold">
                                          <p:stCondLst>
                                            <p:cond delay="0"/>
                                          </p:stCondLst>
                                        </p:cTn>
                                        <p:tgtEl>
                                          <p:spTgt spid="9">
                                            <p:txEl>
                                              <p:pRg st="7" end="7"/>
                                            </p:txEl>
                                          </p:spTgt>
                                        </p:tgtEl>
                                        <p:attrNameLst>
                                          <p:attrName>style.visibility</p:attrName>
                                        </p:attrNameLst>
                                      </p:cBhvr>
                                      <p:to>
                                        <p:strVal val="visible"/>
                                      </p:to>
                                    </p:set>
                                    <p:anim calcmode="lin" valueType="num">
                                      <p:cBhvr>
                                        <p:cTn id="39" dur="1000" fill="hold"/>
                                        <p:tgtEl>
                                          <p:spTgt spid="9">
                                            <p:txEl>
                                              <p:pRg st="7" end="7"/>
                                            </p:txEl>
                                          </p:spTgt>
                                        </p:tgtEl>
                                        <p:attrNameLst>
                                          <p:attrName>ppt_w</p:attrName>
                                        </p:attrNameLst>
                                      </p:cBhvr>
                                      <p:tavLst>
                                        <p:tav tm="0">
                                          <p:val>
                                            <p:fltVal val="0"/>
                                          </p:val>
                                        </p:tav>
                                        <p:tav tm="100000">
                                          <p:val>
                                            <p:strVal val="#ppt_w"/>
                                          </p:val>
                                        </p:tav>
                                      </p:tavLst>
                                    </p:anim>
                                    <p:anim calcmode="lin" valueType="num">
                                      <p:cBhvr>
                                        <p:cTn id="40" dur="1000" fill="hold"/>
                                        <p:tgtEl>
                                          <p:spTgt spid="9">
                                            <p:txEl>
                                              <p:pRg st="7" end="7"/>
                                            </p:txEl>
                                          </p:spTgt>
                                        </p:tgtEl>
                                        <p:attrNameLst>
                                          <p:attrName>ppt_h</p:attrName>
                                        </p:attrNameLst>
                                      </p:cBhvr>
                                      <p:tavLst>
                                        <p:tav tm="0">
                                          <p:val>
                                            <p:fltVal val="0"/>
                                          </p:val>
                                        </p:tav>
                                        <p:tav tm="100000">
                                          <p:val>
                                            <p:strVal val="#ppt_h"/>
                                          </p:val>
                                        </p:tav>
                                      </p:tavLst>
                                    </p:anim>
                                    <p:anim calcmode="lin" valueType="num">
                                      <p:cBhvr>
                                        <p:cTn id="41" dur="1000" fill="hold"/>
                                        <p:tgtEl>
                                          <p:spTgt spid="9">
                                            <p:txEl>
                                              <p:pRg st="7" end="7"/>
                                            </p:txEl>
                                          </p:spTgt>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9">
                                            <p:txEl>
                                              <p:pRg st="7" end="7"/>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3" fill="hold">
                      <p:stCondLst>
                        <p:cond delay="indefinite"/>
                      </p:stCondLst>
                      <p:childTnLst>
                        <p:par>
                          <p:cTn id="44" fill="hold">
                            <p:stCondLst>
                              <p:cond delay="0"/>
                            </p:stCondLst>
                            <p:childTnLst>
                              <p:par>
                                <p:cTn id="45" presetID="15" presetClass="entr" presetSubtype="0"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 calcmode="lin" valueType="num">
                                      <p:cBhvr>
                                        <p:cTn id="47" dur="1000" fill="hold"/>
                                        <p:tgtEl>
                                          <p:spTgt spid="9">
                                            <p:txEl>
                                              <p:pRg st="8" end="8"/>
                                            </p:txEl>
                                          </p:spTgt>
                                        </p:tgtEl>
                                        <p:attrNameLst>
                                          <p:attrName>ppt_w</p:attrName>
                                        </p:attrNameLst>
                                      </p:cBhvr>
                                      <p:tavLst>
                                        <p:tav tm="0">
                                          <p:val>
                                            <p:fltVal val="0"/>
                                          </p:val>
                                        </p:tav>
                                        <p:tav tm="100000">
                                          <p:val>
                                            <p:strVal val="#ppt_w"/>
                                          </p:val>
                                        </p:tav>
                                      </p:tavLst>
                                    </p:anim>
                                    <p:anim calcmode="lin" valueType="num">
                                      <p:cBhvr>
                                        <p:cTn id="48" dur="1000" fill="hold"/>
                                        <p:tgtEl>
                                          <p:spTgt spid="9">
                                            <p:txEl>
                                              <p:pRg st="8" end="8"/>
                                            </p:txEl>
                                          </p:spTgt>
                                        </p:tgtEl>
                                        <p:attrNameLst>
                                          <p:attrName>ppt_h</p:attrName>
                                        </p:attrNameLst>
                                      </p:cBhvr>
                                      <p:tavLst>
                                        <p:tav tm="0">
                                          <p:val>
                                            <p:fltVal val="0"/>
                                          </p:val>
                                        </p:tav>
                                        <p:tav tm="100000">
                                          <p:val>
                                            <p:strVal val="#ppt_h"/>
                                          </p:val>
                                        </p:tav>
                                      </p:tavLst>
                                    </p:anim>
                                    <p:anim calcmode="lin" valueType="num">
                                      <p:cBhvr>
                                        <p:cTn id="49" dur="1000" fill="hold"/>
                                        <p:tgtEl>
                                          <p:spTgt spid="9">
                                            <p:txEl>
                                              <p:pRg st="8" end="8"/>
                                            </p:txEl>
                                          </p:spTgt>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9">
                                            <p:txEl>
                                              <p:pRg st="8" end="8"/>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1" fill="hold">
                      <p:stCondLst>
                        <p:cond delay="indefinite"/>
                      </p:stCondLst>
                      <p:childTnLst>
                        <p:par>
                          <p:cTn id="52" fill="hold">
                            <p:stCondLst>
                              <p:cond delay="0"/>
                            </p:stCondLst>
                            <p:childTnLst>
                              <p:par>
                                <p:cTn id="53" presetID="15" presetClass="entr" presetSubtype="0" fill="hold" nodeType="clickEffect">
                                  <p:stCondLst>
                                    <p:cond delay="0"/>
                                  </p:stCondLst>
                                  <p:childTnLst>
                                    <p:set>
                                      <p:cBhvr>
                                        <p:cTn id="54" dur="1" fill="hold">
                                          <p:stCondLst>
                                            <p:cond delay="0"/>
                                          </p:stCondLst>
                                        </p:cTn>
                                        <p:tgtEl>
                                          <p:spTgt spid="9">
                                            <p:txEl>
                                              <p:pRg st="9" end="9"/>
                                            </p:txEl>
                                          </p:spTgt>
                                        </p:tgtEl>
                                        <p:attrNameLst>
                                          <p:attrName>style.visibility</p:attrName>
                                        </p:attrNameLst>
                                      </p:cBhvr>
                                      <p:to>
                                        <p:strVal val="visible"/>
                                      </p:to>
                                    </p:set>
                                    <p:anim calcmode="lin" valueType="num">
                                      <p:cBhvr>
                                        <p:cTn id="55" dur="1000" fill="hold"/>
                                        <p:tgtEl>
                                          <p:spTgt spid="9">
                                            <p:txEl>
                                              <p:pRg st="9" end="9"/>
                                            </p:txEl>
                                          </p:spTgt>
                                        </p:tgtEl>
                                        <p:attrNameLst>
                                          <p:attrName>ppt_w</p:attrName>
                                        </p:attrNameLst>
                                      </p:cBhvr>
                                      <p:tavLst>
                                        <p:tav tm="0">
                                          <p:val>
                                            <p:fltVal val="0"/>
                                          </p:val>
                                        </p:tav>
                                        <p:tav tm="100000">
                                          <p:val>
                                            <p:strVal val="#ppt_w"/>
                                          </p:val>
                                        </p:tav>
                                      </p:tavLst>
                                    </p:anim>
                                    <p:anim calcmode="lin" valueType="num">
                                      <p:cBhvr>
                                        <p:cTn id="56" dur="1000" fill="hold"/>
                                        <p:tgtEl>
                                          <p:spTgt spid="9">
                                            <p:txEl>
                                              <p:pRg st="9" end="9"/>
                                            </p:txEl>
                                          </p:spTgt>
                                        </p:tgtEl>
                                        <p:attrNameLst>
                                          <p:attrName>ppt_h</p:attrName>
                                        </p:attrNameLst>
                                      </p:cBhvr>
                                      <p:tavLst>
                                        <p:tav tm="0">
                                          <p:val>
                                            <p:fltVal val="0"/>
                                          </p:val>
                                        </p:tav>
                                        <p:tav tm="100000">
                                          <p:val>
                                            <p:strVal val="#ppt_h"/>
                                          </p:val>
                                        </p:tav>
                                      </p:tavLst>
                                    </p:anim>
                                    <p:anim calcmode="lin" valueType="num">
                                      <p:cBhvr>
                                        <p:cTn id="57" dur="1000" fill="hold"/>
                                        <p:tgtEl>
                                          <p:spTgt spid="9">
                                            <p:txEl>
                                              <p:pRg st="9" end="9"/>
                                            </p:txEl>
                                          </p:spTgt>
                                        </p:tgtEl>
                                        <p:attrNameLst>
                                          <p:attrName>ppt_x</p:attrName>
                                        </p:attrNameLst>
                                      </p:cBhvr>
                                      <p:tavLst>
                                        <p:tav tm="0" fmla="#ppt_x+(cos(-2*pi*(1-$))*-#ppt_x-sin(-2*pi*(1-$))*(1-#ppt_y))*(1-$)">
                                          <p:val>
                                            <p:fltVal val="0"/>
                                          </p:val>
                                        </p:tav>
                                        <p:tav tm="100000">
                                          <p:val>
                                            <p:fltVal val="1"/>
                                          </p:val>
                                        </p:tav>
                                      </p:tavLst>
                                    </p:anim>
                                    <p:anim calcmode="lin" valueType="num">
                                      <p:cBhvr>
                                        <p:cTn id="58" dur="1000" fill="hold"/>
                                        <p:tgtEl>
                                          <p:spTgt spid="9">
                                            <p:txEl>
                                              <p:pRg st="9" end="9"/>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5929322" cy="1428736"/>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Le tourisme</a:t>
            </a:r>
            <a:endParaRPr lang="fr-FR" sz="5400" b="1" spc="50" dirty="0">
              <a:ln w="11430"/>
              <a:solidFill>
                <a:srgbClr val="FFFF00"/>
              </a:solidFill>
              <a:effectLst>
                <a:outerShdw blurRad="76200" dist="50800" dir="5400000" algn="tl" rotWithShape="0">
                  <a:srgbClr val="000000">
                    <a:alpha val="65000"/>
                  </a:srgbClr>
                </a:outerShdw>
              </a:effectLst>
            </a:endParaRPr>
          </a:p>
        </p:txBody>
      </p:sp>
      <p:pic>
        <p:nvPicPr>
          <p:cNvPr id="4" name="Image 3" descr="PORT.jpg"/>
          <p:cNvPicPr>
            <a:picLocks noChangeAspect="1"/>
          </p:cNvPicPr>
          <p:nvPr/>
        </p:nvPicPr>
        <p:blipFill>
          <a:blip r:embed="rId2"/>
          <a:stretch>
            <a:fillRect/>
          </a:stretch>
        </p:blipFill>
        <p:spPr>
          <a:xfrm>
            <a:off x="5643570" y="0"/>
            <a:ext cx="3143272" cy="166871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9" name="ZoneTexte 8"/>
          <p:cNvSpPr txBox="1"/>
          <p:nvPr/>
        </p:nvSpPr>
        <p:spPr>
          <a:xfrm>
            <a:off x="357158" y="2000240"/>
            <a:ext cx="8501122" cy="5139869"/>
          </a:xfrm>
          <a:prstGeom prst="rect">
            <a:avLst/>
          </a:prstGeom>
          <a:noFill/>
        </p:spPr>
        <p:txBody>
          <a:bodyPr wrap="square" rtlCol="0">
            <a:spAutoFit/>
          </a:bodyPr>
          <a:lstStyle/>
          <a:p>
            <a:r>
              <a:rPr lang="fr-FR" sz="3200" dirty="0" smtClean="0">
                <a:solidFill>
                  <a:srgbClr val="FFFF00"/>
                </a:solidFill>
                <a:latin typeface="Script MT Bold" pitchFamily="66" charset="0"/>
              </a:rPr>
              <a:t>L’accueil  des touristes  </a:t>
            </a:r>
            <a:r>
              <a:rPr lang="fr-FR" sz="3200" dirty="0" smtClean="0">
                <a:solidFill>
                  <a:srgbClr val="00B0F0"/>
                </a:solidFill>
                <a:latin typeface="Script MT Bold" pitchFamily="66" charset="0"/>
              </a:rPr>
              <a:t>-  La sécurité  </a:t>
            </a:r>
            <a:r>
              <a:rPr lang="fr-FR" sz="3200" dirty="0" smtClean="0">
                <a:solidFill>
                  <a:srgbClr val="92D050"/>
                </a:solidFill>
                <a:latin typeface="Script MT Bold" pitchFamily="66" charset="0"/>
              </a:rPr>
              <a:t>- La propreté </a:t>
            </a:r>
          </a:p>
          <a:p>
            <a:endParaRPr lang="fr-FR" sz="3200" dirty="0" smtClean="0">
              <a:solidFill>
                <a:srgbClr val="FFFF00"/>
              </a:solidFill>
              <a:latin typeface="Script MT Bold" pitchFamily="66" charset="0"/>
            </a:endParaRPr>
          </a:p>
          <a:p>
            <a:pPr algn="ctr"/>
            <a:r>
              <a:rPr lang="fr-FR" sz="2400" i="1" dirty="0" smtClean="0">
                <a:solidFill>
                  <a:srgbClr val="92D050"/>
                </a:solidFill>
                <a:latin typeface="Script MT Bold" pitchFamily="66" charset="0"/>
              </a:rPr>
              <a:t> </a:t>
            </a:r>
            <a:r>
              <a:rPr lang="fr-FR" sz="2400" dirty="0" smtClean="0">
                <a:solidFill>
                  <a:srgbClr val="92D050"/>
                </a:solidFill>
                <a:latin typeface="Script MT Bold" pitchFamily="66" charset="0"/>
              </a:rPr>
              <a:t>Lutter contre l’incivisme</a:t>
            </a:r>
          </a:p>
          <a:p>
            <a:pPr algn="ctr"/>
            <a:r>
              <a:rPr lang="fr-FR" sz="2400" dirty="0" smtClean="0">
                <a:latin typeface="Script MT Bold" pitchFamily="66" charset="0"/>
              </a:rPr>
              <a:t>Nettoyer avant arrivée des touristes ! Revue de chambre !</a:t>
            </a:r>
          </a:p>
          <a:p>
            <a:pPr algn="ctr"/>
            <a:r>
              <a:rPr lang="fr-FR" sz="2400" dirty="0" smtClean="0">
                <a:latin typeface="Script MT Bold" pitchFamily="66" charset="0"/>
              </a:rPr>
              <a:t>Intérêts des machines ? (Bruits, efficacité…)</a:t>
            </a:r>
          </a:p>
          <a:p>
            <a:pPr algn="ctr"/>
            <a:r>
              <a:rPr lang="fr-FR" sz="2400" dirty="0" smtClean="0">
                <a:latin typeface="Script MT Bold" pitchFamily="66" charset="0"/>
              </a:rPr>
              <a:t>Commandos balais pour gagner la guerre !</a:t>
            </a:r>
          </a:p>
          <a:p>
            <a:pPr algn="ctr"/>
            <a:r>
              <a:rPr lang="fr-FR" sz="2400" dirty="0" smtClean="0">
                <a:latin typeface="Script MT Bold" pitchFamily="66" charset="0"/>
              </a:rPr>
              <a:t>Du mieux mais un combat journalier !</a:t>
            </a:r>
          </a:p>
          <a:p>
            <a:pPr algn="ctr"/>
            <a:r>
              <a:rPr lang="fr-FR" sz="2400" dirty="0" smtClean="0">
                <a:latin typeface="Script MT Bold" pitchFamily="66" charset="0"/>
              </a:rPr>
              <a:t>Rue des Halles unique ! Doit être nickel !</a:t>
            </a:r>
          </a:p>
          <a:p>
            <a:pPr algn="ctr"/>
            <a:endParaRPr lang="fr-FR" sz="2400" dirty="0" smtClean="0">
              <a:latin typeface="Script MT Bold" pitchFamily="66" charset="0"/>
            </a:endParaRPr>
          </a:p>
          <a:p>
            <a:pPr algn="ctr"/>
            <a:r>
              <a:rPr lang="fr-FR" sz="2400" dirty="0" smtClean="0">
                <a:solidFill>
                  <a:srgbClr val="92D050"/>
                </a:solidFill>
                <a:latin typeface="Script MT Bold" pitchFamily="66" charset="0"/>
              </a:rPr>
              <a:t>Commerçants et artisans doivent être exemplaires !</a:t>
            </a:r>
          </a:p>
          <a:p>
            <a:pPr algn="ctr"/>
            <a:r>
              <a:rPr lang="fr-FR" sz="2400" dirty="0" smtClean="0">
                <a:latin typeface="Script MT Bold" pitchFamily="66" charset="0"/>
              </a:rPr>
              <a:t>Ramassage cartons mercredi et vendredi</a:t>
            </a:r>
          </a:p>
          <a:p>
            <a:pPr algn="ctr"/>
            <a:r>
              <a:rPr lang="fr-FR" sz="2400" dirty="0" smtClean="0">
                <a:latin typeface="Script MT Bold" pitchFamily="66" charset="0"/>
              </a:rPr>
              <a:t>Repérer les incivilités !</a:t>
            </a:r>
          </a:p>
          <a:p>
            <a:pPr algn="ctr"/>
            <a:endParaRPr lang="fr-FR" sz="2400" dirty="0" smtClean="0">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 calcmode="lin" valueType="num">
                                      <p:cBhvr>
                                        <p:cTn id="7" dur="1000" fill="hold"/>
                                        <p:tgtEl>
                                          <p:spTgt spid="9">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9">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9">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9">
                                            <p:txEl>
                                              <p:pRg st="3" end="3"/>
                                            </p:txEl>
                                          </p:spTgt>
                                        </p:tgtEl>
                                        <p:attrNameLst>
                                          <p:attrName>style.visibility</p:attrName>
                                        </p:attrNameLst>
                                      </p:cBhvr>
                                      <p:to>
                                        <p:strVal val="visible"/>
                                      </p:to>
                                    </p:set>
                                    <p:anim calcmode="lin" valueType="num">
                                      <p:cBhvr>
                                        <p:cTn id="15" dur="1000" fill="hold"/>
                                        <p:tgtEl>
                                          <p:spTgt spid="9">
                                            <p:txEl>
                                              <p:pRg st="3" end="3"/>
                                            </p:txEl>
                                          </p:spTgt>
                                        </p:tgtEl>
                                        <p:attrNameLst>
                                          <p:attrName>ppt_w</p:attrName>
                                        </p:attrNameLst>
                                      </p:cBhvr>
                                      <p:tavLst>
                                        <p:tav tm="0">
                                          <p:val>
                                            <p:fltVal val="0"/>
                                          </p:val>
                                        </p:tav>
                                        <p:tav tm="100000">
                                          <p:val>
                                            <p:strVal val="#ppt_w"/>
                                          </p:val>
                                        </p:tav>
                                      </p:tavLst>
                                    </p:anim>
                                    <p:anim calcmode="lin" valueType="num">
                                      <p:cBhvr>
                                        <p:cTn id="16" dur="1000" fill="hold"/>
                                        <p:tgtEl>
                                          <p:spTgt spid="9">
                                            <p:txEl>
                                              <p:pRg st="3" end="3"/>
                                            </p:txEl>
                                          </p:spTgt>
                                        </p:tgtEl>
                                        <p:attrNameLst>
                                          <p:attrName>ppt_h</p:attrName>
                                        </p:attrNameLst>
                                      </p:cBhvr>
                                      <p:tavLst>
                                        <p:tav tm="0">
                                          <p:val>
                                            <p:fltVal val="0"/>
                                          </p:val>
                                        </p:tav>
                                        <p:tav tm="100000">
                                          <p:val>
                                            <p:strVal val="#ppt_h"/>
                                          </p:val>
                                        </p:tav>
                                      </p:tavLst>
                                    </p:anim>
                                    <p:anim calcmode="lin" valueType="num">
                                      <p:cBhvr>
                                        <p:cTn id="17" dur="1000" fill="hold"/>
                                        <p:tgtEl>
                                          <p:spTgt spid="9">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9">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anim calcmode="lin" valueType="num">
                                      <p:cBhvr>
                                        <p:cTn id="23" dur="1000" fill="hold"/>
                                        <p:tgtEl>
                                          <p:spTgt spid="9">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9">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9">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9">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15" presetClass="entr" presetSubtype="0" fill="hold" nodeType="click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 calcmode="lin" valueType="num">
                                      <p:cBhvr>
                                        <p:cTn id="31" dur="1000" fill="hold"/>
                                        <p:tgtEl>
                                          <p:spTgt spid="9">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9">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9">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9">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p:stCondLst>
                        <p:cond delay="indefinite"/>
                      </p:stCondLst>
                      <p:childTnLst>
                        <p:par>
                          <p:cTn id="36" fill="hold">
                            <p:stCondLst>
                              <p:cond delay="0"/>
                            </p:stCondLst>
                            <p:childTnLst>
                              <p:par>
                                <p:cTn id="37" presetID="15" presetClass="entr" presetSubtype="0" fill="hold" nodeType="clickEffect">
                                  <p:stCondLst>
                                    <p:cond delay="0"/>
                                  </p:stCondLst>
                                  <p:childTnLst>
                                    <p:set>
                                      <p:cBhvr>
                                        <p:cTn id="38" dur="1" fill="hold">
                                          <p:stCondLst>
                                            <p:cond delay="0"/>
                                          </p:stCondLst>
                                        </p:cTn>
                                        <p:tgtEl>
                                          <p:spTgt spid="9">
                                            <p:txEl>
                                              <p:pRg st="6" end="6"/>
                                            </p:txEl>
                                          </p:spTgt>
                                        </p:tgtEl>
                                        <p:attrNameLst>
                                          <p:attrName>style.visibility</p:attrName>
                                        </p:attrNameLst>
                                      </p:cBhvr>
                                      <p:to>
                                        <p:strVal val="visible"/>
                                      </p:to>
                                    </p:set>
                                    <p:anim calcmode="lin" valueType="num">
                                      <p:cBhvr>
                                        <p:cTn id="39" dur="1000" fill="hold"/>
                                        <p:tgtEl>
                                          <p:spTgt spid="9">
                                            <p:txEl>
                                              <p:pRg st="6" end="6"/>
                                            </p:txEl>
                                          </p:spTgt>
                                        </p:tgtEl>
                                        <p:attrNameLst>
                                          <p:attrName>ppt_w</p:attrName>
                                        </p:attrNameLst>
                                      </p:cBhvr>
                                      <p:tavLst>
                                        <p:tav tm="0">
                                          <p:val>
                                            <p:fltVal val="0"/>
                                          </p:val>
                                        </p:tav>
                                        <p:tav tm="100000">
                                          <p:val>
                                            <p:strVal val="#ppt_w"/>
                                          </p:val>
                                        </p:tav>
                                      </p:tavLst>
                                    </p:anim>
                                    <p:anim calcmode="lin" valueType="num">
                                      <p:cBhvr>
                                        <p:cTn id="40" dur="1000" fill="hold"/>
                                        <p:tgtEl>
                                          <p:spTgt spid="9">
                                            <p:txEl>
                                              <p:pRg st="6" end="6"/>
                                            </p:txEl>
                                          </p:spTgt>
                                        </p:tgtEl>
                                        <p:attrNameLst>
                                          <p:attrName>ppt_h</p:attrName>
                                        </p:attrNameLst>
                                      </p:cBhvr>
                                      <p:tavLst>
                                        <p:tav tm="0">
                                          <p:val>
                                            <p:fltVal val="0"/>
                                          </p:val>
                                        </p:tav>
                                        <p:tav tm="100000">
                                          <p:val>
                                            <p:strVal val="#ppt_h"/>
                                          </p:val>
                                        </p:tav>
                                      </p:tavLst>
                                    </p:anim>
                                    <p:anim calcmode="lin" valueType="num">
                                      <p:cBhvr>
                                        <p:cTn id="41" dur="1000" fill="hold"/>
                                        <p:tgtEl>
                                          <p:spTgt spid="9">
                                            <p:txEl>
                                              <p:pRg st="6" end="6"/>
                                            </p:txEl>
                                          </p:spTgt>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9">
                                            <p:txEl>
                                              <p:pRg st="6" end="6"/>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3" fill="hold">
                      <p:stCondLst>
                        <p:cond delay="indefinite"/>
                      </p:stCondLst>
                      <p:childTnLst>
                        <p:par>
                          <p:cTn id="44" fill="hold">
                            <p:stCondLst>
                              <p:cond delay="0"/>
                            </p:stCondLst>
                            <p:childTnLst>
                              <p:par>
                                <p:cTn id="45" presetID="15" presetClass="entr" presetSubtype="0" fill="hold" nodeType="clickEffect">
                                  <p:stCondLst>
                                    <p:cond delay="0"/>
                                  </p:stCondLst>
                                  <p:childTnLst>
                                    <p:set>
                                      <p:cBhvr>
                                        <p:cTn id="46" dur="1" fill="hold">
                                          <p:stCondLst>
                                            <p:cond delay="0"/>
                                          </p:stCondLst>
                                        </p:cTn>
                                        <p:tgtEl>
                                          <p:spTgt spid="9">
                                            <p:txEl>
                                              <p:pRg st="7" end="7"/>
                                            </p:txEl>
                                          </p:spTgt>
                                        </p:tgtEl>
                                        <p:attrNameLst>
                                          <p:attrName>style.visibility</p:attrName>
                                        </p:attrNameLst>
                                      </p:cBhvr>
                                      <p:to>
                                        <p:strVal val="visible"/>
                                      </p:to>
                                    </p:set>
                                    <p:anim calcmode="lin" valueType="num">
                                      <p:cBhvr>
                                        <p:cTn id="47" dur="1000" fill="hold"/>
                                        <p:tgtEl>
                                          <p:spTgt spid="9">
                                            <p:txEl>
                                              <p:pRg st="7" end="7"/>
                                            </p:txEl>
                                          </p:spTgt>
                                        </p:tgtEl>
                                        <p:attrNameLst>
                                          <p:attrName>ppt_w</p:attrName>
                                        </p:attrNameLst>
                                      </p:cBhvr>
                                      <p:tavLst>
                                        <p:tav tm="0">
                                          <p:val>
                                            <p:fltVal val="0"/>
                                          </p:val>
                                        </p:tav>
                                        <p:tav tm="100000">
                                          <p:val>
                                            <p:strVal val="#ppt_w"/>
                                          </p:val>
                                        </p:tav>
                                      </p:tavLst>
                                    </p:anim>
                                    <p:anim calcmode="lin" valueType="num">
                                      <p:cBhvr>
                                        <p:cTn id="48" dur="1000" fill="hold"/>
                                        <p:tgtEl>
                                          <p:spTgt spid="9">
                                            <p:txEl>
                                              <p:pRg st="7" end="7"/>
                                            </p:txEl>
                                          </p:spTgt>
                                        </p:tgtEl>
                                        <p:attrNameLst>
                                          <p:attrName>ppt_h</p:attrName>
                                        </p:attrNameLst>
                                      </p:cBhvr>
                                      <p:tavLst>
                                        <p:tav tm="0">
                                          <p:val>
                                            <p:fltVal val="0"/>
                                          </p:val>
                                        </p:tav>
                                        <p:tav tm="100000">
                                          <p:val>
                                            <p:strVal val="#ppt_h"/>
                                          </p:val>
                                        </p:tav>
                                      </p:tavLst>
                                    </p:anim>
                                    <p:anim calcmode="lin" valueType="num">
                                      <p:cBhvr>
                                        <p:cTn id="49" dur="1000" fill="hold"/>
                                        <p:tgtEl>
                                          <p:spTgt spid="9">
                                            <p:txEl>
                                              <p:pRg st="7" end="7"/>
                                            </p:txEl>
                                          </p:spTgt>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9">
                                            <p:txEl>
                                              <p:pRg st="7" end="7"/>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1" fill="hold">
                      <p:stCondLst>
                        <p:cond delay="indefinite"/>
                      </p:stCondLst>
                      <p:childTnLst>
                        <p:par>
                          <p:cTn id="52" fill="hold">
                            <p:stCondLst>
                              <p:cond delay="0"/>
                            </p:stCondLst>
                            <p:childTnLst>
                              <p:par>
                                <p:cTn id="53" presetID="15" presetClass="entr" presetSubtype="0" fill="hold" nodeType="clickEffect">
                                  <p:stCondLst>
                                    <p:cond delay="0"/>
                                  </p:stCondLst>
                                  <p:childTnLst>
                                    <p:set>
                                      <p:cBhvr>
                                        <p:cTn id="54" dur="1" fill="hold">
                                          <p:stCondLst>
                                            <p:cond delay="0"/>
                                          </p:stCondLst>
                                        </p:cTn>
                                        <p:tgtEl>
                                          <p:spTgt spid="9">
                                            <p:txEl>
                                              <p:pRg st="9" end="9"/>
                                            </p:txEl>
                                          </p:spTgt>
                                        </p:tgtEl>
                                        <p:attrNameLst>
                                          <p:attrName>style.visibility</p:attrName>
                                        </p:attrNameLst>
                                      </p:cBhvr>
                                      <p:to>
                                        <p:strVal val="visible"/>
                                      </p:to>
                                    </p:set>
                                    <p:anim calcmode="lin" valueType="num">
                                      <p:cBhvr>
                                        <p:cTn id="55" dur="1000" fill="hold"/>
                                        <p:tgtEl>
                                          <p:spTgt spid="9">
                                            <p:txEl>
                                              <p:pRg st="9" end="9"/>
                                            </p:txEl>
                                          </p:spTgt>
                                        </p:tgtEl>
                                        <p:attrNameLst>
                                          <p:attrName>ppt_w</p:attrName>
                                        </p:attrNameLst>
                                      </p:cBhvr>
                                      <p:tavLst>
                                        <p:tav tm="0">
                                          <p:val>
                                            <p:fltVal val="0"/>
                                          </p:val>
                                        </p:tav>
                                        <p:tav tm="100000">
                                          <p:val>
                                            <p:strVal val="#ppt_w"/>
                                          </p:val>
                                        </p:tav>
                                      </p:tavLst>
                                    </p:anim>
                                    <p:anim calcmode="lin" valueType="num">
                                      <p:cBhvr>
                                        <p:cTn id="56" dur="1000" fill="hold"/>
                                        <p:tgtEl>
                                          <p:spTgt spid="9">
                                            <p:txEl>
                                              <p:pRg st="9" end="9"/>
                                            </p:txEl>
                                          </p:spTgt>
                                        </p:tgtEl>
                                        <p:attrNameLst>
                                          <p:attrName>ppt_h</p:attrName>
                                        </p:attrNameLst>
                                      </p:cBhvr>
                                      <p:tavLst>
                                        <p:tav tm="0">
                                          <p:val>
                                            <p:fltVal val="0"/>
                                          </p:val>
                                        </p:tav>
                                        <p:tav tm="100000">
                                          <p:val>
                                            <p:strVal val="#ppt_h"/>
                                          </p:val>
                                        </p:tav>
                                      </p:tavLst>
                                    </p:anim>
                                    <p:anim calcmode="lin" valueType="num">
                                      <p:cBhvr>
                                        <p:cTn id="57" dur="1000" fill="hold"/>
                                        <p:tgtEl>
                                          <p:spTgt spid="9">
                                            <p:txEl>
                                              <p:pRg st="9" end="9"/>
                                            </p:txEl>
                                          </p:spTgt>
                                        </p:tgtEl>
                                        <p:attrNameLst>
                                          <p:attrName>ppt_x</p:attrName>
                                        </p:attrNameLst>
                                      </p:cBhvr>
                                      <p:tavLst>
                                        <p:tav tm="0" fmla="#ppt_x+(cos(-2*pi*(1-$))*-#ppt_x-sin(-2*pi*(1-$))*(1-#ppt_y))*(1-$)">
                                          <p:val>
                                            <p:fltVal val="0"/>
                                          </p:val>
                                        </p:tav>
                                        <p:tav tm="100000">
                                          <p:val>
                                            <p:fltVal val="1"/>
                                          </p:val>
                                        </p:tav>
                                      </p:tavLst>
                                    </p:anim>
                                    <p:anim calcmode="lin" valueType="num">
                                      <p:cBhvr>
                                        <p:cTn id="58" dur="1000" fill="hold"/>
                                        <p:tgtEl>
                                          <p:spTgt spid="9">
                                            <p:txEl>
                                              <p:pRg st="9" end="9"/>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9" fill="hold">
                      <p:stCondLst>
                        <p:cond delay="indefinite"/>
                      </p:stCondLst>
                      <p:childTnLst>
                        <p:par>
                          <p:cTn id="60" fill="hold">
                            <p:stCondLst>
                              <p:cond delay="0"/>
                            </p:stCondLst>
                            <p:childTnLst>
                              <p:par>
                                <p:cTn id="61" presetID="15" presetClass="entr" presetSubtype="0" fill="hold" nodeType="clickEffect">
                                  <p:stCondLst>
                                    <p:cond delay="0"/>
                                  </p:stCondLst>
                                  <p:childTnLst>
                                    <p:set>
                                      <p:cBhvr>
                                        <p:cTn id="62" dur="1" fill="hold">
                                          <p:stCondLst>
                                            <p:cond delay="0"/>
                                          </p:stCondLst>
                                        </p:cTn>
                                        <p:tgtEl>
                                          <p:spTgt spid="9">
                                            <p:txEl>
                                              <p:pRg st="10" end="10"/>
                                            </p:txEl>
                                          </p:spTgt>
                                        </p:tgtEl>
                                        <p:attrNameLst>
                                          <p:attrName>style.visibility</p:attrName>
                                        </p:attrNameLst>
                                      </p:cBhvr>
                                      <p:to>
                                        <p:strVal val="visible"/>
                                      </p:to>
                                    </p:set>
                                    <p:anim calcmode="lin" valueType="num">
                                      <p:cBhvr>
                                        <p:cTn id="63" dur="1000" fill="hold"/>
                                        <p:tgtEl>
                                          <p:spTgt spid="9">
                                            <p:txEl>
                                              <p:pRg st="10" end="10"/>
                                            </p:txEl>
                                          </p:spTgt>
                                        </p:tgtEl>
                                        <p:attrNameLst>
                                          <p:attrName>ppt_w</p:attrName>
                                        </p:attrNameLst>
                                      </p:cBhvr>
                                      <p:tavLst>
                                        <p:tav tm="0">
                                          <p:val>
                                            <p:fltVal val="0"/>
                                          </p:val>
                                        </p:tav>
                                        <p:tav tm="100000">
                                          <p:val>
                                            <p:strVal val="#ppt_w"/>
                                          </p:val>
                                        </p:tav>
                                      </p:tavLst>
                                    </p:anim>
                                    <p:anim calcmode="lin" valueType="num">
                                      <p:cBhvr>
                                        <p:cTn id="64" dur="1000" fill="hold"/>
                                        <p:tgtEl>
                                          <p:spTgt spid="9">
                                            <p:txEl>
                                              <p:pRg st="10" end="10"/>
                                            </p:txEl>
                                          </p:spTgt>
                                        </p:tgtEl>
                                        <p:attrNameLst>
                                          <p:attrName>ppt_h</p:attrName>
                                        </p:attrNameLst>
                                      </p:cBhvr>
                                      <p:tavLst>
                                        <p:tav tm="0">
                                          <p:val>
                                            <p:fltVal val="0"/>
                                          </p:val>
                                        </p:tav>
                                        <p:tav tm="100000">
                                          <p:val>
                                            <p:strVal val="#ppt_h"/>
                                          </p:val>
                                        </p:tav>
                                      </p:tavLst>
                                    </p:anim>
                                    <p:anim calcmode="lin" valueType="num">
                                      <p:cBhvr>
                                        <p:cTn id="65" dur="1000" fill="hold"/>
                                        <p:tgtEl>
                                          <p:spTgt spid="9">
                                            <p:txEl>
                                              <p:pRg st="10" end="10"/>
                                            </p:txEl>
                                          </p:spTgt>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9">
                                            <p:txEl>
                                              <p:pRg st="10" end="1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7" fill="hold">
                      <p:stCondLst>
                        <p:cond delay="indefinite"/>
                      </p:stCondLst>
                      <p:childTnLst>
                        <p:par>
                          <p:cTn id="68" fill="hold">
                            <p:stCondLst>
                              <p:cond delay="0"/>
                            </p:stCondLst>
                            <p:childTnLst>
                              <p:par>
                                <p:cTn id="69" presetID="15" presetClass="entr" presetSubtype="0" fill="hold" nodeType="clickEffect">
                                  <p:stCondLst>
                                    <p:cond delay="0"/>
                                  </p:stCondLst>
                                  <p:childTnLst>
                                    <p:set>
                                      <p:cBhvr>
                                        <p:cTn id="70" dur="1" fill="hold">
                                          <p:stCondLst>
                                            <p:cond delay="0"/>
                                          </p:stCondLst>
                                        </p:cTn>
                                        <p:tgtEl>
                                          <p:spTgt spid="9">
                                            <p:txEl>
                                              <p:pRg st="11" end="11"/>
                                            </p:txEl>
                                          </p:spTgt>
                                        </p:tgtEl>
                                        <p:attrNameLst>
                                          <p:attrName>style.visibility</p:attrName>
                                        </p:attrNameLst>
                                      </p:cBhvr>
                                      <p:to>
                                        <p:strVal val="visible"/>
                                      </p:to>
                                    </p:set>
                                    <p:anim calcmode="lin" valueType="num">
                                      <p:cBhvr>
                                        <p:cTn id="71" dur="1000" fill="hold"/>
                                        <p:tgtEl>
                                          <p:spTgt spid="9">
                                            <p:txEl>
                                              <p:pRg st="11" end="11"/>
                                            </p:txEl>
                                          </p:spTgt>
                                        </p:tgtEl>
                                        <p:attrNameLst>
                                          <p:attrName>ppt_w</p:attrName>
                                        </p:attrNameLst>
                                      </p:cBhvr>
                                      <p:tavLst>
                                        <p:tav tm="0">
                                          <p:val>
                                            <p:fltVal val="0"/>
                                          </p:val>
                                        </p:tav>
                                        <p:tav tm="100000">
                                          <p:val>
                                            <p:strVal val="#ppt_w"/>
                                          </p:val>
                                        </p:tav>
                                      </p:tavLst>
                                    </p:anim>
                                    <p:anim calcmode="lin" valueType="num">
                                      <p:cBhvr>
                                        <p:cTn id="72" dur="1000" fill="hold"/>
                                        <p:tgtEl>
                                          <p:spTgt spid="9">
                                            <p:txEl>
                                              <p:pRg st="11" end="11"/>
                                            </p:txEl>
                                          </p:spTgt>
                                        </p:tgtEl>
                                        <p:attrNameLst>
                                          <p:attrName>ppt_h</p:attrName>
                                        </p:attrNameLst>
                                      </p:cBhvr>
                                      <p:tavLst>
                                        <p:tav tm="0">
                                          <p:val>
                                            <p:fltVal val="0"/>
                                          </p:val>
                                        </p:tav>
                                        <p:tav tm="100000">
                                          <p:val>
                                            <p:strVal val="#ppt_h"/>
                                          </p:val>
                                        </p:tav>
                                      </p:tavLst>
                                    </p:anim>
                                    <p:anim calcmode="lin" valueType="num">
                                      <p:cBhvr>
                                        <p:cTn id="73" dur="1000" fill="hold"/>
                                        <p:tgtEl>
                                          <p:spTgt spid="9">
                                            <p:txEl>
                                              <p:pRg st="11" end="11"/>
                                            </p:txEl>
                                          </p:spTgt>
                                        </p:tgtEl>
                                        <p:attrNameLst>
                                          <p:attrName>ppt_x</p:attrName>
                                        </p:attrNameLst>
                                      </p:cBhvr>
                                      <p:tavLst>
                                        <p:tav tm="0" fmla="#ppt_x+(cos(-2*pi*(1-$))*-#ppt_x-sin(-2*pi*(1-$))*(1-#ppt_y))*(1-$)">
                                          <p:val>
                                            <p:fltVal val="0"/>
                                          </p:val>
                                        </p:tav>
                                        <p:tav tm="100000">
                                          <p:val>
                                            <p:fltVal val="1"/>
                                          </p:val>
                                        </p:tav>
                                      </p:tavLst>
                                    </p:anim>
                                    <p:anim calcmode="lin" valueType="num">
                                      <p:cBhvr>
                                        <p:cTn id="74" dur="1000" fill="hold"/>
                                        <p:tgtEl>
                                          <p:spTgt spid="9">
                                            <p:txEl>
                                              <p:pRg st="11" end="1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5929322" cy="1428736"/>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L’économie</a:t>
            </a:r>
            <a:endParaRPr lang="fr-FR" sz="5400" b="1" spc="50" dirty="0">
              <a:ln w="11430"/>
              <a:solidFill>
                <a:srgbClr val="FFFF00"/>
              </a:solidFill>
              <a:effectLst>
                <a:outerShdw blurRad="76200" dist="50800" dir="5400000" algn="tl" rotWithShape="0">
                  <a:srgbClr val="000000">
                    <a:alpha val="65000"/>
                  </a:srgbClr>
                </a:outerShdw>
              </a:effectLst>
            </a:endParaRPr>
          </a:p>
        </p:txBody>
      </p:sp>
      <p:sp>
        <p:nvSpPr>
          <p:cNvPr id="9" name="ZoneTexte 8"/>
          <p:cNvSpPr txBox="1"/>
          <p:nvPr/>
        </p:nvSpPr>
        <p:spPr>
          <a:xfrm>
            <a:off x="0" y="2000240"/>
            <a:ext cx="9144000" cy="5139869"/>
          </a:xfrm>
          <a:prstGeom prst="rect">
            <a:avLst/>
          </a:prstGeom>
          <a:noFill/>
        </p:spPr>
        <p:txBody>
          <a:bodyPr wrap="square" rtlCol="0">
            <a:spAutoFit/>
          </a:bodyPr>
          <a:lstStyle/>
          <a:p>
            <a:r>
              <a:rPr lang="fr-FR" sz="3200" dirty="0" smtClean="0">
                <a:solidFill>
                  <a:srgbClr val="FFFF00"/>
                </a:solidFill>
                <a:latin typeface="Script MT Bold" pitchFamily="66" charset="0"/>
              </a:rPr>
              <a:t>Le monde change !  </a:t>
            </a:r>
            <a:r>
              <a:rPr lang="fr-FR" sz="3200" dirty="0" smtClean="0">
                <a:solidFill>
                  <a:srgbClr val="00B0F0"/>
                </a:solidFill>
                <a:latin typeface="Script MT Bold" pitchFamily="66" charset="0"/>
              </a:rPr>
              <a:t>-  S’adapter </a:t>
            </a:r>
            <a:r>
              <a:rPr lang="fr-FR" sz="3200" dirty="0" smtClean="0">
                <a:solidFill>
                  <a:srgbClr val="92D050"/>
                </a:solidFill>
                <a:latin typeface="Script MT Bold" pitchFamily="66" charset="0"/>
              </a:rPr>
              <a:t> -  Parking </a:t>
            </a:r>
            <a:r>
              <a:rPr lang="fr-FR" sz="3200" dirty="0" err="1" smtClean="0">
                <a:solidFill>
                  <a:srgbClr val="92D050"/>
                </a:solidFill>
                <a:latin typeface="Script MT Bold" pitchFamily="66" charset="0"/>
              </a:rPr>
              <a:t>is</a:t>
            </a:r>
            <a:r>
              <a:rPr lang="fr-FR" sz="3200" dirty="0" smtClean="0">
                <a:solidFill>
                  <a:srgbClr val="92D050"/>
                </a:solidFill>
                <a:latin typeface="Script MT Bold" pitchFamily="66" charset="0"/>
              </a:rPr>
              <a:t> business </a:t>
            </a:r>
          </a:p>
          <a:p>
            <a:endParaRPr lang="fr-FR" sz="3200" dirty="0" smtClean="0">
              <a:solidFill>
                <a:srgbClr val="FFFF00"/>
              </a:solidFill>
              <a:latin typeface="Script MT Bold" pitchFamily="66" charset="0"/>
            </a:endParaRPr>
          </a:p>
          <a:p>
            <a:pPr algn="ctr"/>
            <a:r>
              <a:rPr lang="fr-FR" sz="2400" i="1" dirty="0" smtClean="0">
                <a:solidFill>
                  <a:srgbClr val="92D050"/>
                </a:solidFill>
                <a:latin typeface="Script MT Bold" pitchFamily="66" charset="0"/>
              </a:rPr>
              <a:t> </a:t>
            </a:r>
            <a:r>
              <a:rPr lang="fr-FR" sz="2400" dirty="0" smtClean="0">
                <a:solidFill>
                  <a:srgbClr val="FFFF00"/>
                </a:solidFill>
                <a:latin typeface="Script MT Bold" pitchFamily="66" charset="0"/>
              </a:rPr>
              <a:t>Réinventer nos métiers !</a:t>
            </a:r>
            <a:endParaRPr lang="fr-FR" sz="2400" dirty="0" smtClean="0">
              <a:solidFill>
                <a:srgbClr val="92D050"/>
              </a:solidFill>
              <a:latin typeface="Script MT Bold" pitchFamily="66" charset="0"/>
            </a:endParaRPr>
          </a:p>
          <a:p>
            <a:pPr algn="ctr"/>
            <a:r>
              <a:rPr lang="fr-FR" sz="2400" dirty="0" smtClean="0">
                <a:latin typeface="Script MT Bold" pitchFamily="66" charset="0"/>
              </a:rPr>
              <a:t>Mondialisation, grande distribution omniprésente,  internet….</a:t>
            </a:r>
          </a:p>
          <a:p>
            <a:pPr algn="ctr"/>
            <a:r>
              <a:rPr lang="fr-FR" sz="2400" dirty="0" smtClean="0">
                <a:latin typeface="Script MT Bold" pitchFamily="66" charset="0"/>
              </a:rPr>
              <a:t>Bouleversement des habitudes de consommations !</a:t>
            </a:r>
          </a:p>
          <a:p>
            <a:pPr algn="ctr"/>
            <a:r>
              <a:rPr lang="fr-FR" sz="2400" dirty="0" smtClean="0">
                <a:latin typeface="Script MT Bold" pitchFamily="66" charset="0"/>
              </a:rPr>
              <a:t>Il faut donc s’adapter pour survivre </a:t>
            </a:r>
          </a:p>
          <a:p>
            <a:pPr algn="ctr"/>
            <a:endParaRPr lang="fr-FR" sz="2400" dirty="0" smtClean="0">
              <a:latin typeface="Script MT Bold" pitchFamily="66" charset="0"/>
            </a:endParaRPr>
          </a:p>
          <a:p>
            <a:pPr algn="ctr"/>
            <a:r>
              <a:rPr lang="fr-FR" sz="2400" dirty="0" smtClean="0">
                <a:solidFill>
                  <a:srgbClr val="00B0F0"/>
                </a:solidFill>
                <a:latin typeface="Script MT Bold" pitchFamily="66" charset="0"/>
              </a:rPr>
              <a:t>Savoir se vendre</a:t>
            </a:r>
          </a:p>
          <a:p>
            <a:pPr algn="ctr"/>
            <a:r>
              <a:rPr lang="fr-FR" sz="2400" dirty="0" smtClean="0">
                <a:latin typeface="Script MT Bold" pitchFamily="66" charset="0"/>
              </a:rPr>
              <a:t>Etre présent sur le net,  les réseaux sociaux, </a:t>
            </a:r>
            <a:r>
              <a:rPr lang="fr-FR" sz="2400" dirty="0" err="1" smtClean="0">
                <a:latin typeface="Script MT Bold" pitchFamily="66" charset="0"/>
              </a:rPr>
              <a:t>google</a:t>
            </a:r>
            <a:r>
              <a:rPr lang="fr-FR" sz="2400" dirty="0" smtClean="0">
                <a:latin typeface="Script MT Bold" pitchFamily="66" charset="0"/>
              </a:rPr>
              <a:t> </a:t>
            </a:r>
            <a:r>
              <a:rPr lang="fr-FR" sz="2400" dirty="0" err="1" smtClean="0">
                <a:latin typeface="Script MT Bold" pitchFamily="66" charset="0"/>
              </a:rPr>
              <a:t>map</a:t>
            </a:r>
            <a:r>
              <a:rPr lang="fr-FR" sz="2400" dirty="0" smtClean="0">
                <a:latin typeface="Script MT Bold" pitchFamily="66" charset="0"/>
              </a:rPr>
              <a:t>...</a:t>
            </a:r>
          </a:p>
          <a:p>
            <a:pPr algn="ctr"/>
            <a:r>
              <a:rPr lang="fr-FR" sz="2400" dirty="0" smtClean="0">
                <a:latin typeface="Script MT Bold" pitchFamily="66" charset="0"/>
              </a:rPr>
              <a:t>Communiquer !!!  </a:t>
            </a:r>
            <a:r>
              <a:rPr lang="fr-FR" sz="2400" dirty="0" smtClean="0">
                <a:solidFill>
                  <a:srgbClr val="FFC000"/>
                </a:solidFill>
                <a:latin typeface="Script MT Bold" pitchFamily="66" charset="0"/>
              </a:rPr>
              <a:t>Accueil  - Services  - Qualité</a:t>
            </a:r>
          </a:p>
          <a:p>
            <a:pPr algn="ctr"/>
            <a:r>
              <a:rPr lang="fr-FR" sz="2400" dirty="0" smtClean="0">
                <a:solidFill>
                  <a:srgbClr val="FF00FF"/>
                </a:solidFill>
                <a:latin typeface="Script MT Bold" pitchFamily="66" charset="0"/>
              </a:rPr>
              <a:t>Les commerçants doivent mieux se connaitre et se vendre entre eux !</a:t>
            </a:r>
          </a:p>
          <a:p>
            <a:pPr algn="ctr"/>
            <a:endParaRPr lang="fr-FR" sz="2400" dirty="0" smtClean="0">
              <a:solidFill>
                <a:srgbClr val="FF0000"/>
              </a:solidFill>
              <a:latin typeface="Script MT Bold" pitchFamily="66" charset="0"/>
            </a:endParaRPr>
          </a:p>
          <a:p>
            <a:pPr algn="ctr"/>
            <a:endParaRPr lang="fr-FR" sz="2400" dirty="0" smtClean="0">
              <a:latin typeface="Script MT Bold" pitchFamily="66" charset="0"/>
            </a:endParaRPr>
          </a:p>
        </p:txBody>
      </p:sp>
      <p:pic>
        <p:nvPicPr>
          <p:cNvPr id="1027" name="Picture 3" descr="D:\Documents and Settings\Administrateur\Local Settings\Temporary Internet Files\Content.IE5\L68XGNAK\MC900320074[1].wmf"/>
          <p:cNvPicPr>
            <a:picLocks noChangeAspect="1" noChangeArrowheads="1"/>
          </p:cNvPicPr>
          <p:nvPr/>
        </p:nvPicPr>
        <p:blipFill>
          <a:blip r:embed="rId2"/>
          <a:srcRect/>
          <a:stretch>
            <a:fillRect/>
          </a:stretch>
        </p:blipFill>
        <p:spPr bwMode="auto">
          <a:xfrm>
            <a:off x="6929454" y="0"/>
            <a:ext cx="1722625" cy="2149508"/>
          </a:xfrm>
          <a:prstGeom prst="rect">
            <a:avLst/>
          </a:prstGeom>
          <a:noFill/>
        </p:spPr>
      </p:pic>
      <p:sp>
        <p:nvSpPr>
          <p:cNvPr id="5" name="Rectangle 4"/>
          <p:cNvSpPr/>
          <p:nvPr/>
        </p:nvSpPr>
        <p:spPr>
          <a:xfrm>
            <a:off x="1" y="2967335"/>
            <a:ext cx="9144000" cy="193899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6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Etre l’ambassadeur de </a:t>
            </a:r>
          </a:p>
          <a:p>
            <a:pPr algn="ctr"/>
            <a:r>
              <a:rPr lang="fr-FR" sz="60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son métier et de sa ville !!!</a:t>
            </a:r>
            <a:endParaRPr lang="fr-FR" sz="60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 calcmode="lin" valueType="num">
                                      <p:cBhvr>
                                        <p:cTn id="7" dur="1000" fill="hold"/>
                                        <p:tgtEl>
                                          <p:spTgt spid="9">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9">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9">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9">
                                            <p:txEl>
                                              <p:pRg st="3" end="3"/>
                                            </p:txEl>
                                          </p:spTgt>
                                        </p:tgtEl>
                                        <p:attrNameLst>
                                          <p:attrName>style.visibility</p:attrName>
                                        </p:attrNameLst>
                                      </p:cBhvr>
                                      <p:to>
                                        <p:strVal val="visible"/>
                                      </p:to>
                                    </p:set>
                                    <p:anim calcmode="lin" valueType="num">
                                      <p:cBhvr>
                                        <p:cTn id="15" dur="1000" fill="hold"/>
                                        <p:tgtEl>
                                          <p:spTgt spid="9">
                                            <p:txEl>
                                              <p:pRg st="3" end="3"/>
                                            </p:txEl>
                                          </p:spTgt>
                                        </p:tgtEl>
                                        <p:attrNameLst>
                                          <p:attrName>ppt_w</p:attrName>
                                        </p:attrNameLst>
                                      </p:cBhvr>
                                      <p:tavLst>
                                        <p:tav tm="0">
                                          <p:val>
                                            <p:fltVal val="0"/>
                                          </p:val>
                                        </p:tav>
                                        <p:tav tm="100000">
                                          <p:val>
                                            <p:strVal val="#ppt_w"/>
                                          </p:val>
                                        </p:tav>
                                      </p:tavLst>
                                    </p:anim>
                                    <p:anim calcmode="lin" valueType="num">
                                      <p:cBhvr>
                                        <p:cTn id="16" dur="1000" fill="hold"/>
                                        <p:tgtEl>
                                          <p:spTgt spid="9">
                                            <p:txEl>
                                              <p:pRg st="3" end="3"/>
                                            </p:txEl>
                                          </p:spTgt>
                                        </p:tgtEl>
                                        <p:attrNameLst>
                                          <p:attrName>ppt_h</p:attrName>
                                        </p:attrNameLst>
                                      </p:cBhvr>
                                      <p:tavLst>
                                        <p:tav tm="0">
                                          <p:val>
                                            <p:fltVal val="0"/>
                                          </p:val>
                                        </p:tav>
                                        <p:tav tm="100000">
                                          <p:val>
                                            <p:strVal val="#ppt_h"/>
                                          </p:val>
                                        </p:tav>
                                      </p:tavLst>
                                    </p:anim>
                                    <p:anim calcmode="lin" valueType="num">
                                      <p:cBhvr>
                                        <p:cTn id="17" dur="1000" fill="hold"/>
                                        <p:tgtEl>
                                          <p:spTgt spid="9">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9">
                                            <p:txEl>
                                              <p:pRg st="3" end="3"/>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anim calcmode="lin" valueType="num">
                                      <p:cBhvr>
                                        <p:cTn id="23" dur="1000" fill="hold"/>
                                        <p:tgtEl>
                                          <p:spTgt spid="9">
                                            <p:txEl>
                                              <p:pRg st="4" end="4"/>
                                            </p:txEl>
                                          </p:spTgt>
                                        </p:tgtEl>
                                        <p:attrNameLst>
                                          <p:attrName>ppt_w</p:attrName>
                                        </p:attrNameLst>
                                      </p:cBhvr>
                                      <p:tavLst>
                                        <p:tav tm="0">
                                          <p:val>
                                            <p:fltVal val="0"/>
                                          </p:val>
                                        </p:tav>
                                        <p:tav tm="100000">
                                          <p:val>
                                            <p:strVal val="#ppt_w"/>
                                          </p:val>
                                        </p:tav>
                                      </p:tavLst>
                                    </p:anim>
                                    <p:anim calcmode="lin" valueType="num">
                                      <p:cBhvr>
                                        <p:cTn id="24" dur="1000" fill="hold"/>
                                        <p:tgtEl>
                                          <p:spTgt spid="9">
                                            <p:txEl>
                                              <p:pRg st="4" end="4"/>
                                            </p:txEl>
                                          </p:spTgt>
                                        </p:tgtEl>
                                        <p:attrNameLst>
                                          <p:attrName>ppt_h</p:attrName>
                                        </p:attrNameLst>
                                      </p:cBhvr>
                                      <p:tavLst>
                                        <p:tav tm="0">
                                          <p:val>
                                            <p:fltVal val="0"/>
                                          </p:val>
                                        </p:tav>
                                        <p:tav tm="100000">
                                          <p:val>
                                            <p:strVal val="#ppt_h"/>
                                          </p:val>
                                        </p:tav>
                                      </p:tavLst>
                                    </p:anim>
                                    <p:anim calcmode="lin" valueType="num">
                                      <p:cBhvr>
                                        <p:cTn id="25" dur="1000" fill="hold"/>
                                        <p:tgtEl>
                                          <p:spTgt spid="9">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9">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15" presetClass="entr" presetSubtype="0" fill="hold" nodeType="click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 calcmode="lin" valueType="num">
                                      <p:cBhvr>
                                        <p:cTn id="31" dur="1000" fill="hold"/>
                                        <p:tgtEl>
                                          <p:spTgt spid="9">
                                            <p:txEl>
                                              <p:pRg st="5" end="5"/>
                                            </p:txEl>
                                          </p:spTgt>
                                        </p:tgtEl>
                                        <p:attrNameLst>
                                          <p:attrName>ppt_w</p:attrName>
                                        </p:attrNameLst>
                                      </p:cBhvr>
                                      <p:tavLst>
                                        <p:tav tm="0">
                                          <p:val>
                                            <p:fltVal val="0"/>
                                          </p:val>
                                        </p:tav>
                                        <p:tav tm="100000">
                                          <p:val>
                                            <p:strVal val="#ppt_w"/>
                                          </p:val>
                                        </p:tav>
                                      </p:tavLst>
                                    </p:anim>
                                    <p:anim calcmode="lin" valueType="num">
                                      <p:cBhvr>
                                        <p:cTn id="32" dur="1000" fill="hold"/>
                                        <p:tgtEl>
                                          <p:spTgt spid="9">
                                            <p:txEl>
                                              <p:pRg st="5" end="5"/>
                                            </p:txEl>
                                          </p:spTgt>
                                        </p:tgtEl>
                                        <p:attrNameLst>
                                          <p:attrName>ppt_h</p:attrName>
                                        </p:attrNameLst>
                                      </p:cBhvr>
                                      <p:tavLst>
                                        <p:tav tm="0">
                                          <p:val>
                                            <p:fltVal val="0"/>
                                          </p:val>
                                        </p:tav>
                                        <p:tav tm="100000">
                                          <p:val>
                                            <p:strVal val="#ppt_h"/>
                                          </p:val>
                                        </p:tav>
                                      </p:tavLst>
                                    </p:anim>
                                    <p:anim calcmode="lin" valueType="num">
                                      <p:cBhvr>
                                        <p:cTn id="33" dur="1000" fill="hold"/>
                                        <p:tgtEl>
                                          <p:spTgt spid="9">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9">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p:stCondLst>
                        <p:cond delay="indefinite"/>
                      </p:stCondLst>
                      <p:childTnLst>
                        <p:par>
                          <p:cTn id="36" fill="hold">
                            <p:stCondLst>
                              <p:cond delay="0"/>
                            </p:stCondLst>
                            <p:childTnLst>
                              <p:par>
                                <p:cTn id="37" presetID="15" presetClass="entr" presetSubtype="0" fill="hold" nodeType="clickEffect">
                                  <p:stCondLst>
                                    <p:cond delay="0"/>
                                  </p:stCondLst>
                                  <p:childTnLst>
                                    <p:set>
                                      <p:cBhvr>
                                        <p:cTn id="38" dur="1" fill="hold">
                                          <p:stCondLst>
                                            <p:cond delay="0"/>
                                          </p:stCondLst>
                                        </p:cTn>
                                        <p:tgtEl>
                                          <p:spTgt spid="9">
                                            <p:txEl>
                                              <p:pRg st="7" end="7"/>
                                            </p:txEl>
                                          </p:spTgt>
                                        </p:tgtEl>
                                        <p:attrNameLst>
                                          <p:attrName>style.visibility</p:attrName>
                                        </p:attrNameLst>
                                      </p:cBhvr>
                                      <p:to>
                                        <p:strVal val="visible"/>
                                      </p:to>
                                    </p:set>
                                    <p:anim calcmode="lin" valueType="num">
                                      <p:cBhvr>
                                        <p:cTn id="39" dur="1000" fill="hold"/>
                                        <p:tgtEl>
                                          <p:spTgt spid="9">
                                            <p:txEl>
                                              <p:pRg st="7" end="7"/>
                                            </p:txEl>
                                          </p:spTgt>
                                        </p:tgtEl>
                                        <p:attrNameLst>
                                          <p:attrName>ppt_w</p:attrName>
                                        </p:attrNameLst>
                                      </p:cBhvr>
                                      <p:tavLst>
                                        <p:tav tm="0">
                                          <p:val>
                                            <p:fltVal val="0"/>
                                          </p:val>
                                        </p:tav>
                                        <p:tav tm="100000">
                                          <p:val>
                                            <p:strVal val="#ppt_w"/>
                                          </p:val>
                                        </p:tav>
                                      </p:tavLst>
                                    </p:anim>
                                    <p:anim calcmode="lin" valueType="num">
                                      <p:cBhvr>
                                        <p:cTn id="40" dur="1000" fill="hold"/>
                                        <p:tgtEl>
                                          <p:spTgt spid="9">
                                            <p:txEl>
                                              <p:pRg st="7" end="7"/>
                                            </p:txEl>
                                          </p:spTgt>
                                        </p:tgtEl>
                                        <p:attrNameLst>
                                          <p:attrName>ppt_h</p:attrName>
                                        </p:attrNameLst>
                                      </p:cBhvr>
                                      <p:tavLst>
                                        <p:tav tm="0">
                                          <p:val>
                                            <p:fltVal val="0"/>
                                          </p:val>
                                        </p:tav>
                                        <p:tav tm="100000">
                                          <p:val>
                                            <p:strVal val="#ppt_h"/>
                                          </p:val>
                                        </p:tav>
                                      </p:tavLst>
                                    </p:anim>
                                    <p:anim calcmode="lin" valueType="num">
                                      <p:cBhvr>
                                        <p:cTn id="41" dur="1000" fill="hold"/>
                                        <p:tgtEl>
                                          <p:spTgt spid="9">
                                            <p:txEl>
                                              <p:pRg st="7" end="7"/>
                                            </p:txEl>
                                          </p:spTgt>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9">
                                            <p:txEl>
                                              <p:pRg st="7" end="7"/>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3" fill="hold">
                      <p:stCondLst>
                        <p:cond delay="indefinite"/>
                      </p:stCondLst>
                      <p:childTnLst>
                        <p:par>
                          <p:cTn id="44" fill="hold">
                            <p:stCondLst>
                              <p:cond delay="0"/>
                            </p:stCondLst>
                            <p:childTnLst>
                              <p:par>
                                <p:cTn id="45" presetID="15" presetClass="entr" presetSubtype="0"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 calcmode="lin" valueType="num">
                                      <p:cBhvr>
                                        <p:cTn id="47" dur="1000" fill="hold"/>
                                        <p:tgtEl>
                                          <p:spTgt spid="9">
                                            <p:txEl>
                                              <p:pRg st="8" end="8"/>
                                            </p:txEl>
                                          </p:spTgt>
                                        </p:tgtEl>
                                        <p:attrNameLst>
                                          <p:attrName>ppt_w</p:attrName>
                                        </p:attrNameLst>
                                      </p:cBhvr>
                                      <p:tavLst>
                                        <p:tav tm="0">
                                          <p:val>
                                            <p:fltVal val="0"/>
                                          </p:val>
                                        </p:tav>
                                        <p:tav tm="100000">
                                          <p:val>
                                            <p:strVal val="#ppt_w"/>
                                          </p:val>
                                        </p:tav>
                                      </p:tavLst>
                                    </p:anim>
                                    <p:anim calcmode="lin" valueType="num">
                                      <p:cBhvr>
                                        <p:cTn id="48" dur="1000" fill="hold"/>
                                        <p:tgtEl>
                                          <p:spTgt spid="9">
                                            <p:txEl>
                                              <p:pRg st="8" end="8"/>
                                            </p:txEl>
                                          </p:spTgt>
                                        </p:tgtEl>
                                        <p:attrNameLst>
                                          <p:attrName>ppt_h</p:attrName>
                                        </p:attrNameLst>
                                      </p:cBhvr>
                                      <p:tavLst>
                                        <p:tav tm="0">
                                          <p:val>
                                            <p:fltVal val="0"/>
                                          </p:val>
                                        </p:tav>
                                        <p:tav tm="100000">
                                          <p:val>
                                            <p:strVal val="#ppt_h"/>
                                          </p:val>
                                        </p:tav>
                                      </p:tavLst>
                                    </p:anim>
                                    <p:anim calcmode="lin" valueType="num">
                                      <p:cBhvr>
                                        <p:cTn id="49" dur="1000" fill="hold"/>
                                        <p:tgtEl>
                                          <p:spTgt spid="9">
                                            <p:txEl>
                                              <p:pRg st="8" end="8"/>
                                            </p:txEl>
                                          </p:spTgt>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9">
                                            <p:txEl>
                                              <p:pRg st="8" end="8"/>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1" fill="hold">
                      <p:stCondLst>
                        <p:cond delay="indefinite"/>
                      </p:stCondLst>
                      <p:childTnLst>
                        <p:par>
                          <p:cTn id="52" fill="hold">
                            <p:stCondLst>
                              <p:cond delay="0"/>
                            </p:stCondLst>
                            <p:childTnLst>
                              <p:par>
                                <p:cTn id="53" presetID="15" presetClass="entr" presetSubtype="0" fill="hold" nodeType="clickEffect">
                                  <p:stCondLst>
                                    <p:cond delay="0"/>
                                  </p:stCondLst>
                                  <p:childTnLst>
                                    <p:set>
                                      <p:cBhvr>
                                        <p:cTn id="54" dur="1" fill="hold">
                                          <p:stCondLst>
                                            <p:cond delay="0"/>
                                          </p:stCondLst>
                                        </p:cTn>
                                        <p:tgtEl>
                                          <p:spTgt spid="9">
                                            <p:txEl>
                                              <p:pRg st="9" end="9"/>
                                            </p:txEl>
                                          </p:spTgt>
                                        </p:tgtEl>
                                        <p:attrNameLst>
                                          <p:attrName>style.visibility</p:attrName>
                                        </p:attrNameLst>
                                      </p:cBhvr>
                                      <p:to>
                                        <p:strVal val="visible"/>
                                      </p:to>
                                    </p:set>
                                    <p:anim calcmode="lin" valueType="num">
                                      <p:cBhvr>
                                        <p:cTn id="55" dur="1000" fill="hold"/>
                                        <p:tgtEl>
                                          <p:spTgt spid="9">
                                            <p:txEl>
                                              <p:pRg st="9" end="9"/>
                                            </p:txEl>
                                          </p:spTgt>
                                        </p:tgtEl>
                                        <p:attrNameLst>
                                          <p:attrName>ppt_w</p:attrName>
                                        </p:attrNameLst>
                                      </p:cBhvr>
                                      <p:tavLst>
                                        <p:tav tm="0">
                                          <p:val>
                                            <p:fltVal val="0"/>
                                          </p:val>
                                        </p:tav>
                                        <p:tav tm="100000">
                                          <p:val>
                                            <p:strVal val="#ppt_w"/>
                                          </p:val>
                                        </p:tav>
                                      </p:tavLst>
                                    </p:anim>
                                    <p:anim calcmode="lin" valueType="num">
                                      <p:cBhvr>
                                        <p:cTn id="56" dur="1000" fill="hold"/>
                                        <p:tgtEl>
                                          <p:spTgt spid="9">
                                            <p:txEl>
                                              <p:pRg st="9" end="9"/>
                                            </p:txEl>
                                          </p:spTgt>
                                        </p:tgtEl>
                                        <p:attrNameLst>
                                          <p:attrName>ppt_h</p:attrName>
                                        </p:attrNameLst>
                                      </p:cBhvr>
                                      <p:tavLst>
                                        <p:tav tm="0">
                                          <p:val>
                                            <p:fltVal val="0"/>
                                          </p:val>
                                        </p:tav>
                                        <p:tav tm="100000">
                                          <p:val>
                                            <p:strVal val="#ppt_h"/>
                                          </p:val>
                                        </p:tav>
                                      </p:tavLst>
                                    </p:anim>
                                    <p:anim calcmode="lin" valueType="num">
                                      <p:cBhvr>
                                        <p:cTn id="57" dur="1000" fill="hold"/>
                                        <p:tgtEl>
                                          <p:spTgt spid="9">
                                            <p:txEl>
                                              <p:pRg st="9" end="9"/>
                                            </p:txEl>
                                          </p:spTgt>
                                        </p:tgtEl>
                                        <p:attrNameLst>
                                          <p:attrName>ppt_x</p:attrName>
                                        </p:attrNameLst>
                                      </p:cBhvr>
                                      <p:tavLst>
                                        <p:tav tm="0" fmla="#ppt_x+(cos(-2*pi*(1-$))*-#ppt_x-sin(-2*pi*(1-$))*(1-#ppt_y))*(1-$)">
                                          <p:val>
                                            <p:fltVal val="0"/>
                                          </p:val>
                                        </p:tav>
                                        <p:tav tm="100000">
                                          <p:val>
                                            <p:fltVal val="1"/>
                                          </p:val>
                                        </p:tav>
                                      </p:tavLst>
                                    </p:anim>
                                    <p:anim calcmode="lin" valueType="num">
                                      <p:cBhvr>
                                        <p:cTn id="58" dur="1000" fill="hold"/>
                                        <p:tgtEl>
                                          <p:spTgt spid="9">
                                            <p:txEl>
                                              <p:pRg st="9" end="9"/>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9" fill="hold">
                      <p:stCondLst>
                        <p:cond delay="indefinite"/>
                      </p:stCondLst>
                      <p:childTnLst>
                        <p:par>
                          <p:cTn id="60" fill="hold">
                            <p:stCondLst>
                              <p:cond delay="0"/>
                            </p:stCondLst>
                            <p:childTnLst>
                              <p:par>
                                <p:cTn id="61" presetID="15" presetClass="entr" presetSubtype="0" fill="hold" nodeType="clickEffect">
                                  <p:stCondLst>
                                    <p:cond delay="0"/>
                                  </p:stCondLst>
                                  <p:childTnLst>
                                    <p:set>
                                      <p:cBhvr>
                                        <p:cTn id="62" dur="1" fill="hold">
                                          <p:stCondLst>
                                            <p:cond delay="0"/>
                                          </p:stCondLst>
                                        </p:cTn>
                                        <p:tgtEl>
                                          <p:spTgt spid="9">
                                            <p:txEl>
                                              <p:pRg st="10" end="10"/>
                                            </p:txEl>
                                          </p:spTgt>
                                        </p:tgtEl>
                                        <p:attrNameLst>
                                          <p:attrName>style.visibility</p:attrName>
                                        </p:attrNameLst>
                                      </p:cBhvr>
                                      <p:to>
                                        <p:strVal val="visible"/>
                                      </p:to>
                                    </p:set>
                                    <p:anim calcmode="lin" valueType="num">
                                      <p:cBhvr>
                                        <p:cTn id="63" dur="1000" fill="hold"/>
                                        <p:tgtEl>
                                          <p:spTgt spid="9">
                                            <p:txEl>
                                              <p:pRg st="10" end="10"/>
                                            </p:txEl>
                                          </p:spTgt>
                                        </p:tgtEl>
                                        <p:attrNameLst>
                                          <p:attrName>ppt_w</p:attrName>
                                        </p:attrNameLst>
                                      </p:cBhvr>
                                      <p:tavLst>
                                        <p:tav tm="0">
                                          <p:val>
                                            <p:fltVal val="0"/>
                                          </p:val>
                                        </p:tav>
                                        <p:tav tm="100000">
                                          <p:val>
                                            <p:strVal val="#ppt_w"/>
                                          </p:val>
                                        </p:tav>
                                      </p:tavLst>
                                    </p:anim>
                                    <p:anim calcmode="lin" valueType="num">
                                      <p:cBhvr>
                                        <p:cTn id="64" dur="1000" fill="hold"/>
                                        <p:tgtEl>
                                          <p:spTgt spid="9">
                                            <p:txEl>
                                              <p:pRg st="10" end="10"/>
                                            </p:txEl>
                                          </p:spTgt>
                                        </p:tgtEl>
                                        <p:attrNameLst>
                                          <p:attrName>ppt_h</p:attrName>
                                        </p:attrNameLst>
                                      </p:cBhvr>
                                      <p:tavLst>
                                        <p:tav tm="0">
                                          <p:val>
                                            <p:fltVal val="0"/>
                                          </p:val>
                                        </p:tav>
                                        <p:tav tm="100000">
                                          <p:val>
                                            <p:strVal val="#ppt_h"/>
                                          </p:val>
                                        </p:tav>
                                      </p:tavLst>
                                    </p:anim>
                                    <p:anim calcmode="lin" valueType="num">
                                      <p:cBhvr>
                                        <p:cTn id="65" dur="1000" fill="hold"/>
                                        <p:tgtEl>
                                          <p:spTgt spid="9">
                                            <p:txEl>
                                              <p:pRg st="10" end="10"/>
                                            </p:txEl>
                                          </p:spTgt>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9">
                                            <p:txEl>
                                              <p:pRg st="10" end="1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7" fill="hold">
                      <p:stCondLst>
                        <p:cond delay="indefinite"/>
                      </p:stCondLst>
                      <p:childTnLst>
                        <p:par>
                          <p:cTn id="68" fill="hold">
                            <p:stCondLst>
                              <p:cond delay="0"/>
                            </p:stCondLst>
                            <p:childTnLst>
                              <p:par>
                                <p:cTn id="69" presetID="7" presetClass="entr" presetSubtype="4" fill="hold" grpId="0" nodeType="clickEffect">
                                  <p:stCondLst>
                                    <p:cond delay="0"/>
                                  </p:stCondLst>
                                  <p:childTnLst>
                                    <p:set>
                                      <p:cBhvr>
                                        <p:cTn id="70" dur="1" fill="hold">
                                          <p:stCondLst>
                                            <p:cond delay="0"/>
                                          </p:stCondLst>
                                        </p:cTn>
                                        <p:tgtEl>
                                          <p:spTgt spid="5"/>
                                        </p:tgtEl>
                                        <p:attrNameLst>
                                          <p:attrName>style.visibility</p:attrName>
                                        </p:attrNameLst>
                                      </p:cBhvr>
                                      <p:to>
                                        <p:strVal val="visible"/>
                                      </p:to>
                                    </p:set>
                                    <p:anim calcmode="lin" valueType="num">
                                      <p:cBhvr additive="base">
                                        <p:cTn id="71" dur="5000" fill="hold"/>
                                        <p:tgtEl>
                                          <p:spTgt spid="5"/>
                                        </p:tgtEl>
                                        <p:attrNameLst>
                                          <p:attrName>ppt_x</p:attrName>
                                        </p:attrNameLst>
                                      </p:cBhvr>
                                      <p:tavLst>
                                        <p:tav tm="0">
                                          <p:val>
                                            <p:strVal val="#ppt_x"/>
                                          </p:val>
                                        </p:tav>
                                        <p:tav tm="100000">
                                          <p:val>
                                            <p:strVal val="#ppt_x"/>
                                          </p:val>
                                        </p:tav>
                                      </p:tavLst>
                                    </p:anim>
                                    <p:anim calcmode="lin" valueType="num">
                                      <p:cBhvr additive="base">
                                        <p:cTn id="72"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5929322" cy="1428736"/>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L’économie</a:t>
            </a:r>
            <a:endParaRPr lang="fr-FR" sz="5400" b="1" spc="50" dirty="0">
              <a:ln w="11430"/>
              <a:solidFill>
                <a:srgbClr val="FFFF00"/>
              </a:solidFill>
              <a:effectLst>
                <a:outerShdw blurRad="76200" dist="50800" dir="5400000" algn="tl" rotWithShape="0">
                  <a:srgbClr val="000000">
                    <a:alpha val="65000"/>
                  </a:srgbClr>
                </a:outerShdw>
              </a:effectLst>
            </a:endParaRPr>
          </a:p>
        </p:txBody>
      </p:sp>
      <p:sp>
        <p:nvSpPr>
          <p:cNvPr id="9" name="ZoneTexte 8"/>
          <p:cNvSpPr txBox="1"/>
          <p:nvPr/>
        </p:nvSpPr>
        <p:spPr>
          <a:xfrm>
            <a:off x="0" y="1643050"/>
            <a:ext cx="9144000" cy="5755422"/>
          </a:xfrm>
          <a:prstGeom prst="rect">
            <a:avLst/>
          </a:prstGeom>
          <a:noFill/>
        </p:spPr>
        <p:txBody>
          <a:bodyPr wrap="square" rtlCol="0">
            <a:spAutoFit/>
          </a:bodyPr>
          <a:lstStyle/>
          <a:p>
            <a:r>
              <a:rPr lang="fr-FR" sz="3200" dirty="0" smtClean="0">
                <a:solidFill>
                  <a:srgbClr val="FFFF00"/>
                </a:solidFill>
                <a:latin typeface="Script MT Bold" pitchFamily="66" charset="0"/>
              </a:rPr>
              <a:t>Le monde change !  </a:t>
            </a:r>
            <a:r>
              <a:rPr lang="fr-FR" sz="3200" dirty="0" smtClean="0">
                <a:solidFill>
                  <a:srgbClr val="00B0F0"/>
                </a:solidFill>
                <a:latin typeface="Script MT Bold" pitchFamily="66" charset="0"/>
              </a:rPr>
              <a:t>-  S’adapter </a:t>
            </a:r>
            <a:r>
              <a:rPr lang="fr-FR" sz="3200" dirty="0" smtClean="0">
                <a:solidFill>
                  <a:srgbClr val="92D050"/>
                </a:solidFill>
                <a:latin typeface="Script MT Bold" pitchFamily="66" charset="0"/>
              </a:rPr>
              <a:t> -  Parking </a:t>
            </a:r>
            <a:r>
              <a:rPr lang="fr-FR" sz="3200" dirty="0" err="1" smtClean="0">
                <a:solidFill>
                  <a:srgbClr val="92D050"/>
                </a:solidFill>
                <a:latin typeface="Script MT Bold" pitchFamily="66" charset="0"/>
              </a:rPr>
              <a:t>is</a:t>
            </a:r>
            <a:r>
              <a:rPr lang="fr-FR" sz="3200" dirty="0" smtClean="0">
                <a:solidFill>
                  <a:srgbClr val="92D050"/>
                </a:solidFill>
                <a:latin typeface="Script MT Bold" pitchFamily="66" charset="0"/>
              </a:rPr>
              <a:t> business </a:t>
            </a:r>
          </a:p>
          <a:p>
            <a:endParaRPr lang="fr-FR" sz="3200" dirty="0" smtClean="0">
              <a:solidFill>
                <a:srgbClr val="FFFF00"/>
              </a:solidFill>
              <a:latin typeface="Script MT Bold" pitchFamily="66" charset="0"/>
            </a:endParaRPr>
          </a:p>
          <a:p>
            <a:pPr algn="ctr"/>
            <a:r>
              <a:rPr lang="fr-FR" sz="3200" i="1" dirty="0" smtClean="0">
                <a:solidFill>
                  <a:srgbClr val="92D050"/>
                </a:solidFill>
                <a:latin typeface="Script MT Bold" pitchFamily="66" charset="0"/>
              </a:rPr>
              <a:t>No parking , no business !!</a:t>
            </a:r>
          </a:p>
          <a:p>
            <a:pPr algn="ctr"/>
            <a:r>
              <a:rPr lang="fr-FR" sz="2400" dirty="0" smtClean="0">
                <a:latin typeface="Script MT Bold" pitchFamily="66" charset="0"/>
              </a:rPr>
              <a:t>Créer un parking et </a:t>
            </a:r>
            <a:r>
              <a:rPr lang="fr-FR" sz="2400" smtClean="0">
                <a:latin typeface="Script MT Bold" pitchFamily="66" charset="0"/>
              </a:rPr>
              <a:t>indiquer les </a:t>
            </a:r>
            <a:r>
              <a:rPr lang="fr-FR" sz="2400" dirty="0" smtClean="0">
                <a:latin typeface="Script MT Bold" pitchFamily="66" charset="0"/>
              </a:rPr>
              <a:t>commerces !</a:t>
            </a:r>
          </a:p>
          <a:p>
            <a:pPr algn="ctr"/>
            <a:r>
              <a:rPr lang="fr-FR" sz="2400" dirty="0" smtClean="0">
                <a:latin typeface="Script MT Bold" pitchFamily="66" charset="0"/>
              </a:rPr>
              <a:t>(</a:t>
            </a:r>
            <a:r>
              <a:rPr lang="fr-FR" sz="2400" dirty="0" err="1" smtClean="0">
                <a:latin typeface="Script MT Bold" pitchFamily="66" charset="0"/>
              </a:rPr>
              <a:t>Kilmaine</a:t>
            </a:r>
            <a:r>
              <a:rPr lang="fr-FR" sz="2400" dirty="0" smtClean="0">
                <a:latin typeface="Script MT Bold" pitchFamily="66" charset="0"/>
              </a:rPr>
              <a:t>…)</a:t>
            </a:r>
          </a:p>
          <a:p>
            <a:pPr algn="ctr"/>
            <a:r>
              <a:rPr lang="fr-FR" sz="2400" dirty="0" smtClean="0">
                <a:latin typeface="Script MT Bold" pitchFamily="66" charset="0"/>
              </a:rPr>
              <a:t>Zone bleu ok… Pas de parking payant ! Atout de Tarascon !</a:t>
            </a:r>
          </a:p>
          <a:p>
            <a:pPr algn="ctr"/>
            <a:endParaRPr lang="fr-FR" sz="2400" dirty="0" smtClean="0">
              <a:latin typeface="Script MT Bold" pitchFamily="66" charset="0"/>
            </a:endParaRPr>
          </a:p>
          <a:p>
            <a:pPr algn="ctr"/>
            <a:r>
              <a:rPr lang="fr-FR" sz="3200" dirty="0" smtClean="0">
                <a:solidFill>
                  <a:srgbClr val="FFFF00"/>
                </a:solidFill>
                <a:latin typeface="Script MT Bold" pitchFamily="66" charset="0"/>
              </a:rPr>
              <a:t>Tribunaux</a:t>
            </a:r>
            <a:endParaRPr lang="fr-FR" sz="3200" dirty="0" smtClean="0">
              <a:latin typeface="Script MT Bold" pitchFamily="66" charset="0"/>
            </a:endParaRPr>
          </a:p>
          <a:p>
            <a:pPr algn="ctr"/>
            <a:r>
              <a:rPr lang="fr-FR" sz="2400" dirty="0" smtClean="0">
                <a:latin typeface="Script MT Bold" pitchFamily="66" charset="0"/>
              </a:rPr>
              <a:t>Une chance pour la ville de les avoir conservés !</a:t>
            </a:r>
          </a:p>
          <a:p>
            <a:pPr algn="ctr"/>
            <a:r>
              <a:rPr lang="fr-FR" sz="2400" dirty="0" smtClean="0">
                <a:latin typeface="Script MT Bold" pitchFamily="66" charset="0"/>
              </a:rPr>
              <a:t>Amener plus de monde en centre ancien touristique</a:t>
            </a:r>
          </a:p>
          <a:p>
            <a:pPr algn="ctr"/>
            <a:r>
              <a:rPr lang="fr-FR" sz="2400" dirty="0" smtClean="0">
                <a:latin typeface="Script MT Bold" pitchFamily="66" charset="0"/>
              </a:rPr>
              <a:t>Contre ouverture brasserie ou boutiques à </a:t>
            </a:r>
            <a:r>
              <a:rPr lang="fr-FR" sz="2400" dirty="0" err="1" smtClean="0">
                <a:latin typeface="Script MT Bold" pitchFamily="66" charset="0"/>
              </a:rPr>
              <a:t>kilmaine</a:t>
            </a:r>
            <a:r>
              <a:rPr lang="fr-FR" sz="2400" dirty="0" smtClean="0">
                <a:latin typeface="Script MT Bold" pitchFamily="66" charset="0"/>
              </a:rPr>
              <a:t> ….</a:t>
            </a:r>
          </a:p>
          <a:p>
            <a:pPr algn="ctr"/>
            <a:r>
              <a:rPr lang="fr-FR" sz="2400" dirty="0" smtClean="0">
                <a:latin typeface="Script MT Bold" pitchFamily="66" charset="0"/>
              </a:rPr>
              <a:t>Projets de réhabilitation  -  </a:t>
            </a:r>
            <a:r>
              <a:rPr lang="fr-FR" sz="2400" dirty="0" err="1" smtClean="0">
                <a:latin typeface="Script MT Bold" pitchFamily="66" charset="0"/>
              </a:rPr>
              <a:t>Séniorales</a:t>
            </a:r>
            <a:r>
              <a:rPr lang="fr-FR" sz="2400" dirty="0" smtClean="0">
                <a:latin typeface="Script MT Bold" pitchFamily="66" charset="0"/>
              </a:rPr>
              <a:t>….</a:t>
            </a:r>
          </a:p>
          <a:p>
            <a:pPr algn="ctr"/>
            <a:endParaRPr lang="fr-FR" sz="2400" dirty="0" smtClean="0">
              <a:solidFill>
                <a:srgbClr val="FF0000"/>
              </a:solidFill>
              <a:latin typeface="Script MT Bold" pitchFamily="66" charset="0"/>
            </a:endParaRPr>
          </a:p>
          <a:p>
            <a:pPr algn="ctr"/>
            <a:endParaRPr lang="fr-FR" sz="2400" dirty="0" smtClean="0">
              <a:latin typeface="Script MT Bold" pitchFamily="66" charset="0"/>
            </a:endParaRPr>
          </a:p>
        </p:txBody>
      </p:sp>
      <p:pic>
        <p:nvPicPr>
          <p:cNvPr id="1027" name="Picture 3" descr="D:\Documents and Settings\Administrateur\Local Settings\Temporary Internet Files\Content.IE5\L68XGNAK\MC900320074[1].wmf"/>
          <p:cNvPicPr>
            <a:picLocks noChangeAspect="1" noChangeArrowheads="1"/>
          </p:cNvPicPr>
          <p:nvPr/>
        </p:nvPicPr>
        <p:blipFill>
          <a:blip r:embed="rId2"/>
          <a:srcRect/>
          <a:stretch>
            <a:fillRect/>
          </a:stretch>
        </p:blipFill>
        <p:spPr bwMode="auto">
          <a:xfrm>
            <a:off x="6929455" y="0"/>
            <a:ext cx="1285884" cy="1604538"/>
          </a:xfrm>
          <a:prstGeom prst="rect">
            <a:avLst/>
          </a:prstGeom>
          <a:noFill/>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9">
                                            <p:txEl>
                                              <p:pRg st="2" end="2"/>
                                            </p:txEl>
                                          </p:spTgt>
                                        </p:tgtEl>
                                        <p:attrNameLst>
                                          <p:attrName>style.visibility</p:attrName>
                                        </p:attrNameLst>
                                      </p:cBhvr>
                                      <p:to>
                                        <p:strVal val="visible"/>
                                      </p:to>
                                    </p:set>
                                    <p:animScale>
                                      <p:cBhvr>
                                        <p:cTn id="7" dur="1000" decel="50000" fill="hold">
                                          <p:stCondLst>
                                            <p:cond delay="0"/>
                                          </p:stCondLst>
                                        </p:cTn>
                                        <p:tgtEl>
                                          <p:spTgt spid="9">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9">
                                            <p:txEl>
                                              <p:pRg st="2" end="2"/>
                                            </p:txEl>
                                          </p:spTgt>
                                        </p:tgtEl>
                                        <p:attrNameLst>
                                          <p:attrName>ppt_x</p:attrName>
                                          <p:attrName>ppt_y</p:attrName>
                                        </p:attrNameLst>
                                      </p:cBhvr>
                                    </p:animMotion>
                                    <p:animEffect transition="in" filter="fade">
                                      <p:cBhvr>
                                        <p:cTn id="9" dur="1000"/>
                                        <p:tgtEl>
                                          <p:spTgt spid="9">
                                            <p:txEl>
                                              <p:pRg st="2" end="2"/>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5" presetClass="entr" presetSubtype="0" fill="hold" nodeType="clickEffect">
                                  <p:stCondLst>
                                    <p:cond delay="0"/>
                                  </p:stCondLst>
                                  <p:childTnLst>
                                    <p:set>
                                      <p:cBhvr>
                                        <p:cTn id="13" dur="1" fill="hold">
                                          <p:stCondLst>
                                            <p:cond delay="0"/>
                                          </p:stCondLst>
                                        </p:cTn>
                                        <p:tgtEl>
                                          <p:spTgt spid="9">
                                            <p:txEl>
                                              <p:pRg st="3" end="3"/>
                                            </p:txEl>
                                          </p:spTgt>
                                        </p:tgtEl>
                                        <p:attrNameLst>
                                          <p:attrName>style.visibility</p:attrName>
                                        </p:attrNameLst>
                                      </p:cBhvr>
                                      <p:to>
                                        <p:strVal val="visible"/>
                                      </p:to>
                                    </p:set>
                                    <p:anim calcmode="lin" valueType="num">
                                      <p:cBhvr>
                                        <p:cTn id="14" dur="1000" fill="hold"/>
                                        <p:tgtEl>
                                          <p:spTgt spid="9">
                                            <p:txEl>
                                              <p:pRg st="3" end="3"/>
                                            </p:txEl>
                                          </p:spTgt>
                                        </p:tgtEl>
                                        <p:attrNameLst>
                                          <p:attrName>ppt_w</p:attrName>
                                        </p:attrNameLst>
                                      </p:cBhvr>
                                      <p:tavLst>
                                        <p:tav tm="0">
                                          <p:val>
                                            <p:fltVal val="0"/>
                                          </p:val>
                                        </p:tav>
                                        <p:tav tm="100000">
                                          <p:val>
                                            <p:strVal val="#ppt_w"/>
                                          </p:val>
                                        </p:tav>
                                      </p:tavLst>
                                    </p:anim>
                                    <p:anim calcmode="lin" valueType="num">
                                      <p:cBhvr>
                                        <p:cTn id="15" dur="1000" fill="hold"/>
                                        <p:tgtEl>
                                          <p:spTgt spid="9">
                                            <p:txEl>
                                              <p:pRg st="3" end="3"/>
                                            </p:txEl>
                                          </p:spTgt>
                                        </p:tgtEl>
                                        <p:attrNameLst>
                                          <p:attrName>ppt_h</p:attrName>
                                        </p:attrNameLst>
                                      </p:cBhvr>
                                      <p:tavLst>
                                        <p:tav tm="0">
                                          <p:val>
                                            <p:fltVal val="0"/>
                                          </p:val>
                                        </p:tav>
                                        <p:tav tm="100000">
                                          <p:val>
                                            <p:strVal val="#ppt_h"/>
                                          </p:val>
                                        </p:tav>
                                      </p:tavLst>
                                    </p:anim>
                                    <p:anim calcmode="lin" valueType="num">
                                      <p:cBhvr>
                                        <p:cTn id="16" dur="1000" fill="hold"/>
                                        <p:tgtEl>
                                          <p:spTgt spid="9">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9">
                                            <p:txEl>
                                              <p:pRg st="3" end="3"/>
                                            </p:txEl>
                                          </p:spTgt>
                                        </p:tgtEl>
                                        <p:attrNameLst>
                                          <p:attrName>ppt_y</p:attrName>
                                        </p:attrNameLst>
                                      </p:cBhvr>
                                      <p:tavLst>
                                        <p:tav tm="0" fmla="#ppt_y+(sin(-2*pi*(1-$))*-#ppt_x+cos(-2*pi*(1-$))*(1-#ppt_y))*(1-$)">
                                          <p:val>
                                            <p:fltVal val="0"/>
                                          </p:val>
                                        </p:tav>
                                        <p:tav tm="100000">
                                          <p:val>
                                            <p:fltVal val="1"/>
                                          </p:val>
                                        </p:tav>
                                      </p:tavLst>
                                    </p:anim>
                                  </p:childTnLst>
                                </p:cTn>
                              </p:par>
                              <p:par>
                                <p:cTn id="18" presetID="15" presetClass="entr" presetSubtype="0" fill="hold" nodeType="withEffect">
                                  <p:stCondLst>
                                    <p:cond delay="0"/>
                                  </p:stCondLst>
                                  <p:childTnLst>
                                    <p:set>
                                      <p:cBhvr>
                                        <p:cTn id="19" dur="1" fill="hold">
                                          <p:stCondLst>
                                            <p:cond delay="0"/>
                                          </p:stCondLst>
                                        </p:cTn>
                                        <p:tgtEl>
                                          <p:spTgt spid="9">
                                            <p:txEl>
                                              <p:pRg st="4" end="4"/>
                                            </p:txEl>
                                          </p:spTgt>
                                        </p:tgtEl>
                                        <p:attrNameLst>
                                          <p:attrName>style.visibility</p:attrName>
                                        </p:attrNameLst>
                                      </p:cBhvr>
                                      <p:to>
                                        <p:strVal val="visible"/>
                                      </p:to>
                                    </p:set>
                                    <p:anim calcmode="lin" valueType="num">
                                      <p:cBhvr>
                                        <p:cTn id="20" dur="1000" fill="hold"/>
                                        <p:tgtEl>
                                          <p:spTgt spid="9">
                                            <p:txEl>
                                              <p:pRg st="4" end="4"/>
                                            </p:txEl>
                                          </p:spTgt>
                                        </p:tgtEl>
                                        <p:attrNameLst>
                                          <p:attrName>ppt_w</p:attrName>
                                        </p:attrNameLst>
                                      </p:cBhvr>
                                      <p:tavLst>
                                        <p:tav tm="0">
                                          <p:val>
                                            <p:fltVal val="0"/>
                                          </p:val>
                                        </p:tav>
                                        <p:tav tm="100000">
                                          <p:val>
                                            <p:strVal val="#ppt_w"/>
                                          </p:val>
                                        </p:tav>
                                      </p:tavLst>
                                    </p:anim>
                                    <p:anim calcmode="lin" valueType="num">
                                      <p:cBhvr>
                                        <p:cTn id="21" dur="1000" fill="hold"/>
                                        <p:tgtEl>
                                          <p:spTgt spid="9">
                                            <p:txEl>
                                              <p:pRg st="4" end="4"/>
                                            </p:txEl>
                                          </p:spTgt>
                                        </p:tgtEl>
                                        <p:attrNameLst>
                                          <p:attrName>ppt_h</p:attrName>
                                        </p:attrNameLst>
                                      </p:cBhvr>
                                      <p:tavLst>
                                        <p:tav tm="0">
                                          <p:val>
                                            <p:fltVal val="0"/>
                                          </p:val>
                                        </p:tav>
                                        <p:tav tm="100000">
                                          <p:val>
                                            <p:strVal val="#ppt_h"/>
                                          </p:val>
                                        </p:tav>
                                      </p:tavLst>
                                    </p:anim>
                                    <p:anim calcmode="lin" valueType="num">
                                      <p:cBhvr>
                                        <p:cTn id="22" dur="1000" fill="hold"/>
                                        <p:tgtEl>
                                          <p:spTgt spid="9">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9">
                                            <p:txEl>
                                              <p:pRg st="4" end="4"/>
                                            </p:txEl>
                                          </p:spTgt>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nodeType="withEffect">
                                  <p:stCondLst>
                                    <p:cond delay="0"/>
                                  </p:stCondLst>
                                  <p:childTnLst>
                                    <p:set>
                                      <p:cBhvr>
                                        <p:cTn id="25" dur="1" fill="hold">
                                          <p:stCondLst>
                                            <p:cond delay="0"/>
                                          </p:stCondLst>
                                        </p:cTn>
                                        <p:tgtEl>
                                          <p:spTgt spid="9">
                                            <p:txEl>
                                              <p:pRg st="5" end="5"/>
                                            </p:txEl>
                                          </p:spTgt>
                                        </p:tgtEl>
                                        <p:attrNameLst>
                                          <p:attrName>style.visibility</p:attrName>
                                        </p:attrNameLst>
                                      </p:cBhvr>
                                      <p:to>
                                        <p:strVal val="visible"/>
                                      </p:to>
                                    </p:set>
                                    <p:anim calcmode="lin" valueType="num">
                                      <p:cBhvr>
                                        <p:cTn id="26" dur="1000" fill="hold"/>
                                        <p:tgtEl>
                                          <p:spTgt spid="9">
                                            <p:txEl>
                                              <p:pRg st="5" end="5"/>
                                            </p:txEl>
                                          </p:spTgt>
                                        </p:tgtEl>
                                        <p:attrNameLst>
                                          <p:attrName>ppt_w</p:attrName>
                                        </p:attrNameLst>
                                      </p:cBhvr>
                                      <p:tavLst>
                                        <p:tav tm="0">
                                          <p:val>
                                            <p:fltVal val="0"/>
                                          </p:val>
                                        </p:tav>
                                        <p:tav tm="100000">
                                          <p:val>
                                            <p:strVal val="#ppt_w"/>
                                          </p:val>
                                        </p:tav>
                                      </p:tavLst>
                                    </p:anim>
                                    <p:anim calcmode="lin" valueType="num">
                                      <p:cBhvr>
                                        <p:cTn id="27" dur="1000" fill="hold"/>
                                        <p:tgtEl>
                                          <p:spTgt spid="9">
                                            <p:txEl>
                                              <p:pRg st="5" end="5"/>
                                            </p:txEl>
                                          </p:spTgt>
                                        </p:tgtEl>
                                        <p:attrNameLst>
                                          <p:attrName>ppt_h</p:attrName>
                                        </p:attrNameLst>
                                      </p:cBhvr>
                                      <p:tavLst>
                                        <p:tav tm="0">
                                          <p:val>
                                            <p:fltVal val="0"/>
                                          </p:val>
                                        </p:tav>
                                        <p:tav tm="100000">
                                          <p:val>
                                            <p:strVal val="#ppt_h"/>
                                          </p:val>
                                        </p:tav>
                                      </p:tavLst>
                                    </p:anim>
                                    <p:anim calcmode="lin" valueType="num">
                                      <p:cBhvr>
                                        <p:cTn id="28" dur="1000" fill="hold"/>
                                        <p:tgtEl>
                                          <p:spTgt spid="9">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9">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0" fill="hold">
                      <p:stCondLst>
                        <p:cond delay="indefinite"/>
                      </p:stCondLst>
                      <p:childTnLst>
                        <p:par>
                          <p:cTn id="31" fill="hold">
                            <p:stCondLst>
                              <p:cond delay="0"/>
                            </p:stCondLst>
                            <p:childTnLst>
                              <p:par>
                                <p:cTn id="32" presetID="52" presetClass="entr" presetSubtype="0" fill="hold" nodeType="clickEffect">
                                  <p:stCondLst>
                                    <p:cond delay="0"/>
                                  </p:stCondLst>
                                  <p:childTnLst>
                                    <p:set>
                                      <p:cBhvr>
                                        <p:cTn id="33" dur="1" fill="hold">
                                          <p:stCondLst>
                                            <p:cond delay="0"/>
                                          </p:stCondLst>
                                        </p:cTn>
                                        <p:tgtEl>
                                          <p:spTgt spid="9">
                                            <p:txEl>
                                              <p:pRg st="7" end="7"/>
                                            </p:txEl>
                                          </p:spTgt>
                                        </p:tgtEl>
                                        <p:attrNameLst>
                                          <p:attrName>style.visibility</p:attrName>
                                        </p:attrNameLst>
                                      </p:cBhvr>
                                      <p:to>
                                        <p:strVal val="visible"/>
                                      </p:to>
                                    </p:set>
                                    <p:animScale>
                                      <p:cBhvr>
                                        <p:cTn id="34" dur="1000" decel="50000" fill="hold">
                                          <p:stCondLst>
                                            <p:cond delay="0"/>
                                          </p:stCondLst>
                                        </p:cTn>
                                        <p:tgtEl>
                                          <p:spTgt spid="9">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1000" decel="50000" fill="hold">
                                          <p:stCondLst>
                                            <p:cond delay="0"/>
                                          </p:stCondLst>
                                        </p:cTn>
                                        <p:tgtEl>
                                          <p:spTgt spid="9">
                                            <p:txEl>
                                              <p:pRg st="7" end="7"/>
                                            </p:txEl>
                                          </p:spTgt>
                                        </p:tgtEl>
                                        <p:attrNameLst>
                                          <p:attrName>ppt_x</p:attrName>
                                          <p:attrName>ppt_y</p:attrName>
                                        </p:attrNameLst>
                                      </p:cBhvr>
                                    </p:animMotion>
                                    <p:animEffect transition="in" filter="fade">
                                      <p:cBhvr>
                                        <p:cTn id="36" dur="1000"/>
                                        <p:tgtEl>
                                          <p:spTgt spid="9">
                                            <p:txEl>
                                              <p:pRg st="7" end="7"/>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15" presetClass="entr" presetSubtype="0" fill="hold" nodeType="clickEffect">
                                  <p:stCondLst>
                                    <p:cond delay="0"/>
                                  </p:stCondLst>
                                  <p:childTnLst>
                                    <p:set>
                                      <p:cBhvr>
                                        <p:cTn id="40" dur="1" fill="hold">
                                          <p:stCondLst>
                                            <p:cond delay="0"/>
                                          </p:stCondLst>
                                        </p:cTn>
                                        <p:tgtEl>
                                          <p:spTgt spid="9">
                                            <p:txEl>
                                              <p:pRg st="8" end="8"/>
                                            </p:txEl>
                                          </p:spTgt>
                                        </p:tgtEl>
                                        <p:attrNameLst>
                                          <p:attrName>style.visibility</p:attrName>
                                        </p:attrNameLst>
                                      </p:cBhvr>
                                      <p:to>
                                        <p:strVal val="visible"/>
                                      </p:to>
                                    </p:set>
                                    <p:anim calcmode="lin" valueType="num">
                                      <p:cBhvr>
                                        <p:cTn id="41" dur="1000" fill="hold"/>
                                        <p:tgtEl>
                                          <p:spTgt spid="9">
                                            <p:txEl>
                                              <p:pRg st="8" end="8"/>
                                            </p:txEl>
                                          </p:spTgt>
                                        </p:tgtEl>
                                        <p:attrNameLst>
                                          <p:attrName>ppt_w</p:attrName>
                                        </p:attrNameLst>
                                      </p:cBhvr>
                                      <p:tavLst>
                                        <p:tav tm="0">
                                          <p:val>
                                            <p:fltVal val="0"/>
                                          </p:val>
                                        </p:tav>
                                        <p:tav tm="100000">
                                          <p:val>
                                            <p:strVal val="#ppt_w"/>
                                          </p:val>
                                        </p:tav>
                                      </p:tavLst>
                                    </p:anim>
                                    <p:anim calcmode="lin" valueType="num">
                                      <p:cBhvr>
                                        <p:cTn id="42" dur="1000" fill="hold"/>
                                        <p:tgtEl>
                                          <p:spTgt spid="9">
                                            <p:txEl>
                                              <p:pRg st="8" end="8"/>
                                            </p:txEl>
                                          </p:spTgt>
                                        </p:tgtEl>
                                        <p:attrNameLst>
                                          <p:attrName>ppt_h</p:attrName>
                                        </p:attrNameLst>
                                      </p:cBhvr>
                                      <p:tavLst>
                                        <p:tav tm="0">
                                          <p:val>
                                            <p:fltVal val="0"/>
                                          </p:val>
                                        </p:tav>
                                        <p:tav tm="100000">
                                          <p:val>
                                            <p:strVal val="#ppt_h"/>
                                          </p:val>
                                        </p:tav>
                                      </p:tavLst>
                                    </p:anim>
                                    <p:anim calcmode="lin" valueType="num">
                                      <p:cBhvr>
                                        <p:cTn id="43" dur="1000" fill="hold"/>
                                        <p:tgtEl>
                                          <p:spTgt spid="9">
                                            <p:txEl>
                                              <p:pRg st="8" end="8"/>
                                            </p:txEl>
                                          </p:spTgt>
                                        </p:tgtEl>
                                        <p:attrNameLst>
                                          <p:attrName>ppt_x</p:attrName>
                                        </p:attrNameLst>
                                      </p:cBhvr>
                                      <p:tavLst>
                                        <p:tav tm="0" fmla="#ppt_x+(cos(-2*pi*(1-$))*-#ppt_x-sin(-2*pi*(1-$))*(1-#ppt_y))*(1-$)">
                                          <p:val>
                                            <p:fltVal val="0"/>
                                          </p:val>
                                        </p:tav>
                                        <p:tav tm="100000">
                                          <p:val>
                                            <p:fltVal val="1"/>
                                          </p:val>
                                        </p:tav>
                                      </p:tavLst>
                                    </p:anim>
                                    <p:anim calcmode="lin" valueType="num">
                                      <p:cBhvr>
                                        <p:cTn id="44" dur="1000" fill="hold"/>
                                        <p:tgtEl>
                                          <p:spTgt spid="9">
                                            <p:txEl>
                                              <p:pRg st="8" end="8"/>
                                            </p:txEl>
                                          </p:spTgt>
                                        </p:tgtEl>
                                        <p:attrNameLst>
                                          <p:attrName>ppt_y</p:attrName>
                                        </p:attrNameLst>
                                      </p:cBhvr>
                                      <p:tavLst>
                                        <p:tav tm="0" fmla="#ppt_y+(sin(-2*pi*(1-$))*-#ppt_x+cos(-2*pi*(1-$))*(1-#ppt_y))*(1-$)">
                                          <p:val>
                                            <p:fltVal val="0"/>
                                          </p:val>
                                        </p:tav>
                                        <p:tav tm="100000">
                                          <p:val>
                                            <p:fltVal val="1"/>
                                          </p:val>
                                        </p:tav>
                                      </p:tavLst>
                                    </p:anim>
                                  </p:childTnLst>
                                </p:cTn>
                              </p:par>
                              <p:par>
                                <p:cTn id="45" presetID="15" presetClass="entr" presetSubtype="0" fill="hold" nodeType="withEffect">
                                  <p:stCondLst>
                                    <p:cond delay="0"/>
                                  </p:stCondLst>
                                  <p:childTnLst>
                                    <p:set>
                                      <p:cBhvr>
                                        <p:cTn id="46" dur="1" fill="hold">
                                          <p:stCondLst>
                                            <p:cond delay="0"/>
                                          </p:stCondLst>
                                        </p:cTn>
                                        <p:tgtEl>
                                          <p:spTgt spid="9">
                                            <p:txEl>
                                              <p:pRg st="9" end="9"/>
                                            </p:txEl>
                                          </p:spTgt>
                                        </p:tgtEl>
                                        <p:attrNameLst>
                                          <p:attrName>style.visibility</p:attrName>
                                        </p:attrNameLst>
                                      </p:cBhvr>
                                      <p:to>
                                        <p:strVal val="visible"/>
                                      </p:to>
                                    </p:set>
                                    <p:anim calcmode="lin" valueType="num">
                                      <p:cBhvr>
                                        <p:cTn id="47" dur="1000" fill="hold"/>
                                        <p:tgtEl>
                                          <p:spTgt spid="9">
                                            <p:txEl>
                                              <p:pRg st="9" end="9"/>
                                            </p:txEl>
                                          </p:spTgt>
                                        </p:tgtEl>
                                        <p:attrNameLst>
                                          <p:attrName>ppt_w</p:attrName>
                                        </p:attrNameLst>
                                      </p:cBhvr>
                                      <p:tavLst>
                                        <p:tav tm="0">
                                          <p:val>
                                            <p:fltVal val="0"/>
                                          </p:val>
                                        </p:tav>
                                        <p:tav tm="100000">
                                          <p:val>
                                            <p:strVal val="#ppt_w"/>
                                          </p:val>
                                        </p:tav>
                                      </p:tavLst>
                                    </p:anim>
                                    <p:anim calcmode="lin" valueType="num">
                                      <p:cBhvr>
                                        <p:cTn id="48" dur="1000" fill="hold"/>
                                        <p:tgtEl>
                                          <p:spTgt spid="9">
                                            <p:txEl>
                                              <p:pRg st="9" end="9"/>
                                            </p:txEl>
                                          </p:spTgt>
                                        </p:tgtEl>
                                        <p:attrNameLst>
                                          <p:attrName>ppt_h</p:attrName>
                                        </p:attrNameLst>
                                      </p:cBhvr>
                                      <p:tavLst>
                                        <p:tav tm="0">
                                          <p:val>
                                            <p:fltVal val="0"/>
                                          </p:val>
                                        </p:tav>
                                        <p:tav tm="100000">
                                          <p:val>
                                            <p:strVal val="#ppt_h"/>
                                          </p:val>
                                        </p:tav>
                                      </p:tavLst>
                                    </p:anim>
                                    <p:anim calcmode="lin" valueType="num">
                                      <p:cBhvr>
                                        <p:cTn id="49" dur="1000" fill="hold"/>
                                        <p:tgtEl>
                                          <p:spTgt spid="9">
                                            <p:txEl>
                                              <p:pRg st="9" end="9"/>
                                            </p:txEl>
                                          </p:spTgt>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9">
                                            <p:txEl>
                                              <p:pRg st="9" end="9"/>
                                            </p:txEl>
                                          </p:spTgt>
                                        </p:tgtEl>
                                        <p:attrNameLst>
                                          <p:attrName>ppt_y</p:attrName>
                                        </p:attrNameLst>
                                      </p:cBhvr>
                                      <p:tavLst>
                                        <p:tav tm="0" fmla="#ppt_y+(sin(-2*pi*(1-$))*-#ppt_x+cos(-2*pi*(1-$))*(1-#ppt_y))*(1-$)">
                                          <p:val>
                                            <p:fltVal val="0"/>
                                          </p:val>
                                        </p:tav>
                                        <p:tav tm="100000">
                                          <p:val>
                                            <p:fltVal val="1"/>
                                          </p:val>
                                        </p:tav>
                                      </p:tavLst>
                                    </p:anim>
                                  </p:childTnLst>
                                </p:cTn>
                              </p:par>
                              <p:par>
                                <p:cTn id="51" presetID="15" presetClass="entr" presetSubtype="0" fill="hold" nodeType="withEffect">
                                  <p:stCondLst>
                                    <p:cond delay="0"/>
                                  </p:stCondLst>
                                  <p:childTnLst>
                                    <p:set>
                                      <p:cBhvr>
                                        <p:cTn id="52" dur="1" fill="hold">
                                          <p:stCondLst>
                                            <p:cond delay="0"/>
                                          </p:stCondLst>
                                        </p:cTn>
                                        <p:tgtEl>
                                          <p:spTgt spid="9">
                                            <p:txEl>
                                              <p:pRg st="10" end="10"/>
                                            </p:txEl>
                                          </p:spTgt>
                                        </p:tgtEl>
                                        <p:attrNameLst>
                                          <p:attrName>style.visibility</p:attrName>
                                        </p:attrNameLst>
                                      </p:cBhvr>
                                      <p:to>
                                        <p:strVal val="visible"/>
                                      </p:to>
                                    </p:set>
                                    <p:anim calcmode="lin" valueType="num">
                                      <p:cBhvr>
                                        <p:cTn id="53" dur="1000" fill="hold"/>
                                        <p:tgtEl>
                                          <p:spTgt spid="9">
                                            <p:txEl>
                                              <p:pRg st="10" end="10"/>
                                            </p:txEl>
                                          </p:spTgt>
                                        </p:tgtEl>
                                        <p:attrNameLst>
                                          <p:attrName>ppt_w</p:attrName>
                                        </p:attrNameLst>
                                      </p:cBhvr>
                                      <p:tavLst>
                                        <p:tav tm="0">
                                          <p:val>
                                            <p:fltVal val="0"/>
                                          </p:val>
                                        </p:tav>
                                        <p:tav tm="100000">
                                          <p:val>
                                            <p:strVal val="#ppt_w"/>
                                          </p:val>
                                        </p:tav>
                                      </p:tavLst>
                                    </p:anim>
                                    <p:anim calcmode="lin" valueType="num">
                                      <p:cBhvr>
                                        <p:cTn id="54" dur="1000" fill="hold"/>
                                        <p:tgtEl>
                                          <p:spTgt spid="9">
                                            <p:txEl>
                                              <p:pRg st="10" end="10"/>
                                            </p:txEl>
                                          </p:spTgt>
                                        </p:tgtEl>
                                        <p:attrNameLst>
                                          <p:attrName>ppt_h</p:attrName>
                                        </p:attrNameLst>
                                      </p:cBhvr>
                                      <p:tavLst>
                                        <p:tav tm="0">
                                          <p:val>
                                            <p:fltVal val="0"/>
                                          </p:val>
                                        </p:tav>
                                        <p:tav tm="100000">
                                          <p:val>
                                            <p:strVal val="#ppt_h"/>
                                          </p:val>
                                        </p:tav>
                                      </p:tavLst>
                                    </p:anim>
                                    <p:anim calcmode="lin" valueType="num">
                                      <p:cBhvr>
                                        <p:cTn id="55" dur="1000" fill="hold"/>
                                        <p:tgtEl>
                                          <p:spTgt spid="9">
                                            <p:txEl>
                                              <p:pRg st="10" end="10"/>
                                            </p:txEl>
                                          </p:spTgt>
                                        </p:tgtEl>
                                        <p:attrNameLst>
                                          <p:attrName>ppt_x</p:attrName>
                                        </p:attrNameLst>
                                      </p:cBhvr>
                                      <p:tavLst>
                                        <p:tav tm="0" fmla="#ppt_x+(cos(-2*pi*(1-$))*-#ppt_x-sin(-2*pi*(1-$))*(1-#ppt_y))*(1-$)">
                                          <p:val>
                                            <p:fltVal val="0"/>
                                          </p:val>
                                        </p:tav>
                                        <p:tav tm="100000">
                                          <p:val>
                                            <p:fltVal val="1"/>
                                          </p:val>
                                        </p:tav>
                                      </p:tavLst>
                                    </p:anim>
                                    <p:anim calcmode="lin" valueType="num">
                                      <p:cBhvr>
                                        <p:cTn id="56" dur="1000" fill="hold"/>
                                        <p:tgtEl>
                                          <p:spTgt spid="9">
                                            <p:txEl>
                                              <p:pRg st="10" end="10"/>
                                            </p:txEl>
                                          </p:spTgt>
                                        </p:tgtEl>
                                        <p:attrNameLst>
                                          <p:attrName>ppt_y</p:attrName>
                                        </p:attrNameLst>
                                      </p:cBhvr>
                                      <p:tavLst>
                                        <p:tav tm="0" fmla="#ppt_y+(sin(-2*pi*(1-$))*-#ppt_x+cos(-2*pi*(1-$))*(1-#ppt_y))*(1-$)">
                                          <p:val>
                                            <p:fltVal val="0"/>
                                          </p:val>
                                        </p:tav>
                                        <p:tav tm="100000">
                                          <p:val>
                                            <p:fltVal val="1"/>
                                          </p:val>
                                        </p:tav>
                                      </p:tavLst>
                                    </p:anim>
                                  </p:childTnLst>
                                </p:cTn>
                              </p:par>
                              <p:par>
                                <p:cTn id="57" presetID="15" presetClass="entr" presetSubtype="0" fill="hold" nodeType="withEffect">
                                  <p:stCondLst>
                                    <p:cond delay="0"/>
                                  </p:stCondLst>
                                  <p:childTnLst>
                                    <p:set>
                                      <p:cBhvr>
                                        <p:cTn id="58" dur="1" fill="hold">
                                          <p:stCondLst>
                                            <p:cond delay="0"/>
                                          </p:stCondLst>
                                        </p:cTn>
                                        <p:tgtEl>
                                          <p:spTgt spid="9">
                                            <p:txEl>
                                              <p:pRg st="11" end="11"/>
                                            </p:txEl>
                                          </p:spTgt>
                                        </p:tgtEl>
                                        <p:attrNameLst>
                                          <p:attrName>style.visibility</p:attrName>
                                        </p:attrNameLst>
                                      </p:cBhvr>
                                      <p:to>
                                        <p:strVal val="visible"/>
                                      </p:to>
                                    </p:set>
                                    <p:anim calcmode="lin" valueType="num">
                                      <p:cBhvr>
                                        <p:cTn id="59" dur="1000" fill="hold"/>
                                        <p:tgtEl>
                                          <p:spTgt spid="9">
                                            <p:txEl>
                                              <p:pRg st="11" end="11"/>
                                            </p:txEl>
                                          </p:spTgt>
                                        </p:tgtEl>
                                        <p:attrNameLst>
                                          <p:attrName>ppt_w</p:attrName>
                                        </p:attrNameLst>
                                      </p:cBhvr>
                                      <p:tavLst>
                                        <p:tav tm="0">
                                          <p:val>
                                            <p:fltVal val="0"/>
                                          </p:val>
                                        </p:tav>
                                        <p:tav tm="100000">
                                          <p:val>
                                            <p:strVal val="#ppt_w"/>
                                          </p:val>
                                        </p:tav>
                                      </p:tavLst>
                                    </p:anim>
                                    <p:anim calcmode="lin" valueType="num">
                                      <p:cBhvr>
                                        <p:cTn id="60" dur="1000" fill="hold"/>
                                        <p:tgtEl>
                                          <p:spTgt spid="9">
                                            <p:txEl>
                                              <p:pRg st="11" end="11"/>
                                            </p:txEl>
                                          </p:spTgt>
                                        </p:tgtEl>
                                        <p:attrNameLst>
                                          <p:attrName>ppt_h</p:attrName>
                                        </p:attrNameLst>
                                      </p:cBhvr>
                                      <p:tavLst>
                                        <p:tav tm="0">
                                          <p:val>
                                            <p:fltVal val="0"/>
                                          </p:val>
                                        </p:tav>
                                        <p:tav tm="100000">
                                          <p:val>
                                            <p:strVal val="#ppt_h"/>
                                          </p:val>
                                        </p:tav>
                                      </p:tavLst>
                                    </p:anim>
                                    <p:anim calcmode="lin" valueType="num">
                                      <p:cBhvr>
                                        <p:cTn id="61" dur="1000" fill="hold"/>
                                        <p:tgtEl>
                                          <p:spTgt spid="9">
                                            <p:txEl>
                                              <p:pRg st="11" end="11"/>
                                            </p:txEl>
                                          </p:spTgt>
                                        </p:tgtEl>
                                        <p:attrNameLst>
                                          <p:attrName>ppt_x</p:attrName>
                                        </p:attrNameLst>
                                      </p:cBhvr>
                                      <p:tavLst>
                                        <p:tav tm="0" fmla="#ppt_x+(cos(-2*pi*(1-$))*-#ppt_x-sin(-2*pi*(1-$))*(1-#ppt_y))*(1-$)">
                                          <p:val>
                                            <p:fltVal val="0"/>
                                          </p:val>
                                        </p:tav>
                                        <p:tav tm="100000">
                                          <p:val>
                                            <p:fltVal val="1"/>
                                          </p:val>
                                        </p:tav>
                                      </p:tavLst>
                                    </p:anim>
                                    <p:anim calcmode="lin" valueType="num">
                                      <p:cBhvr>
                                        <p:cTn id="62" dur="1000" fill="hold"/>
                                        <p:tgtEl>
                                          <p:spTgt spid="9">
                                            <p:txEl>
                                              <p:pRg st="11" end="1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20" y="0"/>
            <a:ext cx="5857916" cy="1571612"/>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Les projets</a:t>
            </a:r>
            <a:endParaRPr lang="fr-FR" sz="5400" b="1" spc="50" dirty="0">
              <a:ln w="11430"/>
              <a:solidFill>
                <a:srgbClr val="FFFF00"/>
              </a:solidFill>
              <a:effectLst>
                <a:outerShdw blurRad="76200" dist="50800" dir="5400000" algn="tl" rotWithShape="0">
                  <a:srgbClr val="000000">
                    <a:alpha val="65000"/>
                  </a:srgbClr>
                </a:outerShdw>
              </a:effectLst>
            </a:endParaRPr>
          </a:p>
        </p:txBody>
      </p:sp>
      <p:sp>
        <p:nvSpPr>
          <p:cNvPr id="9" name="ZoneTexte 8"/>
          <p:cNvSpPr txBox="1"/>
          <p:nvPr/>
        </p:nvSpPr>
        <p:spPr>
          <a:xfrm>
            <a:off x="0" y="1643050"/>
            <a:ext cx="9144000" cy="5386090"/>
          </a:xfrm>
          <a:prstGeom prst="rect">
            <a:avLst/>
          </a:prstGeom>
          <a:noFill/>
        </p:spPr>
        <p:txBody>
          <a:bodyPr wrap="square" rtlCol="0">
            <a:spAutoFit/>
          </a:bodyPr>
          <a:lstStyle/>
          <a:p>
            <a:pPr algn="ctr"/>
            <a:r>
              <a:rPr lang="fr-FR" sz="3200" dirty="0" smtClean="0">
                <a:solidFill>
                  <a:srgbClr val="FFFF00"/>
                </a:solidFill>
                <a:latin typeface="Script MT Bold" pitchFamily="66" charset="0"/>
              </a:rPr>
              <a:t>Poursuivre la dynamique</a:t>
            </a:r>
            <a:r>
              <a:rPr lang="fr-FR" sz="3200" dirty="0" smtClean="0">
                <a:solidFill>
                  <a:srgbClr val="92D050"/>
                </a:solidFill>
                <a:latin typeface="Script MT Bold" pitchFamily="66" charset="0"/>
              </a:rPr>
              <a:t> </a:t>
            </a:r>
            <a:endParaRPr lang="fr-FR" sz="3200" i="1" dirty="0" smtClean="0">
              <a:solidFill>
                <a:srgbClr val="92D050"/>
              </a:solidFill>
              <a:latin typeface="Script MT Bold" pitchFamily="66" charset="0"/>
            </a:endParaRPr>
          </a:p>
          <a:p>
            <a:pPr algn="ctr"/>
            <a:r>
              <a:rPr lang="fr-FR" sz="2400" dirty="0" smtClean="0">
                <a:latin typeface="Script MT Bold" pitchFamily="66" charset="0"/>
              </a:rPr>
              <a:t>Animations de l’</a:t>
            </a:r>
            <a:r>
              <a:rPr lang="fr-FR" sz="2400" dirty="0" err="1" smtClean="0">
                <a:latin typeface="Script MT Bold" pitchFamily="66" charset="0"/>
              </a:rPr>
              <a:t>a.c.a.t</a:t>
            </a:r>
            <a:r>
              <a:rPr lang="fr-FR" sz="2400" dirty="0" smtClean="0">
                <a:latin typeface="Script MT Bold" pitchFamily="66" charset="0"/>
              </a:rPr>
              <a:t>. : Tombola de fin d’année… Nouveau bureau</a:t>
            </a:r>
          </a:p>
          <a:p>
            <a:pPr algn="ctr"/>
            <a:endParaRPr lang="fr-FR" sz="2400" dirty="0" smtClean="0">
              <a:latin typeface="Script MT Bold" pitchFamily="66" charset="0"/>
            </a:endParaRPr>
          </a:p>
          <a:p>
            <a:pPr algn="ctr"/>
            <a:r>
              <a:rPr lang="fr-FR" sz="2400" dirty="0" smtClean="0">
                <a:latin typeface="Script MT Bold" pitchFamily="66" charset="0"/>
              </a:rPr>
              <a:t>Création d’un nouveau site internet plus réactif et moderne</a:t>
            </a:r>
          </a:p>
          <a:p>
            <a:pPr algn="ctr"/>
            <a:r>
              <a:rPr lang="fr-FR" sz="2400" dirty="0" smtClean="0">
                <a:latin typeface="Script MT Bold" pitchFamily="66" charset="0"/>
              </a:rPr>
              <a:t>Expansive : S’adapte à tous les formats (devis en cours…)</a:t>
            </a:r>
          </a:p>
          <a:p>
            <a:pPr algn="ctr"/>
            <a:endParaRPr lang="fr-FR" sz="2400" dirty="0" smtClean="0">
              <a:latin typeface="Script MT Bold" pitchFamily="66" charset="0"/>
            </a:endParaRPr>
          </a:p>
          <a:p>
            <a:pPr algn="ctr"/>
            <a:r>
              <a:rPr lang="fr-FR" sz="2400" dirty="0" smtClean="0">
                <a:solidFill>
                  <a:srgbClr val="00B0F0"/>
                </a:solidFill>
                <a:latin typeface="Script MT Bold" pitchFamily="66" charset="0"/>
              </a:rPr>
              <a:t>Smartphone :</a:t>
            </a:r>
          </a:p>
          <a:p>
            <a:pPr algn="ctr"/>
            <a:r>
              <a:rPr lang="fr-FR" sz="2400" dirty="0" smtClean="0">
                <a:solidFill>
                  <a:srgbClr val="92D050"/>
                </a:solidFill>
                <a:latin typeface="Script MT Bold" pitchFamily="66" charset="0"/>
              </a:rPr>
              <a:t> 50% des Français ont un </a:t>
            </a:r>
            <a:r>
              <a:rPr lang="fr-FR" sz="2400" dirty="0" err="1" smtClean="0">
                <a:solidFill>
                  <a:srgbClr val="92D050"/>
                </a:solidFill>
                <a:latin typeface="Script MT Bold" pitchFamily="66" charset="0"/>
              </a:rPr>
              <a:t>smartphone</a:t>
            </a:r>
            <a:r>
              <a:rPr lang="fr-FR" sz="2400" dirty="0" smtClean="0">
                <a:solidFill>
                  <a:srgbClr val="92D050"/>
                </a:solidFill>
                <a:latin typeface="Script MT Bold" pitchFamily="66" charset="0"/>
              </a:rPr>
              <a:t>, 25 millions de </a:t>
            </a:r>
            <a:r>
              <a:rPr lang="fr-FR" sz="2400" dirty="0" err="1" smtClean="0">
                <a:solidFill>
                  <a:srgbClr val="92D050"/>
                </a:solidFill>
                <a:latin typeface="Script MT Bold" pitchFamily="66" charset="0"/>
              </a:rPr>
              <a:t>mobinautes</a:t>
            </a:r>
            <a:endParaRPr lang="fr-FR" sz="2400" dirty="0" smtClean="0">
              <a:solidFill>
                <a:srgbClr val="92D050"/>
              </a:solidFill>
              <a:latin typeface="Script MT Bold" pitchFamily="66" charset="0"/>
            </a:endParaRPr>
          </a:p>
          <a:p>
            <a:pPr algn="ctr"/>
            <a:r>
              <a:rPr lang="fr-FR" sz="2400" dirty="0" smtClean="0">
                <a:solidFill>
                  <a:srgbClr val="FFC000"/>
                </a:solidFill>
                <a:latin typeface="Script MT Bold" pitchFamily="66" charset="0"/>
              </a:rPr>
              <a:t>75% des possesseurs de </a:t>
            </a:r>
            <a:r>
              <a:rPr lang="fr-FR" sz="2400" dirty="0" err="1" smtClean="0">
                <a:solidFill>
                  <a:srgbClr val="FFC000"/>
                </a:solidFill>
                <a:latin typeface="Script MT Bold" pitchFamily="66" charset="0"/>
              </a:rPr>
              <a:t>smartphone</a:t>
            </a:r>
            <a:r>
              <a:rPr lang="fr-FR" sz="2400" dirty="0" smtClean="0">
                <a:solidFill>
                  <a:srgbClr val="FFC000"/>
                </a:solidFill>
                <a:latin typeface="Script MT Bold" pitchFamily="66" charset="0"/>
              </a:rPr>
              <a:t> accèdent à internet</a:t>
            </a:r>
          </a:p>
          <a:p>
            <a:pPr algn="ctr"/>
            <a:r>
              <a:rPr lang="fr-FR" sz="2400" dirty="0" smtClean="0">
                <a:solidFill>
                  <a:srgbClr val="FF66FF"/>
                </a:solidFill>
                <a:latin typeface="Script MT Bold" pitchFamily="66" charset="0"/>
              </a:rPr>
              <a:t>3 millions d’acheteurs par mois sur mobile</a:t>
            </a:r>
          </a:p>
          <a:p>
            <a:pPr algn="ctr"/>
            <a:r>
              <a:rPr lang="fr-FR" sz="2400" dirty="0" smtClean="0">
                <a:solidFill>
                  <a:srgbClr val="FF0000"/>
                </a:solidFill>
                <a:latin typeface="Script MT Bold" pitchFamily="66" charset="0"/>
              </a:rPr>
              <a:t>Internet, </a:t>
            </a:r>
            <a:r>
              <a:rPr lang="fr-FR" sz="2400" dirty="0" err="1" smtClean="0">
                <a:solidFill>
                  <a:srgbClr val="FF0000"/>
                </a:solidFill>
                <a:latin typeface="Script MT Bold" pitchFamily="66" charset="0"/>
              </a:rPr>
              <a:t>gps</a:t>
            </a:r>
            <a:r>
              <a:rPr lang="fr-FR" sz="2400" dirty="0" smtClean="0">
                <a:solidFill>
                  <a:srgbClr val="FF0000"/>
                </a:solidFill>
                <a:latin typeface="Script MT Bold" pitchFamily="66" charset="0"/>
              </a:rPr>
              <a:t>, agenda, applications multiples !!! </a:t>
            </a:r>
          </a:p>
          <a:p>
            <a:pPr algn="ctr"/>
            <a:endParaRPr lang="fr-FR" sz="2400" dirty="0" smtClean="0">
              <a:latin typeface="Script MT Bold" pitchFamily="66" charset="0"/>
            </a:endParaRPr>
          </a:p>
          <a:p>
            <a:pPr algn="ctr"/>
            <a:endParaRPr lang="fr-FR" sz="2400" dirty="0" smtClean="0">
              <a:solidFill>
                <a:srgbClr val="FF0000"/>
              </a:solidFill>
              <a:latin typeface="Script MT Bold" pitchFamily="66" charset="0"/>
            </a:endParaRPr>
          </a:p>
          <a:p>
            <a:pPr algn="ctr"/>
            <a:endParaRPr lang="fr-FR" sz="2400" dirty="0" smtClean="0">
              <a:latin typeface="Script MT Bold" pitchFamily="66" charset="0"/>
            </a:endParaRPr>
          </a:p>
        </p:txBody>
      </p:sp>
      <p:pic>
        <p:nvPicPr>
          <p:cNvPr id="2050" name="Picture 2" descr="D:\Documents and Settings\Administrateur\Local Settings\Temporary Internet Files\Content.IE5\UY4BCDTN\MC900441529[1].wmf"/>
          <p:cNvPicPr>
            <a:picLocks noChangeAspect="1" noChangeArrowheads="1"/>
          </p:cNvPicPr>
          <p:nvPr/>
        </p:nvPicPr>
        <p:blipFill>
          <a:blip r:embed="rId2"/>
          <a:srcRect/>
          <a:stretch>
            <a:fillRect/>
          </a:stretch>
        </p:blipFill>
        <p:spPr bwMode="auto">
          <a:xfrm>
            <a:off x="6357950" y="0"/>
            <a:ext cx="1841500" cy="1644650"/>
          </a:xfrm>
          <a:prstGeom prst="rect">
            <a:avLst/>
          </a:prstGeom>
          <a:noFill/>
        </p:spPr>
      </p:pic>
      <p:pic>
        <p:nvPicPr>
          <p:cNvPr id="2051" name="Picture 3" descr="D:\Documents and Settings\Administrateur\Local Settings\Temporary Internet Files\Content.IE5\HWX0KWNG\MC900196308[1].wmf"/>
          <p:cNvPicPr>
            <a:picLocks noChangeAspect="1" noChangeArrowheads="1"/>
          </p:cNvPicPr>
          <p:nvPr/>
        </p:nvPicPr>
        <p:blipFill>
          <a:blip r:embed="rId3"/>
          <a:srcRect/>
          <a:stretch>
            <a:fillRect/>
          </a:stretch>
        </p:blipFill>
        <p:spPr bwMode="auto">
          <a:xfrm>
            <a:off x="857224" y="3071810"/>
            <a:ext cx="2419400" cy="2688698"/>
          </a:xfrm>
          <a:prstGeom prst="rect">
            <a:avLst/>
          </a:prstGeom>
          <a:noFill/>
        </p:spPr>
      </p:pic>
      <p:sp>
        <p:nvSpPr>
          <p:cNvPr id="7" name="Rectangle 6"/>
          <p:cNvSpPr/>
          <p:nvPr/>
        </p:nvSpPr>
        <p:spPr>
          <a:xfrm>
            <a:off x="3357554" y="4071942"/>
            <a:ext cx="3457998" cy="923330"/>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80</a:t>
            </a:r>
            <a:r>
              <a:rPr lang="fr-FR" sz="5400" b="1" cap="none" spc="0" baseline="3000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E</a:t>
            </a:r>
            <a:r>
              <a:rPr lang="fr-FR"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rPr>
              <a:t> L’année</a:t>
            </a:r>
            <a:endParaRPr lang="fr-FR"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Script MT Bold" pitchFamily="66" charset="0"/>
            </a:endParaRPr>
          </a:p>
        </p:txBody>
      </p:sp>
      <p:pic>
        <p:nvPicPr>
          <p:cNvPr id="8" name="Image 7" descr="internet.jpg"/>
          <p:cNvPicPr>
            <a:picLocks noChangeAspect="1"/>
          </p:cNvPicPr>
          <p:nvPr/>
        </p:nvPicPr>
        <p:blipFill>
          <a:blip r:embed="rId4"/>
          <a:stretch>
            <a:fillRect/>
          </a:stretch>
        </p:blipFill>
        <p:spPr>
          <a:xfrm>
            <a:off x="120325" y="1428736"/>
            <a:ext cx="8666517" cy="38941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Scale>
                                      <p:cBhvr>
                                        <p:cTn id="7"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9">
                                            <p:txEl>
                                              <p:pRg st="0" end="0"/>
                                            </p:txEl>
                                          </p:spTgt>
                                        </p:tgtEl>
                                        <p:attrNameLst>
                                          <p:attrName>ppt_x</p:attrName>
                                          <p:attrName>ppt_y</p:attrName>
                                        </p:attrNameLst>
                                      </p:cBhvr>
                                    </p:animMotion>
                                    <p:animEffect transition="in" filter="fade">
                                      <p:cBhvr>
                                        <p:cTn id="9" dur="1000"/>
                                        <p:tgtEl>
                                          <p:spTgt spid="9">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5"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 calcmode="lin" valueType="num">
                                      <p:cBhvr>
                                        <p:cTn id="14" dur="1000" fill="hold"/>
                                        <p:tgtEl>
                                          <p:spTgt spid="9">
                                            <p:txEl>
                                              <p:pRg st="1" end="1"/>
                                            </p:txEl>
                                          </p:spTgt>
                                        </p:tgtEl>
                                        <p:attrNameLst>
                                          <p:attrName>ppt_w</p:attrName>
                                        </p:attrNameLst>
                                      </p:cBhvr>
                                      <p:tavLst>
                                        <p:tav tm="0">
                                          <p:val>
                                            <p:fltVal val="0"/>
                                          </p:val>
                                        </p:tav>
                                        <p:tav tm="100000">
                                          <p:val>
                                            <p:strVal val="#ppt_w"/>
                                          </p:val>
                                        </p:tav>
                                      </p:tavLst>
                                    </p:anim>
                                    <p:anim calcmode="lin" valueType="num">
                                      <p:cBhvr>
                                        <p:cTn id="15" dur="1000" fill="hold"/>
                                        <p:tgtEl>
                                          <p:spTgt spid="9">
                                            <p:txEl>
                                              <p:pRg st="1" end="1"/>
                                            </p:txEl>
                                          </p:spTgt>
                                        </p:tgtEl>
                                        <p:attrNameLst>
                                          <p:attrName>ppt_h</p:attrName>
                                        </p:attrNameLst>
                                      </p:cBhvr>
                                      <p:tavLst>
                                        <p:tav tm="0">
                                          <p:val>
                                            <p:fltVal val="0"/>
                                          </p:val>
                                        </p:tav>
                                        <p:tav tm="100000">
                                          <p:val>
                                            <p:strVal val="#ppt_h"/>
                                          </p:val>
                                        </p:tav>
                                      </p:tavLst>
                                    </p:anim>
                                    <p:anim calcmode="lin" valueType="num">
                                      <p:cBhvr>
                                        <p:cTn id="16" dur="1000" fill="hold"/>
                                        <p:tgtEl>
                                          <p:spTgt spid="9">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9">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8" fill="hold">
                      <p:stCondLst>
                        <p:cond delay="indefinite"/>
                      </p:stCondLst>
                      <p:childTnLst>
                        <p:par>
                          <p:cTn id="19" fill="hold">
                            <p:stCondLst>
                              <p:cond delay="0"/>
                            </p:stCondLst>
                            <p:childTnLst>
                              <p:par>
                                <p:cTn id="20" presetID="35"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2000"/>
                                        <p:tgtEl>
                                          <p:spTgt spid="7"/>
                                        </p:tgtEl>
                                      </p:cBhvr>
                                    </p:animEffect>
                                    <p:anim calcmode="lin" valueType="num">
                                      <p:cBhvr>
                                        <p:cTn id="23" dur="2000" fill="hold"/>
                                        <p:tgtEl>
                                          <p:spTgt spid="7"/>
                                        </p:tgtEl>
                                        <p:attrNameLst>
                                          <p:attrName>style.rotation</p:attrName>
                                        </p:attrNameLst>
                                      </p:cBhvr>
                                      <p:tavLst>
                                        <p:tav tm="0">
                                          <p:val>
                                            <p:fltVal val="720"/>
                                          </p:val>
                                        </p:tav>
                                        <p:tav tm="100000">
                                          <p:val>
                                            <p:fltVal val="0"/>
                                          </p:val>
                                        </p:tav>
                                      </p:tavLst>
                                    </p:anim>
                                    <p:anim calcmode="lin" valueType="num">
                                      <p:cBhvr>
                                        <p:cTn id="24" dur="2000" fill="hold"/>
                                        <p:tgtEl>
                                          <p:spTgt spid="7"/>
                                        </p:tgtEl>
                                        <p:attrNameLst>
                                          <p:attrName>ppt_h</p:attrName>
                                        </p:attrNameLst>
                                      </p:cBhvr>
                                      <p:tavLst>
                                        <p:tav tm="0">
                                          <p:val>
                                            <p:fltVal val="0"/>
                                          </p:val>
                                        </p:tav>
                                        <p:tav tm="100000">
                                          <p:val>
                                            <p:strVal val="#ppt_h"/>
                                          </p:val>
                                        </p:tav>
                                      </p:tavLst>
                                    </p:anim>
                                    <p:anim calcmode="lin" valueType="num">
                                      <p:cBhvr>
                                        <p:cTn id="25" dur="2000" fill="hold"/>
                                        <p:tgtEl>
                                          <p:spTgt spid="7"/>
                                        </p:tgtEl>
                                        <p:attrNameLst>
                                          <p:attrName>ppt_w</p:attrName>
                                        </p:attrNameLst>
                                      </p:cBhvr>
                                      <p:tavLst>
                                        <p:tav tm="0">
                                          <p:val>
                                            <p:fltVal val="0"/>
                                          </p:val>
                                        </p:tav>
                                        <p:tav tm="100000">
                                          <p:val>
                                            <p:strVal val="#ppt_w"/>
                                          </p:val>
                                        </p:tav>
                                      </p:tavLst>
                                    </p:anim>
                                  </p:childTnLst>
                                </p:cTn>
                              </p:par>
                              <p:par>
                                <p:cTn id="26" presetID="35" presetClass="entr" presetSubtype="0" fill="hold" nodeType="withEffect">
                                  <p:stCondLst>
                                    <p:cond delay="0"/>
                                  </p:stCondLst>
                                  <p:childTnLst>
                                    <p:set>
                                      <p:cBhvr>
                                        <p:cTn id="27" dur="1" fill="hold">
                                          <p:stCondLst>
                                            <p:cond delay="0"/>
                                          </p:stCondLst>
                                        </p:cTn>
                                        <p:tgtEl>
                                          <p:spTgt spid="2051"/>
                                        </p:tgtEl>
                                        <p:attrNameLst>
                                          <p:attrName>style.visibility</p:attrName>
                                        </p:attrNameLst>
                                      </p:cBhvr>
                                      <p:to>
                                        <p:strVal val="visible"/>
                                      </p:to>
                                    </p:set>
                                    <p:animEffect transition="in" filter="fade">
                                      <p:cBhvr>
                                        <p:cTn id="28" dur="2000"/>
                                        <p:tgtEl>
                                          <p:spTgt spid="2051"/>
                                        </p:tgtEl>
                                      </p:cBhvr>
                                    </p:animEffect>
                                    <p:anim calcmode="lin" valueType="num">
                                      <p:cBhvr>
                                        <p:cTn id="29" dur="2000" fill="hold"/>
                                        <p:tgtEl>
                                          <p:spTgt spid="2051"/>
                                        </p:tgtEl>
                                        <p:attrNameLst>
                                          <p:attrName>style.rotation</p:attrName>
                                        </p:attrNameLst>
                                      </p:cBhvr>
                                      <p:tavLst>
                                        <p:tav tm="0">
                                          <p:val>
                                            <p:fltVal val="720"/>
                                          </p:val>
                                        </p:tav>
                                        <p:tav tm="100000">
                                          <p:val>
                                            <p:fltVal val="0"/>
                                          </p:val>
                                        </p:tav>
                                      </p:tavLst>
                                    </p:anim>
                                    <p:anim calcmode="lin" valueType="num">
                                      <p:cBhvr>
                                        <p:cTn id="30" dur="2000" fill="hold"/>
                                        <p:tgtEl>
                                          <p:spTgt spid="2051"/>
                                        </p:tgtEl>
                                        <p:attrNameLst>
                                          <p:attrName>ppt_h</p:attrName>
                                        </p:attrNameLst>
                                      </p:cBhvr>
                                      <p:tavLst>
                                        <p:tav tm="0">
                                          <p:val>
                                            <p:fltVal val="0"/>
                                          </p:val>
                                        </p:tav>
                                        <p:tav tm="100000">
                                          <p:val>
                                            <p:strVal val="#ppt_h"/>
                                          </p:val>
                                        </p:tav>
                                      </p:tavLst>
                                    </p:anim>
                                    <p:anim calcmode="lin" valueType="num">
                                      <p:cBhvr>
                                        <p:cTn id="31" dur="2000" fill="hold"/>
                                        <p:tgtEl>
                                          <p:spTgt spid="2051"/>
                                        </p:tgtEl>
                                        <p:attrNameLst>
                                          <p:attrName>ppt_w</p:attrName>
                                        </p:attrNameLst>
                                      </p:cBhvr>
                                      <p:tavLst>
                                        <p:tav tm="0">
                                          <p:val>
                                            <p:fltVal val="0"/>
                                          </p:val>
                                        </p:tav>
                                        <p:tav tm="100000">
                                          <p:val>
                                            <p:strVal val="#ppt_w"/>
                                          </p:val>
                                        </p:tav>
                                      </p:tavLst>
                                    </p:anim>
                                  </p:childTnLst>
                                </p:cTn>
                              </p:par>
                            </p:childTnLst>
                          </p:cTn>
                        </p:par>
                      </p:childTnLst>
                    </p:cTn>
                  </p:par>
                  <p:par>
                    <p:cTn id="32" fill="hold">
                      <p:stCondLst>
                        <p:cond delay="indefinite"/>
                      </p:stCondLst>
                      <p:childTnLst>
                        <p:par>
                          <p:cTn id="33" fill="hold">
                            <p:stCondLst>
                              <p:cond delay="0"/>
                            </p:stCondLst>
                            <p:childTnLst>
                              <p:par>
                                <p:cTn id="34" presetID="39" presetClass="exit" presetSubtype="0" decel="100000" fill="hold" grpId="1" nodeType="clickEffect">
                                  <p:stCondLst>
                                    <p:cond delay="0"/>
                                  </p:stCondLst>
                                  <p:childTnLst>
                                    <p:anim calcmode="lin" valueType="num">
                                      <p:cBhvr>
                                        <p:cTn id="35" dur="500"/>
                                        <p:tgtEl>
                                          <p:spTgt spid="7"/>
                                        </p:tgtEl>
                                        <p:attrNameLst>
                                          <p:attrName>ppt_h</p:attrName>
                                        </p:attrNameLst>
                                      </p:cBhvr>
                                      <p:tavLst>
                                        <p:tav tm="0">
                                          <p:val>
                                            <p:strVal val="ppt_h"/>
                                          </p:val>
                                        </p:tav>
                                        <p:tav tm="50000">
                                          <p:val>
                                            <p:strVal val="ppt_h/20"/>
                                          </p:val>
                                        </p:tav>
                                        <p:tav tm="100000">
                                          <p:val>
                                            <p:strVal val="ppt_h/20"/>
                                          </p:val>
                                        </p:tav>
                                      </p:tavLst>
                                    </p:anim>
                                    <p:anim calcmode="lin" valueType="num">
                                      <p:cBhvr>
                                        <p:cTn id="36" dur="500"/>
                                        <p:tgtEl>
                                          <p:spTgt spid="7"/>
                                        </p:tgtEl>
                                        <p:attrNameLst>
                                          <p:attrName>ppt_w</p:attrName>
                                        </p:attrNameLst>
                                      </p:cBhvr>
                                      <p:tavLst>
                                        <p:tav tm="0">
                                          <p:val>
                                            <p:strVal val="ppt_w"/>
                                          </p:val>
                                        </p:tav>
                                        <p:tav tm="50000">
                                          <p:val>
                                            <p:strVal val="ppt_w+.3"/>
                                          </p:val>
                                        </p:tav>
                                        <p:tav tm="100000">
                                          <p:val>
                                            <p:strVal val="ppt_w+.3"/>
                                          </p:val>
                                        </p:tav>
                                      </p:tavLst>
                                    </p:anim>
                                    <p:anim calcmode="lin" valueType="num">
                                      <p:cBhvr>
                                        <p:cTn id="37" dur="500"/>
                                        <p:tgtEl>
                                          <p:spTgt spid="7"/>
                                        </p:tgtEl>
                                        <p:attrNameLst>
                                          <p:attrName>ppt_x</p:attrName>
                                        </p:attrNameLst>
                                      </p:cBhvr>
                                      <p:tavLst>
                                        <p:tav tm="0">
                                          <p:val>
                                            <p:strVal val="ppt_x"/>
                                          </p:val>
                                        </p:tav>
                                        <p:tav tm="50000">
                                          <p:val>
                                            <p:strVal val="ppt_x"/>
                                          </p:val>
                                        </p:tav>
                                        <p:tav tm="100000">
                                          <p:val>
                                            <p:strVal val="ppt_x-.3"/>
                                          </p:val>
                                        </p:tav>
                                      </p:tavLst>
                                    </p:anim>
                                    <p:anim calcmode="lin" valueType="num">
                                      <p:cBhvr>
                                        <p:cTn id="38" dur="500"/>
                                        <p:tgtEl>
                                          <p:spTgt spid="7"/>
                                        </p:tgtEl>
                                        <p:attrNameLst>
                                          <p:attrName>ppt_y</p:attrName>
                                        </p:attrNameLst>
                                      </p:cBhvr>
                                      <p:tavLst>
                                        <p:tav tm="0">
                                          <p:val>
                                            <p:strVal val="ppt_y"/>
                                          </p:val>
                                        </p:tav>
                                        <p:tav tm="100000">
                                          <p:val>
                                            <p:strVal val="ppt_y"/>
                                          </p:val>
                                        </p:tav>
                                      </p:tavLst>
                                    </p:anim>
                                    <p:set>
                                      <p:cBhvr>
                                        <p:cTn id="39" dur="1" fill="hold">
                                          <p:stCondLst>
                                            <p:cond delay="499"/>
                                          </p:stCondLst>
                                        </p:cTn>
                                        <p:tgtEl>
                                          <p:spTgt spid="7"/>
                                        </p:tgtEl>
                                        <p:attrNameLst>
                                          <p:attrName>style.visibility</p:attrName>
                                        </p:attrNameLst>
                                      </p:cBhvr>
                                      <p:to>
                                        <p:strVal val="hidden"/>
                                      </p:to>
                                    </p:set>
                                  </p:childTnLst>
                                </p:cTn>
                              </p:par>
                              <p:par>
                                <p:cTn id="40" presetID="39" presetClass="exit" presetSubtype="0" decel="100000" fill="hold" nodeType="withEffect">
                                  <p:stCondLst>
                                    <p:cond delay="0"/>
                                  </p:stCondLst>
                                  <p:childTnLst>
                                    <p:anim calcmode="lin" valueType="num">
                                      <p:cBhvr>
                                        <p:cTn id="41" dur="500"/>
                                        <p:tgtEl>
                                          <p:spTgt spid="2051"/>
                                        </p:tgtEl>
                                        <p:attrNameLst>
                                          <p:attrName>ppt_h</p:attrName>
                                        </p:attrNameLst>
                                      </p:cBhvr>
                                      <p:tavLst>
                                        <p:tav tm="0">
                                          <p:val>
                                            <p:strVal val="ppt_h"/>
                                          </p:val>
                                        </p:tav>
                                        <p:tav tm="50000">
                                          <p:val>
                                            <p:strVal val="ppt_h/20"/>
                                          </p:val>
                                        </p:tav>
                                        <p:tav tm="100000">
                                          <p:val>
                                            <p:strVal val="ppt_h/20"/>
                                          </p:val>
                                        </p:tav>
                                      </p:tavLst>
                                    </p:anim>
                                    <p:anim calcmode="lin" valueType="num">
                                      <p:cBhvr>
                                        <p:cTn id="42" dur="500"/>
                                        <p:tgtEl>
                                          <p:spTgt spid="2051"/>
                                        </p:tgtEl>
                                        <p:attrNameLst>
                                          <p:attrName>ppt_w</p:attrName>
                                        </p:attrNameLst>
                                      </p:cBhvr>
                                      <p:tavLst>
                                        <p:tav tm="0">
                                          <p:val>
                                            <p:strVal val="ppt_w"/>
                                          </p:val>
                                        </p:tav>
                                        <p:tav tm="50000">
                                          <p:val>
                                            <p:strVal val="ppt_w+.3"/>
                                          </p:val>
                                        </p:tav>
                                        <p:tav tm="100000">
                                          <p:val>
                                            <p:strVal val="ppt_w+.3"/>
                                          </p:val>
                                        </p:tav>
                                      </p:tavLst>
                                    </p:anim>
                                    <p:anim calcmode="lin" valueType="num">
                                      <p:cBhvr>
                                        <p:cTn id="43" dur="500"/>
                                        <p:tgtEl>
                                          <p:spTgt spid="2051"/>
                                        </p:tgtEl>
                                        <p:attrNameLst>
                                          <p:attrName>ppt_x</p:attrName>
                                        </p:attrNameLst>
                                      </p:cBhvr>
                                      <p:tavLst>
                                        <p:tav tm="0">
                                          <p:val>
                                            <p:strVal val="ppt_x"/>
                                          </p:val>
                                        </p:tav>
                                        <p:tav tm="50000">
                                          <p:val>
                                            <p:strVal val="ppt_x"/>
                                          </p:val>
                                        </p:tav>
                                        <p:tav tm="100000">
                                          <p:val>
                                            <p:strVal val="ppt_x-.3"/>
                                          </p:val>
                                        </p:tav>
                                      </p:tavLst>
                                    </p:anim>
                                    <p:anim calcmode="lin" valueType="num">
                                      <p:cBhvr>
                                        <p:cTn id="44" dur="500"/>
                                        <p:tgtEl>
                                          <p:spTgt spid="2051"/>
                                        </p:tgtEl>
                                        <p:attrNameLst>
                                          <p:attrName>ppt_y</p:attrName>
                                        </p:attrNameLst>
                                      </p:cBhvr>
                                      <p:tavLst>
                                        <p:tav tm="0">
                                          <p:val>
                                            <p:strVal val="ppt_y"/>
                                          </p:val>
                                        </p:tav>
                                        <p:tav tm="100000">
                                          <p:val>
                                            <p:strVal val="ppt_y"/>
                                          </p:val>
                                        </p:tav>
                                      </p:tavLst>
                                    </p:anim>
                                    <p:set>
                                      <p:cBhvr>
                                        <p:cTn id="45" dur="1" fill="hold">
                                          <p:stCondLst>
                                            <p:cond delay="499"/>
                                          </p:stCondLst>
                                        </p:cTn>
                                        <p:tgtEl>
                                          <p:spTgt spid="2051"/>
                                        </p:tgtEl>
                                        <p:attrNameLst>
                                          <p:attrName>style.visibility</p:attrName>
                                        </p:attrNameLst>
                                      </p:cBhvr>
                                      <p:to>
                                        <p:strVal val="hidden"/>
                                      </p:to>
                                    </p:set>
                                  </p:childTnLst>
                                </p:cTn>
                              </p:par>
                            </p:childTnLst>
                          </p:cTn>
                        </p:par>
                      </p:childTnLst>
                    </p:cTn>
                  </p:par>
                  <p:par>
                    <p:cTn id="46" fill="hold">
                      <p:stCondLst>
                        <p:cond delay="indefinite"/>
                      </p:stCondLst>
                      <p:childTnLst>
                        <p:par>
                          <p:cTn id="47" fill="hold">
                            <p:stCondLst>
                              <p:cond delay="0"/>
                            </p:stCondLst>
                            <p:childTnLst>
                              <p:par>
                                <p:cTn id="48" presetID="15" presetClass="entr" presetSubtype="0" fill="hold" nodeType="clickEffect">
                                  <p:stCondLst>
                                    <p:cond delay="0"/>
                                  </p:stCondLst>
                                  <p:childTnLst>
                                    <p:set>
                                      <p:cBhvr>
                                        <p:cTn id="49" dur="1" fill="hold">
                                          <p:stCondLst>
                                            <p:cond delay="0"/>
                                          </p:stCondLst>
                                        </p:cTn>
                                        <p:tgtEl>
                                          <p:spTgt spid="9">
                                            <p:txEl>
                                              <p:pRg st="3" end="3"/>
                                            </p:txEl>
                                          </p:spTgt>
                                        </p:tgtEl>
                                        <p:attrNameLst>
                                          <p:attrName>style.visibility</p:attrName>
                                        </p:attrNameLst>
                                      </p:cBhvr>
                                      <p:to>
                                        <p:strVal val="visible"/>
                                      </p:to>
                                    </p:set>
                                    <p:anim calcmode="lin" valueType="num">
                                      <p:cBhvr>
                                        <p:cTn id="50" dur="1000" fill="hold"/>
                                        <p:tgtEl>
                                          <p:spTgt spid="9">
                                            <p:txEl>
                                              <p:pRg st="3" end="3"/>
                                            </p:txEl>
                                          </p:spTgt>
                                        </p:tgtEl>
                                        <p:attrNameLst>
                                          <p:attrName>ppt_w</p:attrName>
                                        </p:attrNameLst>
                                      </p:cBhvr>
                                      <p:tavLst>
                                        <p:tav tm="0">
                                          <p:val>
                                            <p:fltVal val="0"/>
                                          </p:val>
                                        </p:tav>
                                        <p:tav tm="100000">
                                          <p:val>
                                            <p:strVal val="#ppt_w"/>
                                          </p:val>
                                        </p:tav>
                                      </p:tavLst>
                                    </p:anim>
                                    <p:anim calcmode="lin" valueType="num">
                                      <p:cBhvr>
                                        <p:cTn id="51" dur="1000" fill="hold"/>
                                        <p:tgtEl>
                                          <p:spTgt spid="9">
                                            <p:txEl>
                                              <p:pRg st="3" end="3"/>
                                            </p:txEl>
                                          </p:spTgt>
                                        </p:tgtEl>
                                        <p:attrNameLst>
                                          <p:attrName>ppt_h</p:attrName>
                                        </p:attrNameLst>
                                      </p:cBhvr>
                                      <p:tavLst>
                                        <p:tav tm="0">
                                          <p:val>
                                            <p:fltVal val="0"/>
                                          </p:val>
                                        </p:tav>
                                        <p:tav tm="100000">
                                          <p:val>
                                            <p:strVal val="#ppt_h"/>
                                          </p:val>
                                        </p:tav>
                                      </p:tavLst>
                                    </p:anim>
                                    <p:anim calcmode="lin" valueType="num">
                                      <p:cBhvr>
                                        <p:cTn id="52" dur="1000" fill="hold"/>
                                        <p:tgtEl>
                                          <p:spTgt spid="9">
                                            <p:txEl>
                                              <p:pRg st="3" end="3"/>
                                            </p:txEl>
                                          </p:spTgt>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9">
                                            <p:txEl>
                                              <p:pRg st="3" end="3"/>
                                            </p:txEl>
                                          </p:spTgt>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nodeType="withEffect">
                                  <p:stCondLst>
                                    <p:cond delay="0"/>
                                  </p:stCondLst>
                                  <p:childTnLst>
                                    <p:set>
                                      <p:cBhvr>
                                        <p:cTn id="55" dur="1" fill="hold">
                                          <p:stCondLst>
                                            <p:cond delay="0"/>
                                          </p:stCondLst>
                                        </p:cTn>
                                        <p:tgtEl>
                                          <p:spTgt spid="9">
                                            <p:txEl>
                                              <p:pRg st="4" end="4"/>
                                            </p:txEl>
                                          </p:spTgt>
                                        </p:tgtEl>
                                        <p:attrNameLst>
                                          <p:attrName>style.visibility</p:attrName>
                                        </p:attrNameLst>
                                      </p:cBhvr>
                                      <p:to>
                                        <p:strVal val="visible"/>
                                      </p:to>
                                    </p:set>
                                    <p:anim calcmode="lin" valueType="num">
                                      <p:cBhvr>
                                        <p:cTn id="56" dur="1000" fill="hold"/>
                                        <p:tgtEl>
                                          <p:spTgt spid="9">
                                            <p:txEl>
                                              <p:pRg st="4" end="4"/>
                                            </p:txEl>
                                          </p:spTgt>
                                        </p:tgtEl>
                                        <p:attrNameLst>
                                          <p:attrName>ppt_w</p:attrName>
                                        </p:attrNameLst>
                                      </p:cBhvr>
                                      <p:tavLst>
                                        <p:tav tm="0">
                                          <p:val>
                                            <p:fltVal val="0"/>
                                          </p:val>
                                        </p:tav>
                                        <p:tav tm="100000">
                                          <p:val>
                                            <p:strVal val="#ppt_w"/>
                                          </p:val>
                                        </p:tav>
                                      </p:tavLst>
                                    </p:anim>
                                    <p:anim calcmode="lin" valueType="num">
                                      <p:cBhvr>
                                        <p:cTn id="57" dur="1000" fill="hold"/>
                                        <p:tgtEl>
                                          <p:spTgt spid="9">
                                            <p:txEl>
                                              <p:pRg st="4" end="4"/>
                                            </p:txEl>
                                          </p:spTgt>
                                        </p:tgtEl>
                                        <p:attrNameLst>
                                          <p:attrName>ppt_h</p:attrName>
                                        </p:attrNameLst>
                                      </p:cBhvr>
                                      <p:tavLst>
                                        <p:tav tm="0">
                                          <p:val>
                                            <p:fltVal val="0"/>
                                          </p:val>
                                        </p:tav>
                                        <p:tav tm="100000">
                                          <p:val>
                                            <p:strVal val="#ppt_h"/>
                                          </p:val>
                                        </p:tav>
                                      </p:tavLst>
                                    </p:anim>
                                    <p:anim calcmode="lin" valueType="num">
                                      <p:cBhvr>
                                        <p:cTn id="58" dur="1000" fill="hold"/>
                                        <p:tgtEl>
                                          <p:spTgt spid="9">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9">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0" fill="hold">
                      <p:stCondLst>
                        <p:cond delay="indefinite"/>
                      </p:stCondLst>
                      <p:childTnLst>
                        <p:par>
                          <p:cTn id="61" fill="hold">
                            <p:stCondLst>
                              <p:cond delay="0"/>
                            </p:stCondLst>
                            <p:childTnLst>
                              <p:par>
                                <p:cTn id="62" presetID="15" presetClass="entr" presetSubtype="0" fill="hold" nodeType="click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p:cTn id="64" dur="1000" fill="hold"/>
                                        <p:tgtEl>
                                          <p:spTgt spid="8"/>
                                        </p:tgtEl>
                                        <p:attrNameLst>
                                          <p:attrName>ppt_w</p:attrName>
                                        </p:attrNameLst>
                                      </p:cBhvr>
                                      <p:tavLst>
                                        <p:tav tm="0">
                                          <p:val>
                                            <p:fltVal val="0"/>
                                          </p:val>
                                        </p:tav>
                                        <p:tav tm="100000">
                                          <p:val>
                                            <p:strVal val="#ppt_w"/>
                                          </p:val>
                                        </p:tav>
                                      </p:tavLst>
                                    </p:anim>
                                    <p:anim calcmode="lin" valueType="num">
                                      <p:cBhvr>
                                        <p:cTn id="65" dur="1000" fill="hold"/>
                                        <p:tgtEl>
                                          <p:spTgt spid="8"/>
                                        </p:tgtEl>
                                        <p:attrNameLst>
                                          <p:attrName>ppt_h</p:attrName>
                                        </p:attrNameLst>
                                      </p:cBhvr>
                                      <p:tavLst>
                                        <p:tav tm="0">
                                          <p:val>
                                            <p:fltVal val="0"/>
                                          </p:val>
                                        </p:tav>
                                        <p:tav tm="100000">
                                          <p:val>
                                            <p:strVal val="#ppt_h"/>
                                          </p:val>
                                        </p:tav>
                                      </p:tavLst>
                                    </p:anim>
                                    <p:anim calcmode="lin" valueType="num">
                                      <p:cBhvr>
                                        <p:cTn id="66"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67"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8" fill="hold">
                      <p:stCondLst>
                        <p:cond delay="indefinite"/>
                      </p:stCondLst>
                      <p:childTnLst>
                        <p:par>
                          <p:cTn id="69" fill="hold">
                            <p:stCondLst>
                              <p:cond delay="0"/>
                            </p:stCondLst>
                            <p:childTnLst>
                              <p:par>
                                <p:cTn id="70" presetID="39" presetClass="exit" presetSubtype="0" decel="100000" fill="hold" nodeType="clickEffect">
                                  <p:stCondLst>
                                    <p:cond delay="0"/>
                                  </p:stCondLst>
                                  <p:childTnLst>
                                    <p:anim calcmode="lin" valueType="num">
                                      <p:cBhvr>
                                        <p:cTn id="71" dur="500"/>
                                        <p:tgtEl>
                                          <p:spTgt spid="8"/>
                                        </p:tgtEl>
                                        <p:attrNameLst>
                                          <p:attrName>ppt_h</p:attrName>
                                        </p:attrNameLst>
                                      </p:cBhvr>
                                      <p:tavLst>
                                        <p:tav tm="0">
                                          <p:val>
                                            <p:strVal val="ppt_h"/>
                                          </p:val>
                                        </p:tav>
                                        <p:tav tm="50000">
                                          <p:val>
                                            <p:strVal val="ppt_h/20"/>
                                          </p:val>
                                        </p:tav>
                                        <p:tav tm="100000">
                                          <p:val>
                                            <p:strVal val="ppt_h/20"/>
                                          </p:val>
                                        </p:tav>
                                      </p:tavLst>
                                    </p:anim>
                                    <p:anim calcmode="lin" valueType="num">
                                      <p:cBhvr>
                                        <p:cTn id="72" dur="500"/>
                                        <p:tgtEl>
                                          <p:spTgt spid="8"/>
                                        </p:tgtEl>
                                        <p:attrNameLst>
                                          <p:attrName>ppt_w</p:attrName>
                                        </p:attrNameLst>
                                      </p:cBhvr>
                                      <p:tavLst>
                                        <p:tav tm="0">
                                          <p:val>
                                            <p:strVal val="ppt_w"/>
                                          </p:val>
                                        </p:tav>
                                        <p:tav tm="50000">
                                          <p:val>
                                            <p:strVal val="ppt_w+.3"/>
                                          </p:val>
                                        </p:tav>
                                        <p:tav tm="100000">
                                          <p:val>
                                            <p:strVal val="ppt_w+.3"/>
                                          </p:val>
                                        </p:tav>
                                      </p:tavLst>
                                    </p:anim>
                                    <p:anim calcmode="lin" valueType="num">
                                      <p:cBhvr>
                                        <p:cTn id="73" dur="500"/>
                                        <p:tgtEl>
                                          <p:spTgt spid="8"/>
                                        </p:tgtEl>
                                        <p:attrNameLst>
                                          <p:attrName>ppt_x</p:attrName>
                                        </p:attrNameLst>
                                      </p:cBhvr>
                                      <p:tavLst>
                                        <p:tav tm="0">
                                          <p:val>
                                            <p:strVal val="ppt_x"/>
                                          </p:val>
                                        </p:tav>
                                        <p:tav tm="50000">
                                          <p:val>
                                            <p:strVal val="ppt_x"/>
                                          </p:val>
                                        </p:tav>
                                        <p:tav tm="100000">
                                          <p:val>
                                            <p:strVal val="ppt_x-.3"/>
                                          </p:val>
                                        </p:tav>
                                      </p:tavLst>
                                    </p:anim>
                                    <p:anim calcmode="lin" valueType="num">
                                      <p:cBhvr>
                                        <p:cTn id="74" dur="500"/>
                                        <p:tgtEl>
                                          <p:spTgt spid="8"/>
                                        </p:tgtEl>
                                        <p:attrNameLst>
                                          <p:attrName>ppt_y</p:attrName>
                                        </p:attrNameLst>
                                      </p:cBhvr>
                                      <p:tavLst>
                                        <p:tav tm="0">
                                          <p:val>
                                            <p:strVal val="ppt_y"/>
                                          </p:val>
                                        </p:tav>
                                        <p:tav tm="100000">
                                          <p:val>
                                            <p:strVal val="ppt_y"/>
                                          </p:val>
                                        </p:tav>
                                      </p:tavLst>
                                    </p:anim>
                                    <p:set>
                                      <p:cBhvr>
                                        <p:cTn id="75" dur="1" fill="hold">
                                          <p:stCondLst>
                                            <p:cond delay="499"/>
                                          </p:stCondLst>
                                        </p:cTn>
                                        <p:tgtEl>
                                          <p:spTgt spid="8"/>
                                        </p:tgtEl>
                                        <p:attrNameLst>
                                          <p:attrName>style.visibility</p:attrName>
                                        </p:attrNameLst>
                                      </p:cBhvr>
                                      <p:to>
                                        <p:strVal val="hidden"/>
                                      </p:to>
                                    </p:set>
                                  </p:childTnLst>
                                </p:cTn>
                              </p:par>
                            </p:childTnLst>
                          </p:cTn>
                        </p:par>
                      </p:childTnLst>
                    </p:cTn>
                  </p:par>
                  <p:par>
                    <p:cTn id="76" fill="hold">
                      <p:stCondLst>
                        <p:cond delay="indefinite"/>
                      </p:stCondLst>
                      <p:childTnLst>
                        <p:par>
                          <p:cTn id="77" fill="hold">
                            <p:stCondLst>
                              <p:cond delay="0"/>
                            </p:stCondLst>
                            <p:childTnLst>
                              <p:par>
                                <p:cTn id="78" presetID="52" presetClass="entr" presetSubtype="0" fill="hold" nodeType="clickEffect">
                                  <p:stCondLst>
                                    <p:cond delay="0"/>
                                  </p:stCondLst>
                                  <p:childTnLst>
                                    <p:set>
                                      <p:cBhvr>
                                        <p:cTn id="79" dur="1" fill="hold">
                                          <p:stCondLst>
                                            <p:cond delay="0"/>
                                          </p:stCondLst>
                                        </p:cTn>
                                        <p:tgtEl>
                                          <p:spTgt spid="9">
                                            <p:txEl>
                                              <p:pRg st="6" end="6"/>
                                            </p:txEl>
                                          </p:spTgt>
                                        </p:tgtEl>
                                        <p:attrNameLst>
                                          <p:attrName>style.visibility</p:attrName>
                                        </p:attrNameLst>
                                      </p:cBhvr>
                                      <p:to>
                                        <p:strVal val="visible"/>
                                      </p:to>
                                    </p:set>
                                    <p:animScale>
                                      <p:cBhvr>
                                        <p:cTn id="80" dur="1000" decel="50000" fill="hold">
                                          <p:stCondLst>
                                            <p:cond delay="0"/>
                                          </p:stCondLst>
                                        </p:cTn>
                                        <p:tgtEl>
                                          <p:spTgt spid="9">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1" dur="1000" decel="50000" fill="hold">
                                          <p:stCondLst>
                                            <p:cond delay="0"/>
                                          </p:stCondLst>
                                        </p:cTn>
                                        <p:tgtEl>
                                          <p:spTgt spid="9">
                                            <p:txEl>
                                              <p:pRg st="6" end="6"/>
                                            </p:txEl>
                                          </p:spTgt>
                                        </p:tgtEl>
                                        <p:attrNameLst>
                                          <p:attrName>ppt_x</p:attrName>
                                          <p:attrName>ppt_y</p:attrName>
                                        </p:attrNameLst>
                                      </p:cBhvr>
                                    </p:animMotion>
                                    <p:animEffect transition="in" filter="fade">
                                      <p:cBhvr>
                                        <p:cTn id="82" dur="1000"/>
                                        <p:tgtEl>
                                          <p:spTgt spid="9">
                                            <p:txEl>
                                              <p:pRg st="6" end="6"/>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15" presetClass="entr" presetSubtype="0" fill="hold" nodeType="clickEffect">
                                  <p:stCondLst>
                                    <p:cond delay="0"/>
                                  </p:stCondLst>
                                  <p:childTnLst>
                                    <p:set>
                                      <p:cBhvr>
                                        <p:cTn id="86" dur="1" fill="hold">
                                          <p:stCondLst>
                                            <p:cond delay="0"/>
                                          </p:stCondLst>
                                        </p:cTn>
                                        <p:tgtEl>
                                          <p:spTgt spid="9">
                                            <p:txEl>
                                              <p:pRg st="7" end="7"/>
                                            </p:txEl>
                                          </p:spTgt>
                                        </p:tgtEl>
                                        <p:attrNameLst>
                                          <p:attrName>style.visibility</p:attrName>
                                        </p:attrNameLst>
                                      </p:cBhvr>
                                      <p:to>
                                        <p:strVal val="visible"/>
                                      </p:to>
                                    </p:set>
                                    <p:anim calcmode="lin" valueType="num">
                                      <p:cBhvr>
                                        <p:cTn id="87" dur="1000" fill="hold"/>
                                        <p:tgtEl>
                                          <p:spTgt spid="9">
                                            <p:txEl>
                                              <p:pRg st="7" end="7"/>
                                            </p:txEl>
                                          </p:spTgt>
                                        </p:tgtEl>
                                        <p:attrNameLst>
                                          <p:attrName>ppt_w</p:attrName>
                                        </p:attrNameLst>
                                      </p:cBhvr>
                                      <p:tavLst>
                                        <p:tav tm="0">
                                          <p:val>
                                            <p:fltVal val="0"/>
                                          </p:val>
                                        </p:tav>
                                        <p:tav tm="100000">
                                          <p:val>
                                            <p:strVal val="#ppt_w"/>
                                          </p:val>
                                        </p:tav>
                                      </p:tavLst>
                                    </p:anim>
                                    <p:anim calcmode="lin" valueType="num">
                                      <p:cBhvr>
                                        <p:cTn id="88" dur="1000" fill="hold"/>
                                        <p:tgtEl>
                                          <p:spTgt spid="9">
                                            <p:txEl>
                                              <p:pRg st="7" end="7"/>
                                            </p:txEl>
                                          </p:spTgt>
                                        </p:tgtEl>
                                        <p:attrNameLst>
                                          <p:attrName>ppt_h</p:attrName>
                                        </p:attrNameLst>
                                      </p:cBhvr>
                                      <p:tavLst>
                                        <p:tav tm="0">
                                          <p:val>
                                            <p:fltVal val="0"/>
                                          </p:val>
                                        </p:tav>
                                        <p:tav tm="100000">
                                          <p:val>
                                            <p:strVal val="#ppt_h"/>
                                          </p:val>
                                        </p:tav>
                                      </p:tavLst>
                                    </p:anim>
                                    <p:anim calcmode="lin" valueType="num">
                                      <p:cBhvr>
                                        <p:cTn id="89" dur="1000" fill="hold"/>
                                        <p:tgtEl>
                                          <p:spTgt spid="9">
                                            <p:txEl>
                                              <p:pRg st="7" end="7"/>
                                            </p:txEl>
                                          </p:spTgt>
                                        </p:tgtEl>
                                        <p:attrNameLst>
                                          <p:attrName>ppt_x</p:attrName>
                                        </p:attrNameLst>
                                      </p:cBhvr>
                                      <p:tavLst>
                                        <p:tav tm="0" fmla="#ppt_x+(cos(-2*pi*(1-$))*-#ppt_x-sin(-2*pi*(1-$))*(1-#ppt_y))*(1-$)">
                                          <p:val>
                                            <p:fltVal val="0"/>
                                          </p:val>
                                        </p:tav>
                                        <p:tav tm="100000">
                                          <p:val>
                                            <p:fltVal val="1"/>
                                          </p:val>
                                        </p:tav>
                                      </p:tavLst>
                                    </p:anim>
                                    <p:anim calcmode="lin" valueType="num">
                                      <p:cBhvr>
                                        <p:cTn id="90" dur="1000" fill="hold"/>
                                        <p:tgtEl>
                                          <p:spTgt spid="9">
                                            <p:txEl>
                                              <p:pRg st="7" end="7"/>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91" fill="hold">
                      <p:stCondLst>
                        <p:cond delay="indefinite"/>
                      </p:stCondLst>
                      <p:childTnLst>
                        <p:par>
                          <p:cTn id="92" fill="hold">
                            <p:stCondLst>
                              <p:cond delay="0"/>
                            </p:stCondLst>
                            <p:childTnLst>
                              <p:par>
                                <p:cTn id="93" presetID="15" presetClass="entr" presetSubtype="0" fill="hold" nodeType="clickEffect">
                                  <p:stCondLst>
                                    <p:cond delay="0"/>
                                  </p:stCondLst>
                                  <p:childTnLst>
                                    <p:set>
                                      <p:cBhvr>
                                        <p:cTn id="94" dur="1" fill="hold">
                                          <p:stCondLst>
                                            <p:cond delay="0"/>
                                          </p:stCondLst>
                                        </p:cTn>
                                        <p:tgtEl>
                                          <p:spTgt spid="9">
                                            <p:txEl>
                                              <p:pRg st="8" end="8"/>
                                            </p:txEl>
                                          </p:spTgt>
                                        </p:tgtEl>
                                        <p:attrNameLst>
                                          <p:attrName>style.visibility</p:attrName>
                                        </p:attrNameLst>
                                      </p:cBhvr>
                                      <p:to>
                                        <p:strVal val="visible"/>
                                      </p:to>
                                    </p:set>
                                    <p:anim calcmode="lin" valueType="num">
                                      <p:cBhvr>
                                        <p:cTn id="95" dur="1000" fill="hold"/>
                                        <p:tgtEl>
                                          <p:spTgt spid="9">
                                            <p:txEl>
                                              <p:pRg st="8" end="8"/>
                                            </p:txEl>
                                          </p:spTgt>
                                        </p:tgtEl>
                                        <p:attrNameLst>
                                          <p:attrName>ppt_w</p:attrName>
                                        </p:attrNameLst>
                                      </p:cBhvr>
                                      <p:tavLst>
                                        <p:tav tm="0">
                                          <p:val>
                                            <p:fltVal val="0"/>
                                          </p:val>
                                        </p:tav>
                                        <p:tav tm="100000">
                                          <p:val>
                                            <p:strVal val="#ppt_w"/>
                                          </p:val>
                                        </p:tav>
                                      </p:tavLst>
                                    </p:anim>
                                    <p:anim calcmode="lin" valueType="num">
                                      <p:cBhvr>
                                        <p:cTn id="96" dur="1000" fill="hold"/>
                                        <p:tgtEl>
                                          <p:spTgt spid="9">
                                            <p:txEl>
                                              <p:pRg st="8" end="8"/>
                                            </p:txEl>
                                          </p:spTgt>
                                        </p:tgtEl>
                                        <p:attrNameLst>
                                          <p:attrName>ppt_h</p:attrName>
                                        </p:attrNameLst>
                                      </p:cBhvr>
                                      <p:tavLst>
                                        <p:tav tm="0">
                                          <p:val>
                                            <p:fltVal val="0"/>
                                          </p:val>
                                        </p:tav>
                                        <p:tav tm="100000">
                                          <p:val>
                                            <p:strVal val="#ppt_h"/>
                                          </p:val>
                                        </p:tav>
                                      </p:tavLst>
                                    </p:anim>
                                    <p:anim calcmode="lin" valueType="num">
                                      <p:cBhvr>
                                        <p:cTn id="97" dur="1000" fill="hold"/>
                                        <p:tgtEl>
                                          <p:spTgt spid="9">
                                            <p:txEl>
                                              <p:pRg st="8" end="8"/>
                                            </p:txEl>
                                          </p:spTgt>
                                        </p:tgtEl>
                                        <p:attrNameLst>
                                          <p:attrName>ppt_x</p:attrName>
                                        </p:attrNameLst>
                                      </p:cBhvr>
                                      <p:tavLst>
                                        <p:tav tm="0" fmla="#ppt_x+(cos(-2*pi*(1-$))*-#ppt_x-sin(-2*pi*(1-$))*(1-#ppt_y))*(1-$)">
                                          <p:val>
                                            <p:fltVal val="0"/>
                                          </p:val>
                                        </p:tav>
                                        <p:tav tm="100000">
                                          <p:val>
                                            <p:fltVal val="1"/>
                                          </p:val>
                                        </p:tav>
                                      </p:tavLst>
                                    </p:anim>
                                    <p:anim calcmode="lin" valueType="num">
                                      <p:cBhvr>
                                        <p:cTn id="98" dur="1000" fill="hold"/>
                                        <p:tgtEl>
                                          <p:spTgt spid="9">
                                            <p:txEl>
                                              <p:pRg st="8" end="8"/>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99" fill="hold">
                      <p:stCondLst>
                        <p:cond delay="indefinite"/>
                      </p:stCondLst>
                      <p:childTnLst>
                        <p:par>
                          <p:cTn id="100" fill="hold">
                            <p:stCondLst>
                              <p:cond delay="0"/>
                            </p:stCondLst>
                            <p:childTnLst>
                              <p:par>
                                <p:cTn id="101" presetID="15" presetClass="entr" presetSubtype="0" fill="hold" nodeType="clickEffect">
                                  <p:stCondLst>
                                    <p:cond delay="0"/>
                                  </p:stCondLst>
                                  <p:childTnLst>
                                    <p:set>
                                      <p:cBhvr>
                                        <p:cTn id="102" dur="1" fill="hold">
                                          <p:stCondLst>
                                            <p:cond delay="0"/>
                                          </p:stCondLst>
                                        </p:cTn>
                                        <p:tgtEl>
                                          <p:spTgt spid="9">
                                            <p:txEl>
                                              <p:pRg st="9" end="9"/>
                                            </p:txEl>
                                          </p:spTgt>
                                        </p:tgtEl>
                                        <p:attrNameLst>
                                          <p:attrName>style.visibility</p:attrName>
                                        </p:attrNameLst>
                                      </p:cBhvr>
                                      <p:to>
                                        <p:strVal val="visible"/>
                                      </p:to>
                                    </p:set>
                                    <p:anim calcmode="lin" valueType="num">
                                      <p:cBhvr>
                                        <p:cTn id="103" dur="1000" fill="hold"/>
                                        <p:tgtEl>
                                          <p:spTgt spid="9">
                                            <p:txEl>
                                              <p:pRg st="9" end="9"/>
                                            </p:txEl>
                                          </p:spTgt>
                                        </p:tgtEl>
                                        <p:attrNameLst>
                                          <p:attrName>ppt_w</p:attrName>
                                        </p:attrNameLst>
                                      </p:cBhvr>
                                      <p:tavLst>
                                        <p:tav tm="0">
                                          <p:val>
                                            <p:fltVal val="0"/>
                                          </p:val>
                                        </p:tav>
                                        <p:tav tm="100000">
                                          <p:val>
                                            <p:strVal val="#ppt_w"/>
                                          </p:val>
                                        </p:tav>
                                      </p:tavLst>
                                    </p:anim>
                                    <p:anim calcmode="lin" valueType="num">
                                      <p:cBhvr>
                                        <p:cTn id="104" dur="1000" fill="hold"/>
                                        <p:tgtEl>
                                          <p:spTgt spid="9">
                                            <p:txEl>
                                              <p:pRg st="9" end="9"/>
                                            </p:txEl>
                                          </p:spTgt>
                                        </p:tgtEl>
                                        <p:attrNameLst>
                                          <p:attrName>ppt_h</p:attrName>
                                        </p:attrNameLst>
                                      </p:cBhvr>
                                      <p:tavLst>
                                        <p:tav tm="0">
                                          <p:val>
                                            <p:fltVal val="0"/>
                                          </p:val>
                                        </p:tav>
                                        <p:tav tm="100000">
                                          <p:val>
                                            <p:strVal val="#ppt_h"/>
                                          </p:val>
                                        </p:tav>
                                      </p:tavLst>
                                    </p:anim>
                                    <p:anim calcmode="lin" valueType="num">
                                      <p:cBhvr>
                                        <p:cTn id="105" dur="1000" fill="hold"/>
                                        <p:tgtEl>
                                          <p:spTgt spid="9">
                                            <p:txEl>
                                              <p:pRg st="9" end="9"/>
                                            </p:txEl>
                                          </p:spTgt>
                                        </p:tgtEl>
                                        <p:attrNameLst>
                                          <p:attrName>ppt_x</p:attrName>
                                        </p:attrNameLst>
                                      </p:cBhvr>
                                      <p:tavLst>
                                        <p:tav tm="0" fmla="#ppt_x+(cos(-2*pi*(1-$))*-#ppt_x-sin(-2*pi*(1-$))*(1-#ppt_y))*(1-$)">
                                          <p:val>
                                            <p:fltVal val="0"/>
                                          </p:val>
                                        </p:tav>
                                        <p:tav tm="100000">
                                          <p:val>
                                            <p:fltVal val="1"/>
                                          </p:val>
                                        </p:tav>
                                      </p:tavLst>
                                    </p:anim>
                                    <p:anim calcmode="lin" valueType="num">
                                      <p:cBhvr>
                                        <p:cTn id="106" dur="1000" fill="hold"/>
                                        <p:tgtEl>
                                          <p:spTgt spid="9">
                                            <p:txEl>
                                              <p:pRg st="9" end="9"/>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07" fill="hold">
                      <p:stCondLst>
                        <p:cond delay="indefinite"/>
                      </p:stCondLst>
                      <p:childTnLst>
                        <p:par>
                          <p:cTn id="108" fill="hold">
                            <p:stCondLst>
                              <p:cond delay="0"/>
                            </p:stCondLst>
                            <p:childTnLst>
                              <p:par>
                                <p:cTn id="109" presetID="15" presetClass="entr" presetSubtype="0" fill="hold" nodeType="clickEffect">
                                  <p:stCondLst>
                                    <p:cond delay="0"/>
                                  </p:stCondLst>
                                  <p:childTnLst>
                                    <p:set>
                                      <p:cBhvr>
                                        <p:cTn id="110" dur="1" fill="hold">
                                          <p:stCondLst>
                                            <p:cond delay="0"/>
                                          </p:stCondLst>
                                        </p:cTn>
                                        <p:tgtEl>
                                          <p:spTgt spid="9">
                                            <p:txEl>
                                              <p:pRg st="10" end="10"/>
                                            </p:txEl>
                                          </p:spTgt>
                                        </p:tgtEl>
                                        <p:attrNameLst>
                                          <p:attrName>style.visibility</p:attrName>
                                        </p:attrNameLst>
                                      </p:cBhvr>
                                      <p:to>
                                        <p:strVal val="visible"/>
                                      </p:to>
                                    </p:set>
                                    <p:anim calcmode="lin" valueType="num">
                                      <p:cBhvr>
                                        <p:cTn id="111" dur="1000" fill="hold"/>
                                        <p:tgtEl>
                                          <p:spTgt spid="9">
                                            <p:txEl>
                                              <p:pRg st="10" end="10"/>
                                            </p:txEl>
                                          </p:spTgt>
                                        </p:tgtEl>
                                        <p:attrNameLst>
                                          <p:attrName>ppt_w</p:attrName>
                                        </p:attrNameLst>
                                      </p:cBhvr>
                                      <p:tavLst>
                                        <p:tav tm="0">
                                          <p:val>
                                            <p:fltVal val="0"/>
                                          </p:val>
                                        </p:tav>
                                        <p:tav tm="100000">
                                          <p:val>
                                            <p:strVal val="#ppt_w"/>
                                          </p:val>
                                        </p:tav>
                                      </p:tavLst>
                                    </p:anim>
                                    <p:anim calcmode="lin" valueType="num">
                                      <p:cBhvr>
                                        <p:cTn id="112" dur="1000" fill="hold"/>
                                        <p:tgtEl>
                                          <p:spTgt spid="9">
                                            <p:txEl>
                                              <p:pRg st="10" end="10"/>
                                            </p:txEl>
                                          </p:spTgt>
                                        </p:tgtEl>
                                        <p:attrNameLst>
                                          <p:attrName>ppt_h</p:attrName>
                                        </p:attrNameLst>
                                      </p:cBhvr>
                                      <p:tavLst>
                                        <p:tav tm="0">
                                          <p:val>
                                            <p:fltVal val="0"/>
                                          </p:val>
                                        </p:tav>
                                        <p:tav tm="100000">
                                          <p:val>
                                            <p:strVal val="#ppt_h"/>
                                          </p:val>
                                        </p:tav>
                                      </p:tavLst>
                                    </p:anim>
                                    <p:anim calcmode="lin" valueType="num">
                                      <p:cBhvr>
                                        <p:cTn id="113" dur="1000" fill="hold"/>
                                        <p:tgtEl>
                                          <p:spTgt spid="9">
                                            <p:txEl>
                                              <p:pRg st="10" end="10"/>
                                            </p:txEl>
                                          </p:spTgt>
                                        </p:tgtEl>
                                        <p:attrNameLst>
                                          <p:attrName>ppt_x</p:attrName>
                                        </p:attrNameLst>
                                      </p:cBhvr>
                                      <p:tavLst>
                                        <p:tav tm="0" fmla="#ppt_x+(cos(-2*pi*(1-$))*-#ppt_x-sin(-2*pi*(1-$))*(1-#ppt_y))*(1-$)">
                                          <p:val>
                                            <p:fltVal val="0"/>
                                          </p:val>
                                        </p:tav>
                                        <p:tav tm="100000">
                                          <p:val>
                                            <p:fltVal val="1"/>
                                          </p:val>
                                        </p:tav>
                                      </p:tavLst>
                                    </p:anim>
                                    <p:anim calcmode="lin" valueType="num">
                                      <p:cBhvr>
                                        <p:cTn id="114" dur="1000" fill="hold"/>
                                        <p:tgtEl>
                                          <p:spTgt spid="9">
                                            <p:txEl>
                                              <p:pRg st="10" end="1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20" y="0"/>
            <a:ext cx="5857916" cy="1571612"/>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Les projets</a:t>
            </a:r>
            <a:endParaRPr lang="fr-FR" sz="5400" b="1" spc="50" dirty="0">
              <a:ln w="11430"/>
              <a:solidFill>
                <a:srgbClr val="FFFF00"/>
              </a:solidFill>
              <a:effectLst>
                <a:outerShdw blurRad="76200" dist="50800" dir="5400000" algn="tl" rotWithShape="0">
                  <a:srgbClr val="000000">
                    <a:alpha val="65000"/>
                  </a:srgbClr>
                </a:outerShdw>
              </a:effectLst>
            </a:endParaRPr>
          </a:p>
        </p:txBody>
      </p:sp>
      <p:sp>
        <p:nvSpPr>
          <p:cNvPr id="9" name="ZoneTexte 8"/>
          <p:cNvSpPr txBox="1"/>
          <p:nvPr/>
        </p:nvSpPr>
        <p:spPr>
          <a:xfrm>
            <a:off x="0" y="1348800"/>
            <a:ext cx="9144000" cy="5509200"/>
          </a:xfrm>
          <a:prstGeom prst="rect">
            <a:avLst/>
          </a:prstGeom>
          <a:noFill/>
        </p:spPr>
        <p:txBody>
          <a:bodyPr wrap="square" rtlCol="0">
            <a:spAutoFit/>
          </a:bodyPr>
          <a:lstStyle/>
          <a:p>
            <a:pPr algn="ctr"/>
            <a:r>
              <a:rPr lang="fr-FR" sz="3200" dirty="0" smtClean="0">
                <a:solidFill>
                  <a:srgbClr val="FFFF00"/>
                </a:solidFill>
                <a:latin typeface="Script MT Bold" pitchFamily="66" charset="0"/>
              </a:rPr>
              <a:t>Créer une carte de fidélité  multi-commerces</a:t>
            </a:r>
            <a:endParaRPr lang="fr-FR" sz="3200" dirty="0" smtClean="0">
              <a:solidFill>
                <a:srgbClr val="92D050"/>
              </a:solidFill>
              <a:latin typeface="Script MT Bold" pitchFamily="66" charset="0"/>
            </a:endParaRPr>
          </a:p>
          <a:p>
            <a:pPr algn="ctr"/>
            <a:r>
              <a:rPr lang="fr-FR" sz="2400" dirty="0" smtClean="0">
                <a:latin typeface="Script MT Bold" pitchFamily="66" charset="0"/>
              </a:rPr>
              <a:t>Partenariat avec les grandes surfaces :</a:t>
            </a:r>
          </a:p>
          <a:p>
            <a:pPr algn="ctr"/>
            <a:r>
              <a:rPr lang="fr-FR" sz="2400" dirty="0" smtClean="0">
                <a:latin typeface="Script MT Bold" pitchFamily="66" charset="0"/>
              </a:rPr>
              <a:t>Super U -  </a:t>
            </a:r>
            <a:r>
              <a:rPr lang="fr-FR" sz="2400" dirty="0" err="1" smtClean="0">
                <a:latin typeface="Script MT Bold" pitchFamily="66" charset="0"/>
              </a:rPr>
              <a:t>Bricomarché</a:t>
            </a:r>
            <a:r>
              <a:rPr lang="fr-FR" sz="2400" dirty="0" smtClean="0">
                <a:latin typeface="Script MT Bold" pitchFamily="66" charset="0"/>
              </a:rPr>
              <a:t>  - Intermarché  - </a:t>
            </a:r>
            <a:r>
              <a:rPr lang="fr-FR" sz="2400" dirty="0" err="1" smtClean="0">
                <a:latin typeface="Script MT Bold" pitchFamily="66" charset="0"/>
              </a:rPr>
              <a:t>Simply</a:t>
            </a:r>
            <a:r>
              <a:rPr lang="fr-FR" sz="2400" dirty="0" smtClean="0">
                <a:latin typeface="Script MT Bold" pitchFamily="66" charset="0"/>
              </a:rPr>
              <a:t>…..</a:t>
            </a:r>
          </a:p>
          <a:p>
            <a:pPr algn="ctr"/>
            <a:endParaRPr lang="fr-FR" sz="2400" dirty="0" smtClean="0">
              <a:latin typeface="Script MT Bold" pitchFamily="66" charset="0"/>
            </a:endParaRPr>
          </a:p>
          <a:p>
            <a:pPr algn="ctr"/>
            <a:r>
              <a:rPr lang="fr-FR" sz="3200" dirty="0" smtClean="0">
                <a:solidFill>
                  <a:srgbClr val="FF00FF"/>
                </a:solidFill>
                <a:latin typeface="Script MT Bold" pitchFamily="66" charset="0"/>
              </a:rPr>
              <a:t>Objectifs:</a:t>
            </a:r>
          </a:p>
          <a:p>
            <a:pPr algn="ctr"/>
            <a:r>
              <a:rPr lang="fr-FR" sz="2400" dirty="0" smtClean="0">
                <a:latin typeface="Script MT Bold" pitchFamily="66" charset="0"/>
              </a:rPr>
              <a:t>J’achète en centre ville et les grandes surfaces aident les petits commerces</a:t>
            </a:r>
          </a:p>
          <a:p>
            <a:pPr algn="ctr"/>
            <a:r>
              <a:rPr lang="fr-FR" sz="2400" dirty="0" smtClean="0">
                <a:latin typeface="Script MT Bold" pitchFamily="66" charset="0"/>
              </a:rPr>
              <a:t>Les commerçants et artisans fidélisent leurs clientèles </a:t>
            </a:r>
          </a:p>
          <a:p>
            <a:pPr algn="ctr"/>
            <a:r>
              <a:rPr lang="fr-FR" sz="2400" dirty="0" smtClean="0">
                <a:latin typeface="Script MT Bold" pitchFamily="66" charset="0"/>
              </a:rPr>
              <a:t>Remises ; Cadeaux ; Actions individuelle ou collective etc.</a:t>
            </a:r>
          </a:p>
          <a:p>
            <a:pPr algn="ctr"/>
            <a:r>
              <a:rPr lang="fr-FR" sz="2400" dirty="0" smtClean="0">
                <a:latin typeface="Script MT Bold" pitchFamily="66" charset="0"/>
              </a:rPr>
              <a:t>Carte à puce personnalisée à la ville de Tarascon</a:t>
            </a:r>
          </a:p>
          <a:p>
            <a:pPr algn="ctr"/>
            <a:endParaRPr lang="fr-FR" sz="2400" dirty="0" smtClean="0">
              <a:latin typeface="Script MT Bold" pitchFamily="66" charset="0"/>
            </a:endParaRPr>
          </a:p>
          <a:p>
            <a:pPr algn="ctr"/>
            <a:r>
              <a:rPr lang="fr-FR" sz="2400" dirty="0" smtClean="0">
                <a:solidFill>
                  <a:srgbClr val="FFFF00"/>
                </a:solidFill>
                <a:latin typeface="Script MT Bold" pitchFamily="66" charset="0"/>
              </a:rPr>
              <a:t>« Moi, j’achète à Tarascon et j’aime ça ! »</a:t>
            </a:r>
          </a:p>
          <a:p>
            <a:pPr algn="ctr"/>
            <a:endParaRPr lang="fr-FR" sz="2400" dirty="0" smtClean="0">
              <a:latin typeface="Script MT Bold" pitchFamily="66" charset="0"/>
            </a:endParaRPr>
          </a:p>
          <a:p>
            <a:pPr algn="ctr"/>
            <a:endParaRPr lang="fr-FR" sz="2400" dirty="0" smtClean="0">
              <a:latin typeface="Script MT Bold" pitchFamily="66" charset="0"/>
            </a:endParaRPr>
          </a:p>
          <a:p>
            <a:pPr algn="ctr"/>
            <a:endParaRPr lang="fr-FR" sz="2400" dirty="0" smtClean="0">
              <a:latin typeface="Script MT Bold" pitchFamily="66" charset="0"/>
            </a:endParaRPr>
          </a:p>
        </p:txBody>
      </p:sp>
      <p:pic>
        <p:nvPicPr>
          <p:cNvPr id="2050" name="Picture 2" descr="D:\Documents and Settings\Administrateur\Local Settings\Temporary Internet Files\Content.IE5\UY4BCDTN\MC900441529[1].wmf"/>
          <p:cNvPicPr>
            <a:picLocks noChangeAspect="1" noChangeArrowheads="1"/>
          </p:cNvPicPr>
          <p:nvPr/>
        </p:nvPicPr>
        <p:blipFill>
          <a:blip r:embed="rId2"/>
          <a:srcRect/>
          <a:stretch>
            <a:fillRect/>
          </a:stretch>
        </p:blipFill>
        <p:spPr bwMode="auto">
          <a:xfrm>
            <a:off x="7286644" y="0"/>
            <a:ext cx="1519755" cy="1357298"/>
          </a:xfrm>
          <a:prstGeom prst="rect">
            <a:avLst/>
          </a:prstGeom>
          <a:noFill/>
        </p:spPr>
      </p:pic>
      <p:pic>
        <p:nvPicPr>
          <p:cNvPr id="8" name="Image 7" descr="carte_fidelite.png"/>
          <p:cNvPicPr>
            <a:picLocks noChangeAspect="1"/>
          </p:cNvPicPr>
          <p:nvPr/>
        </p:nvPicPr>
        <p:blipFill>
          <a:blip r:embed="rId3"/>
          <a:stretch>
            <a:fillRect/>
          </a:stretch>
        </p:blipFill>
        <p:spPr>
          <a:xfrm>
            <a:off x="3929058" y="5715000"/>
            <a:ext cx="1809750" cy="11430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1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9">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9">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9">
                                            <p:txEl>
                                              <p:pRg st="1" end="1"/>
                                            </p:txEl>
                                          </p:spTgt>
                                        </p:tgtEl>
                                        <p:attrNameLst>
                                          <p:attrName>style.visibility</p:attrName>
                                        </p:attrNameLst>
                                      </p:cBhvr>
                                      <p:to>
                                        <p:strVal val="visible"/>
                                      </p:to>
                                    </p:set>
                                    <p:anim calcmode="lin" valueType="num">
                                      <p:cBhvr>
                                        <p:cTn id="15" dur="1000" fill="hold"/>
                                        <p:tgtEl>
                                          <p:spTgt spid="9">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9">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9">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9">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9">
                                            <p:txEl>
                                              <p:pRg st="2" end="2"/>
                                            </p:txEl>
                                          </p:spTgt>
                                        </p:tgtEl>
                                        <p:attrNameLst>
                                          <p:attrName>style.visibility</p:attrName>
                                        </p:attrNameLst>
                                      </p:cBhvr>
                                      <p:to>
                                        <p:strVal val="visible"/>
                                      </p:to>
                                    </p:set>
                                    <p:anim calcmode="lin" valueType="num">
                                      <p:cBhvr>
                                        <p:cTn id="23" dur="1000" fill="hold"/>
                                        <p:tgtEl>
                                          <p:spTgt spid="9">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9">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9">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9">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15" presetClass="entr" presetSubtype="0" fill="hold" nodeType="clickEffect">
                                  <p:stCondLst>
                                    <p:cond delay="0"/>
                                  </p:stCondLst>
                                  <p:childTnLst>
                                    <p:set>
                                      <p:cBhvr>
                                        <p:cTn id="30" dur="1" fill="hold">
                                          <p:stCondLst>
                                            <p:cond delay="0"/>
                                          </p:stCondLst>
                                        </p:cTn>
                                        <p:tgtEl>
                                          <p:spTgt spid="9">
                                            <p:txEl>
                                              <p:pRg st="4" end="4"/>
                                            </p:txEl>
                                          </p:spTgt>
                                        </p:tgtEl>
                                        <p:attrNameLst>
                                          <p:attrName>style.visibility</p:attrName>
                                        </p:attrNameLst>
                                      </p:cBhvr>
                                      <p:to>
                                        <p:strVal val="visible"/>
                                      </p:to>
                                    </p:set>
                                    <p:anim calcmode="lin" valueType="num">
                                      <p:cBhvr>
                                        <p:cTn id="31" dur="1000" fill="hold"/>
                                        <p:tgtEl>
                                          <p:spTgt spid="9">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9">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9">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34" dur="1000" fill="hold"/>
                                        <p:tgtEl>
                                          <p:spTgt spid="9">
                                            <p:txEl>
                                              <p:pRg st="4" end="4"/>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35" fill="hold">
                      <p:stCondLst>
                        <p:cond delay="indefinite"/>
                      </p:stCondLst>
                      <p:childTnLst>
                        <p:par>
                          <p:cTn id="36" fill="hold">
                            <p:stCondLst>
                              <p:cond delay="0"/>
                            </p:stCondLst>
                            <p:childTnLst>
                              <p:par>
                                <p:cTn id="37" presetID="15" presetClass="entr" presetSubtype="0" fill="hold" nodeType="clickEffect">
                                  <p:stCondLst>
                                    <p:cond delay="0"/>
                                  </p:stCondLst>
                                  <p:childTnLst>
                                    <p:set>
                                      <p:cBhvr>
                                        <p:cTn id="38" dur="1" fill="hold">
                                          <p:stCondLst>
                                            <p:cond delay="0"/>
                                          </p:stCondLst>
                                        </p:cTn>
                                        <p:tgtEl>
                                          <p:spTgt spid="9">
                                            <p:txEl>
                                              <p:pRg st="5" end="5"/>
                                            </p:txEl>
                                          </p:spTgt>
                                        </p:tgtEl>
                                        <p:attrNameLst>
                                          <p:attrName>style.visibility</p:attrName>
                                        </p:attrNameLst>
                                      </p:cBhvr>
                                      <p:to>
                                        <p:strVal val="visible"/>
                                      </p:to>
                                    </p:set>
                                    <p:anim calcmode="lin" valueType="num">
                                      <p:cBhvr>
                                        <p:cTn id="39" dur="1000" fill="hold"/>
                                        <p:tgtEl>
                                          <p:spTgt spid="9">
                                            <p:txEl>
                                              <p:pRg st="5" end="5"/>
                                            </p:txEl>
                                          </p:spTgt>
                                        </p:tgtEl>
                                        <p:attrNameLst>
                                          <p:attrName>ppt_w</p:attrName>
                                        </p:attrNameLst>
                                      </p:cBhvr>
                                      <p:tavLst>
                                        <p:tav tm="0">
                                          <p:val>
                                            <p:fltVal val="0"/>
                                          </p:val>
                                        </p:tav>
                                        <p:tav tm="100000">
                                          <p:val>
                                            <p:strVal val="#ppt_w"/>
                                          </p:val>
                                        </p:tav>
                                      </p:tavLst>
                                    </p:anim>
                                    <p:anim calcmode="lin" valueType="num">
                                      <p:cBhvr>
                                        <p:cTn id="40" dur="1000" fill="hold"/>
                                        <p:tgtEl>
                                          <p:spTgt spid="9">
                                            <p:txEl>
                                              <p:pRg st="5" end="5"/>
                                            </p:txEl>
                                          </p:spTgt>
                                        </p:tgtEl>
                                        <p:attrNameLst>
                                          <p:attrName>ppt_h</p:attrName>
                                        </p:attrNameLst>
                                      </p:cBhvr>
                                      <p:tavLst>
                                        <p:tav tm="0">
                                          <p:val>
                                            <p:fltVal val="0"/>
                                          </p:val>
                                        </p:tav>
                                        <p:tav tm="100000">
                                          <p:val>
                                            <p:strVal val="#ppt_h"/>
                                          </p:val>
                                        </p:tav>
                                      </p:tavLst>
                                    </p:anim>
                                    <p:anim calcmode="lin" valueType="num">
                                      <p:cBhvr>
                                        <p:cTn id="41" dur="1000" fill="hold"/>
                                        <p:tgtEl>
                                          <p:spTgt spid="9">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9">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3" fill="hold">
                      <p:stCondLst>
                        <p:cond delay="indefinite"/>
                      </p:stCondLst>
                      <p:childTnLst>
                        <p:par>
                          <p:cTn id="44" fill="hold">
                            <p:stCondLst>
                              <p:cond delay="0"/>
                            </p:stCondLst>
                            <p:childTnLst>
                              <p:par>
                                <p:cTn id="45" presetID="15" presetClass="entr" presetSubtype="0" fill="hold" nodeType="clickEffect">
                                  <p:stCondLst>
                                    <p:cond delay="0"/>
                                  </p:stCondLst>
                                  <p:childTnLst>
                                    <p:set>
                                      <p:cBhvr>
                                        <p:cTn id="46" dur="1" fill="hold">
                                          <p:stCondLst>
                                            <p:cond delay="0"/>
                                          </p:stCondLst>
                                        </p:cTn>
                                        <p:tgtEl>
                                          <p:spTgt spid="9">
                                            <p:txEl>
                                              <p:pRg st="6" end="6"/>
                                            </p:txEl>
                                          </p:spTgt>
                                        </p:tgtEl>
                                        <p:attrNameLst>
                                          <p:attrName>style.visibility</p:attrName>
                                        </p:attrNameLst>
                                      </p:cBhvr>
                                      <p:to>
                                        <p:strVal val="visible"/>
                                      </p:to>
                                    </p:set>
                                    <p:anim calcmode="lin" valueType="num">
                                      <p:cBhvr>
                                        <p:cTn id="47" dur="1000" fill="hold"/>
                                        <p:tgtEl>
                                          <p:spTgt spid="9">
                                            <p:txEl>
                                              <p:pRg st="6" end="6"/>
                                            </p:txEl>
                                          </p:spTgt>
                                        </p:tgtEl>
                                        <p:attrNameLst>
                                          <p:attrName>ppt_w</p:attrName>
                                        </p:attrNameLst>
                                      </p:cBhvr>
                                      <p:tavLst>
                                        <p:tav tm="0">
                                          <p:val>
                                            <p:fltVal val="0"/>
                                          </p:val>
                                        </p:tav>
                                        <p:tav tm="100000">
                                          <p:val>
                                            <p:strVal val="#ppt_w"/>
                                          </p:val>
                                        </p:tav>
                                      </p:tavLst>
                                    </p:anim>
                                    <p:anim calcmode="lin" valueType="num">
                                      <p:cBhvr>
                                        <p:cTn id="48" dur="1000" fill="hold"/>
                                        <p:tgtEl>
                                          <p:spTgt spid="9">
                                            <p:txEl>
                                              <p:pRg st="6" end="6"/>
                                            </p:txEl>
                                          </p:spTgt>
                                        </p:tgtEl>
                                        <p:attrNameLst>
                                          <p:attrName>ppt_h</p:attrName>
                                        </p:attrNameLst>
                                      </p:cBhvr>
                                      <p:tavLst>
                                        <p:tav tm="0">
                                          <p:val>
                                            <p:fltVal val="0"/>
                                          </p:val>
                                        </p:tav>
                                        <p:tav tm="100000">
                                          <p:val>
                                            <p:strVal val="#ppt_h"/>
                                          </p:val>
                                        </p:tav>
                                      </p:tavLst>
                                    </p:anim>
                                    <p:anim calcmode="lin" valueType="num">
                                      <p:cBhvr>
                                        <p:cTn id="49" dur="1000" fill="hold"/>
                                        <p:tgtEl>
                                          <p:spTgt spid="9">
                                            <p:txEl>
                                              <p:pRg st="6" end="6"/>
                                            </p:txEl>
                                          </p:spTgt>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9">
                                            <p:txEl>
                                              <p:pRg st="6" end="6"/>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1" fill="hold">
                      <p:stCondLst>
                        <p:cond delay="indefinite"/>
                      </p:stCondLst>
                      <p:childTnLst>
                        <p:par>
                          <p:cTn id="52" fill="hold">
                            <p:stCondLst>
                              <p:cond delay="0"/>
                            </p:stCondLst>
                            <p:childTnLst>
                              <p:par>
                                <p:cTn id="53" presetID="15" presetClass="entr" presetSubtype="0" fill="hold" nodeType="clickEffect">
                                  <p:stCondLst>
                                    <p:cond delay="0"/>
                                  </p:stCondLst>
                                  <p:childTnLst>
                                    <p:set>
                                      <p:cBhvr>
                                        <p:cTn id="54" dur="1" fill="hold">
                                          <p:stCondLst>
                                            <p:cond delay="0"/>
                                          </p:stCondLst>
                                        </p:cTn>
                                        <p:tgtEl>
                                          <p:spTgt spid="9">
                                            <p:txEl>
                                              <p:pRg st="7" end="7"/>
                                            </p:txEl>
                                          </p:spTgt>
                                        </p:tgtEl>
                                        <p:attrNameLst>
                                          <p:attrName>style.visibility</p:attrName>
                                        </p:attrNameLst>
                                      </p:cBhvr>
                                      <p:to>
                                        <p:strVal val="visible"/>
                                      </p:to>
                                    </p:set>
                                    <p:anim calcmode="lin" valueType="num">
                                      <p:cBhvr>
                                        <p:cTn id="55" dur="1000" fill="hold"/>
                                        <p:tgtEl>
                                          <p:spTgt spid="9">
                                            <p:txEl>
                                              <p:pRg st="7" end="7"/>
                                            </p:txEl>
                                          </p:spTgt>
                                        </p:tgtEl>
                                        <p:attrNameLst>
                                          <p:attrName>ppt_w</p:attrName>
                                        </p:attrNameLst>
                                      </p:cBhvr>
                                      <p:tavLst>
                                        <p:tav tm="0">
                                          <p:val>
                                            <p:fltVal val="0"/>
                                          </p:val>
                                        </p:tav>
                                        <p:tav tm="100000">
                                          <p:val>
                                            <p:strVal val="#ppt_w"/>
                                          </p:val>
                                        </p:tav>
                                      </p:tavLst>
                                    </p:anim>
                                    <p:anim calcmode="lin" valueType="num">
                                      <p:cBhvr>
                                        <p:cTn id="56" dur="1000" fill="hold"/>
                                        <p:tgtEl>
                                          <p:spTgt spid="9">
                                            <p:txEl>
                                              <p:pRg st="7" end="7"/>
                                            </p:txEl>
                                          </p:spTgt>
                                        </p:tgtEl>
                                        <p:attrNameLst>
                                          <p:attrName>ppt_h</p:attrName>
                                        </p:attrNameLst>
                                      </p:cBhvr>
                                      <p:tavLst>
                                        <p:tav tm="0">
                                          <p:val>
                                            <p:fltVal val="0"/>
                                          </p:val>
                                        </p:tav>
                                        <p:tav tm="100000">
                                          <p:val>
                                            <p:strVal val="#ppt_h"/>
                                          </p:val>
                                        </p:tav>
                                      </p:tavLst>
                                    </p:anim>
                                    <p:anim calcmode="lin" valueType="num">
                                      <p:cBhvr>
                                        <p:cTn id="57" dur="1000" fill="hold"/>
                                        <p:tgtEl>
                                          <p:spTgt spid="9">
                                            <p:txEl>
                                              <p:pRg st="7" end="7"/>
                                            </p:txEl>
                                          </p:spTgt>
                                        </p:tgtEl>
                                        <p:attrNameLst>
                                          <p:attrName>ppt_x</p:attrName>
                                        </p:attrNameLst>
                                      </p:cBhvr>
                                      <p:tavLst>
                                        <p:tav tm="0" fmla="#ppt_x+(cos(-2*pi*(1-$))*-#ppt_x-sin(-2*pi*(1-$))*(1-#ppt_y))*(1-$)">
                                          <p:val>
                                            <p:fltVal val="0"/>
                                          </p:val>
                                        </p:tav>
                                        <p:tav tm="100000">
                                          <p:val>
                                            <p:fltVal val="1"/>
                                          </p:val>
                                        </p:tav>
                                      </p:tavLst>
                                    </p:anim>
                                    <p:anim calcmode="lin" valueType="num">
                                      <p:cBhvr>
                                        <p:cTn id="58" dur="1000" fill="hold"/>
                                        <p:tgtEl>
                                          <p:spTgt spid="9">
                                            <p:txEl>
                                              <p:pRg st="7" end="7"/>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9" fill="hold">
                      <p:stCondLst>
                        <p:cond delay="indefinite"/>
                      </p:stCondLst>
                      <p:childTnLst>
                        <p:par>
                          <p:cTn id="60" fill="hold">
                            <p:stCondLst>
                              <p:cond delay="0"/>
                            </p:stCondLst>
                            <p:childTnLst>
                              <p:par>
                                <p:cTn id="61" presetID="15" presetClass="entr" presetSubtype="0" fill="hold" nodeType="clickEffect">
                                  <p:stCondLst>
                                    <p:cond delay="0"/>
                                  </p:stCondLst>
                                  <p:childTnLst>
                                    <p:set>
                                      <p:cBhvr>
                                        <p:cTn id="62" dur="1" fill="hold">
                                          <p:stCondLst>
                                            <p:cond delay="0"/>
                                          </p:stCondLst>
                                        </p:cTn>
                                        <p:tgtEl>
                                          <p:spTgt spid="9">
                                            <p:txEl>
                                              <p:pRg st="8" end="8"/>
                                            </p:txEl>
                                          </p:spTgt>
                                        </p:tgtEl>
                                        <p:attrNameLst>
                                          <p:attrName>style.visibility</p:attrName>
                                        </p:attrNameLst>
                                      </p:cBhvr>
                                      <p:to>
                                        <p:strVal val="visible"/>
                                      </p:to>
                                    </p:set>
                                    <p:anim calcmode="lin" valueType="num">
                                      <p:cBhvr>
                                        <p:cTn id="63" dur="1000" fill="hold"/>
                                        <p:tgtEl>
                                          <p:spTgt spid="9">
                                            <p:txEl>
                                              <p:pRg st="8" end="8"/>
                                            </p:txEl>
                                          </p:spTgt>
                                        </p:tgtEl>
                                        <p:attrNameLst>
                                          <p:attrName>ppt_w</p:attrName>
                                        </p:attrNameLst>
                                      </p:cBhvr>
                                      <p:tavLst>
                                        <p:tav tm="0">
                                          <p:val>
                                            <p:fltVal val="0"/>
                                          </p:val>
                                        </p:tav>
                                        <p:tav tm="100000">
                                          <p:val>
                                            <p:strVal val="#ppt_w"/>
                                          </p:val>
                                        </p:tav>
                                      </p:tavLst>
                                    </p:anim>
                                    <p:anim calcmode="lin" valueType="num">
                                      <p:cBhvr>
                                        <p:cTn id="64" dur="1000" fill="hold"/>
                                        <p:tgtEl>
                                          <p:spTgt spid="9">
                                            <p:txEl>
                                              <p:pRg st="8" end="8"/>
                                            </p:txEl>
                                          </p:spTgt>
                                        </p:tgtEl>
                                        <p:attrNameLst>
                                          <p:attrName>ppt_h</p:attrName>
                                        </p:attrNameLst>
                                      </p:cBhvr>
                                      <p:tavLst>
                                        <p:tav tm="0">
                                          <p:val>
                                            <p:fltVal val="0"/>
                                          </p:val>
                                        </p:tav>
                                        <p:tav tm="100000">
                                          <p:val>
                                            <p:strVal val="#ppt_h"/>
                                          </p:val>
                                        </p:tav>
                                      </p:tavLst>
                                    </p:anim>
                                    <p:anim calcmode="lin" valueType="num">
                                      <p:cBhvr>
                                        <p:cTn id="65" dur="1000" fill="hold"/>
                                        <p:tgtEl>
                                          <p:spTgt spid="9">
                                            <p:txEl>
                                              <p:pRg st="8" end="8"/>
                                            </p:txEl>
                                          </p:spTgt>
                                        </p:tgtEl>
                                        <p:attrNameLst>
                                          <p:attrName>ppt_x</p:attrName>
                                        </p:attrNameLst>
                                      </p:cBhvr>
                                      <p:tavLst>
                                        <p:tav tm="0" fmla="#ppt_x+(cos(-2*pi*(1-$))*-#ppt_x-sin(-2*pi*(1-$))*(1-#ppt_y))*(1-$)">
                                          <p:val>
                                            <p:fltVal val="0"/>
                                          </p:val>
                                        </p:tav>
                                        <p:tav tm="100000">
                                          <p:val>
                                            <p:fltVal val="1"/>
                                          </p:val>
                                        </p:tav>
                                      </p:tavLst>
                                    </p:anim>
                                    <p:anim calcmode="lin" valueType="num">
                                      <p:cBhvr>
                                        <p:cTn id="66" dur="1000" fill="hold"/>
                                        <p:tgtEl>
                                          <p:spTgt spid="9">
                                            <p:txEl>
                                              <p:pRg st="8" end="8"/>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67" fill="hold">
                      <p:stCondLst>
                        <p:cond delay="indefinite"/>
                      </p:stCondLst>
                      <p:childTnLst>
                        <p:par>
                          <p:cTn id="68" fill="hold">
                            <p:stCondLst>
                              <p:cond delay="0"/>
                            </p:stCondLst>
                            <p:childTnLst>
                              <p:par>
                                <p:cTn id="69" presetID="15" presetClass="entr" presetSubtype="0" fill="hold" nodeType="clickEffect">
                                  <p:stCondLst>
                                    <p:cond delay="0"/>
                                  </p:stCondLst>
                                  <p:childTnLst>
                                    <p:set>
                                      <p:cBhvr>
                                        <p:cTn id="70" dur="1" fill="hold">
                                          <p:stCondLst>
                                            <p:cond delay="0"/>
                                          </p:stCondLst>
                                        </p:cTn>
                                        <p:tgtEl>
                                          <p:spTgt spid="9">
                                            <p:txEl>
                                              <p:pRg st="10" end="10"/>
                                            </p:txEl>
                                          </p:spTgt>
                                        </p:tgtEl>
                                        <p:attrNameLst>
                                          <p:attrName>style.visibility</p:attrName>
                                        </p:attrNameLst>
                                      </p:cBhvr>
                                      <p:to>
                                        <p:strVal val="visible"/>
                                      </p:to>
                                    </p:set>
                                    <p:anim calcmode="lin" valueType="num">
                                      <p:cBhvr>
                                        <p:cTn id="71" dur="1000" fill="hold"/>
                                        <p:tgtEl>
                                          <p:spTgt spid="9">
                                            <p:txEl>
                                              <p:pRg st="10" end="10"/>
                                            </p:txEl>
                                          </p:spTgt>
                                        </p:tgtEl>
                                        <p:attrNameLst>
                                          <p:attrName>ppt_w</p:attrName>
                                        </p:attrNameLst>
                                      </p:cBhvr>
                                      <p:tavLst>
                                        <p:tav tm="0">
                                          <p:val>
                                            <p:fltVal val="0"/>
                                          </p:val>
                                        </p:tav>
                                        <p:tav tm="100000">
                                          <p:val>
                                            <p:strVal val="#ppt_w"/>
                                          </p:val>
                                        </p:tav>
                                      </p:tavLst>
                                    </p:anim>
                                    <p:anim calcmode="lin" valueType="num">
                                      <p:cBhvr>
                                        <p:cTn id="72" dur="1000" fill="hold"/>
                                        <p:tgtEl>
                                          <p:spTgt spid="9">
                                            <p:txEl>
                                              <p:pRg st="10" end="10"/>
                                            </p:txEl>
                                          </p:spTgt>
                                        </p:tgtEl>
                                        <p:attrNameLst>
                                          <p:attrName>ppt_h</p:attrName>
                                        </p:attrNameLst>
                                      </p:cBhvr>
                                      <p:tavLst>
                                        <p:tav tm="0">
                                          <p:val>
                                            <p:fltVal val="0"/>
                                          </p:val>
                                        </p:tav>
                                        <p:tav tm="100000">
                                          <p:val>
                                            <p:strVal val="#ppt_h"/>
                                          </p:val>
                                        </p:tav>
                                      </p:tavLst>
                                    </p:anim>
                                    <p:anim calcmode="lin" valueType="num">
                                      <p:cBhvr>
                                        <p:cTn id="73" dur="1000" fill="hold"/>
                                        <p:tgtEl>
                                          <p:spTgt spid="9">
                                            <p:txEl>
                                              <p:pRg st="10" end="10"/>
                                            </p:txEl>
                                          </p:spTgt>
                                        </p:tgtEl>
                                        <p:attrNameLst>
                                          <p:attrName>ppt_x</p:attrName>
                                        </p:attrNameLst>
                                      </p:cBhvr>
                                      <p:tavLst>
                                        <p:tav tm="0" fmla="#ppt_x+(cos(-2*pi*(1-$))*-#ppt_x-sin(-2*pi*(1-$))*(1-#ppt_y))*(1-$)">
                                          <p:val>
                                            <p:fltVal val="0"/>
                                          </p:val>
                                        </p:tav>
                                        <p:tav tm="100000">
                                          <p:val>
                                            <p:fltVal val="1"/>
                                          </p:val>
                                        </p:tav>
                                      </p:tavLst>
                                    </p:anim>
                                    <p:anim calcmode="lin" valueType="num">
                                      <p:cBhvr>
                                        <p:cTn id="74" dur="1000" fill="hold"/>
                                        <p:tgtEl>
                                          <p:spTgt spid="9">
                                            <p:txEl>
                                              <p:pRg st="10" end="1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75" fill="hold">
                      <p:stCondLst>
                        <p:cond delay="indefinite"/>
                      </p:stCondLst>
                      <p:childTnLst>
                        <p:par>
                          <p:cTn id="76" fill="hold">
                            <p:stCondLst>
                              <p:cond delay="0"/>
                            </p:stCondLst>
                            <p:childTnLst>
                              <p:par>
                                <p:cTn id="77" presetID="15" presetClass="entr" presetSubtype="0" fill="hold" nodeType="click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p:cTn id="79" dur="1000" fill="hold"/>
                                        <p:tgtEl>
                                          <p:spTgt spid="8"/>
                                        </p:tgtEl>
                                        <p:attrNameLst>
                                          <p:attrName>ppt_w</p:attrName>
                                        </p:attrNameLst>
                                      </p:cBhvr>
                                      <p:tavLst>
                                        <p:tav tm="0">
                                          <p:val>
                                            <p:fltVal val="0"/>
                                          </p:val>
                                        </p:tav>
                                        <p:tav tm="100000">
                                          <p:val>
                                            <p:strVal val="#ppt_w"/>
                                          </p:val>
                                        </p:tav>
                                      </p:tavLst>
                                    </p:anim>
                                    <p:anim calcmode="lin" valueType="num">
                                      <p:cBhvr>
                                        <p:cTn id="80" dur="1000" fill="hold"/>
                                        <p:tgtEl>
                                          <p:spTgt spid="8"/>
                                        </p:tgtEl>
                                        <p:attrNameLst>
                                          <p:attrName>ppt_h</p:attrName>
                                        </p:attrNameLst>
                                      </p:cBhvr>
                                      <p:tavLst>
                                        <p:tav tm="0">
                                          <p:val>
                                            <p:fltVal val="0"/>
                                          </p:val>
                                        </p:tav>
                                        <p:tav tm="100000">
                                          <p:val>
                                            <p:strVal val="#ppt_h"/>
                                          </p:val>
                                        </p:tav>
                                      </p:tavLst>
                                    </p:anim>
                                    <p:anim calcmode="lin" valueType="num">
                                      <p:cBhvr>
                                        <p:cTn id="81"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82"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5720" y="0"/>
            <a:ext cx="5857916" cy="1571612"/>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Les projets</a:t>
            </a:r>
            <a:endParaRPr lang="fr-FR" sz="5400" b="1" spc="50" dirty="0">
              <a:ln w="11430"/>
              <a:solidFill>
                <a:srgbClr val="FFFF00"/>
              </a:solidFill>
              <a:effectLst>
                <a:outerShdw blurRad="76200" dist="50800" dir="5400000" algn="tl" rotWithShape="0">
                  <a:srgbClr val="000000">
                    <a:alpha val="65000"/>
                  </a:srgbClr>
                </a:outerShdw>
              </a:effectLst>
            </a:endParaRPr>
          </a:p>
        </p:txBody>
      </p:sp>
      <p:sp>
        <p:nvSpPr>
          <p:cNvPr id="9" name="ZoneTexte 8"/>
          <p:cNvSpPr txBox="1"/>
          <p:nvPr/>
        </p:nvSpPr>
        <p:spPr>
          <a:xfrm>
            <a:off x="0" y="1348800"/>
            <a:ext cx="9144000" cy="1692771"/>
          </a:xfrm>
          <a:prstGeom prst="rect">
            <a:avLst/>
          </a:prstGeom>
          <a:noFill/>
        </p:spPr>
        <p:txBody>
          <a:bodyPr wrap="square" rtlCol="0">
            <a:spAutoFit/>
          </a:bodyPr>
          <a:lstStyle/>
          <a:p>
            <a:pPr algn="ctr"/>
            <a:r>
              <a:rPr lang="fr-FR" sz="3200" dirty="0" smtClean="0">
                <a:solidFill>
                  <a:srgbClr val="FFFF00"/>
                </a:solidFill>
                <a:latin typeface="Script MT Bold" pitchFamily="66" charset="0"/>
              </a:rPr>
              <a:t>Une belle décoration de Noël !!</a:t>
            </a:r>
            <a:endParaRPr lang="fr-FR" sz="3200" dirty="0" smtClean="0">
              <a:solidFill>
                <a:srgbClr val="92D050"/>
              </a:solidFill>
              <a:latin typeface="Script MT Bold" pitchFamily="66" charset="0"/>
            </a:endParaRPr>
          </a:p>
          <a:p>
            <a:pPr algn="ctr"/>
            <a:endParaRPr lang="fr-FR" sz="2400" dirty="0" smtClean="0">
              <a:latin typeface="Script MT Bold" pitchFamily="66" charset="0"/>
            </a:endParaRPr>
          </a:p>
          <a:p>
            <a:pPr algn="ctr"/>
            <a:endParaRPr lang="fr-FR" sz="2400" dirty="0" smtClean="0">
              <a:latin typeface="Script MT Bold" pitchFamily="66" charset="0"/>
            </a:endParaRPr>
          </a:p>
          <a:p>
            <a:pPr algn="ctr"/>
            <a:endParaRPr lang="fr-FR" sz="2400" dirty="0" smtClean="0">
              <a:latin typeface="Script MT Bold" pitchFamily="66" charset="0"/>
            </a:endParaRPr>
          </a:p>
        </p:txBody>
      </p:sp>
      <p:pic>
        <p:nvPicPr>
          <p:cNvPr id="3074" name="Picture 2" descr="D:\Program Files\Microsoft Office\MEDIA\CAGCAT10\j0183290.wmf"/>
          <p:cNvPicPr>
            <a:picLocks noChangeAspect="1" noChangeArrowheads="1"/>
          </p:cNvPicPr>
          <p:nvPr/>
        </p:nvPicPr>
        <p:blipFill>
          <a:blip r:embed="rId2"/>
          <a:srcRect/>
          <a:stretch>
            <a:fillRect/>
          </a:stretch>
        </p:blipFill>
        <p:spPr bwMode="auto">
          <a:xfrm>
            <a:off x="7143768" y="428604"/>
            <a:ext cx="1723644" cy="1848917"/>
          </a:xfrm>
          <a:prstGeom prst="rect">
            <a:avLst/>
          </a:prstGeom>
          <a:noFill/>
        </p:spPr>
      </p:pic>
      <p:pic>
        <p:nvPicPr>
          <p:cNvPr id="7" name="Image 6" descr="LAVAL ILLUMINATIONS.JPG"/>
          <p:cNvPicPr>
            <a:picLocks noChangeAspect="1"/>
          </p:cNvPicPr>
          <p:nvPr/>
        </p:nvPicPr>
        <p:blipFill>
          <a:blip r:embed="rId3" cstate="print"/>
          <a:stretch>
            <a:fillRect/>
          </a:stretch>
        </p:blipFill>
        <p:spPr>
          <a:xfrm>
            <a:off x="5286380" y="2428868"/>
            <a:ext cx="3426798" cy="25718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0" name="ZoneTexte 9"/>
          <p:cNvSpPr txBox="1"/>
          <p:nvPr/>
        </p:nvSpPr>
        <p:spPr>
          <a:xfrm>
            <a:off x="0" y="2214554"/>
            <a:ext cx="5000628" cy="4401205"/>
          </a:xfrm>
          <a:prstGeom prst="rect">
            <a:avLst/>
          </a:prstGeom>
          <a:noFill/>
        </p:spPr>
        <p:txBody>
          <a:bodyPr wrap="square" rtlCol="0">
            <a:spAutoFit/>
          </a:bodyPr>
          <a:lstStyle/>
          <a:p>
            <a:pPr algn="ctr"/>
            <a:r>
              <a:rPr lang="fr-FR" sz="2800" b="1" dirty="0" smtClean="0">
                <a:solidFill>
                  <a:srgbClr val="FF0000"/>
                </a:solidFill>
                <a:latin typeface="Script MT Bold" pitchFamily="66" charset="0"/>
              </a:rPr>
              <a:t>Pas de décoration = Ville morte !</a:t>
            </a:r>
          </a:p>
          <a:p>
            <a:pPr algn="ctr"/>
            <a:endParaRPr lang="fr-FR" sz="2800" b="1" dirty="0" smtClean="0">
              <a:solidFill>
                <a:srgbClr val="00B0F0"/>
              </a:solidFill>
              <a:latin typeface="Script MT Bold" pitchFamily="66" charset="0"/>
            </a:endParaRPr>
          </a:p>
          <a:p>
            <a:pPr algn="ctr"/>
            <a:r>
              <a:rPr lang="fr-FR" sz="2800" b="1" dirty="0" smtClean="0">
                <a:solidFill>
                  <a:srgbClr val="00B0F0"/>
                </a:solidFill>
                <a:latin typeface="Script MT Bold" pitchFamily="66" charset="0"/>
              </a:rPr>
              <a:t>Boulevards illuminés ; Portes ; Monuments </a:t>
            </a:r>
            <a:r>
              <a:rPr lang="fr-FR" sz="2800" b="1" dirty="0" err="1" smtClean="0">
                <a:solidFill>
                  <a:srgbClr val="00B0F0"/>
                </a:solidFill>
                <a:latin typeface="Script MT Bold" pitchFamily="66" charset="0"/>
              </a:rPr>
              <a:t>etc</a:t>
            </a:r>
            <a:r>
              <a:rPr lang="fr-FR" sz="2800" b="1" dirty="0" smtClean="0">
                <a:solidFill>
                  <a:srgbClr val="00B0F0"/>
                </a:solidFill>
                <a:latin typeface="Script MT Bold" pitchFamily="66" charset="0"/>
              </a:rPr>
              <a:t>… Budget !</a:t>
            </a:r>
          </a:p>
          <a:p>
            <a:pPr algn="ctr"/>
            <a:endParaRPr lang="fr-FR" sz="2800" b="1" dirty="0" smtClean="0">
              <a:latin typeface="Script MT Bold" pitchFamily="66" charset="0"/>
            </a:endParaRPr>
          </a:p>
          <a:p>
            <a:pPr algn="ctr"/>
            <a:r>
              <a:rPr lang="fr-FR" sz="2800" b="1" dirty="0" smtClean="0">
                <a:latin typeface="Script MT Bold" pitchFamily="66" charset="0"/>
              </a:rPr>
              <a:t>On démonte en plein Noël !!!</a:t>
            </a:r>
          </a:p>
          <a:p>
            <a:pPr algn="ctr"/>
            <a:r>
              <a:rPr lang="fr-FR" sz="2800" b="1" dirty="0" smtClean="0">
                <a:latin typeface="Script MT Bold" pitchFamily="66" charset="0"/>
              </a:rPr>
              <a:t>Eclairage mal réglé…</a:t>
            </a:r>
          </a:p>
          <a:p>
            <a:pPr algn="ctr"/>
            <a:endParaRPr lang="fr-FR" sz="2800" b="1" dirty="0" smtClean="0">
              <a:latin typeface="Script MT Bold" pitchFamily="66" charset="0"/>
            </a:endParaRPr>
          </a:p>
          <a:p>
            <a:pPr algn="ctr"/>
            <a:r>
              <a:rPr lang="fr-FR" sz="2800" b="1" dirty="0" smtClean="0">
                <a:latin typeface="Script MT Bold" pitchFamily="66" charset="0"/>
              </a:rPr>
              <a:t>Vu par tout le monde : </a:t>
            </a:r>
          </a:p>
          <a:p>
            <a:pPr algn="ctr"/>
            <a:r>
              <a:rPr lang="fr-FR" sz="2800" b="1" dirty="0" smtClean="0">
                <a:latin typeface="Script MT Bold" pitchFamily="66" charset="0"/>
              </a:rPr>
              <a:t>Locaux et les touristes</a:t>
            </a:r>
            <a:endParaRPr lang="fr-FR" sz="2800" b="1" dirty="0">
              <a:latin typeface="Script MT Bold" pitchFamily="66" charset="0"/>
            </a:endParaRPr>
          </a:p>
        </p:txBody>
      </p:sp>
      <p:sp>
        <p:nvSpPr>
          <p:cNvPr id="11" name="Rectangle 10"/>
          <p:cNvSpPr/>
          <p:nvPr/>
        </p:nvSpPr>
        <p:spPr>
          <a:xfrm>
            <a:off x="4214810" y="4919008"/>
            <a:ext cx="4534959" cy="1938992"/>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fr-FR" sz="4000" b="1" cap="none" spc="0" dirty="0" smtClean="0">
                <a:ln w="11430"/>
                <a:solidFill>
                  <a:srgbClr val="FFFF00"/>
                </a:solidFill>
                <a:effectLst>
                  <a:outerShdw blurRad="50800" dist="39000" dir="5460000" algn="tl">
                    <a:srgbClr val="000000">
                      <a:alpha val="38000"/>
                    </a:srgbClr>
                  </a:outerShdw>
                </a:effectLst>
                <a:latin typeface="Script MT Bold" pitchFamily="66" charset="0"/>
              </a:rPr>
              <a:t>Image de la ville</a:t>
            </a:r>
          </a:p>
          <a:p>
            <a:pPr algn="ctr"/>
            <a:r>
              <a:rPr lang="fr-FR" sz="4000" b="1" dirty="0" smtClean="0">
                <a:ln w="11430"/>
                <a:solidFill>
                  <a:srgbClr val="FFFF00"/>
                </a:solidFill>
                <a:effectLst>
                  <a:outerShdw blurRad="50800" dist="39000" dir="5460000" algn="tl">
                    <a:srgbClr val="000000">
                      <a:alpha val="38000"/>
                    </a:srgbClr>
                  </a:outerShdw>
                </a:effectLst>
                <a:latin typeface="Script MT Bold" pitchFamily="66" charset="0"/>
              </a:rPr>
              <a:t>Potentiel énorme</a:t>
            </a:r>
          </a:p>
          <a:p>
            <a:pPr algn="ctr"/>
            <a:r>
              <a:rPr lang="fr-FR" sz="4000" b="1" dirty="0" smtClean="0">
                <a:ln w="11430"/>
                <a:solidFill>
                  <a:srgbClr val="FFFF00"/>
                </a:solidFill>
                <a:effectLst>
                  <a:outerShdw blurRad="50800" dist="39000" dir="5460000" algn="tl">
                    <a:srgbClr val="000000">
                      <a:alpha val="38000"/>
                    </a:srgbClr>
                  </a:outerShdw>
                </a:effectLst>
                <a:latin typeface="Script MT Bold" pitchFamily="66" charset="0"/>
              </a:rPr>
              <a:t>Tarascon a les atouts</a:t>
            </a:r>
            <a:endParaRPr lang="fr-FR" sz="4000" b="1" cap="none" spc="0" dirty="0">
              <a:ln w="11430"/>
              <a:solidFill>
                <a:srgbClr val="FFFF00"/>
              </a:solidFill>
              <a:effectLst>
                <a:outerShdw blurRad="50800" dist="39000" dir="5460000" algn="tl">
                  <a:srgbClr val="000000">
                    <a:alpha val="38000"/>
                  </a:srgbClr>
                </a:outerShdw>
              </a:effectLst>
              <a:latin typeface="Script MT Bold" pitchFamily="66"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p:cTn id="7" dur="1000" fill="hold"/>
                                        <p:tgtEl>
                                          <p:spTgt spid="9">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9">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9">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9">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52" presetClass="entr" presetSubtype="0" fill="hold" nodeType="click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Scale>
                                      <p:cBhvr>
                                        <p:cTn id="15" dur="1000" decel="50000" fill="hold">
                                          <p:stCondLst>
                                            <p:cond delay="0"/>
                                          </p:stCondLst>
                                        </p:cTn>
                                        <p:tgtEl>
                                          <p:spTgt spid="10">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 dur="1000" decel="50000" fill="hold">
                                          <p:stCondLst>
                                            <p:cond delay="0"/>
                                          </p:stCondLst>
                                        </p:cTn>
                                        <p:tgtEl>
                                          <p:spTgt spid="10">
                                            <p:txEl>
                                              <p:pRg st="0" end="0"/>
                                            </p:txEl>
                                          </p:spTgt>
                                        </p:tgtEl>
                                        <p:attrNameLst>
                                          <p:attrName>ppt_x</p:attrName>
                                          <p:attrName>ppt_y</p:attrName>
                                        </p:attrNameLst>
                                      </p:cBhvr>
                                    </p:animMotion>
                                    <p:animEffect transition="in" filter="fade">
                                      <p:cBhvr>
                                        <p:cTn id="17" dur="1000"/>
                                        <p:tgtEl>
                                          <p:spTgt spid="1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5" presetClass="entr" presetSubtype="0" fill="hold" nodeType="clickEffect">
                                  <p:stCondLst>
                                    <p:cond delay="0"/>
                                  </p:stCondLst>
                                  <p:childTnLst>
                                    <p:set>
                                      <p:cBhvr>
                                        <p:cTn id="21" dur="1" fill="hold">
                                          <p:stCondLst>
                                            <p:cond delay="0"/>
                                          </p:stCondLst>
                                        </p:cTn>
                                        <p:tgtEl>
                                          <p:spTgt spid="10">
                                            <p:txEl>
                                              <p:pRg st="2" end="2"/>
                                            </p:txEl>
                                          </p:spTgt>
                                        </p:tgtEl>
                                        <p:attrNameLst>
                                          <p:attrName>style.visibility</p:attrName>
                                        </p:attrNameLst>
                                      </p:cBhvr>
                                      <p:to>
                                        <p:strVal val="visible"/>
                                      </p:to>
                                    </p:set>
                                    <p:anim calcmode="lin" valueType="num">
                                      <p:cBhvr>
                                        <p:cTn id="22" dur="1000" fill="hold"/>
                                        <p:tgtEl>
                                          <p:spTgt spid="10">
                                            <p:txEl>
                                              <p:pRg st="2" end="2"/>
                                            </p:txEl>
                                          </p:spTgt>
                                        </p:tgtEl>
                                        <p:attrNameLst>
                                          <p:attrName>ppt_w</p:attrName>
                                        </p:attrNameLst>
                                      </p:cBhvr>
                                      <p:tavLst>
                                        <p:tav tm="0">
                                          <p:val>
                                            <p:fltVal val="0"/>
                                          </p:val>
                                        </p:tav>
                                        <p:tav tm="100000">
                                          <p:val>
                                            <p:strVal val="#ppt_w"/>
                                          </p:val>
                                        </p:tav>
                                      </p:tavLst>
                                    </p:anim>
                                    <p:anim calcmode="lin" valueType="num">
                                      <p:cBhvr>
                                        <p:cTn id="23" dur="1000" fill="hold"/>
                                        <p:tgtEl>
                                          <p:spTgt spid="10">
                                            <p:txEl>
                                              <p:pRg st="2" end="2"/>
                                            </p:txEl>
                                          </p:spTgt>
                                        </p:tgtEl>
                                        <p:attrNameLst>
                                          <p:attrName>ppt_h</p:attrName>
                                        </p:attrNameLst>
                                      </p:cBhvr>
                                      <p:tavLst>
                                        <p:tav tm="0">
                                          <p:val>
                                            <p:fltVal val="0"/>
                                          </p:val>
                                        </p:tav>
                                        <p:tav tm="100000">
                                          <p:val>
                                            <p:strVal val="#ppt_h"/>
                                          </p:val>
                                        </p:tav>
                                      </p:tavLst>
                                    </p:anim>
                                    <p:anim calcmode="lin" valueType="num">
                                      <p:cBhvr>
                                        <p:cTn id="24" dur="1000" fill="hold"/>
                                        <p:tgtEl>
                                          <p:spTgt spid="10">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5" dur="1000" fill="hold"/>
                                        <p:tgtEl>
                                          <p:spTgt spid="10">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6" fill="hold">
                      <p:stCondLst>
                        <p:cond delay="indefinite"/>
                      </p:stCondLst>
                      <p:childTnLst>
                        <p:par>
                          <p:cTn id="27" fill="hold">
                            <p:stCondLst>
                              <p:cond delay="0"/>
                            </p:stCondLst>
                            <p:childTnLst>
                              <p:par>
                                <p:cTn id="28" presetID="15" presetClass="entr" presetSubtype="0" fill="hold" nodeType="clickEffect">
                                  <p:stCondLst>
                                    <p:cond delay="0"/>
                                  </p:stCondLst>
                                  <p:childTnLst>
                                    <p:set>
                                      <p:cBhvr>
                                        <p:cTn id="29" dur="1" fill="hold">
                                          <p:stCondLst>
                                            <p:cond delay="0"/>
                                          </p:stCondLst>
                                        </p:cTn>
                                        <p:tgtEl>
                                          <p:spTgt spid="10">
                                            <p:txEl>
                                              <p:pRg st="4" end="4"/>
                                            </p:txEl>
                                          </p:spTgt>
                                        </p:tgtEl>
                                        <p:attrNameLst>
                                          <p:attrName>style.visibility</p:attrName>
                                        </p:attrNameLst>
                                      </p:cBhvr>
                                      <p:to>
                                        <p:strVal val="visible"/>
                                      </p:to>
                                    </p:set>
                                    <p:anim calcmode="lin" valueType="num">
                                      <p:cBhvr>
                                        <p:cTn id="30" dur="1000" fill="hold"/>
                                        <p:tgtEl>
                                          <p:spTgt spid="10">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10">
                                            <p:txEl>
                                              <p:pRg st="4" end="4"/>
                                            </p:txEl>
                                          </p:spTgt>
                                        </p:tgtEl>
                                        <p:attrNameLst>
                                          <p:attrName>ppt_h</p:attrName>
                                        </p:attrNameLst>
                                      </p:cBhvr>
                                      <p:tavLst>
                                        <p:tav tm="0">
                                          <p:val>
                                            <p:fltVal val="0"/>
                                          </p:val>
                                        </p:tav>
                                        <p:tav tm="100000">
                                          <p:val>
                                            <p:strVal val="#ppt_h"/>
                                          </p:val>
                                        </p:tav>
                                      </p:tavLst>
                                    </p:anim>
                                    <p:anim calcmode="lin" valueType="num">
                                      <p:cBhvr>
                                        <p:cTn id="32" dur="1000" fill="hold"/>
                                        <p:tgtEl>
                                          <p:spTgt spid="10">
                                            <p:txEl>
                                              <p:pRg st="4" end="4"/>
                                            </p:txEl>
                                          </p:spTgt>
                                        </p:tgtEl>
                                        <p:attrNameLst>
                                          <p:attrName>ppt_x</p:attrName>
                                        </p:attrNameLst>
                                      </p:cBhvr>
                                      <p:tavLst>
                                        <p:tav tm="0" fmla="#ppt_x+(cos(-2*pi*(1-$))*-#ppt_x-sin(-2*pi*(1-$))*(1-#ppt_y))*(1-$)">
                                          <p:val>
                                            <p:fltVal val="0"/>
                                          </p:val>
                                        </p:tav>
                                        <p:tav tm="100000">
                                          <p:val>
                                            <p:fltVal val="1"/>
                                          </p:val>
                                        </p:tav>
                                      </p:tavLst>
                                    </p:anim>
                                    <p:anim calcmode="lin" valueType="num">
                                      <p:cBhvr>
                                        <p:cTn id="33" dur="1000" fill="hold"/>
                                        <p:tgtEl>
                                          <p:spTgt spid="10">
                                            <p:txEl>
                                              <p:pRg st="4" end="4"/>
                                            </p:txEl>
                                          </p:spTgt>
                                        </p:tgtEl>
                                        <p:attrNameLst>
                                          <p:attrName>ppt_y</p:attrName>
                                        </p:attrNameLst>
                                      </p:cBhvr>
                                      <p:tavLst>
                                        <p:tav tm="0" fmla="#ppt_y+(sin(-2*pi*(1-$))*-#ppt_x+cos(-2*pi*(1-$))*(1-#ppt_y))*(1-$)">
                                          <p:val>
                                            <p:fltVal val="0"/>
                                          </p:val>
                                        </p:tav>
                                        <p:tav tm="100000">
                                          <p:val>
                                            <p:fltVal val="1"/>
                                          </p:val>
                                        </p:tav>
                                      </p:tavLst>
                                    </p:anim>
                                  </p:childTnLst>
                                </p:cTn>
                              </p:par>
                              <p:par>
                                <p:cTn id="34" presetID="15" presetClass="entr" presetSubtype="0" fill="hold" nodeType="withEffect">
                                  <p:stCondLst>
                                    <p:cond delay="0"/>
                                  </p:stCondLst>
                                  <p:childTnLst>
                                    <p:set>
                                      <p:cBhvr>
                                        <p:cTn id="35" dur="1" fill="hold">
                                          <p:stCondLst>
                                            <p:cond delay="0"/>
                                          </p:stCondLst>
                                        </p:cTn>
                                        <p:tgtEl>
                                          <p:spTgt spid="10">
                                            <p:txEl>
                                              <p:pRg st="5" end="5"/>
                                            </p:txEl>
                                          </p:spTgt>
                                        </p:tgtEl>
                                        <p:attrNameLst>
                                          <p:attrName>style.visibility</p:attrName>
                                        </p:attrNameLst>
                                      </p:cBhvr>
                                      <p:to>
                                        <p:strVal val="visible"/>
                                      </p:to>
                                    </p:set>
                                    <p:anim calcmode="lin" valueType="num">
                                      <p:cBhvr>
                                        <p:cTn id="36" dur="1000" fill="hold"/>
                                        <p:tgtEl>
                                          <p:spTgt spid="10">
                                            <p:txEl>
                                              <p:pRg st="5" end="5"/>
                                            </p:txEl>
                                          </p:spTgt>
                                        </p:tgtEl>
                                        <p:attrNameLst>
                                          <p:attrName>ppt_w</p:attrName>
                                        </p:attrNameLst>
                                      </p:cBhvr>
                                      <p:tavLst>
                                        <p:tav tm="0">
                                          <p:val>
                                            <p:fltVal val="0"/>
                                          </p:val>
                                        </p:tav>
                                        <p:tav tm="100000">
                                          <p:val>
                                            <p:strVal val="#ppt_w"/>
                                          </p:val>
                                        </p:tav>
                                      </p:tavLst>
                                    </p:anim>
                                    <p:anim calcmode="lin" valueType="num">
                                      <p:cBhvr>
                                        <p:cTn id="37" dur="1000" fill="hold"/>
                                        <p:tgtEl>
                                          <p:spTgt spid="10">
                                            <p:txEl>
                                              <p:pRg st="5" end="5"/>
                                            </p:txEl>
                                          </p:spTgt>
                                        </p:tgtEl>
                                        <p:attrNameLst>
                                          <p:attrName>ppt_h</p:attrName>
                                        </p:attrNameLst>
                                      </p:cBhvr>
                                      <p:tavLst>
                                        <p:tav tm="0">
                                          <p:val>
                                            <p:fltVal val="0"/>
                                          </p:val>
                                        </p:tav>
                                        <p:tav tm="100000">
                                          <p:val>
                                            <p:strVal val="#ppt_h"/>
                                          </p:val>
                                        </p:tav>
                                      </p:tavLst>
                                    </p:anim>
                                    <p:anim calcmode="lin" valueType="num">
                                      <p:cBhvr>
                                        <p:cTn id="38" dur="1000" fill="hold"/>
                                        <p:tgtEl>
                                          <p:spTgt spid="10">
                                            <p:txEl>
                                              <p:pRg st="5" end="5"/>
                                            </p:txEl>
                                          </p:spTgt>
                                        </p:tgtEl>
                                        <p:attrNameLst>
                                          <p:attrName>ppt_x</p:attrName>
                                        </p:attrNameLst>
                                      </p:cBhvr>
                                      <p:tavLst>
                                        <p:tav tm="0" fmla="#ppt_x+(cos(-2*pi*(1-$))*-#ppt_x-sin(-2*pi*(1-$))*(1-#ppt_y))*(1-$)">
                                          <p:val>
                                            <p:fltVal val="0"/>
                                          </p:val>
                                        </p:tav>
                                        <p:tav tm="100000">
                                          <p:val>
                                            <p:fltVal val="1"/>
                                          </p:val>
                                        </p:tav>
                                      </p:tavLst>
                                    </p:anim>
                                    <p:anim calcmode="lin" valueType="num">
                                      <p:cBhvr>
                                        <p:cTn id="39" dur="1000" fill="hold"/>
                                        <p:tgtEl>
                                          <p:spTgt spid="10">
                                            <p:txEl>
                                              <p:pRg st="5" end="5"/>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0" fill="hold">
                      <p:stCondLst>
                        <p:cond delay="indefinite"/>
                      </p:stCondLst>
                      <p:childTnLst>
                        <p:par>
                          <p:cTn id="41" fill="hold">
                            <p:stCondLst>
                              <p:cond delay="0"/>
                            </p:stCondLst>
                            <p:childTnLst>
                              <p:par>
                                <p:cTn id="42" presetID="52" presetClass="entr" presetSubtype="0" fill="hold" nodeType="clickEffect">
                                  <p:stCondLst>
                                    <p:cond delay="0"/>
                                  </p:stCondLst>
                                  <p:childTnLst>
                                    <p:set>
                                      <p:cBhvr>
                                        <p:cTn id="43" dur="1" fill="hold">
                                          <p:stCondLst>
                                            <p:cond delay="0"/>
                                          </p:stCondLst>
                                        </p:cTn>
                                        <p:tgtEl>
                                          <p:spTgt spid="10">
                                            <p:txEl>
                                              <p:pRg st="7" end="7"/>
                                            </p:txEl>
                                          </p:spTgt>
                                        </p:tgtEl>
                                        <p:attrNameLst>
                                          <p:attrName>style.visibility</p:attrName>
                                        </p:attrNameLst>
                                      </p:cBhvr>
                                      <p:to>
                                        <p:strVal val="visible"/>
                                      </p:to>
                                    </p:set>
                                    <p:animScale>
                                      <p:cBhvr>
                                        <p:cTn id="44" dur="1000" decel="50000" fill="hold">
                                          <p:stCondLst>
                                            <p:cond delay="0"/>
                                          </p:stCondLst>
                                        </p:cTn>
                                        <p:tgtEl>
                                          <p:spTgt spid="10">
                                            <p:txEl>
                                              <p:pRg st="7" end="7"/>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0">
                                            <p:txEl>
                                              <p:pRg st="7" end="7"/>
                                            </p:txEl>
                                          </p:spTgt>
                                        </p:tgtEl>
                                        <p:attrNameLst>
                                          <p:attrName>ppt_x</p:attrName>
                                          <p:attrName>ppt_y</p:attrName>
                                        </p:attrNameLst>
                                      </p:cBhvr>
                                    </p:animMotion>
                                    <p:animEffect transition="in" filter="fade">
                                      <p:cBhvr>
                                        <p:cTn id="46" dur="1000"/>
                                        <p:tgtEl>
                                          <p:spTgt spid="10">
                                            <p:txEl>
                                              <p:pRg st="7" end="7"/>
                                            </p:txEl>
                                          </p:spTgt>
                                        </p:tgtEl>
                                      </p:cBhvr>
                                    </p:animEffect>
                                  </p:childTnLst>
                                </p:cTn>
                              </p:par>
                              <p:par>
                                <p:cTn id="47" presetID="52" presetClass="entr" presetSubtype="0" fill="hold" nodeType="with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Scale>
                                      <p:cBhvr>
                                        <p:cTn id="49" dur="1000" decel="50000" fill="hold">
                                          <p:stCondLst>
                                            <p:cond delay="0"/>
                                          </p:stCondLst>
                                        </p:cTn>
                                        <p:tgtEl>
                                          <p:spTgt spid="10">
                                            <p:txEl>
                                              <p:pRg st="8" end="8"/>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10">
                                            <p:txEl>
                                              <p:pRg st="8" end="8"/>
                                            </p:txEl>
                                          </p:spTgt>
                                        </p:tgtEl>
                                        <p:attrNameLst>
                                          <p:attrName>ppt_x</p:attrName>
                                          <p:attrName>ppt_y</p:attrName>
                                        </p:attrNameLst>
                                      </p:cBhvr>
                                    </p:animMotion>
                                    <p:animEffect transition="in" filter="fade">
                                      <p:cBhvr>
                                        <p:cTn id="51" dur="1000"/>
                                        <p:tgtEl>
                                          <p:spTgt spid="10">
                                            <p:txEl>
                                              <p:pRg st="8" end="8"/>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7" presetClass="entr" presetSubtype="4" fill="hold" grpId="0" nodeType="click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additive="base">
                                        <p:cTn id="56" dur="3000" fill="hold"/>
                                        <p:tgtEl>
                                          <p:spTgt spid="11"/>
                                        </p:tgtEl>
                                        <p:attrNameLst>
                                          <p:attrName>ppt_x</p:attrName>
                                        </p:attrNameLst>
                                      </p:cBhvr>
                                      <p:tavLst>
                                        <p:tav tm="0">
                                          <p:val>
                                            <p:strVal val="#ppt_x"/>
                                          </p:val>
                                        </p:tav>
                                        <p:tav tm="100000">
                                          <p:val>
                                            <p:strVal val="#ppt_x"/>
                                          </p:val>
                                        </p:tav>
                                      </p:tavLst>
                                    </p:anim>
                                    <p:anim calcmode="lin" valueType="num">
                                      <p:cBhvr additive="base">
                                        <p:cTn id="57" dur="30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p:cNvSpPr txBox="1"/>
          <p:nvPr/>
        </p:nvSpPr>
        <p:spPr>
          <a:xfrm>
            <a:off x="214282" y="1857364"/>
            <a:ext cx="8215370" cy="4154984"/>
          </a:xfrm>
          <a:prstGeom prst="rect">
            <a:avLst/>
          </a:prstGeom>
          <a:noFill/>
        </p:spPr>
        <p:txBody>
          <a:bodyPr wrap="square" rtlCol="0">
            <a:prstTxWarp prst="textCanUp">
              <a:avLst/>
            </a:prstTxWarp>
            <a:spAutoFit/>
          </a:bodyPr>
          <a:lstStyle/>
          <a:p>
            <a:pPr algn="ctr"/>
            <a:r>
              <a:rPr lang="fr-FR" sz="4400" b="1" dirty="0" smtClean="0">
                <a:latin typeface="Script MT Bold" pitchFamily="66" charset="0"/>
              </a:rPr>
              <a:t>Rapport d’activité 2013</a:t>
            </a:r>
          </a:p>
          <a:p>
            <a:pPr algn="ctr"/>
            <a:r>
              <a:rPr lang="fr-FR" sz="4400" b="1" dirty="0" smtClean="0">
                <a:latin typeface="Script MT Bold" pitchFamily="66" charset="0"/>
              </a:rPr>
              <a:t>Vote bilan moral et financier</a:t>
            </a:r>
          </a:p>
          <a:p>
            <a:pPr algn="ctr"/>
            <a:r>
              <a:rPr lang="fr-FR" sz="4400" b="1" dirty="0" smtClean="0">
                <a:latin typeface="Script MT Bold" pitchFamily="66" charset="0"/>
              </a:rPr>
              <a:t>2014 Les enjeux</a:t>
            </a:r>
          </a:p>
          <a:p>
            <a:pPr algn="ctr"/>
            <a:r>
              <a:rPr lang="fr-FR" sz="4400" b="1" dirty="0" smtClean="0">
                <a:latin typeface="Script MT Bold" pitchFamily="66" charset="0"/>
              </a:rPr>
              <a:t>Le mot du Maire</a:t>
            </a:r>
          </a:p>
          <a:p>
            <a:pPr algn="ctr"/>
            <a:endParaRPr lang="fr-FR" sz="4400" b="1" dirty="0" smtClean="0">
              <a:latin typeface="Script MT Bold" pitchFamily="66" charset="0"/>
            </a:endParaRPr>
          </a:p>
        </p:txBody>
      </p:sp>
      <p:sp>
        <p:nvSpPr>
          <p:cNvPr id="4" name="Rectangle 3"/>
          <p:cNvSpPr/>
          <p:nvPr/>
        </p:nvSpPr>
        <p:spPr>
          <a:xfrm>
            <a:off x="1071538" y="285728"/>
            <a:ext cx="6286544"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Sommaire</a:t>
            </a:r>
            <a:endParaRPr lang="fr-FR" sz="5400" b="1" spc="50" dirty="0">
              <a:ln w="11430"/>
              <a:solidFill>
                <a:srgbClr val="FFFF00"/>
              </a:solidFill>
              <a:effectLst>
                <a:outerShdw blurRad="76200" dist="50800" dir="5400000" algn="tl" rotWithShape="0">
                  <a:srgbClr val="000000">
                    <a:alpha val="65000"/>
                  </a:srgbClr>
                </a:outerShdw>
              </a:effectLst>
            </a:endParaRPr>
          </a:p>
        </p:txBody>
      </p:sp>
    </p:spTree>
    <p:custDataLst>
      <p:tags r:id="rId1"/>
    </p:custDataLst>
  </p:cSld>
  <p:clrMapOvr>
    <a:masterClrMapping/>
  </p:clrMapOvr>
  <p:transition advTm="8688">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iterate type="lt">
                                    <p:tmPct val="0"/>
                                  </p:iterate>
                                  <p:childTnLst>
                                    <p:set>
                                      <p:cBhvr>
                                        <p:cTn id="6" dur="1" fill="hold">
                                          <p:stCondLst>
                                            <p:cond delay="0"/>
                                          </p:stCondLst>
                                        </p:cTn>
                                        <p:tgtEl>
                                          <p:spTgt spid="5">
                                            <p:txEl>
                                              <p:pRg st="3" end="3"/>
                                            </p:txEl>
                                          </p:spTgt>
                                        </p:tgtEl>
                                        <p:attrNameLst>
                                          <p:attrName>style.visibility</p:attrName>
                                        </p:attrNameLst>
                                      </p:cBhvr>
                                      <p:to>
                                        <p:strVal val="visible"/>
                                      </p:to>
                                    </p:set>
                                    <p:animScale>
                                      <p:cBhvr>
                                        <p:cTn id="7" dur="2000" decel="50000" fill="hold">
                                          <p:stCondLst>
                                            <p:cond delay="0"/>
                                          </p:stCondLst>
                                        </p:cTn>
                                        <p:tgtEl>
                                          <p:spTgt spid="5">
                                            <p:txEl>
                                              <p:pRg st="3" end="3"/>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5">
                                            <p:txEl>
                                              <p:pRg st="3" end="3"/>
                                            </p:txEl>
                                          </p:spTgt>
                                        </p:tgtEl>
                                        <p:attrNameLst>
                                          <p:attrName>ppt_x</p:attrName>
                                          <p:attrName>ppt_y</p:attrName>
                                        </p:attrNameLst>
                                      </p:cBhvr>
                                    </p:animMotion>
                                    <p:animEffect transition="in" filter="fade">
                                      <p:cBhvr>
                                        <p:cTn id="9" dur="2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oneTexte 7"/>
          <p:cNvSpPr txBox="1"/>
          <p:nvPr/>
        </p:nvSpPr>
        <p:spPr>
          <a:xfrm>
            <a:off x="1000100" y="2357430"/>
            <a:ext cx="7500990" cy="369332"/>
          </a:xfrm>
          <a:prstGeom prst="rect">
            <a:avLst/>
          </a:prstGeom>
          <a:noFill/>
        </p:spPr>
        <p:txBody>
          <a:bodyPr wrap="square" rtlCol="0">
            <a:spAutoFit/>
          </a:bodyPr>
          <a:lstStyle/>
          <a:p>
            <a:endParaRPr lang="fr-FR" dirty="0"/>
          </a:p>
        </p:txBody>
      </p:sp>
      <p:sp>
        <p:nvSpPr>
          <p:cNvPr id="5" name="Rectangle 4"/>
          <p:cNvSpPr/>
          <p:nvPr/>
        </p:nvSpPr>
        <p:spPr>
          <a:xfrm>
            <a:off x="714348" y="2348880"/>
            <a:ext cx="8215370" cy="1754326"/>
          </a:xfrm>
          <a:prstGeom prst="rect">
            <a:avLst/>
          </a:prstGeom>
        </p:spPr>
        <p:style>
          <a:lnRef idx="1">
            <a:schemeClr val="accent3"/>
          </a:lnRef>
          <a:fillRef idx="2">
            <a:schemeClr val="accent3"/>
          </a:fillRef>
          <a:effectRef idx="1">
            <a:schemeClr val="accent3"/>
          </a:effectRef>
          <a:fontRef idx="minor">
            <a:schemeClr val="dk1"/>
          </a:fontRef>
        </p:style>
        <p:txBody>
          <a:bodyPr wrap="square" lIns="91440" tIns="45720" rIns="91440" bIns="45720">
            <a:spAutoFit/>
          </a:bodyPr>
          <a:lstStyle/>
          <a:p>
            <a:pPr algn="ctr"/>
            <a:r>
              <a:rPr lang="fr-FR" sz="5400" b="1" dirty="0" smtClean="0">
                <a:ln w="17780" cmpd="sng">
                  <a:solidFill>
                    <a:schemeClr val="bg1"/>
                  </a:solidFill>
                  <a:prstDash val="solid"/>
                  <a:miter lim="800000"/>
                </a:ln>
                <a:solidFill>
                  <a:srgbClr val="FF0000"/>
                </a:solidFill>
                <a:effectLst>
                  <a:outerShdw blurRad="50800" algn="tl" rotWithShape="0">
                    <a:srgbClr val="000000"/>
                  </a:outerShdw>
                </a:effectLst>
                <a:latin typeface="Script MT Bold" pitchFamily="66" charset="0"/>
              </a:rPr>
              <a:t>Le mot de Monsieur le Maire</a:t>
            </a:r>
          </a:p>
          <a:p>
            <a:pPr algn="ctr"/>
            <a:r>
              <a:rPr lang="fr-FR" sz="5400" b="1" cap="none" spc="0" dirty="0" smtClean="0">
                <a:ln w="17780" cmpd="sng">
                  <a:solidFill>
                    <a:schemeClr val="bg1"/>
                  </a:solidFill>
                  <a:prstDash val="solid"/>
                  <a:miter lim="800000"/>
                </a:ln>
                <a:solidFill>
                  <a:srgbClr val="FF0000"/>
                </a:solidFill>
                <a:effectLst>
                  <a:outerShdw blurRad="50800" algn="tl" rotWithShape="0">
                    <a:srgbClr val="000000"/>
                  </a:outerShdw>
                </a:effectLst>
                <a:latin typeface="Script MT Bold" pitchFamily="66" charset="0"/>
              </a:rPr>
              <a:t>Charles Fabre</a:t>
            </a:r>
            <a:endParaRPr lang="fr-FR" sz="5400" b="1" cap="none" spc="0" dirty="0">
              <a:ln w="17780" cmpd="sng">
                <a:solidFill>
                  <a:schemeClr val="bg1"/>
                </a:solidFill>
                <a:prstDash val="solid"/>
                <a:miter lim="800000"/>
              </a:ln>
              <a:solidFill>
                <a:srgbClr val="FF0000"/>
              </a:solidFill>
              <a:effectLst>
                <a:outerShdw blurRad="50800" algn="tl" rotWithShape="0">
                  <a:srgbClr val="000000"/>
                </a:outerShdw>
              </a:effectLst>
              <a:latin typeface="Script MT Bold" pitchFamily="66" charset="0"/>
            </a:endParaRPr>
          </a:p>
        </p:txBody>
      </p:sp>
      <p:pic>
        <p:nvPicPr>
          <p:cNvPr id="4" name="Image 3" descr="charles fabre.jpg"/>
          <p:cNvPicPr>
            <a:picLocks noChangeAspect="1"/>
          </p:cNvPicPr>
          <p:nvPr/>
        </p:nvPicPr>
        <p:blipFill>
          <a:blip r:embed="rId2" cstate="print"/>
          <a:stretch>
            <a:fillRect/>
          </a:stretch>
        </p:blipFill>
        <p:spPr>
          <a:xfrm>
            <a:off x="4139952" y="4293096"/>
            <a:ext cx="1443867" cy="217157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3074" name="Picture 2" descr="C:\Users\jerome\AppData\Local\Microsoft\Windows\Temporary Internet Files\Content.IE5\XMDGTO3V\MC900018789[1].wmf"/>
          <p:cNvPicPr>
            <a:picLocks noChangeAspect="1" noChangeArrowheads="1"/>
          </p:cNvPicPr>
          <p:nvPr/>
        </p:nvPicPr>
        <p:blipFill>
          <a:blip r:embed="rId3" cstate="print"/>
          <a:srcRect/>
          <a:stretch>
            <a:fillRect/>
          </a:stretch>
        </p:blipFill>
        <p:spPr bwMode="auto">
          <a:xfrm>
            <a:off x="857224" y="3214686"/>
            <a:ext cx="961165" cy="64807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9" name="Image 8" descr="tarasque-v.jpg"/>
          <p:cNvPicPr>
            <a:picLocks noChangeAspect="1"/>
          </p:cNvPicPr>
          <p:nvPr/>
        </p:nvPicPr>
        <p:blipFill>
          <a:blip r:embed="rId4" cstate="print"/>
          <a:stretch>
            <a:fillRect/>
          </a:stretch>
        </p:blipFill>
        <p:spPr>
          <a:xfrm>
            <a:off x="323528" y="188640"/>
            <a:ext cx="1554066" cy="116865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3" name="Picture 2" descr="C:\Users\jerome\AppData\Local\Microsoft\Windows\Temporary Internet Files\Content.IE5\XMDGTO3V\MC900018789[1].wmf"/>
          <p:cNvPicPr>
            <a:picLocks noChangeAspect="1" noChangeArrowheads="1"/>
          </p:cNvPicPr>
          <p:nvPr/>
        </p:nvPicPr>
        <p:blipFill>
          <a:blip r:embed="rId3" cstate="print"/>
          <a:srcRect/>
          <a:stretch>
            <a:fillRect/>
          </a:stretch>
        </p:blipFill>
        <p:spPr bwMode="auto">
          <a:xfrm>
            <a:off x="7643834" y="3214686"/>
            <a:ext cx="961165" cy="648072"/>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4" name="Image 13" descr="murailles-tarascon-france-1070506833-1343087.jpg"/>
          <p:cNvPicPr>
            <a:picLocks noChangeAspect="1"/>
          </p:cNvPicPr>
          <p:nvPr/>
        </p:nvPicPr>
        <p:blipFill>
          <a:blip r:embed="rId5" cstate="print"/>
          <a:stretch>
            <a:fillRect/>
          </a:stretch>
        </p:blipFill>
        <p:spPr>
          <a:xfrm>
            <a:off x="7357512" y="188640"/>
            <a:ext cx="1462959" cy="109722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5" name="Image 14" descr="autres-monuments-tarascon-france-1320941164-1343082.jpg"/>
          <p:cNvPicPr>
            <a:picLocks noChangeAspect="1"/>
          </p:cNvPicPr>
          <p:nvPr/>
        </p:nvPicPr>
        <p:blipFill>
          <a:blip r:embed="rId6" cstate="print"/>
          <a:stretch>
            <a:fillRect/>
          </a:stretch>
        </p:blipFill>
        <p:spPr>
          <a:xfrm>
            <a:off x="323527" y="5214950"/>
            <a:ext cx="1936121" cy="12799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3076" name="Picture 4" descr="http://t2.gstatic.com/images?q=tbn:ANd9GcRgjDUPHyT1H3lU55pZAVLHYj16rNtfmucFVM91Gp_PGAwq4Y5jyKJ6N1Q">
            <a:hlinkClick r:id="rId7" tooltip="Rimbus le blog: février 2"/>
          </p:cNvPr>
          <p:cNvPicPr>
            <a:picLocks noChangeAspect="1" noChangeArrowheads="1"/>
          </p:cNvPicPr>
          <p:nvPr/>
        </p:nvPicPr>
        <p:blipFill>
          <a:blip r:embed="rId8" cstate="print"/>
          <a:srcRect/>
          <a:stretch>
            <a:fillRect/>
          </a:stretch>
        </p:blipFill>
        <p:spPr bwMode="auto">
          <a:xfrm>
            <a:off x="7500958" y="4835102"/>
            <a:ext cx="1354960" cy="1647208"/>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3078" name="Picture 6" descr="http://t3.gstatic.com/images?q=tbn:ANd9GcRNr2e295ER_X8pt_MYNe-r9BR7mEKufWzA28fuREi46StF-6as6IUeGbNf8g">
            <a:hlinkClick r:id="rId9" tooltip="Ville de Tarascon | Détai"/>
          </p:cNvPr>
          <p:cNvPicPr>
            <a:picLocks noChangeAspect="1" noChangeArrowheads="1"/>
          </p:cNvPicPr>
          <p:nvPr/>
        </p:nvPicPr>
        <p:blipFill>
          <a:blip r:embed="rId10" cstate="print"/>
          <a:srcRect/>
          <a:stretch>
            <a:fillRect/>
          </a:stretch>
        </p:blipFill>
        <p:spPr bwMode="auto">
          <a:xfrm>
            <a:off x="3995936" y="404664"/>
            <a:ext cx="1788790" cy="178879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advTm="1968">
    <p:dissolv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p:cNvSpPr txBox="1"/>
          <p:nvPr/>
        </p:nvSpPr>
        <p:spPr>
          <a:xfrm>
            <a:off x="214282" y="1857364"/>
            <a:ext cx="8215370" cy="4154984"/>
          </a:xfrm>
          <a:prstGeom prst="rect">
            <a:avLst/>
          </a:prstGeom>
          <a:noFill/>
        </p:spPr>
        <p:txBody>
          <a:bodyPr wrap="square" rtlCol="0">
            <a:prstTxWarp prst="textCanUp">
              <a:avLst/>
            </a:prstTxWarp>
            <a:spAutoFit/>
          </a:bodyPr>
          <a:lstStyle/>
          <a:p>
            <a:pPr algn="ctr"/>
            <a:r>
              <a:rPr lang="fr-FR" sz="4400" b="1" dirty="0" smtClean="0">
                <a:latin typeface="Script MT Bold" pitchFamily="66" charset="0"/>
              </a:rPr>
              <a:t>Rapport d’activité 2013</a:t>
            </a:r>
          </a:p>
          <a:p>
            <a:pPr algn="ctr"/>
            <a:r>
              <a:rPr lang="fr-FR" sz="4400" b="1" dirty="0" smtClean="0">
                <a:latin typeface="Script MT Bold" pitchFamily="66" charset="0"/>
              </a:rPr>
              <a:t>Vote bilan moral et financier</a:t>
            </a:r>
          </a:p>
          <a:p>
            <a:pPr algn="ctr"/>
            <a:r>
              <a:rPr lang="fr-FR" sz="4400" b="1" dirty="0" smtClean="0">
                <a:latin typeface="Script MT Bold" pitchFamily="66" charset="0"/>
              </a:rPr>
              <a:t>2014 Les enjeux</a:t>
            </a:r>
          </a:p>
          <a:p>
            <a:pPr algn="ctr"/>
            <a:r>
              <a:rPr lang="fr-FR" sz="4400" b="1" dirty="0" smtClean="0">
                <a:latin typeface="Script MT Bold" pitchFamily="66" charset="0"/>
              </a:rPr>
              <a:t>Le mot du Maire</a:t>
            </a:r>
          </a:p>
          <a:p>
            <a:pPr algn="ctr"/>
            <a:r>
              <a:rPr lang="fr-FR" sz="4400" b="1" dirty="0" smtClean="0">
                <a:latin typeface="Script MT Bold" pitchFamily="66" charset="0"/>
              </a:rPr>
              <a:t>Election nouveau bureau</a:t>
            </a:r>
          </a:p>
        </p:txBody>
      </p:sp>
      <p:sp>
        <p:nvSpPr>
          <p:cNvPr id="4" name="Rectangle 3"/>
          <p:cNvSpPr/>
          <p:nvPr/>
        </p:nvSpPr>
        <p:spPr>
          <a:xfrm>
            <a:off x="1071538" y="285728"/>
            <a:ext cx="6286544" cy="1428760"/>
          </a:xfrm>
          <a:prstGeom prst="rect">
            <a:avLst/>
          </a:prstGeom>
          <a:noFill/>
        </p:spPr>
        <p:txBody>
          <a:bodyPr wrap="square" lIns="91440" tIns="45720" rIns="91440" bIns="45720">
            <a:prstTxWarp prst="textFadeRight">
              <a:avLst/>
            </a:prstTxWarp>
            <a:spAutoFit/>
            <a:scene3d>
              <a:camera prst="perspectiveRight"/>
              <a:lightRig rig="soft" dir="tl">
                <a:rot lat="0" lon="0" rev="0"/>
              </a:lightRig>
            </a:scene3d>
            <a:sp3d extrusionH="57150" contourW="25400" prstMaterial="matte">
              <a:bevelT w="25400" h="55880" prst="softRound"/>
              <a:contourClr>
                <a:schemeClr val="accent2">
                  <a:tint val="20000"/>
                </a:schemeClr>
              </a:contourClr>
            </a:sp3d>
          </a:bodyPr>
          <a:lstStyle/>
          <a:p>
            <a:pPr algn="ctr"/>
            <a:r>
              <a:rPr lang="fr-FR" sz="5400" b="1" spc="50" dirty="0" smtClean="0">
                <a:ln w="11430"/>
                <a:solidFill>
                  <a:srgbClr val="FFFF00"/>
                </a:solidFill>
                <a:effectLst>
                  <a:outerShdw blurRad="76200" dist="50800" dir="5400000" algn="tl" rotWithShape="0">
                    <a:srgbClr val="000000">
                      <a:alpha val="65000"/>
                    </a:srgbClr>
                  </a:outerShdw>
                </a:effectLst>
              </a:rPr>
              <a:t>Sommaire</a:t>
            </a:r>
            <a:endParaRPr lang="fr-FR" sz="5400" b="1" spc="50" dirty="0">
              <a:ln w="11430"/>
              <a:solidFill>
                <a:srgbClr val="FFFF00"/>
              </a:solidFill>
              <a:effectLst>
                <a:outerShdw blurRad="76200" dist="50800" dir="5400000" algn="tl" rotWithShape="0">
                  <a:srgbClr val="000000">
                    <a:alpha val="65000"/>
                  </a:srgbClr>
                </a:outerShdw>
              </a:effectLst>
            </a:endParaRPr>
          </a:p>
        </p:txBody>
      </p:sp>
    </p:spTree>
    <p:custDataLst>
      <p:tags r:id="rId1"/>
    </p:custDataLst>
  </p:cSld>
  <p:clrMapOvr>
    <a:masterClrMapping/>
  </p:clrMapOvr>
  <p:transition advTm="8688">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nodeType="clickEffect">
                                  <p:stCondLst>
                                    <p:cond delay="0"/>
                                  </p:stCondLst>
                                  <p:childTnLst>
                                    <p:set>
                                      <p:cBhvr>
                                        <p:cTn id="6" dur="1" fill="hold">
                                          <p:stCondLst>
                                            <p:cond delay="0"/>
                                          </p:stCondLst>
                                        </p:cTn>
                                        <p:tgtEl>
                                          <p:spTgt spid="5">
                                            <p:txEl>
                                              <p:pRg st="4" end="4"/>
                                            </p:txEl>
                                          </p:spTgt>
                                        </p:tgtEl>
                                        <p:attrNameLst>
                                          <p:attrName>style.visibility</p:attrName>
                                        </p:attrNameLst>
                                      </p:cBhvr>
                                      <p:to>
                                        <p:strVal val="visible"/>
                                      </p:to>
                                    </p:set>
                                    <p:animScale>
                                      <p:cBhvr>
                                        <p:cTn id="7" dur="2000" decel="50000" fill="hold">
                                          <p:stCondLst>
                                            <p:cond delay="0"/>
                                          </p:stCondLst>
                                        </p:cTn>
                                        <p:tgtEl>
                                          <p:spTgt spid="5">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5">
                                            <p:txEl>
                                              <p:pRg st="4" end="4"/>
                                            </p:txEl>
                                          </p:spTgt>
                                        </p:tgtEl>
                                        <p:attrNameLst>
                                          <p:attrName>ppt_x</p:attrName>
                                          <p:attrName>ppt_y</p:attrName>
                                        </p:attrNameLst>
                                      </p:cBhvr>
                                    </p:animMotion>
                                    <p:animEffect transition="in" filter="fade">
                                      <p:cBhvr>
                                        <p:cTn id="9" dur="2000"/>
                                        <p:tgtEl>
                                          <p:spTgt spid="5">
                                            <p:txEl>
                                              <p:pRg st="4" end="4"/>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3" presetClass="emph" presetSubtype="2" fill="hold" nodeType="clickEffect">
                                  <p:stCondLst>
                                    <p:cond delay="0"/>
                                  </p:stCondLst>
                                  <p:childTnLst>
                                    <p:animClr clrSpc="rgb">
                                      <p:cBhvr override="childStyle">
                                        <p:cTn id="13" dur="2000" fill="hold"/>
                                        <p:tgtEl>
                                          <p:spTgt spid="5">
                                            <p:txEl>
                                              <p:pRg st="4" end="4"/>
                                            </p:txEl>
                                          </p:spTgt>
                                        </p:tgtEl>
                                        <p:attrNameLst>
                                          <p:attrName>style.color</p:attrName>
                                        </p:attrNameLst>
                                      </p:cBhvr>
                                      <p:to>
                                        <a:schemeClr val="accent2"/>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57422" y="2214554"/>
            <a:ext cx="5730324" cy="1754326"/>
          </a:xfrm>
          <a:prstGeom prst="rect">
            <a:avLst/>
          </a:prstGeom>
          <a:noFill/>
        </p:spPr>
        <p:txBody>
          <a:bodyPr wrap="squar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fr-FR" sz="5400" b="1" dirty="0" smtClean="0">
                <a:ln/>
                <a:solidFill>
                  <a:srgbClr val="92D050"/>
                </a:solidFill>
              </a:rPr>
              <a:t>Appel à candidature</a:t>
            </a:r>
            <a:endParaRPr lang="fr-FR" sz="5400" b="1" cap="none" spc="0" dirty="0">
              <a:ln/>
              <a:solidFill>
                <a:srgbClr val="92D050"/>
              </a:solidFill>
              <a:effectLst/>
            </a:endParaRPr>
          </a:p>
        </p:txBody>
      </p:sp>
      <p:sp>
        <p:nvSpPr>
          <p:cNvPr id="5" name="Rectangle 4"/>
          <p:cNvSpPr/>
          <p:nvPr/>
        </p:nvSpPr>
        <p:spPr>
          <a:xfrm>
            <a:off x="2643174" y="5103674"/>
            <a:ext cx="5370316" cy="1754326"/>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fr-FR" sz="5400" b="1" dirty="0" smtClean="0">
                <a:ln/>
                <a:solidFill>
                  <a:srgbClr val="00B0F0"/>
                </a:solidFill>
              </a:rPr>
              <a:t>Election bureau</a:t>
            </a:r>
          </a:p>
          <a:p>
            <a:pPr algn="ctr"/>
            <a:endParaRPr lang="fr-FR" sz="5400" b="1" cap="none" spc="0" dirty="0">
              <a:ln/>
              <a:solidFill>
                <a:schemeClr val="accent3"/>
              </a:solidFill>
              <a:effectLst/>
            </a:endParaRPr>
          </a:p>
        </p:txBody>
      </p:sp>
      <p:pic>
        <p:nvPicPr>
          <p:cNvPr id="2051" name="Picture 3" descr="C:\Users\jerome\AppData\Local\Microsoft\Windows\Temporary Internet Files\Content.IE5\I8IP49WK\MC900301314[1].wmf"/>
          <p:cNvPicPr>
            <a:picLocks noChangeAspect="1" noChangeArrowheads="1"/>
          </p:cNvPicPr>
          <p:nvPr/>
        </p:nvPicPr>
        <p:blipFill>
          <a:blip r:embed="rId3" cstate="print"/>
          <a:srcRect/>
          <a:stretch>
            <a:fillRect/>
          </a:stretch>
        </p:blipFill>
        <p:spPr bwMode="auto">
          <a:xfrm>
            <a:off x="500034" y="4071942"/>
            <a:ext cx="2071702" cy="2316529"/>
          </a:xfrm>
          <a:prstGeom prst="rect">
            <a:avLst/>
          </a:prstGeom>
          <a:noFill/>
        </p:spPr>
      </p:pic>
      <p:pic>
        <p:nvPicPr>
          <p:cNvPr id="2058" name="Picture 10" descr="C:\Users\jerome\AppData\Local\Microsoft\Windows\Temporary Internet Files\Content.IE5\I8IP49WK\MC900295539[1].wmf"/>
          <p:cNvPicPr>
            <a:picLocks noChangeAspect="1" noChangeArrowheads="1"/>
          </p:cNvPicPr>
          <p:nvPr/>
        </p:nvPicPr>
        <p:blipFill>
          <a:blip r:embed="rId4" cstate="print"/>
          <a:srcRect/>
          <a:stretch>
            <a:fillRect/>
          </a:stretch>
        </p:blipFill>
        <p:spPr bwMode="auto">
          <a:xfrm>
            <a:off x="428596" y="2143116"/>
            <a:ext cx="2563255" cy="1785950"/>
          </a:xfrm>
          <a:prstGeom prst="rect">
            <a:avLst/>
          </a:prstGeom>
          <a:noFill/>
        </p:spPr>
      </p:pic>
      <p:pic>
        <p:nvPicPr>
          <p:cNvPr id="7" name="Picture 2" descr="C:\Users\jerome\AppData\Local\Microsoft\Windows\Temporary Internet Files\Content.IE5\I8IP49WK\MC900301394[1].wmf"/>
          <p:cNvPicPr>
            <a:picLocks noChangeAspect="1" noChangeArrowheads="1"/>
          </p:cNvPicPr>
          <p:nvPr/>
        </p:nvPicPr>
        <p:blipFill>
          <a:blip r:embed="rId5" cstate="print"/>
          <a:srcRect/>
          <a:stretch>
            <a:fillRect/>
          </a:stretch>
        </p:blipFill>
        <p:spPr bwMode="auto">
          <a:xfrm>
            <a:off x="6500826" y="0"/>
            <a:ext cx="2217397" cy="1857364"/>
          </a:xfrm>
          <a:prstGeom prst="rect">
            <a:avLst/>
          </a:prstGeom>
          <a:noFill/>
        </p:spPr>
      </p:pic>
    </p:spTree>
    <p:custDataLst>
      <p:tags r:id="rId1"/>
    </p:custDataLst>
  </p:cSld>
  <p:clrMapOvr>
    <a:masterClrMapping/>
  </p:clrMapOvr>
  <p:transition advTm="6423">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058"/>
                                        </p:tgtEl>
                                        <p:attrNameLst>
                                          <p:attrName>style.visibility</p:attrName>
                                        </p:attrNameLst>
                                      </p:cBhvr>
                                      <p:to>
                                        <p:strVal val="visible"/>
                                      </p:to>
                                    </p:set>
                                    <p:animEffect transition="in" filter="fade">
                                      <p:cBhvr>
                                        <p:cTn id="7" dur="800" decel="100000"/>
                                        <p:tgtEl>
                                          <p:spTgt spid="2058"/>
                                        </p:tgtEl>
                                      </p:cBhvr>
                                    </p:animEffect>
                                    <p:anim calcmode="lin" valueType="num">
                                      <p:cBhvr>
                                        <p:cTn id="8" dur="800" decel="100000" fill="hold"/>
                                        <p:tgtEl>
                                          <p:spTgt spid="2058"/>
                                        </p:tgtEl>
                                        <p:attrNameLst>
                                          <p:attrName>style.rotation</p:attrName>
                                        </p:attrNameLst>
                                      </p:cBhvr>
                                      <p:tavLst>
                                        <p:tav tm="0">
                                          <p:val>
                                            <p:fltVal val="-90"/>
                                          </p:val>
                                        </p:tav>
                                        <p:tav tm="100000">
                                          <p:val>
                                            <p:fltVal val="0"/>
                                          </p:val>
                                        </p:tav>
                                      </p:tavLst>
                                    </p:anim>
                                    <p:anim calcmode="lin" valueType="num">
                                      <p:cBhvr>
                                        <p:cTn id="9" dur="800" decel="100000" fill="hold"/>
                                        <p:tgtEl>
                                          <p:spTgt spid="2058"/>
                                        </p:tgtEl>
                                        <p:attrNameLst>
                                          <p:attrName>ppt_x</p:attrName>
                                        </p:attrNameLst>
                                      </p:cBhvr>
                                      <p:tavLst>
                                        <p:tav tm="0">
                                          <p:val>
                                            <p:strVal val="#ppt_x+0.4"/>
                                          </p:val>
                                        </p:tav>
                                        <p:tav tm="100000">
                                          <p:val>
                                            <p:strVal val="#ppt_x-0.05"/>
                                          </p:val>
                                        </p:tav>
                                      </p:tavLst>
                                    </p:anim>
                                    <p:anim calcmode="lin" valueType="num">
                                      <p:cBhvr>
                                        <p:cTn id="10" dur="800" decel="100000" fill="hold"/>
                                        <p:tgtEl>
                                          <p:spTgt spid="205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05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058"/>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800" decel="100000"/>
                                        <p:tgtEl>
                                          <p:spTgt spid="4"/>
                                        </p:tgtEl>
                                      </p:cBhvr>
                                    </p:animEffect>
                                    <p:anim calcmode="lin" valueType="num">
                                      <p:cBhvr>
                                        <p:cTn id="16" dur="800" decel="100000" fill="hold"/>
                                        <p:tgtEl>
                                          <p:spTgt spid="4"/>
                                        </p:tgtEl>
                                        <p:attrNameLst>
                                          <p:attrName>style.rotation</p:attrName>
                                        </p:attrNameLst>
                                      </p:cBhvr>
                                      <p:tavLst>
                                        <p:tav tm="0">
                                          <p:val>
                                            <p:fltVal val="-90"/>
                                          </p:val>
                                        </p:tav>
                                        <p:tav tm="100000">
                                          <p:val>
                                            <p:fltVal val="0"/>
                                          </p:val>
                                        </p:tav>
                                      </p:tavLst>
                                    </p:anim>
                                    <p:anim calcmode="lin" valueType="num">
                                      <p:cBhvr>
                                        <p:cTn id="17" dur="800" decel="100000" fill="hold"/>
                                        <p:tgtEl>
                                          <p:spTgt spid="4"/>
                                        </p:tgtEl>
                                        <p:attrNameLst>
                                          <p:attrName>ppt_x</p:attrName>
                                        </p:attrNameLst>
                                      </p:cBhvr>
                                      <p:tavLst>
                                        <p:tav tm="0">
                                          <p:val>
                                            <p:strVal val="#ppt_x+0.4"/>
                                          </p:val>
                                        </p:tav>
                                        <p:tav tm="100000">
                                          <p:val>
                                            <p:strVal val="#ppt_x-0.05"/>
                                          </p:val>
                                        </p:tav>
                                      </p:tavLst>
                                    </p:anim>
                                    <p:anim calcmode="lin" valueType="num">
                                      <p:cBhvr>
                                        <p:cTn id="18" dur="800" decel="100000" fill="hold"/>
                                        <p:tgtEl>
                                          <p:spTgt spid="4"/>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4"/>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4"/>
                                        </p:tgtEl>
                                        <p:attrNameLst>
                                          <p:attrName>ppt_y</p:attrName>
                                        </p:attrNameLst>
                                      </p:cBhvr>
                                      <p:tavLst>
                                        <p:tav tm="0">
                                          <p:val>
                                            <p:strVal val="#ppt_y+0.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nodeType="clickEffect">
                                  <p:stCondLst>
                                    <p:cond delay="0"/>
                                  </p:stCondLst>
                                  <p:childTnLst>
                                    <p:set>
                                      <p:cBhvr>
                                        <p:cTn id="24" dur="1" fill="hold">
                                          <p:stCondLst>
                                            <p:cond delay="0"/>
                                          </p:stCondLst>
                                        </p:cTn>
                                        <p:tgtEl>
                                          <p:spTgt spid="2051"/>
                                        </p:tgtEl>
                                        <p:attrNameLst>
                                          <p:attrName>style.visibility</p:attrName>
                                        </p:attrNameLst>
                                      </p:cBhvr>
                                      <p:to>
                                        <p:strVal val="visible"/>
                                      </p:to>
                                    </p:set>
                                    <p:anim calcmode="lin" valueType="num">
                                      <p:cBhvr additive="base">
                                        <p:cTn id="25" dur="5000" fill="hold"/>
                                        <p:tgtEl>
                                          <p:spTgt spid="2051"/>
                                        </p:tgtEl>
                                        <p:attrNameLst>
                                          <p:attrName>ppt_x</p:attrName>
                                        </p:attrNameLst>
                                      </p:cBhvr>
                                      <p:tavLst>
                                        <p:tav tm="0">
                                          <p:val>
                                            <p:strVal val="#ppt_x"/>
                                          </p:val>
                                        </p:tav>
                                        <p:tav tm="100000">
                                          <p:val>
                                            <p:strVal val="#ppt_x"/>
                                          </p:val>
                                        </p:tav>
                                      </p:tavLst>
                                    </p:anim>
                                    <p:anim calcmode="lin" valueType="num">
                                      <p:cBhvr additive="base">
                                        <p:cTn id="26" dur="5000" fill="hold"/>
                                        <p:tgtEl>
                                          <p:spTgt spid="2051"/>
                                        </p:tgtEl>
                                        <p:attrNameLst>
                                          <p:attrName>ppt_y</p:attrName>
                                        </p:attrNameLst>
                                      </p:cBhvr>
                                      <p:tavLst>
                                        <p:tav tm="0">
                                          <p:val>
                                            <p:strVal val="1+#ppt_h/2"/>
                                          </p:val>
                                        </p:tav>
                                        <p:tav tm="100000">
                                          <p:val>
                                            <p:strVal val="#ppt_y"/>
                                          </p:val>
                                        </p:tav>
                                      </p:tavLst>
                                    </p:anim>
                                  </p:childTnLst>
                                </p:cTn>
                              </p:par>
                              <p:par>
                                <p:cTn id="27" presetID="7" presetClass="entr" presetSubtype="4"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0" fill="hold"/>
                                        <p:tgtEl>
                                          <p:spTgt spid="5"/>
                                        </p:tgtEl>
                                        <p:attrNameLst>
                                          <p:attrName>ppt_x</p:attrName>
                                        </p:attrNameLst>
                                      </p:cBhvr>
                                      <p:tavLst>
                                        <p:tav tm="0">
                                          <p:val>
                                            <p:strVal val="#ppt_x"/>
                                          </p:val>
                                        </p:tav>
                                        <p:tav tm="100000">
                                          <p:val>
                                            <p:strVal val="#ppt_x"/>
                                          </p:val>
                                        </p:tav>
                                      </p:tavLst>
                                    </p:anim>
                                    <p:anim calcmode="lin" valueType="num">
                                      <p:cBhvr additive="base">
                                        <p:cTn id="30" dur="5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jerome\AppData\Local\Microsoft\Windows\Temporary Internet Files\Content.IE5\XMDGTO3V\MC900433960[1].png"/>
          <p:cNvPicPr>
            <a:picLocks noChangeAspect="1" noChangeArrowheads="1"/>
          </p:cNvPicPr>
          <p:nvPr/>
        </p:nvPicPr>
        <p:blipFill>
          <a:blip r:embed="rId2" cstate="print"/>
          <a:srcRect/>
          <a:stretch>
            <a:fillRect/>
          </a:stretch>
        </p:blipFill>
        <p:spPr bwMode="auto">
          <a:xfrm>
            <a:off x="467544" y="0"/>
            <a:ext cx="2604258" cy="2604258"/>
          </a:xfrm>
          <a:prstGeom prst="rect">
            <a:avLst/>
          </a:prstGeom>
          <a:noFill/>
        </p:spPr>
      </p:pic>
      <p:pic>
        <p:nvPicPr>
          <p:cNvPr id="3" name="Picture 5" descr="C:\Users\jerome\AppData\Local\Microsoft\Windows\Temporary Internet Files\Content.IE5\UCGV3Q4G\MC900437986[1].wmf"/>
          <p:cNvPicPr>
            <a:picLocks noChangeAspect="1" noChangeArrowheads="1"/>
          </p:cNvPicPr>
          <p:nvPr/>
        </p:nvPicPr>
        <p:blipFill>
          <a:blip r:embed="rId3" cstate="print"/>
          <a:srcRect/>
          <a:stretch>
            <a:fillRect/>
          </a:stretch>
        </p:blipFill>
        <p:spPr bwMode="auto">
          <a:xfrm>
            <a:off x="5500694" y="2928934"/>
            <a:ext cx="2586038" cy="1735956"/>
          </a:xfrm>
          <a:prstGeom prst="rect">
            <a:avLst/>
          </a:prstGeom>
          <a:noFill/>
        </p:spPr>
      </p:pic>
      <p:sp>
        <p:nvSpPr>
          <p:cNvPr id="4" name="Rectangle 3"/>
          <p:cNvSpPr/>
          <p:nvPr/>
        </p:nvSpPr>
        <p:spPr>
          <a:xfrm>
            <a:off x="4143372" y="428604"/>
            <a:ext cx="4714908" cy="2123658"/>
          </a:xfrm>
          <a:prstGeom prst="rect">
            <a:avLst/>
          </a:prstGeom>
        </p:spPr>
        <p:style>
          <a:lnRef idx="1">
            <a:schemeClr val="accent3"/>
          </a:lnRef>
          <a:fillRef idx="2">
            <a:schemeClr val="accent3"/>
          </a:fillRef>
          <a:effectRef idx="1">
            <a:schemeClr val="accent3"/>
          </a:effectRef>
          <a:fontRef idx="minor">
            <a:schemeClr val="dk1"/>
          </a:fontRef>
        </p:style>
        <p:txBody>
          <a:bodyPr wrap="square" lIns="91440" tIns="45720" rIns="91440" bIns="45720">
            <a:spAutoFit/>
          </a:bodyPr>
          <a:lstStyle/>
          <a:p>
            <a:pPr algn="ctr"/>
            <a:r>
              <a:rPr lang="fr-FR" sz="6600" b="1" dirty="0" smtClean="0">
                <a:ln w="17780" cmpd="sng">
                  <a:solidFill>
                    <a:schemeClr val="bg1"/>
                  </a:solidFill>
                  <a:prstDash val="solid"/>
                  <a:miter lim="800000"/>
                </a:ln>
                <a:solidFill>
                  <a:srgbClr val="FF0000"/>
                </a:solidFill>
                <a:effectLst>
                  <a:outerShdw blurRad="50800" algn="tl" rotWithShape="0">
                    <a:srgbClr val="000000"/>
                  </a:outerShdw>
                </a:effectLst>
                <a:latin typeface="Script MT Bold" pitchFamily="66" charset="0"/>
              </a:rPr>
              <a:t>Verre de</a:t>
            </a:r>
          </a:p>
          <a:p>
            <a:pPr algn="ctr"/>
            <a:r>
              <a:rPr lang="fr-FR" sz="6600" b="1" dirty="0" smtClean="0">
                <a:ln w="17780" cmpd="sng">
                  <a:solidFill>
                    <a:schemeClr val="bg1"/>
                  </a:solidFill>
                  <a:prstDash val="solid"/>
                  <a:miter lim="800000"/>
                </a:ln>
                <a:solidFill>
                  <a:srgbClr val="FF0000"/>
                </a:solidFill>
                <a:effectLst>
                  <a:outerShdw blurRad="50800" algn="tl" rotWithShape="0">
                    <a:srgbClr val="000000"/>
                  </a:outerShdw>
                </a:effectLst>
                <a:latin typeface="Script MT Bold" pitchFamily="66" charset="0"/>
              </a:rPr>
              <a:t> l’amitié</a:t>
            </a:r>
            <a:endParaRPr lang="fr-FR" sz="6600" b="1" cap="none" spc="0" dirty="0">
              <a:ln w="17780" cmpd="sng">
                <a:solidFill>
                  <a:schemeClr val="bg1"/>
                </a:solidFill>
                <a:prstDash val="solid"/>
                <a:miter lim="800000"/>
              </a:ln>
              <a:solidFill>
                <a:srgbClr val="FF0000"/>
              </a:solidFill>
              <a:effectLst>
                <a:outerShdw blurRad="50800" algn="tl" rotWithShape="0">
                  <a:srgbClr val="000000"/>
                </a:outerShdw>
              </a:effectLst>
              <a:latin typeface="Script MT Bold" pitchFamily="66" charset="0"/>
            </a:endParaRPr>
          </a:p>
        </p:txBody>
      </p:sp>
      <p:pic>
        <p:nvPicPr>
          <p:cNvPr id="5" name="Image 4" descr="AUTENTHIC PIZZA.jpg"/>
          <p:cNvPicPr>
            <a:picLocks noChangeAspect="1"/>
          </p:cNvPicPr>
          <p:nvPr/>
        </p:nvPicPr>
        <p:blipFill>
          <a:blip r:embed="rId4" cstate="print"/>
          <a:stretch>
            <a:fillRect/>
          </a:stretch>
        </p:blipFill>
        <p:spPr>
          <a:xfrm>
            <a:off x="428596" y="2098246"/>
            <a:ext cx="3321693" cy="475975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Tree>
  </p:cSld>
  <p:clrMapOvr>
    <a:masterClrMapping/>
  </p:clrMapOvr>
  <p:transition advTm="2406">
    <p:dissolv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2"/>
</p:tagLst>
</file>

<file path=ppt/tags/tag2.xml><?xml version="1.0" encoding="utf-8"?>
<p:tagLst xmlns:a="http://schemas.openxmlformats.org/drawingml/2006/main" xmlns:r="http://schemas.openxmlformats.org/officeDocument/2006/relationships" xmlns:p="http://schemas.openxmlformats.org/presentationml/2006/main">
  <p:tag name="TIMING" val="|0"/>
</p:tagLst>
</file>

<file path=ppt/tags/tag3.xml><?xml version="1.0" encoding="utf-8"?>
<p:tagLst xmlns:a="http://schemas.openxmlformats.org/drawingml/2006/main" xmlns:r="http://schemas.openxmlformats.org/officeDocument/2006/relationships" xmlns:p="http://schemas.openxmlformats.org/presentationml/2006/main">
  <p:tag name="TIMING" val="|0|1|1|1|0.9|0.9|1|1.1"/>
</p:tagLst>
</file>

<file path=ppt/tags/tag4.xml><?xml version="1.0" encoding="utf-8"?>
<p:tagLst xmlns:a="http://schemas.openxmlformats.org/drawingml/2006/main" xmlns:r="http://schemas.openxmlformats.org/officeDocument/2006/relationships" xmlns:p="http://schemas.openxmlformats.org/presentationml/2006/main">
  <p:tag name="TIMING" val="|0|1|1|1|0.9|0.9|1|1.1"/>
</p:tagLst>
</file>

<file path=ppt/tags/tag5.xml><?xml version="1.0" encoding="utf-8"?>
<p:tagLst xmlns:a="http://schemas.openxmlformats.org/drawingml/2006/main" xmlns:r="http://schemas.openxmlformats.org/officeDocument/2006/relationships" xmlns:p="http://schemas.openxmlformats.org/presentationml/2006/main">
  <p:tag name="TIMING" val="|0"/>
</p:tagLst>
</file>

<file path=ppt/tags/tag6.xml><?xml version="1.0" encoding="utf-8"?>
<p:tagLst xmlns:a="http://schemas.openxmlformats.org/drawingml/2006/main" xmlns:r="http://schemas.openxmlformats.org/officeDocument/2006/relationships" xmlns:p="http://schemas.openxmlformats.org/presentationml/2006/main">
  <p:tag name="TIMING" val="|0"/>
</p:tagLst>
</file>

<file path=ppt/tags/tag7.xml><?xml version="1.0" encoding="utf-8"?>
<p:tagLst xmlns:a="http://schemas.openxmlformats.org/drawingml/2006/main" xmlns:r="http://schemas.openxmlformats.org/officeDocument/2006/relationships" xmlns:p="http://schemas.openxmlformats.org/presentationml/2006/main">
  <p:tag name="TIMING" val="|0"/>
</p:tagLst>
</file>

<file path=ppt/tags/tag8.xml><?xml version="1.0" encoding="utf-8"?>
<p:tagLst xmlns:a="http://schemas.openxmlformats.org/drawingml/2006/main" xmlns:r="http://schemas.openxmlformats.org/officeDocument/2006/relationships" xmlns:p="http://schemas.openxmlformats.org/presentationml/2006/main">
  <p:tag name="TIMING" val="|0|2.4|2.5"/>
</p:tagLst>
</file>

<file path=ppt/tags/tag9.xml><?xml version="1.0" encoding="utf-8"?>
<p:tagLst xmlns:a="http://schemas.openxmlformats.org/drawingml/2006/main" xmlns:r="http://schemas.openxmlformats.org/officeDocument/2006/relationships" xmlns:p="http://schemas.openxmlformats.org/presentationml/2006/main">
  <p:tag name="TIMING" val="|0|1|0.9|1|0.9|0.9|0.9|0.9|0.9|1|1|1|1.1"/>
</p:tagLst>
</file>

<file path=ppt/tags/tag10.xml><?xml version="1.0" encoding="utf-8"?>
<p:tagLst xmlns:a="http://schemas.openxmlformats.org/drawingml/2006/main" xmlns:r="http://schemas.openxmlformats.org/officeDocument/2006/relationships" xmlns:p="http://schemas.openxmlformats.org/presentationml/2006/main">
  <p:tag name="TIMING" val="|0|1|1|1.2|2"/>
</p:tagLst>
</file>

<file path=ppt/tags/tag11.xml><?xml version="1.0" encoding="utf-8"?>
<p:tagLst xmlns:a="http://schemas.openxmlformats.org/drawingml/2006/main" xmlns:r="http://schemas.openxmlformats.org/officeDocument/2006/relationships" xmlns:p="http://schemas.openxmlformats.org/presentationml/2006/main">
  <p:tag name="TIMING" val="|0|1|1|1.1|1|1.1|1.1|1.1"/>
</p:tagLst>
</file>

<file path=ppt/tags/tag12.xml><?xml version="1.0" encoding="utf-8"?>
<p:tagLst xmlns:a="http://schemas.openxmlformats.org/drawingml/2006/main" xmlns:r="http://schemas.openxmlformats.org/officeDocument/2006/relationships" xmlns:p="http://schemas.openxmlformats.org/presentationml/2006/main">
  <p:tag name="TIMING" val="|0|1|1|1.2|2"/>
</p:tagLst>
</file>

<file path=ppt/tags/tag13.xml><?xml version="1.0" encoding="utf-8"?>
<p:tagLst xmlns:a="http://schemas.openxmlformats.org/drawingml/2006/main" xmlns:r="http://schemas.openxmlformats.org/officeDocument/2006/relationships" xmlns:p="http://schemas.openxmlformats.org/presentationml/2006/main">
  <p:tag name="TIMING" val="|0|1|1|1.2|2"/>
</p:tagLst>
</file>

<file path=ppt/tags/tag14.xml><?xml version="1.0" encoding="utf-8"?>
<p:tagLst xmlns:a="http://schemas.openxmlformats.org/drawingml/2006/main" xmlns:r="http://schemas.openxmlformats.org/officeDocument/2006/relationships" xmlns:p="http://schemas.openxmlformats.org/presentationml/2006/main">
  <p:tag name="TIMING" val="|0|1|1|1.2|2"/>
</p:tagLst>
</file>

<file path=ppt/tags/tag15.xml><?xml version="1.0" encoding="utf-8"?>
<p:tagLst xmlns:a="http://schemas.openxmlformats.org/drawingml/2006/main" xmlns:r="http://schemas.openxmlformats.org/officeDocument/2006/relationships" xmlns:p="http://schemas.openxmlformats.org/presentationml/2006/main">
  <p:tag name="TIMING" val="|0.7"/>
</p:tagLst>
</file>

<file path=ppt/tags/tag16.xml><?xml version="1.0" encoding="utf-8"?>
<p:tagLst xmlns:a="http://schemas.openxmlformats.org/drawingml/2006/main" xmlns:r="http://schemas.openxmlformats.org/officeDocument/2006/relationships" xmlns:p="http://schemas.openxmlformats.org/presentationml/2006/main">
  <p:tag name="TIMING" val="|0|2.2|1.9|4.1|3.2|2.9|1.6"/>
</p:tagLst>
</file>

<file path=ppt/tags/tag17.xml><?xml version="1.0" encoding="utf-8"?>
<p:tagLst xmlns:a="http://schemas.openxmlformats.org/drawingml/2006/main" xmlns:r="http://schemas.openxmlformats.org/officeDocument/2006/relationships" xmlns:p="http://schemas.openxmlformats.org/presentationml/2006/main">
  <p:tag name="TIMING" val="|0|1|1|1|0.9|0.9|1|1.1"/>
</p:tagLst>
</file>

<file path=ppt/tags/tag18.xml><?xml version="1.0" encoding="utf-8"?>
<p:tagLst xmlns:a="http://schemas.openxmlformats.org/drawingml/2006/main" xmlns:r="http://schemas.openxmlformats.org/officeDocument/2006/relationships" xmlns:p="http://schemas.openxmlformats.org/presentationml/2006/main">
  <p:tag name="TIMING" val="|0|2|1.2|2.1|1.4|1.4"/>
</p:tagLst>
</file>

<file path=ppt/tags/tag19.xml><?xml version="1.0" encoding="utf-8"?>
<p:tagLst xmlns:a="http://schemas.openxmlformats.org/drawingml/2006/main" xmlns:r="http://schemas.openxmlformats.org/officeDocument/2006/relationships" xmlns:p="http://schemas.openxmlformats.org/presentationml/2006/main">
  <p:tag name="TIMING" val="|0|1|1|1|0.9|0.9|1|1.1"/>
</p:tagLst>
</file>

<file path=ppt/tags/tag20.xml><?xml version="1.0" encoding="utf-8"?>
<p:tagLst xmlns:a="http://schemas.openxmlformats.org/drawingml/2006/main" xmlns:r="http://schemas.openxmlformats.org/officeDocument/2006/relationships" xmlns:p="http://schemas.openxmlformats.org/presentationml/2006/main">
  <p:tag name="TIMING" val="|0|1|1|1|0.9|0.9|1|1.1"/>
</p:tagLst>
</file>

<file path=ppt/tags/tag21.xml><?xml version="1.0" encoding="utf-8"?>
<p:tagLst xmlns:a="http://schemas.openxmlformats.org/drawingml/2006/main" xmlns:r="http://schemas.openxmlformats.org/officeDocument/2006/relationships" xmlns:p="http://schemas.openxmlformats.org/presentationml/2006/main">
  <p:tag name="TIMING" val="|0|1|1|1|0.9|0.9|1|1.1"/>
</p:tagLst>
</file>

<file path=ppt/tags/tag22.xml><?xml version="1.0" encoding="utf-8"?>
<p:tagLst xmlns:a="http://schemas.openxmlformats.org/drawingml/2006/main" xmlns:r="http://schemas.openxmlformats.org/officeDocument/2006/relationships" xmlns:p="http://schemas.openxmlformats.org/presentationml/2006/main">
  <p:tag name="TIMING" val="|0|3.4|0.6|0.7"/>
</p:tagLst>
</file>

<file path=ppt/theme/theme1.xml><?xml version="1.0" encoding="utf-8"?>
<a:theme xmlns:a="http://schemas.openxmlformats.org/drawingml/2006/main" name="Technique">
  <a:themeElements>
    <a:clrScheme name="Technique">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que">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que">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5662</TotalTime>
  <Words>2905</Words>
  <Application>Microsoft Office PowerPoint</Application>
  <PresentationFormat>Affichage à l'écran (4:3)</PresentationFormat>
  <Paragraphs>721</Paragraphs>
  <Slides>93</Slides>
  <Notes>4</Notes>
  <HiddenSlides>0</HiddenSlides>
  <MMClips>0</MMClips>
  <ScaleCrop>false</ScaleCrop>
  <HeadingPairs>
    <vt:vector size="4" baseType="variant">
      <vt:variant>
        <vt:lpstr>Thème</vt:lpstr>
      </vt:variant>
      <vt:variant>
        <vt:i4>2</vt:i4>
      </vt:variant>
      <vt:variant>
        <vt:lpstr>Titres des diapositives</vt:lpstr>
      </vt:variant>
      <vt:variant>
        <vt:i4>93</vt:i4>
      </vt:variant>
    </vt:vector>
  </HeadingPairs>
  <TitlesOfParts>
    <vt:vector size="95" baseType="lpstr">
      <vt:lpstr>Technique</vt: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lpstr>Diapositive 52</vt:lpstr>
      <vt:lpstr>Diapositive 53</vt:lpstr>
      <vt:lpstr>Diapositive 54</vt:lpstr>
      <vt:lpstr>Diapositive 55</vt:lpstr>
      <vt:lpstr>Diapositive 56</vt:lpstr>
      <vt:lpstr>Diapositive 57</vt:lpstr>
      <vt:lpstr>Diapositive 58</vt:lpstr>
      <vt:lpstr>Diapositive 59</vt:lpstr>
      <vt:lpstr>Diapositive 60</vt:lpstr>
      <vt:lpstr>Diapositive 61</vt:lpstr>
      <vt:lpstr>Diapositive 62</vt:lpstr>
      <vt:lpstr>Diapositive 63</vt:lpstr>
      <vt:lpstr>Chiffre d’affaires prévisionnel : 62 m € la première année  Croissance estimée du CA : 6% /an pour les 3 premières années  Selon le pétitionnaire, ce projet a pour objectif et intérêt la création d’emplois, il est en effet prévu la création de 349 emplois directs et indirects.   Fréquentation : 1 731 778 visiteurs sont attendus chaque année  sur le site. Ils proviendraient à :  19% de la zone primaire soit 329 038 visiteurs  81% de la zone secondaire soit 1 402 740 visiteurs    </vt:lpstr>
      <vt:lpstr>Le projet s’accompagne de la création :    D’espaces de restauration, D’un espace de 300 m² de vitrine du savoir faire régional :  Office de tourisme Intercommunal, produits du terroir, artisanat d’art,   D’un centre de retouches travaillant exclusivement avec les  boutiques,   D’un espace culturel de 800 m² en partenariat  avec un acteur du Tourisme culturel,   D’un point information à destination de la clientèle du projet  qui regroupera de nombreuses données utiles,   comme la localisation des hôtels, des restaurants, sites touristiques,  promenades, etc         </vt:lpstr>
      <vt:lpstr>La zone de chalandise   Nîmes aurait dû faire partie de la zone de chalandise primaire car le centre ville de Nîmes est à 20 minutes du projet situé au lieu dit de La Pale sur la commune de Fournès tout comme le bassin de vie avignonnais.  Pays d’Arles temps de trajet : Tarascon : moins de 30 min Arles : 40 à 48 min Châteaurenard : 35 à 37 min Saint Rémy de Provence : 40 à 48 min  Le marché théorique  Le marché théorique global est de l’ordre de 461 millions d’euros en équipement de la personne sur la partie gardoise de la zone de chalandise eu égard aux produits réellement vendus et aux communes réellement intégrées dans la zone de chalandise.  Pays d’Arles : 87 millions d’Euros      </vt:lpstr>
      <vt:lpstr>Diapositive 67</vt:lpstr>
      <vt:lpstr>Diapositive 68</vt:lpstr>
      <vt:lpstr>Diapositive 69</vt:lpstr>
      <vt:lpstr>Diapositive 70</vt:lpstr>
      <vt:lpstr>Diapositive 71</vt:lpstr>
      <vt:lpstr>Diapositive 72</vt:lpstr>
      <vt:lpstr>Diapositive 73</vt:lpstr>
      <vt:lpstr>Diapositive 74</vt:lpstr>
      <vt:lpstr>Diapositive 75</vt:lpstr>
      <vt:lpstr>Diapositive 76</vt:lpstr>
      <vt:lpstr>Diapositive 77</vt:lpstr>
      <vt:lpstr>Diapositive 78</vt:lpstr>
      <vt:lpstr>Diapositive 79</vt:lpstr>
      <vt:lpstr>Diapositive 80</vt:lpstr>
      <vt:lpstr>Diapositive 81</vt:lpstr>
      <vt:lpstr>Diapositive 82</vt:lpstr>
      <vt:lpstr>Diapositive 83</vt:lpstr>
      <vt:lpstr>Diapositive 84</vt:lpstr>
      <vt:lpstr>Diapositive 85</vt:lpstr>
      <vt:lpstr>Diapositive 86</vt:lpstr>
      <vt:lpstr>Diapositive 87</vt:lpstr>
      <vt:lpstr>Diapositive 88</vt:lpstr>
      <vt:lpstr>Diapositive 89</vt:lpstr>
      <vt:lpstr>Diapositive 90</vt:lpstr>
      <vt:lpstr>Diapositive 91</vt:lpstr>
      <vt:lpstr>Diapositive 92</vt:lpstr>
      <vt:lpstr>Diapositive 93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jerome</dc:creator>
  <cp:lastModifiedBy> </cp:lastModifiedBy>
  <cp:revision>277</cp:revision>
  <dcterms:created xsi:type="dcterms:W3CDTF">2012-01-02T19:11:33Z</dcterms:created>
  <dcterms:modified xsi:type="dcterms:W3CDTF">2014-03-04T10:56:27Z</dcterms:modified>
</cp:coreProperties>
</file>