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049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6279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40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837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459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575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505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53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58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580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559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834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22C38-967D-4DC0-91D0-B6385C86A66E}" type="datetimeFigureOut">
              <a:rPr lang="fr-FR" smtClean="0"/>
              <a:t>25/02/2014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BB058-AA08-4C64-B11A-867A4F43F4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386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wanespinasse.com/" TargetMode="External"/><Relationship Id="rId2" Type="http://schemas.openxmlformats.org/officeDocument/2006/relationships/hyperlink" Target="mailto:erwan.espinasse@wanadoo.fr" TargetMode="Externa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aps.google.fr/maps?q=la+hulaudi%C3%A8re+rilly+sur+vienne&amp;ie=UTF-8&amp;hq=&amp;hnear=0x47fd198ada321c35:0x602dd54f469c5e06,La+Hulaudi%C3%A8re,+37220+Rilly-sur-Vienne&amp;gl=fr&amp;ei=bm4MU4vcO7OI7Aa89IDoDA&amp;sqi=2&amp;ved=0CDEQ8gEwAA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fr-FR" b="0" i="0" u="none" strike="noStrike" baseline="0" smtClean="0">
                <a:latin typeface="Algerian"/>
              </a:rPr>
              <a:t>Journées des métiers d’art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359" y="1586120"/>
            <a:ext cx="3046063" cy="453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155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fr-FR" sz="1600" dirty="0" smtClean="0">
                <a:latin typeface="Algerian"/>
              </a:rPr>
              <a:t>Dans le cadre des journées des métiers d’art qui se tiendront les </a:t>
            </a:r>
            <a:r>
              <a:rPr lang="fr-FR" sz="1600" dirty="0" smtClean="0">
                <a:latin typeface="Algerian"/>
              </a:rPr>
              <a:t>04-05 </a:t>
            </a:r>
            <a:r>
              <a:rPr lang="fr-FR" sz="1600" dirty="0" smtClean="0">
                <a:latin typeface="Algerian"/>
              </a:rPr>
              <a:t>et 06 Avril 2014</a:t>
            </a:r>
            <a:endParaRPr lang="fr-FR" sz="1600" b="0" i="0" u="none" strike="noStrike" baseline="0" dirty="0" smtClean="0">
              <a:latin typeface="Algerian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dirty="0" smtClean="0"/>
              <a:t>Erwan Espinasse ouvre les portes de son atelier de sculptures petit et grand </a:t>
            </a:r>
            <a:r>
              <a:rPr lang="fr-FR" sz="2000" dirty="0" smtClean="0"/>
              <a:t>format</a:t>
            </a:r>
          </a:p>
          <a:p>
            <a:pPr marL="0" indent="0" algn="ctr">
              <a:buNone/>
            </a:pPr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996952"/>
            <a:ext cx="1565308" cy="23488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356992"/>
            <a:ext cx="1919463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694720"/>
            <a:ext cx="1469335" cy="2204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28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fr-FR" sz="2000" dirty="0" smtClean="0">
                <a:latin typeface="Calibri"/>
              </a:rPr>
              <a:t>Au menu de ces trois jours</a:t>
            </a:r>
            <a:r>
              <a:rPr lang="fr-FR" b="0" i="0" u="none" strike="noStrike" baseline="0" dirty="0" smtClean="0">
                <a:latin typeface="Calibri"/>
              </a:rPr>
              <a:t> 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Visite guidée toutes les heures de 9h à 19h</a:t>
            </a:r>
          </a:p>
          <a:p>
            <a:r>
              <a:rPr lang="fr-FR" sz="2400" dirty="0" smtClean="0"/>
              <a:t>Exposition de sculpture petit et grand format</a:t>
            </a:r>
          </a:p>
          <a:p>
            <a:r>
              <a:rPr lang="fr-FR" sz="2400" dirty="0" smtClean="0"/>
              <a:t>Démonstration de taille en direct (pierre de Tuffeau et pierre dure)</a:t>
            </a:r>
          </a:p>
          <a:p>
            <a:pPr algn="ctr">
              <a:buFont typeface="Courier New" panose="02070309020205020404" pitchFamily="49" charset="0"/>
              <a:buChar char="o"/>
            </a:pPr>
            <a:r>
              <a:rPr lang="fr-FR" sz="2400" dirty="0" smtClean="0"/>
              <a:t>Le vendredi à 16h</a:t>
            </a:r>
          </a:p>
          <a:p>
            <a:pPr algn="ctr">
              <a:buFont typeface="Courier New" panose="02070309020205020404" pitchFamily="49" charset="0"/>
              <a:buChar char="o"/>
            </a:pPr>
            <a:r>
              <a:rPr lang="fr-FR" sz="2400" dirty="0" smtClean="0"/>
              <a:t>Le samedi à 11h</a:t>
            </a:r>
          </a:p>
          <a:p>
            <a:pPr algn="ctr">
              <a:buFont typeface="Courier New" panose="02070309020205020404" pitchFamily="49" charset="0"/>
              <a:buChar char="o"/>
            </a:pPr>
            <a:r>
              <a:rPr lang="fr-FR" sz="2400" dirty="0" smtClean="0"/>
              <a:t>Le dimanche à 15h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36331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fr-FR" sz="3200" b="1" dirty="0" smtClean="0">
                <a:latin typeface="Calibri"/>
              </a:rPr>
              <a:t>Contact :</a:t>
            </a:r>
            <a:endParaRPr lang="fr-FR" sz="3200" b="1" i="0" u="none" strike="noStrike" baseline="0" dirty="0" smtClean="0">
              <a:latin typeface="Times New Roman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dirty="0" smtClean="0"/>
              <a:t>Erwan Espinasse</a:t>
            </a:r>
          </a:p>
          <a:p>
            <a:pPr marL="0" indent="0" algn="ctr">
              <a:buNone/>
            </a:pPr>
            <a:r>
              <a:rPr lang="fr-FR" dirty="0" smtClean="0"/>
              <a:t>Lieu-dit « La Hulaudière »</a:t>
            </a:r>
          </a:p>
          <a:p>
            <a:pPr marL="0" indent="0" algn="ctr">
              <a:buNone/>
            </a:pPr>
            <a:r>
              <a:rPr lang="fr-FR" dirty="0" smtClean="0"/>
              <a:t>37220 Rilly sur vienne</a:t>
            </a:r>
          </a:p>
          <a:p>
            <a:pPr marL="0" indent="0" algn="ctr">
              <a:buNone/>
            </a:pPr>
            <a:r>
              <a:rPr lang="fr-FR" u="sng" dirty="0" smtClean="0"/>
              <a:t>Mail :</a:t>
            </a:r>
          </a:p>
          <a:p>
            <a:pPr marL="0" indent="0" algn="ctr">
              <a:buNone/>
            </a:pPr>
            <a:r>
              <a:rPr lang="fr-FR" dirty="0" smtClean="0"/>
              <a:t> </a:t>
            </a:r>
            <a:r>
              <a:rPr lang="fr-FR" dirty="0" smtClean="0">
                <a:hlinkClick r:id="rId2"/>
              </a:rPr>
              <a:t>erwan.espinasse@wanadoo.fr</a:t>
            </a:r>
            <a:endParaRPr lang="fr-FR" dirty="0" smtClean="0"/>
          </a:p>
          <a:p>
            <a:pPr marL="0" indent="0" algn="ctr">
              <a:buNone/>
            </a:pPr>
            <a:r>
              <a:rPr lang="fr-FR" u="sng" dirty="0" smtClean="0"/>
              <a:t>Site internet :</a:t>
            </a:r>
          </a:p>
          <a:p>
            <a:pPr marL="0" indent="0" algn="ctr">
              <a:buNone/>
            </a:pPr>
            <a:r>
              <a:rPr lang="fr-FR" u="sng" dirty="0" smtClean="0">
                <a:hlinkClick r:id="rId3"/>
              </a:rPr>
              <a:t>http://www.erwanespinasse.com</a:t>
            </a:r>
            <a:endParaRPr lang="fr-FR" u="sng" dirty="0" smtClean="0"/>
          </a:p>
          <a:p>
            <a:pPr marL="0" indent="0" algn="ctr">
              <a:buNone/>
            </a:pPr>
            <a:endParaRPr lang="fr-FR" u="sng" dirty="0" smtClean="0"/>
          </a:p>
          <a:p>
            <a:pPr marL="0" indent="0" algn="ctr">
              <a:buNone/>
            </a:pP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75558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Pour venir, rien de plus simple</a:t>
            </a:r>
            <a:endParaRPr lang="fr-FR" sz="28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Trouvez rapidement votre itinéraire en cliquant</a:t>
            </a:r>
          </a:p>
          <a:p>
            <a:pPr marL="0" indent="0" algn="ctr">
              <a:buNone/>
            </a:pPr>
            <a:r>
              <a:rPr lang="fr-FR" dirty="0">
                <a:hlinkClick r:id="rId2"/>
              </a:rPr>
              <a:t>s</a:t>
            </a:r>
            <a:r>
              <a:rPr lang="fr-FR" dirty="0" smtClean="0">
                <a:hlinkClick r:id="rId2"/>
              </a:rPr>
              <a:t>ur ce lien</a:t>
            </a:r>
            <a:endParaRPr lang="fr-FR" dirty="0" smtClean="0"/>
          </a:p>
          <a:p>
            <a:pPr marL="0" indent="0" algn="ctr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724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104</Words>
  <Application>Microsoft Office PowerPoint</Application>
  <PresentationFormat>Affichage à l'écran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Journées des métiers d’art</vt:lpstr>
      <vt:lpstr>Dans le cadre des journées des métiers d’art qui se tiendront les 04-05 et 06 Avril 2014</vt:lpstr>
      <vt:lpstr>Au menu de ces trois jours </vt:lpstr>
      <vt:lpstr>Contact :</vt:lpstr>
      <vt:lpstr>Pour venir, rien de plus simple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Journées des métiers d’art</dc:title>
  <dc:creator>denis</dc:creator>
  <cp:lastModifiedBy>denis</cp:lastModifiedBy>
  <cp:revision>12</cp:revision>
  <dcterms:created xsi:type="dcterms:W3CDTF">2014-02-25T09:31:07Z</dcterms:created>
  <dcterms:modified xsi:type="dcterms:W3CDTF">2014-02-25T14:18:37Z</dcterms:modified>
</cp:coreProperties>
</file>