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3" clrIdx="0">
    <p:extLst>
      <p:ext uri="{19B8F6BF-5375-455C-9EA6-DF929625EA0E}">
        <p15:presenceInfo xmlns:p15="http://schemas.microsoft.com/office/powerpoint/2012/main" userId="Messager Mich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06BA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67" y="42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2/21/2014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0" Type="http://schemas.openxmlformats.org/officeDocument/2006/relationships/image" Target="../media/image13.gif"/><Relationship Id="rId4" Type="http://schemas.openxmlformats.org/officeDocument/2006/relationships/image" Target="../media/image7.jpg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jpg"/><Relationship Id="rId7" Type="http://schemas.openxmlformats.org/officeDocument/2006/relationships/image" Target="../media/image44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Relationship Id="rId9" Type="http://schemas.openxmlformats.org/officeDocument/2006/relationships/image" Target="../media/image4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gif"/><Relationship Id="rId5" Type="http://schemas.openxmlformats.org/officeDocument/2006/relationships/image" Target="../media/image81.gif"/><Relationship Id="rId4" Type="http://schemas.openxmlformats.org/officeDocument/2006/relationships/image" Target="../media/image8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7" Type="http://schemas.openxmlformats.org/officeDocument/2006/relationships/image" Target="../media/image88.GIF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gif"/><Relationship Id="rId5" Type="http://schemas.openxmlformats.org/officeDocument/2006/relationships/image" Target="../media/image86.jpg"/><Relationship Id="rId4" Type="http://schemas.openxmlformats.org/officeDocument/2006/relationships/image" Target="../media/image85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442411" y="1790268"/>
            <a:ext cx="7375357" cy="450907"/>
          </a:xfrm>
        </p:spPr>
        <p:txBody>
          <a:bodyPr/>
          <a:lstStyle/>
          <a:p>
            <a:r>
              <a:rPr lang="fr-FR" sz="3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Prêt pour </a:t>
            </a:r>
            <a:r>
              <a:rPr lang="fr-FR" sz="3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visiter la Corse ?</a:t>
            </a:r>
            <a:endParaRPr lang="fr-FR" sz="36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408321" y="4975411"/>
            <a:ext cx="7375357" cy="369533"/>
          </a:xfrm>
        </p:spPr>
        <p:txBody>
          <a:bodyPr>
            <a:noAutofit/>
          </a:bodyPr>
          <a:lstStyle/>
          <a:p>
            <a:r>
              <a:rPr lang="fr-FR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ctorian LET" pitchFamily="2" charset="0"/>
              </a:rPr>
              <a:t>Alors c’est parti , les Défoulés , suivez le guide 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ctorian LET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340" y="2187387"/>
            <a:ext cx="4182036" cy="27880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275" y="5429250"/>
            <a:ext cx="1609725" cy="14287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353" y="5930413"/>
            <a:ext cx="673769" cy="34259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9245516" y="6143625"/>
            <a:ext cx="2141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  <a:latin typeface="Agnes-Xbold" panose="00000400000000000000" pitchFamily="2" charset="0"/>
              </a:rPr>
              <a:t>Cliquez ici </a:t>
            </a:r>
            <a:endParaRPr lang="fr-FR" dirty="0">
              <a:solidFill>
                <a:srgbClr val="00B0F0"/>
              </a:solidFill>
              <a:latin typeface="Agnes-Xbold" panose="00000400000000000000" pitchFamily="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089092" y="5930413"/>
            <a:ext cx="55224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N’oubliez pas le son </a:t>
            </a:r>
            <a:endParaRPr lang="fr-FR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436" y="6301936"/>
            <a:ext cx="342900" cy="10477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80" y="5725674"/>
            <a:ext cx="952500" cy="733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411" y="4176730"/>
            <a:ext cx="1285077" cy="66988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8302" y="2133454"/>
            <a:ext cx="727214" cy="135236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338" y="259726"/>
            <a:ext cx="6477662" cy="68911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30" y="175657"/>
            <a:ext cx="2018306" cy="773182"/>
          </a:xfrm>
          <a:prstGeom prst="rect">
            <a:avLst/>
          </a:prstGeom>
        </p:spPr>
      </p:pic>
      <p:pic>
        <p:nvPicPr>
          <p:cNvPr id="15" name="Lalo Schifrin - Kelly's heroes - mp3 - de l'or pour les brav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765" y="4532671"/>
            <a:ext cx="684630" cy="8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77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Tiens , mais c’est Jean-Pierre </a:t>
            </a:r>
            <a:endParaRPr lang="fr-FR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462" y="2095591"/>
            <a:ext cx="5237278" cy="39279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2" y="1472061"/>
            <a:ext cx="1458463" cy="8230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744" y="5454939"/>
            <a:ext cx="2610078" cy="74132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2" y="4864094"/>
            <a:ext cx="1515022" cy="115945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957" y="1193323"/>
            <a:ext cx="1092676" cy="109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473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1788" y="1274508"/>
            <a:ext cx="10308941" cy="1069142"/>
          </a:xfrm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Le </a:t>
            </a:r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ferry </a:t>
            </a:r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du départ et ensuite c’est , hélas le retour </a:t>
            </a:r>
            <a:endParaRPr lang="fr-FR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624303"/>
            <a:ext cx="5303796" cy="35358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47" y="2621548"/>
            <a:ext cx="5127456" cy="34183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021" y="1077662"/>
            <a:ext cx="1447800" cy="9334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66" y="1068137"/>
            <a:ext cx="12763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97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50087" y="982132"/>
            <a:ext cx="10146511" cy="1303867"/>
          </a:xfrm>
        </p:spPr>
        <p:txBody>
          <a:bodyPr>
            <a:noAutofit/>
          </a:bodyPr>
          <a:lstStyle/>
          <a:p>
            <a:r>
              <a:rPr lang="fr-FR" sz="4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ranti Solid LET" pitchFamily="2" charset="0"/>
              </a:rPr>
              <a:t>Tino Rossi &amp; Napoléon sont nés à Ajaccio</a:t>
            </a:r>
            <a:endParaRPr lang="fr-FR" sz="4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ranti Soli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67" y="2671012"/>
            <a:ext cx="5185484" cy="34569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391" y="2671012"/>
            <a:ext cx="5185483" cy="34569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7492" y="658292"/>
            <a:ext cx="1684421" cy="162770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87" y="690801"/>
            <a:ext cx="1349542" cy="110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5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9600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ea typeface="Curacao" panose="00000400000000000000" pitchFamily="2" charset="0"/>
              </a:rPr>
              <a:t>Olméto</a:t>
            </a:r>
            <a:endParaRPr lang="fr-FR" sz="9600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ea typeface="Curacao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94" y="2731169"/>
            <a:ext cx="5203532" cy="34690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377" y="2731169"/>
            <a:ext cx="5203533" cy="3469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299" y="1129616"/>
            <a:ext cx="1153027" cy="100889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8961" y="743176"/>
            <a:ext cx="1516481" cy="1551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29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6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Le barrage de l’</a:t>
            </a:r>
            <a:r>
              <a:rPr lang="fr-FR" sz="66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Ospedale</a:t>
            </a:r>
            <a:endParaRPr lang="fr-FR" sz="66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10" y="2707106"/>
            <a:ext cx="5131343" cy="34208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58" y="2709699"/>
            <a:ext cx="5127456" cy="34183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14" y="1069973"/>
            <a:ext cx="1128184" cy="112818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36" y="982132"/>
            <a:ext cx="142875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50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45368" y="982133"/>
            <a:ext cx="6775903" cy="1259044"/>
          </a:xfrm>
        </p:spPr>
        <p:txBody>
          <a:bodyPr>
            <a:normAutofit/>
          </a:bodyPr>
          <a:lstStyle/>
          <a:p>
            <a:r>
              <a:rPr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C’est quoi        des piétons   </a:t>
            </a:r>
            <a:endParaRPr lang="fr-F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329" y="2737856"/>
            <a:ext cx="5093364" cy="3395576"/>
          </a:xfrm>
          <a:prstGeom prst="round2DiagRect">
            <a:avLst>
              <a:gd name="adj1" fmla="val 0"/>
              <a:gd name="adj2" fmla="val 42506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755234"/>
            <a:ext cx="5041228" cy="3360818"/>
          </a:xfrm>
          <a:prstGeom prst="round2DiagRect">
            <a:avLst>
              <a:gd name="adj1" fmla="val 0"/>
              <a:gd name="adj2" fmla="val 39338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882" y="698766"/>
            <a:ext cx="2138893" cy="154241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329" y="711701"/>
            <a:ext cx="2081462" cy="161007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695" y="1220586"/>
            <a:ext cx="628650" cy="6286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394" y="1144386"/>
            <a:ext cx="1066800" cy="7810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762" y="1486834"/>
            <a:ext cx="249642" cy="24964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792" y="1540218"/>
            <a:ext cx="196258" cy="19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56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10593" y="1151164"/>
            <a:ext cx="5102678" cy="1134835"/>
          </a:xfrm>
        </p:spPr>
        <p:txBody>
          <a:bodyPr>
            <a:noAutofit/>
          </a:bodyPr>
          <a:lstStyle/>
          <a:p>
            <a:r>
              <a:rPr lang="fr-FR" sz="9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ranti Solid LET" pitchFamily="2" charset="0"/>
              </a:rPr>
              <a:t>Corté</a:t>
            </a:r>
            <a:r>
              <a:rPr lang="fr-FR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ranti Solid LET" pitchFamily="2" charset="0"/>
              </a:rPr>
              <a:t> </a:t>
            </a:r>
            <a:endParaRPr lang="fr-FR" sz="9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ranti Soli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25" y="2725822"/>
            <a:ext cx="5103269" cy="34021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372" y="2725822"/>
            <a:ext cx="5103270" cy="34021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0657" y="968452"/>
            <a:ext cx="1422995" cy="144671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48" y="700663"/>
            <a:ext cx="1062507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1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48698" y="776748"/>
            <a:ext cx="9330812" cy="1632155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Piana , entouré -&gt; un cœur dans la roche</a:t>
            </a:r>
            <a:endParaRPr lang="fr-FR" sz="3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57" y="2729832"/>
            <a:ext cx="5079206" cy="338613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609" y="2729832"/>
            <a:ext cx="5079207" cy="33861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19" y="704516"/>
            <a:ext cx="1411704" cy="70585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77" y="704516"/>
            <a:ext cx="1103773" cy="110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0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6020" y="982132"/>
            <a:ext cx="6641433" cy="1303867"/>
          </a:xfrm>
        </p:spPr>
        <p:txBody>
          <a:bodyPr>
            <a:normAutofit/>
          </a:bodyPr>
          <a:lstStyle/>
          <a:p>
            <a:r>
              <a:rPr lang="fr-FR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ranti Solid LET" pitchFamily="2" charset="0"/>
              </a:rPr>
              <a:t>Les calanques de Bonifacio</a:t>
            </a:r>
            <a:endParaRPr lang="fr-FR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ranti Soli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88" y="2707105"/>
            <a:ext cx="5077201" cy="3384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326" y="2689643"/>
            <a:ext cx="5103394" cy="34022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46" y="818147"/>
            <a:ext cx="2266950" cy="13716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717" y="699628"/>
            <a:ext cx="1713281" cy="1586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60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24613" y="878738"/>
            <a:ext cx="6070973" cy="1101213"/>
          </a:xfrm>
        </p:spPr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Porto-Vecchio</a:t>
            </a:r>
            <a:endParaRPr lang="fr-FR" sz="5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62" y="2681708"/>
            <a:ext cx="5082273" cy="33881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806" y="2681708"/>
            <a:ext cx="5051723" cy="33678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84" y="0"/>
            <a:ext cx="6806550" cy="237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8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9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ranti Solid LET" pitchFamily="2" charset="0"/>
                <a:ea typeface="Casual-CE" panose="00000400000000000000" pitchFamily="2" charset="0"/>
              </a:rPr>
              <a:t>Ajaccio</a:t>
            </a:r>
            <a:endParaRPr lang="fr-FR" sz="96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ranti Solid LET" pitchFamily="2" charset="0"/>
              <a:ea typeface="Casual-C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88" y="2755233"/>
            <a:ext cx="5113295" cy="340886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326" y="2733841"/>
            <a:ext cx="5091364" cy="33942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060" y="982132"/>
            <a:ext cx="1819603" cy="117841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098" y="834059"/>
            <a:ext cx="1574392" cy="145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93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08671" y="1432647"/>
            <a:ext cx="6951407" cy="977145"/>
          </a:xfrm>
        </p:spPr>
        <p:txBody>
          <a:bodyPr>
            <a:noAutofit/>
          </a:bodyPr>
          <a:lstStyle/>
          <a:p>
            <a:r>
              <a:rPr lang="fr-FR" sz="9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Propriano</a:t>
            </a:r>
            <a:endParaRPr lang="fr-FR" sz="9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36" y="2685717"/>
            <a:ext cx="5199522" cy="3466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355" y="2685718"/>
            <a:ext cx="5199522" cy="3466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449" y="569581"/>
            <a:ext cx="1644444" cy="184021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888" y="1430128"/>
            <a:ext cx="994736" cy="97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64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8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Les aiguilles de </a:t>
            </a:r>
            <a:r>
              <a:rPr lang="fr-FR" sz="88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Bavella</a:t>
            </a:r>
            <a:endParaRPr lang="fr-FR" sz="8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98" y="2707106"/>
            <a:ext cx="5113295" cy="34088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421" y="2705687"/>
            <a:ext cx="5115426" cy="341028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207" y="628854"/>
            <a:ext cx="926782" cy="17653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39" y="628855"/>
            <a:ext cx="1227002" cy="176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8000" dirty="0" smtClean="0">
                <a:solidFill>
                  <a:srgbClr val="2D06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La mer bleue de Bonifacio</a:t>
            </a:r>
            <a:endParaRPr lang="fr-FR" sz="8000" dirty="0">
              <a:solidFill>
                <a:srgbClr val="2D06B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99" y="2683043"/>
            <a:ext cx="5185484" cy="34569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298" y="2683043"/>
            <a:ext cx="5185485" cy="34569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995" y="1061884"/>
            <a:ext cx="1294513" cy="129451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55" y="982132"/>
            <a:ext cx="1430065" cy="1430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3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51959" y="1710812"/>
            <a:ext cx="10471762" cy="884904"/>
          </a:xfrm>
        </p:spPr>
        <p:txBody>
          <a:bodyPr>
            <a:no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" panose="00000400000000000000" pitchFamily="2" charset="0"/>
              </a:rPr>
              <a:t>Il est l’heure de rentrer avec de merveilleux souvenirs plein la tête </a:t>
            </a:r>
            <a:endParaRPr lang="fr-F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nes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25" y="2737854"/>
            <a:ext cx="5103269" cy="34021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450" y="2737854"/>
            <a:ext cx="5103271" cy="34021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2748" y="4987508"/>
            <a:ext cx="1247775" cy="11525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711" y="4987508"/>
            <a:ext cx="1100726" cy="11525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65" y="698090"/>
            <a:ext cx="10923638" cy="1012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52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18043" y="659549"/>
            <a:ext cx="77006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Tiranti Solid LET" pitchFamily="2" charset="0"/>
              </a:rPr>
              <a:t>Photos et montage : </a:t>
            </a:r>
            <a:r>
              <a:rPr lang="fr-FR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taneo BT" panose="03020802040502060804" pitchFamily="66" charset="0"/>
              </a:rPr>
              <a:t>Michel 59 ©</a:t>
            </a:r>
          </a:p>
          <a:p>
            <a:r>
              <a:rPr lang="fr-FR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Musique  :</a:t>
            </a:r>
            <a:r>
              <a:rPr lang="fr-FR" dirty="0" smtClean="0">
                <a:solidFill>
                  <a:srgbClr val="00B050"/>
                </a:solidFill>
                <a:latin typeface="Deco-B731" pitchFamily="2" charset="0"/>
              </a:rPr>
              <a:t> </a:t>
            </a:r>
            <a:r>
              <a:rPr lang="fr-FR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eco-B731" pitchFamily="2" charset="0"/>
              </a:rPr>
              <a:t>Kelly’s</a:t>
            </a:r>
            <a:r>
              <a:rPr lang="fr-FR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eco-B731" pitchFamily="2" charset="0"/>
              </a:rPr>
              <a:t>  </a:t>
            </a:r>
            <a:r>
              <a:rPr lang="fr-FR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eco-B731" pitchFamily="2" charset="0"/>
              </a:rPr>
              <a:t>Heroes</a:t>
            </a:r>
            <a:r>
              <a:rPr lang="fr-FR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eco-B731" pitchFamily="2" charset="0"/>
              </a:rPr>
              <a:t> </a:t>
            </a:r>
            <a:r>
              <a:rPr lang="fr-FR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eco-B731" pitchFamily="2" charset="0"/>
              </a:rPr>
              <a:t>Burning</a:t>
            </a:r>
            <a:r>
              <a:rPr lang="fr-FR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eco-B731" pitchFamily="2" charset="0"/>
              </a:rPr>
              <a:t> </a:t>
            </a:r>
            <a:r>
              <a:rPr lang="fr-FR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eco-B731" pitchFamily="2" charset="0"/>
              </a:rPr>
              <a:t>Briges</a:t>
            </a:r>
            <a:r>
              <a:rPr lang="fr-FR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eco-B731" pitchFamily="2" charset="0"/>
              </a:rPr>
              <a:t> </a:t>
            </a:r>
            <a:endParaRPr lang="fr-FR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eco-B731" pitchFamily="2" charset="0"/>
            </a:endParaRPr>
          </a:p>
          <a:p>
            <a:r>
              <a:rPr lang="fr-F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Pour tous mes ami(e)s du Défouloir : </a:t>
            </a:r>
            <a:r>
              <a:rPr lang="fr-F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http://defoulloir.forumactif.com/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661" y="1607985"/>
            <a:ext cx="1847984" cy="464013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470" y="659549"/>
            <a:ext cx="2381250" cy="3238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720" y="5192055"/>
            <a:ext cx="4237389" cy="78281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358" y="3034553"/>
            <a:ext cx="4551829" cy="30345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230" y="1736767"/>
            <a:ext cx="6715431" cy="311942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788" y="2921964"/>
            <a:ext cx="2807432" cy="187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314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41" y="654387"/>
            <a:ext cx="9910917" cy="5547619"/>
          </a:xfrm>
        </p:spPr>
      </p:pic>
    </p:spTree>
    <p:extLst>
      <p:ext uri="{BB962C8B-B14F-4D97-AF65-F5344CB8AC3E}">
        <p14:creationId xmlns:p14="http://schemas.microsoft.com/office/powerpoint/2010/main" val="238276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1325</TotalTime>
  <Words>117</Words>
  <Application>Microsoft Office PowerPoint</Application>
  <PresentationFormat>Grand écran</PresentationFormat>
  <Paragraphs>22</Paragraphs>
  <Slides>18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38" baseType="lpstr">
      <vt:lpstr>Agnes</vt:lpstr>
      <vt:lpstr>Agnes-Xbold</vt:lpstr>
      <vt:lpstr>Algerian</vt:lpstr>
      <vt:lpstr>Arial</vt:lpstr>
      <vt:lpstr>Book Antiqua</vt:lpstr>
      <vt:lpstr>Brush Script MT</vt:lpstr>
      <vt:lpstr>Casual-CE</vt:lpstr>
      <vt:lpstr>Cataneo BT</vt:lpstr>
      <vt:lpstr>Comic Sans MS</vt:lpstr>
      <vt:lpstr>Curacao</vt:lpstr>
      <vt:lpstr>Deco-B731</vt:lpstr>
      <vt:lpstr>Edwardian Script ITC</vt:lpstr>
      <vt:lpstr>Footlight MT Light</vt:lpstr>
      <vt:lpstr>French Script MT</vt:lpstr>
      <vt:lpstr>Garamond</vt:lpstr>
      <vt:lpstr>Kristen ITC</vt:lpstr>
      <vt:lpstr>Tiranti Solid LET</vt:lpstr>
      <vt:lpstr>Victorian LET</vt:lpstr>
      <vt:lpstr>Vivaldi</vt:lpstr>
      <vt:lpstr>Organique</vt:lpstr>
      <vt:lpstr>Prêt pour visiter la Corse ?</vt:lpstr>
      <vt:lpstr>Tiens , mais c’est Jean-Pierre </vt:lpstr>
      <vt:lpstr>Le ferry du départ et ensuite c’est , hélas le retour </vt:lpstr>
      <vt:lpstr>Tino Rossi &amp; Napoléon sont nés à Ajaccio</vt:lpstr>
      <vt:lpstr>Olméto</vt:lpstr>
      <vt:lpstr>Le barrage de l’Ospedale</vt:lpstr>
      <vt:lpstr>C’est quoi        des piétons   </vt:lpstr>
      <vt:lpstr>Corté </vt:lpstr>
      <vt:lpstr>Piana , entouré -&gt; un cœur dans la roche</vt:lpstr>
      <vt:lpstr>Les calanques de Bonifacio</vt:lpstr>
      <vt:lpstr>Porto-Vecchio</vt:lpstr>
      <vt:lpstr>Ajaccio</vt:lpstr>
      <vt:lpstr>Propriano</vt:lpstr>
      <vt:lpstr>Les aiguilles de Bavella</vt:lpstr>
      <vt:lpstr>La mer bleue de Bonifacio</vt:lpstr>
      <vt:lpstr>Il est l’heure de rentrer avec de merveilleux souvenirs plein la tête 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Michel en corse</dc:title>
  <dc:creator>Messager Michel</dc:creator>
  <cp:lastModifiedBy>Brakafon</cp:lastModifiedBy>
  <cp:revision>68</cp:revision>
  <dcterms:created xsi:type="dcterms:W3CDTF">2013-10-12T15:14:43Z</dcterms:created>
  <dcterms:modified xsi:type="dcterms:W3CDTF">2014-02-21T17:34:49Z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