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9" r:id="rId1"/>
  </p:sldMasterIdLst>
  <p:notesMasterIdLst>
    <p:notesMasterId r:id="rId10"/>
  </p:notesMasterIdLst>
  <p:handoutMasterIdLst>
    <p:handoutMasterId r:id="rId11"/>
  </p:handoutMasterIdLst>
  <p:sldIdLst>
    <p:sldId id="297" r:id="rId2"/>
    <p:sldId id="298" r:id="rId3"/>
    <p:sldId id="299" r:id="rId4"/>
    <p:sldId id="302" r:id="rId5"/>
    <p:sldId id="300" r:id="rId6"/>
    <p:sldId id="301" r:id="rId7"/>
    <p:sldId id="303" r:id="rId8"/>
    <p:sldId id="304" r:id="rId9"/>
  </p:sldIdLst>
  <p:sldSz cx="9721850" cy="7380288"/>
  <p:notesSz cx="7099300" cy="10234613"/>
  <p:defaultTextStyle>
    <a:defPPr>
      <a:defRPr lang="fr-FR"/>
    </a:defPPr>
    <a:lvl1pPr algn="l" defTabSz="974725" rtl="0" fontAlgn="base">
      <a:spcBef>
        <a:spcPct val="0"/>
      </a:spcBef>
      <a:spcAft>
        <a:spcPct val="0"/>
      </a:spcAft>
      <a:defRPr sz="2400" kern="1200">
        <a:solidFill>
          <a:schemeClr val="tx1"/>
        </a:solidFill>
        <a:latin typeface="Arial" charset="0"/>
        <a:ea typeface="+mn-ea"/>
        <a:cs typeface="Arial" charset="0"/>
      </a:defRPr>
    </a:lvl1pPr>
    <a:lvl2pPr marL="485775" indent="-28575" algn="l" defTabSz="974725" rtl="0" fontAlgn="base">
      <a:spcBef>
        <a:spcPct val="0"/>
      </a:spcBef>
      <a:spcAft>
        <a:spcPct val="0"/>
      </a:spcAft>
      <a:defRPr sz="2400" kern="1200">
        <a:solidFill>
          <a:schemeClr val="tx1"/>
        </a:solidFill>
        <a:latin typeface="Arial" charset="0"/>
        <a:ea typeface="+mn-ea"/>
        <a:cs typeface="Arial" charset="0"/>
      </a:defRPr>
    </a:lvl2pPr>
    <a:lvl3pPr marL="974725" indent="-60325" algn="l" defTabSz="974725" rtl="0" fontAlgn="base">
      <a:spcBef>
        <a:spcPct val="0"/>
      </a:spcBef>
      <a:spcAft>
        <a:spcPct val="0"/>
      </a:spcAft>
      <a:defRPr sz="2400" kern="1200">
        <a:solidFill>
          <a:schemeClr val="tx1"/>
        </a:solidFill>
        <a:latin typeface="Arial" charset="0"/>
        <a:ea typeface="+mn-ea"/>
        <a:cs typeface="Arial" charset="0"/>
      </a:defRPr>
    </a:lvl3pPr>
    <a:lvl4pPr marL="1463675" indent="-92075" algn="l" defTabSz="974725" rtl="0" fontAlgn="base">
      <a:spcBef>
        <a:spcPct val="0"/>
      </a:spcBef>
      <a:spcAft>
        <a:spcPct val="0"/>
      </a:spcAft>
      <a:defRPr sz="2400" kern="1200">
        <a:solidFill>
          <a:schemeClr val="tx1"/>
        </a:solidFill>
        <a:latin typeface="Arial" charset="0"/>
        <a:ea typeface="+mn-ea"/>
        <a:cs typeface="Arial" charset="0"/>
      </a:defRPr>
    </a:lvl4pPr>
    <a:lvl5pPr marL="1952625" indent="-123825" algn="l" defTabSz="974725"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D05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221" autoAdjust="0"/>
    <p:restoredTop sz="94660"/>
  </p:normalViewPr>
  <p:slideViewPr>
    <p:cSldViewPr>
      <p:cViewPr varScale="1">
        <p:scale>
          <a:sx n="85" d="100"/>
          <a:sy n="85" d="100"/>
        </p:scale>
        <p:origin x="-984" y="-84"/>
      </p:cViewPr>
      <p:guideLst>
        <p:guide orient="horz" pos="2325"/>
        <p:guide pos="3063"/>
      </p:guideLst>
    </p:cSldViewPr>
  </p:slideViewPr>
  <p:notesTextViewPr>
    <p:cViewPr>
      <p:scale>
        <a:sx n="100" d="100"/>
        <a:sy n="100" d="100"/>
      </p:scale>
      <p:origin x="0" y="0"/>
    </p:cViewPr>
  </p:notesTextViewPr>
  <p:notesViewPr>
    <p:cSldViewPr>
      <p:cViewPr varScale="1">
        <p:scale>
          <a:sx n="56" d="100"/>
          <a:sy n="56" d="100"/>
        </p:scale>
        <p:origin x="-2886" y="-102"/>
      </p:cViewPr>
      <p:guideLst>
        <p:guide orient="horz" pos="3224"/>
        <p:guide pos="2236"/>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76575" cy="511175"/>
          </a:xfrm>
          <a:prstGeom prst="rect">
            <a:avLst/>
          </a:prstGeom>
        </p:spPr>
        <p:txBody>
          <a:bodyPr vert="horz" lIns="99048" tIns="49524" rIns="99048" bIns="49524" rtlCol="0"/>
          <a:lstStyle>
            <a:lvl1pPr algn="l" defTabSz="1058524" fontAlgn="auto">
              <a:spcBef>
                <a:spcPts val="0"/>
              </a:spcBef>
              <a:spcAft>
                <a:spcPts val="0"/>
              </a:spcAft>
              <a:defRPr sz="1300">
                <a:latin typeface="+mn-lt"/>
                <a:cs typeface="+mn-cs"/>
              </a:defRPr>
            </a:lvl1pPr>
          </a:lstStyle>
          <a:p>
            <a:pPr>
              <a:defRPr/>
            </a:pPr>
            <a:endParaRPr lang="fr-FR"/>
          </a:p>
        </p:txBody>
      </p:sp>
      <p:sp>
        <p:nvSpPr>
          <p:cNvPr id="3" name="Espace réservé de la date 2"/>
          <p:cNvSpPr>
            <a:spLocks noGrp="1"/>
          </p:cNvSpPr>
          <p:nvPr>
            <p:ph type="dt" sz="quarter" idx="1"/>
          </p:nvPr>
        </p:nvSpPr>
        <p:spPr>
          <a:xfrm>
            <a:off x="4021138" y="0"/>
            <a:ext cx="3076575" cy="511175"/>
          </a:xfrm>
          <a:prstGeom prst="rect">
            <a:avLst/>
          </a:prstGeom>
        </p:spPr>
        <p:txBody>
          <a:bodyPr vert="horz" lIns="99048" tIns="49524" rIns="99048" bIns="49524" rtlCol="0"/>
          <a:lstStyle>
            <a:lvl1pPr algn="r" defTabSz="1058524" fontAlgn="auto">
              <a:spcBef>
                <a:spcPts val="0"/>
              </a:spcBef>
              <a:spcAft>
                <a:spcPts val="0"/>
              </a:spcAft>
              <a:defRPr sz="1300">
                <a:latin typeface="+mn-lt"/>
                <a:cs typeface="+mn-cs"/>
              </a:defRPr>
            </a:lvl1pPr>
          </a:lstStyle>
          <a:p>
            <a:pPr>
              <a:defRPr/>
            </a:pPr>
            <a:fld id="{4FF152DA-5450-42CF-94AA-D3DD07E3A042}" type="datetimeFigureOut">
              <a:rPr lang="fr-FR"/>
              <a:pPr>
                <a:defRPr/>
              </a:pPr>
              <a:t>21/11/2013</a:t>
            </a:fld>
            <a:endParaRPr lang="fr-FR"/>
          </a:p>
        </p:txBody>
      </p:sp>
      <p:sp>
        <p:nvSpPr>
          <p:cNvPr id="4" name="Espace réservé du pied de page 3"/>
          <p:cNvSpPr>
            <a:spLocks noGrp="1"/>
          </p:cNvSpPr>
          <p:nvPr>
            <p:ph type="ftr" sz="quarter" idx="2"/>
          </p:nvPr>
        </p:nvSpPr>
        <p:spPr>
          <a:xfrm>
            <a:off x="0" y="9721850"/>
            <a:ext cx="3076575" cy="511175"/>
          </a:xfrm>
          <a:prstGeom prst="rect">
            <a:avLst/>
          </a:prstGeom>
        </p:spPr>
        <p:txBody>
          <a:bodyPr vert="horz" lIns="99048" tIns="49524" rIns="99048" bIns="49524" rtlCol="0" anchor="b"/>
          <a:lstStyle>
            <a:lvl1pPr algn="l" defTabSz="1058524" fontAlgn="auto">
              <a:spcBef>
                <a:spcPts val="0"/>
              </a:spcBef>
              <a:spcAft>
                <a:spcPts val="0"/>
              </a:spcAft>
              <a:defRPr sz="1300">
                <a:latin typeface="+mn-lt"/>
                <a:cs typeface="+mn-cs"/>
              </a:defRPr>
            </a:lvl1pPr>
          </a:lstStyle>
          <a:p>
            <a:pPr>
              <a:defRPr/>
            </a:pPr>
            <a:endParaRPr lang="fr-FR"/>
          </a:p>
        </p:txBody>
      </p:sp>
      <p:sp>
        <p:nvSpPr>
          <p:cNvPr id="5" name="Espace réservé du numéro de diapositive 4"/>
          <p:cNvSpPr>
            <a:spLocks noGrp="1"/>
          </p:cNvSpPr>
          <p:nvPr>
            <p:ph type="sldNum" sz="quarter" idx="3"/>
          </p:nvPr>
        </p:nvSpPr>
        <p:spPr>
          <a:xfrm>
            <a:off x="4021138" y="9721850"/>
            <a:ext cx="3076575" cy="511175"/>
          </a:xfrm>
          <a:prstGeom prst="rect">
            <a:avLst/>
          </a:prstGeom>
        </p:spPr>
        <p:txBody>
          <a:bodyPr vert="horz" lIns="99048" tIns="49524" rIns="99048" bIns="49524" rtlCol="0" anchor="b"/>
          <a:lstStyle>
            <a:lvl1pPr algn="r" defTabSz="1058524" fontAlgn="auto">
              <a:spcBef>
                <a:spcPts val="0"/>
              </a:spcBef>
              <a:spcAft>
                <a:spcPts val="0"/>
              </a:spcAft>
              <a:defRPr sz="1300">
                <a:latin typeface="+mn-lt"/>
                <a:cs typeface="+mn-cs"/>
              </a:defRPr>
            </a:lvl1pPr>
          </a:lstStyle>
          <a:p>
            <a:pPr>
              <a:defRPr/>
            </a:pPr>
            <a:fld id="{6DD31622-ECD6-48B6-BA4E-9356CB5638BC}" type="slidenum">
              <a:rPr lang="fr-FR"/>
              <a:pPr>
                <a:defRPr/>
              </a:pPr>
              <a:t>‹N°›</a:t>
            </a:fld>
            <a:endParaRPr 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76575" cy="511175"/>
          </a:xfrm>
          <a:prstGeom prst="rect">
            <a:avLst/>
          </a:prstGeom>
        </p:spPr>
        <p:txBody>
          <a:bodyPr vert="horz" lIns="99048" tIns="49524" rIns="99048" bIns="49524" rtlCol="0"/>
          <a:lstStyle>
            <a:lvl1pPr algn="l" defTabSz="1058524" fontAlgn="auto">
              <a:spcBef>
                <a:spcPts val="0"/>
              </a:spcBef>
              <a:spcAft>
                <a:spcPts val="0"/>
              </a:spcAft>
              <a:defRPr sz="1300">
                <a:latin typeface="+mn-lt"/>
                <a:cs typeface="+mn-cs"/>
              </a:defRPr>
            </a:lvl1pPr>
          </a:lstStyle>
          <a:p>
            <a:pPr>
              <a:defRPr/>
            </a:pPr>
            <a:endParaRPr lang="fr-FR"/>
          </a:p>
        </p:txBody>
      </p:sp>
      <p:sp>
        <p:nvSpPr>
          <p:cNvPr id="3" name="Espace réservé de la date 2"/>
          <p:cNvSpPr>
            <a:spLocks noGrp="1"/>
          </p:cNvSpPr>
          <p:nvPr>
            <p:ph type="dt" idx="1"/>
          </p:nvPr>
        </p:nvSpPr>
        <p:spPr>
          <a:xfrm>
            <a:off x="4021138" y="0"/>
            <a:ext cx="3076575" cy="511175"/>
          </a:xfrm>
          <a:prstGeom prst="rect">
            <a:avLst/>
          </a:prstGeom>
        </p:spPr>
        <p:txBody>
          <a:bodyPr vert="horz" lIns="99048" tIns="49524" rIns="99048" bIns="49524" rtlCol="0"/>
          <a:lstStyle>
            <a:lvl1pPr algn="r" defTabSz="1058524" fontAlgn="auto">
              <a:spcBef>
                <a:spcPts val="0"/>
              </a:spcBef>
              <a:spcAft>
                <a:spcPts val="0"/>
              </a:spcAft>
              <a:defRPr sz="1300">
                <a:latin typeface="+mn-lt"/>
                <a:cs typeface="+mn-cs"/>
              </a:defRPr>
            </a:lvl1pPr>
          </a:lstStyle>
          <a:p>
            <a:pPr>
              <a:defRPr/>
            </a:pPr>
            <a:fld id="{A053E11C-3464-4789-A0CE-39B8094C132B}" type="datetimeFigureOut">
              <a:rPr lang="fr-FR"/>
              <a:pPr>
                <a:defRPr/>
              </a:pPr>
              <a:t>21/11/2013</a:t>
            </a:fld>
            <a:endParaRPr lang="fr-FR"/>
          </a:p>
        </p:txBody>
      </p:sp>
      <p:sp>
        <p:nvSpPr>
          <p:cNvPr id="4" name="Espace réservé de l'image des diapositives 3"/>
          <p:cNvSpPr>
            <a:spLocks noGrp="1" noRot="1" noChangeAspect="1"/>
          </p:cNvSpPr>
          <p:nvPr>
            <p:ph type="sldImg" idx="2"/>
          </p:nvPr>
        </p:nvSpPr>
        <p:spPr>
          <a:xfrm>
            <a:off x="1022350" y="768350"/>
            <a:ext cx="5054600" cy="3836988"/>
          </a:xfrm>
          <a:prstGeom prst="rect">
            <a:avLst/>
          </a:prstGeom>
          <a:noFill/>
          <a:ln w="12700">
            <a:solidFill>
              <a:prstClr val="black"/>
            </a:solidFill>
          </a:ln>
        </p:spPr>
        <p:txBody>
          <a:bodyPr vert="horz" lIns="99048" tIns="49524" rIns="99048" bIns="49524" rtlCol="0" anchor="ctr"/>
          <a:lstStyle/>
          <a:p>
            <a:pPr lvl="0"/>
            <a:endParaRPr lang="fr-FR" noProof="0" smtClean="0"/>
          </a:p>
        </p:txBody>
      </p:sp>
      <p:sp>
        <p:nvSpPr>
          <p:cNvPr id="5" name="Espace réservé des commentaires 4"/>
          <p:cNvSpPr>
            <a:spLocks noGrp="1"/>
          </p:cNvSpPr>
          <p:nvPr>
            <p:ph type="body" sz="quarter" idx="3"/>
          </p:nvPr>
        </p:nvSpPr>
        <p:spPr>
          <a:xfrm>
            <a:off x="709613" y="4860925"/>
            <a:ext cx="5680075" cy="4605338"/>
          </a:xfrm>
          <a:prstGeom prst="rect">
            <a:avLst/>
          </a:prstGeom>
        </p:spPr>
        <p:txBody>
          <a:bodyPr vert="horz" lIns="99048" tIns="49524" rIns="99048" bIns="49524"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9721850"/>
            <a:ext cx="3076575" cy="511175"/>
          </a:xfrm>
          <a:prstGeom prst="rect">
            <a:avLst/>
          </a:prstGeom>
        </p:spPr>
        <p:txBody>
          <a:bodyPr vert="horz" lIns="99048" tIns="49524" rIns="99048" bIns="49524" rtlCol="0" anchor="b"/>
          <a:lstStyle>
            <a:lvl1pPr algn="l" defTabSz="1058524" fontAlgn="auto">
              <a:spcBef>
                <a:spcPts val="0"/>
              </a:spcBef>
              <a:spcAft>
                <a:spcPts val="0"/>
              </a:spcAft>
              <a:defRPr sz="13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4021138" y="9721850"/>
            <a:ext cx="3076575" cy="511175"/>
          </a:xfrm>
          <a:prstGeom prst="rect">
            <a:avLst/>
          </a:prstGeom>
        </p:spPr>
        <p:txBody>
          <a:bodyPr vert="horz" lIns="99048" tIns="49524" rIns="99048" bIns="49524" rtlCol="0" anchor="b"/>
          <a:lstStyle>
            <a:lvl1pPr algn="r" defTabSz="1058524" fontAlgn="auto">
              <a:spcBef>
                <a:spcPts val="0"/>
              </a:spcBef>
              <a:spcAft>
                <a:spcPts val="0"/>
              </a:spcAft>
              <a:defRPr sz="1300">
                <a:latin typeface="+mn-lt"/>
                <a:cs typeface="+mn-cs"/>
              </a:defRPr>
            </a:lvl1pPr>
          </a:lstStyle>
          <a:p>
            <a:pPr>
              <a:defRPr/>
            </a:pPr>
            <a:fld id="{D3332A91-B2DD-4A4F-93CF-30A4F1CA2D8B}"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defTabSz="974725" rtl="0" eaLnBrk="0" fontAlgn="base" hangingPunct="0">
      <a:spcBef>
        <a:spcPct val="30000"/>
      </a:spcBef>
      <a:spcAft>
        <a:spcPct val="0"/>
      </a:spcAft>
      <a:defRPr sz="1300" kern="1200">
        <a:solidFill>
          <a:schemeClr val="tx1"/>
        </a:solidFill>
        <a:latin typeface="+mn-lt"/>
        <a:ea typeface="+mn-ea"/>
        <a:cs typeface="+mn-cs"/>
      </a:defRPr>
    </a:lvl1pPr>
    <a:lvl2pPr marL="485775" algn="l" defTabSz="974725" rtl="0" eaLnBrk="0" fontAlgn="base" hangingPunct="0">
      <a:spcBef>
        <a:spcPct val="30000"/>
      </a:spcBef>
      <a:spcAft>
        <a:spcPct val="0"/>
      </a:spcAft>
      <a:defRPr sz="1300" kern="1200">
        <a:solidFill>
          <a:schemeClr val="tx1"/>
        </a:solidFill>
        <a:latin typeface="+mn-lt"/>
        <a:ea typeface="+mn-ea"/>
        <a:cs typeface="+mn-cs"/>
      </a:defRPr>
    </a:lvl2pPr>
    <a:lvl3pPr marL="974725" algn="l" defTabSz="974725" rtl="0" eaLnBrk="0" fontAlgn="base" hangingPunct="0">
      <a:spcBef>
        <a:spcPct val="30000"/>
      </a:spcBef>
      <a:spcAft>
        <a:spcPct val="0"/>
      </a:spcAft>
      <a:defRPr sz="1300" kern="1200">
        <a:solidFill>
          <a:schemeClr val="tx1"/>
        </a:solidFill>
        <a:latin typeface="+mn-lt"/>
        <a:ea typeface="+mn-ea"/>
        <a:cs typeface="+mn-cs"/>
      </a:defRPr>
    </a:lvl3pPr>
    <a:lvl4pPr marL="1463675" algn="l" defTabSz="974725" rtl="0" eaLnBrk="0" fontAlgn="base" hangingPunct="0">
      <a:spcBef>
        <a:spcPct val="30000"/>
      </a:spcBef>
      <a:spcAft>
        <a:spcPct val="0"/>
      </a:spcAft>
      <a:defRPr sz="1300" kern="1200">
        <a:solidFill>
          <a:schemeClr val="tx1"/>
        </a:solidFill>
        <a:latin typeface="+mn-lt"/>
        <a:ea typeface="+mn-ea"/>
        <a:cs typeface="+mn-cs"/>
      </a:defRPr>
    </a:lvl4pPr>
    <a:lvl5pPr marL="1952625" algn="l" defTabSz="974725" rtl="0" eaLnBrk="0" fontAlgn="base" hangingPunct="0">
      <a:spcBef>
        <a:spcPct val="30000"/>
      </a:spcBef>
      <a:spcAft>
        <a:spcPct val="0"/>
      </a:spcAft>
      <a:defRPr sz="1300" kern="1200">
        <a:solidFill>
          <a:schemeClr val="tx1"/>
        </a:solidFill>
        <a:latin typeface="+mn-lt"/>
        <a:ea typeface="+mn-ea"/>
        <a:cs typeface="+mn-cs"/>
      </a:defRPr>
    </a:lvl5pPr>
    <a:lvl6pPr marL="2442745" algn="l" defTabSz="977097" rtl="0" eaLnBrk="1" latinLnBrk="0" hangingPunct="1">
      <a:defRPr sz="1300" kern="1200">
        <a:solidFill>
          <a:schemeClr val="tx1"/>
        </a:solidFill>
        <a:latin typeface="+mn-lt"/>
        <a:ea typeface="+mn-ea"/>
        <a:cs typeface="+mn-cs"/>
      </a:defRPr>
    </a:lvl6pPr>
    <a:lvl7pPr marL="2931293" algn="l" defTabSz="977097" rtl="0" eaLnBrk="1" latinLnBrk="0" hangingPunct="1">
      <a:defRPr sz="1300" kern="1200">
        <a:solidFill>
          <a:schemeClr val="tx1"/>
        </a:solidFill>
        <a:latin typeface="+mn-lt"/>
        <a:ea typeface="+mn-ea"/>
        <a:cs typeface="+mn-cs"/>
      </a:defRPr>
    </a:lvl7pPr>
    <a:lvl8pPr marL="3419842" algn="l" defTabSz="977097" rtl="0" eaLnBrk="1" latinLnBrk="0" hangingPunct="1">
      <a:defRPr sz="1300" kern="1200">
        <a:solidFill>
          <a:schemeClr val="tx1"/>
        </a:solidFill>
        <a:latin typeface="+mn-lt"/>
        <a:ea typeface="+mn-ea"/>
        <a:cs typeface="+mn-cs"/>
      </a:defRPr>
    </a:lvl8pPr>
    <a:lvl9pPr marL="3908391" algn="l" defTabSz="977097" rtl="0" eaLnBrk="1" latinLnBrk="0" hangingPunct="1">
      <a:defRPr sz="13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448701" y="1476059"/>
            <a:ext cx="8749665" cy="1968077"/>
          </a:xfrm>
        </p:spPr>
        <p:txBody>
          <a:bodyPr lIns="48855" tIns="0" rIns="48855" bIns="0" anchor="b">
            <a:scene3d>
              <a:camera prst="orthographicFront"/>
              <a:lightRig rig="soft" dir="t">
                <a:rot lat="0" lon="0" rev="17220000"/>
              </a:lightRig>
            </a:scene3d>
          </a:bodyPr>
          <a:lstStyle>
            <a:lvl1pPr>
              <a:defRPr sz="51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fr-FR" smtClean="0"/>
              <a:t>Cliquez pour modifier le style du titre</a:t>
            </a:r>
            <a:endParaRPr lang="en-US"/>
          </a:p>
        </p:txBody>
      </p:sp>
      <p:sp>
        <p:nvSpPr>
          <p:cNvPr id="9" name="Sous-titre 8"/>
          <p:cNvSpPr>
            <a:spLocks noGrp="1"/>
          </p:cNvSpPr>
          <p:nvPr>
            <p:ph type="subTitle" idx="1"/>
          </p:nvPr>
        </p:nvSpPr>
        <p:spPr>
          <a:xfrm>
            <a:off x="1458279" y="3585432"/>
            <a:ext cx="6805295" cy="1886074"/>
          </a:xfrm>
        </p:spPr>
        <p:txBody>
          <a:bodyPr/>
          <a:lstStyle>
            <a:lvl1pPr marL="0" indent="0" algn="ctr">
              <a:buNone/>
              <a:defRPr>
                <a:solidFill>
                  <a:schemeClr val="tx1"/>
                </a:solidFill>
              </a:defRPr>
            </a:lvl1pPr>
            <a:lvl2pPr marL="488550" indent="0" algn="ctr">
              <a:buNone/>
            </a:lvl2pPr>
            <a:lvl3pPr marL="977097" indent="0" algn="ctr">
              <a:buNone/>
            </a:lvl3pPr>
            <a:lvl4pPr marL="1465647" indent="0" algn="ctr">
              <a:buNone/>
            </a:lvl4pPr>
            <a:lvl5pPr marL="1954196" indent="0" algn="ctr">
              <a:buNone/>
            </a:lvl5pPr>
            <a:lvl6pPr marL="2442745" indent="0" algn="ctr">
              <a:buNone/>
            </a:lvl6pPr>
            <a:lvl7pPr marL="2931293" indent="0" algn="ctr">
              <a:buNone/>
            </a:lvl7pPr>
            <a:lvl8pPr marL="3419842" indent="0" algn="ctr">
              <a:buNone/>
            </a:lvl8pPr>
            <a:lvl9pPr marL="3908391" indent="0" algn="ctr">
              <a:buNone/>
            </a:lvl9pPr>
          </a:lstStyle>
          <a:p>
            <a:r>
              <a:rPr lang="fr-FR" smtClean="0"/>
              <a:t>Cliquez pour modifier le style des sous-titres du masque</a:t>
            </a:r>
            <a:endParaRPr lang="en-US"/>
          </a:p>
        </p:txBody>
      </p:sp>
      <p:sp>
        <p:nvSpPr>
          <p:cNvPr id="4" name="Espace réservé de la date 13"/>
          <p:cNvSpPr>
            <a:spLocks noGrp="1"/>
          </p:cNvSpPr>
          <p:nvPr>
            <p:ph type="dt" sz="half" idx="10"/>
          </p:nvPr>
        </p:nvSpPr>
        <p:spPr/>
        <p:txBody>
          <a:bodyPr/>
          <a:lstStyle>
            <a:lvl1pPr>
              <a:defRPr/>
            </a:lvl1pPr>
          </a:lstStyle>
          <a:p>
            <a:pPr>
              <a:defRPr/>
            </a:pPr>
            <a:fld id="{071342EB-EE00-4B54-89C1-E3FBE0BB2E33}" type="datetimeFigureOut">
              <a:rPr lang="en-US"/>
              <a:pPr>
                <a:defRPr/>
              </a:pPr>
              <a:t>11/21/2013</a:t>
            </a:fld>
            <a:endParaRPr lang="en-US"/>
          </a:p>
        </p:txBody>
      </p:sp>
      <p:sp>
        <p:nvSpPr>
          <p:cNvPr id="5" name="Espace réservé du pied de page 2"/>
          <p:cNvSpPr>
            <a:spLocks noGrp="1"/>
          </p:cNvSpPr>
          <p:nvPr>
            <p:ph type="ftr" sz="quarter" idx="11"/>
          </p:nvPr>
        </p:nvSpPr>
        <p:spPr/>
        <p:txBody>
          <a:bodyPr/>
          <a:lstStyle>
            <a:lvl1pPr>
              <a:defRPr/>
            </a:lvl1pPr>
          </a:lstStyle>
          <a:p>
            <a:pPr>
              <a:defRPr/>
            </a:pPr>
            <a:endParaRPr lang="en-US"/>
          </a:p>
        </p:txBody>
      </p:sp>
      <p:sp>
        <p:nvSpPr>
          <p:cNvPr id="6" name="Espace réservé du numéro de diapositive 22"/>
          <p:cNvSpPr>
            <a:spLocks noGrp="1"/>
          </p:cNvSpPr>
          <p:nvPr>
            <p:ph type="sldNum" sz="quarter" idx="12"/>
          </p:nvPr>
        </p:nvSpPr>
        <p:spPr/>
        <p:txBody>
          <a:bodyPr/>
          <a:lstStyle>
            <a:lvl1pPr>
              <a:defRPr/>
            </a:lvl1pPr>
          </a:lstStyle>
          <a:p>
            <a:pPr>
              <a:defRPr/>
            </a:pPr>
            <a:fld id="{466EB3B2-2961-4621-8035-62D41CBD325D}" type="slidenum">
              <a:rPr lang="en-US"/>
              <a:pPr>
                <a:defRPr/>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3"/>
          <p:cNvSpPr>
            <a:spLocks noGrp="1"/>
          </p:cNvSpPr>
          <p:nvPr>
            <p:ph type="dt" sz="half" idx="10"/>
          </p:nvPr>
        </p:nvSpPr>
        <p:spPr/>
        <p:txBody>
          <a:bodyPr/>
          <a:lstStyle>
            <a:lvl1pPr>
              <a:defRPr/>
            </a:lvl1pPr>
          </a:lstStyle>
          <a:p>
            <a:pPr>
              <a:defRPr/>
            </a:pPr>
            <a:fld id="{BD06394F-812F-4836-B82E-81766BFD7B5F}" type="datetimeFigureOut">
              <a:rPr lang="fr-FR"/>
              <a:pPr>
                <a:defRPr/>
              </a:pPr>
              <a:t>21/11/2013</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8CAAA74-C686-424C-ADE5-628F8A02DEB2}"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701324" y="656027"/>
            <a:ext cx="7534434" cy="1968077"/>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51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fr-FR" smtClean="0"/>
              <a:t>Cliquez pour modifier le style du titre</a:t>
            </a:r>
            <a:endParaRPr lang="en-US"/>
          </a:p>
        </p:txBody>
      </p:sp>
      <p:sp>
        <p:nvSpPr>
          <p:cNvPr id="3" name="Espace réservé du texte 2"/>
          <p:cNvSpPr>
            <a:spLocks noGrp="1"/>
          </p:cNvSpPr>
          <p:nvPr>
            <p:ph type="body" idx="1"/>
          </p:nvPr>
        </p:nvSpPr>
        <p:spPr>
          <a:xfrm>
            <a:off x="1701324" y="2698773"/>
            <a:ext cx="7534434" cy="1624688"/>
          </a:xfrm>
        </p:spPr>
        <p:txBody>
          <a:bodyPr/>
          <a:lstStyle>
            <a:lvl1pPr marL="78168" indent="0" algn="l">
              <a:buNone/>
              <a:defRPr sz="2100">
                <a:solidFill>
                  <a:schemeClr val="tx1"/>
                </a:solidFill>
              </a:defRPr>
            </a:lvl1pPr>
            <a:lvl2pPr>
              <a:buNone/>
              <a:defRPr sz="1900">
                <a:solidFill>
                  <a:schemeClr val="tx1">
                    <a:tint val="75000"/>
                  </a:schemeClr>
                </a:solidFill>
              </a:defRPr>
            </a:lvl2pPr>
            <a:lvl3pPr>
              <a:buNone/>
              <a:defRPr sz="1700">
                <a:solidFill>
                  <a:schemeClr val="tx1">
                    <a:tint val="75000"/>
                  </a:schemeClr>
                </a:solidFill>
              </a:defRPr>
            </a:lvl3pPr>
            <a:lvl4pPr>
              <a:buNone/>
              <a:defRPr sz="1500">
                <a:solidFill>
                  <a:schemeClr val="tx1">
                    <a:tint val="75000"/>
                  </a:schemeClr>
                </a:solidFill>
              </a:defRPr>
            </a:lvl4pPr>
            <a:lvl5pPr>
              <a:buNone/>
              <a:defRPr sz="1500">
                <a:solidFill>
                  <a:schemeClr val="tx1">
                    <a:tint val="75000"/>
                  </a:schemeClr>
                </a:solidFill>
              </a:defRPr>
            </a:lvl5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5EE6AD61-30F5-4AFE-AA2D-840752AFE36F}" type="datetimeFigureOut">
              <a:rPr lang="fr-FR"/>
              <a:pPr>
                <a:defRPr/>
              </a:pPr>
              <a:t>21/11/2013</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3F3BC7B-D091-4455-92DF-40C6BE090404}" type="slidenum">
              <a:rPr lang="fr-FR"/>
              <a:pPr>
                <a:defRPr/>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contenu 2"/>
          <p:cNvSpPr>
            <a:spLocks noGrp="1"/>
          </p:cNvSpPr>
          <p:nvPr>
            <p:ph sz="half" idx="1"/>
          </p:nvPr>
        </p:nvSpPr>
        <p:spPr>
          <a:xfrm>
            <a:off x="486094" y="1722069"/>
            <a:ext cx="4293817" cy="4870649"/>
          </a:xfrm>
        </p:spPr>
        <p:txBody>
          <a:bodyPr/>
          <a:lstStyle>
            <a:lvl1pPr>
              <a:defRPr sz="2800"/>
            </a:lvl1pPr>
            <a:lvl2pPr>
              <a:defRPr sz="2600"/>
            </a:lvl2pPr>
            <a:lvl3pPr>
              <a:defRPr sz="2100"/>
            </a:lvl3pPr>
            <a:lvl4pPr>
              <a:defRPr sz="1900"/>
            </a:lvl4pPr>
            <a:lvl5pPr>
              <a:defRPr sz="19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u contenu 3"/>
          <p:cNvSpPr>
            <a:spLocks noGrp="1"/>
          </p:cNvSpPr>
          <p:nvPr>
            <p:ph sz="half" idx="2"/>
          </p:nvPr>
        </p:nvSpPr>
        <p:spPr>
          <a:xfrm>
            <a:off x="4941940" y="1722069"/>
            <a:ext cx="4293817" cy="4870649"/>
          </a:xfrm>
        </p:spPr>
        <p:txBody>
          <a:bodyPr/>
          <a:lstStyle>
            <a:lvl1pPr>
              <a:defRPr sz="2800"/>
            </a:lvl1pPr>
            <a:lvl2pPr>
              <a:defRPr sz="2600"/>
            </a:lvl2pPr>
            <a:lvl3pPr>
              <a:defRPr sz="2100"/>
            </a:lvl3pPr>
            <a:lvl4pPr>
              <a:defRPr sz="1900"/>
            </a:lvl4pPr>
            <a:lvl5pPr>
              <a:defRPr sz="19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4"/>
          <p:cNvSpPr>
            <a:spLocks noGrp="1"/>
          </p:cNvSpPr>
          <p:nvPr>
            <p:ph type="dt" sz="half" idx="10"/>
          </p:nvPr>
        </p:nvSpPr>
        <p:spPr/>
        <p:txBody>
          <a:bodyPr/>
          <a:lstStyle>
            <a:lvl1pPr>
              <a:defRPr/>
            </a:lvl1pPr>
          </a:lstStyle>
          <a:p>
            <a:pPr>
              <a:defRPr/>
            </a:pPr>
            <a:fld id="{B0A9FC56-0A3A-42F5-97E7-AB1A6B20685B}" type="datetimeFigureOut">
              <a:rPr lang="fr-FR"/>
              <a:pPr>
                <a:defRPr/>
              </a:pPr>
              <a:t>21/11/2013</a:t>
            </a:fld>
            <a:endParaRPr lang="fr-FR"/>
          </a:p>
        </p:txBody>
      </p:sp>
      <p:sp>
        <p:nvSpPr>
          <p:cNvPr id="6" name="Espace réservé du pied de page 5"/>
          <p:cNvSpPr>
            <a:spLocks noGrp="1"/>
          </p:cNvSpPr>
          <p:nvPr>
            <p:ph type="ftr" sz="quarter" idx="11"/>
          </p:nvPr>
        </p:nvSpPr>
        <p:spPr/>
        <p:txBody>
          <a:bodyPr/>
          <a:lstStyle>
            <a:lvl1pPr>
              <a:defRPr/>
            </a:lvl1pPr>
          </a:lstStyle>
          <a:p>
            <a:pPr>
              <a:defRPr/>
            </a:pPr>
            <a:endParaRPr lang="fr-FR"/>
          </a:p>
        </p:txBody>
      </p:sp>
      <p:sp>
        <p:nvSpPr>
          <p:cNvPr id="7" name="Espace réservé du numéro de diapositive 6"/>
          <p:cNvSpPr>
            <a:spLocks noGrp="1"/>
          </p:cNvSpPr>
          <p:nvPr>
            <p:ph type="sldNum" sz="quarter" idx="12"/>
          </p:nvPr>
        </p:nvSpPr>
        <p:spPr/>
        <p:txBody>
          <a:bodyPr/>
          <a:lstStyle>
            <a:lvl1pPr>
              <a:defRPr/>
            </a:lvl1pPr>
          </a:lstStyle>
          <a:p>
            <a:pPr>
              <a:defRPr/>
            </a:pPr>
            <a:fld id="{70BE3954-E18E-47D5-BF04-5B939251D2C9}"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86094" y="293845"/>
            <a:ext cx="8749665" cy="1230048"/>
          </a:xfrm>
        </p:spPr>
        <p:txBody>
          <a:bodyPr/>
          <a:lstStyle>
            <a:lvl1pPr>
              <a:defRPr/>
            </a:lvl1pPr>
          </a:lstStyle>
          <a:p>
            <a:r>
              <a:rPr lang="fr-FR" smtClean="0"/>
              <a:t>Cliquez pour modifier le style du titre</a:t>
            </a:r>
            <a:endParaRPr lang="en-US"/>
          </a:p>
        </p:txBody>
      </p:sp>
      <p:sp>
        <p:nvSpPr>
          <p:cNvPr id="3" name="Espace réservé du texte 2"/>
          <p:cNvSpPr>
            <a:spLocks noGrp="1"/>
          </p:cNvSpPr>
          <p:nvPr>
            <p:ph type="body" idx="1"/>
          </p:nvPr>
        </p:nvSpPr>
        <p:spPr>
          <a:xfrm>
            <a:off x="486094" y="1652024"/>
            <a:ext cx="4295505" cy="808073"/>
          </a:xfrm>
        </p:spPr>
        <p:txBody>
          <a:bodyPr anchor="ctr"/>
          <a:lstStyle>
            <a:lvl1pPr marL="0" indent="0">
              <a:buNone/>
              <a:defRPr sz="2600" b="0" cap="all" baseline="0">
                <a:solidFill>
                  <a:schemeClr val="tx1"/>
                </a:solidFill>
              </a:defRPr>
            </a:lvl1pPr>
            <a:lvl2pPr>
              <a:buNone/>
              <a:defRPr sz="2100" b="1"/>
            </a:lvl2pPr>
            <a:lvl3pPr>
              <a:buNone/>
              <a:defRPr sz="1900" b="1"/>
            </a:lvl3pPr>
            <a:lvl4pPr>
              <a:buNone/>
              <a:defRPr sz="1700" b="1"/>
            </a:lvl4pPr>
            <a:lvl5pPr>
              <a:buNone/>
              <a:defRPr sz="1700" b="1"/>
            </a:lvl5pPr>
          </a:lstStyle>
          <a:p>
            <a:pPr lvl="0"/>
            <a:r>
              <a:rPr lang="fr-FR" smtClean="0"/>
              <a:t>Cliquez pour modifier les styles du texte du masque</a:t>
            </a:r>
          </a:p>
        </p:txBody>
      </p:sp>
      <p:sp>
        <p:nvSpPr>
          <p:cNvPr id="4" name="Espace réservé du texte 3"/>
          <p:cNvSpPr>
            <a:spLocks noGrp="1"/>
          </p:cNvSpPr>
          <p:nvPr>
            <p:ph type="body" sz="half" idx="3"/>
          </p:nvPr>
        </p:nvSpPr>
        <p:spPr>
          <a:xfrm>
            <a:off x="4938566" y="1652024"/>
            <a:ext cx="4297193" cy="808073"/>
          </a:xfrm>
        </p:spPr>
        <p:txBody>
          <a:bodyPr anchor="ctr"/>
          <a:lstStyle>
            <a:lvl1pPr marL="0" indent="0">
              <a:buNone/>
              <a:defRPr sz="2600" b="0" cap="all" baseline="0">
                <a:solidFill>
                  <a:schemeClr val="tx1"/>
                </a:solidFill>
              </a:defRPr>
            </a:lvl1pPr>
            <a:lvl2pPr>
              <a:buNone/>
              <a:defRPr sz="2100" b="1"/>
            </a:lvl2pPr>
            <a:lvl3pPr>
              <a:buNone/>
              <a:defRPr sz="1900" b="1"/>
            </a:lvl3pPr>
            <a:lvl4pPr>
              <a:buNone/>
              <a:defRPr sz="1700" b="1"/>
            </a:lvl4pPr>
            <a:lvl5pPr>
              <a:buNone/>
              <a:defRPr sz="1700" b="1"/>
            </a:lvl5pPr>
          </a:lstStyle>
          <a:p>
            <a:pPr lvl="0"/>
            <a:r>
              <a:rPr lang="fr-FR" smtClean="0"/>
              <a:t>Cliquez pour modifier les styles du texte du masque</a:t>
            </a:r>
          </a:p>
        </p:txBody>
      </p:sp>
      <p:sp>
        <p:nvSpPr>
          <p:cNvPr id="5" name="Espace réservé du contenu 4"/>
          <p:cNvSpPr>
            <a:spLocks noGrp="1"/>
          </p:cNvSpPr>
          <p:nvPr>
            <p:ph sz="quarter" idx="2"/>
          </p:nvPr>
        </p:nvSpPr>
        <p:spPr>
          <a:xfrm>
            <a:off x="486094" y="2542101"/>
            <a:ext cx="4295505" cy="4050617"/>
          </a:xfrm>
        </p:spPr>
        <p:txBody>
          <a:bodyPr/>
          <a:lstStyle>
            <a:lvl1pPr>
              <a:defRPr sz="2600"/>
            </a:lvl1pPr>
            <a:lvl2pPr>
              <a:defRPr sz="2100"/>
            </a:lvl2pPr>
            <a:lvl3pPr>
              <a:defRPr sz="1900"/>
            </a:lvl3pPr>
            <a:lvl4pPr>
              <a:defRPr sz="1700"/>
            </a:lvl4pPr>
            <a:lvl5pPr>
              <a:defRPr sz="17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6" name="Espace réservé du contenu 5"/>
          <p:cNvSpPr>
            <a:spLocks noGrp="1"/>
          </p:cNvSpPr>
          <p:nvPr>
            <p:ph sz="quarter" idx="4"/>
          </p:nvPr>
        </p:nvSpPr>
        <p:spPr>
          <a:xfrm>
            <a:off x="4938566" y="2542101"/>
            <a:ext cx="4297193" cy="4050617"/>
          </a:xfrm>
        </p:spPr>
        <p:txBody>
          <a:bodyPr/>
          <a:lstStyle>
            <a:lvl1pPr>
              <a:defRPr sz="2600"/>
            </a:lvl1pPr>
            <a:lvl2pPr>
              <a:defRPr sz="2100"/>
            </a:lvl2pPr>
            <a:lvl3pPr>
              <a:defRPr sz="1900"/>
            </a:lvl3pPr>
            <a:lvl4pPr>
              <a:defRPr sz="1700"/>
            </a:lvl4pPr>
            <a:lvl5pPr>
              <a:defRPr sz="17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Espace réservé de la date 6"/>
          <p:cNvSpPr>
            <a:spLocks noGrp="1"/>
          </p:cNvSpPr>
          <p:nvPr>
            <p:ph type="dt" sz="half" idx="10"/>
          </p:nvPr>
        </p:nvSpPr>
        <p:spPr/>
        <p:txBody>
          <a:bodyPr/>
          <a:lstStyle>
            <a:lvl1pPr>
              <a:defRPr/>
            </a:lvl1pPr>
          </a:lstStyle>
          <a:p>
            <a:pPr>
              <a:defRPr/>
            </a:pPr>
            <a:fld id="{C5DC5EDB-0C0E-4769-A59D-38A2A6158FFC}" type="datetimeFigureOut">
              <a:rPr lang="fr-FR"/>
              <a:pPr>
                <a:defRPr/>
              </a:pPr>
              <a:t>21/11/2013</a:t>
            </a:fld>
            <a:endParaRPr lang="fr-FR"/>
          </a:p>
        </p:txBody>
      </p:sp>
      <p:sp>
        <p:nvSpPr>
          <p:cNvPr id="8" name="Espace réservé du pied de page 7"/>
          <p:cNvSpPr>
            <a:spLocks noGrp="1"/>
          </p:cNvSpPr>
          <p:nvPr>
            <p:ph type="ftr" sz="quarter" idx="11"/>
          </p:nvPr>
        </p:nvSpPr>
        <p:spPr/>
        <p:txBody>
          <a:bodyPr/>
          <a:lstStyle>
            <a:lvl1pPr>
              <a:defRPr/>
            </a:lvl1pPr>
          </a:lstStyle>
          <a:p>
            <a:pPr>
              <a:defRPr/>
            </a:pPr>
            <a:endParaRPr lang="fr-FR"/>
          </a:p>
        </p:txBody>
      </p:sp>
      <p:sp>
        <p:nvSpPr>
          <p:cNvPr id="9" name="Espace réservé du numéro de diapositive 8"/>
          <p:cNvSpPr>
            <a:spLocks noGrp="1"/>
          </p:cNvSpPr>
          <p:nvPr>
            <p:ph type="sldNum" sz="quarter" idx="12"/>
          </p:nvPr>
        </p:nvSpPr>
        <p:spPr/>
        <p:txBody>
          <a:bodyPr/>
          <a:lstStyle>
            <a:lvl1pPr>
              <a:defRPr/>
            </a:lvl1pPr>
          </a:lstStyle>
          <a:p>
            <a:pPr>
              <a:defRPr/>
            </a:pPr>
            <a:fld id="{796B5366-1151-427E-94DA-70797C2083E7}"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e la date 2"/>
          <p:cNvSpPr>
            <a:spLocks noGrp="1"/>
          </p:cNvSpPr>
          <p:nvPr>
            <p:ph type="dt" sz="half" idx="10"/>
          </p:nvPr>
        </p:nvSpPr>
        <p:spPr/>
        <p:txBody>
          <a:bodyPr/>
          <a:lstStyle>
            <a:lvl1pPr>
              <a:defRPr/>
            </a:lvl1pPr>
          </a:lstStyle>
          <a:p>
            <a:pPr>
              <a:defRPr/>
            </a:pPr>
            <a:fld id="{25F2EE9F-8421-4822-96B2-B68AFC43A964}" type="datetimeFigureOut">
              <a:rPr lang="fr-FR"/>
              <a:pPr>
                <a:defRPr/>
              </a:pPr>
              <a:t>21/11/2013</a:t>
            </a:fld>
            <a:endParaRPr lang="fr-FR"/>
          </a:p>
        </p:txBody>
      </p:sp>
      <p:sp>
        <p:nvSpPr>
          <p:cNvPr id="4" name="Espace réservé du pied de page 3"/>
          <p:cNvSpPr>
            <a:spLocks noGrp="1"/>
          </p:cNvSpPr>
          <p:nvPr>
            <p:ph type="ftr" sz="quarter" idx="11"/>
          </p:nvPr>
        </p:nvSpPr>
        <p:spPr/>
        <p:txBody>
          <a:bodyPr/>
          <a:lstStyle>
            <a:lvl1pPr>
              <a:defRPr/>
            </a:lvl1pPr>
          </a:lstStyle>
          <a:p>
            <a:pPr>
              <a:defRPr/>
            </a:pPr>
            <a:endParaRPr lang="fr-FR"/>
          </a:p>
        </p:txBody>
      </p:sp>
      <p:sp>
        <p:nvSpPr>
          <p:cNvPr id="5" name="Espace réservé du numéro de diapositive 4"/>
          <p:cNvSpPr>
            <a:spLocks noGrp="1"/>
          </p:cNvSpPr>
          <p:nvPr>
            <p:ph type="sldNum" sz="quarter" idx="12"/>
          </p:nvPr>
        </p:nvSpPr>
        <p:spPr/>
        <p:txBody>
          <a:bodyPr/>
          <a:lstStyle>
            <a:lvl1pPr>
              <a:defRPr/>
            </a:lvl1pPr>
          </a:lstStyle>
          <a:p>
            <a:pPr>
              <a:defRPr/>
            </a:pPr>
            <a:fld id="{F6D74755-8407-4C14-BAE2-EDD48C73D8CE}"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pPr>
              <a:defRPr/>
            </a:pPr>
            <a:fld id="{5642B80B-A90B-4795-89FA-C405C7C0471A}" type="datetimeFigureOut">
              <a:rPr lang="fr-FR"/>
              <a:pPr>
                <a:defRPr/>
              </a:pPr>
              <a:t>21/11/2013</a:t>
            </a:fld>
            <a:endParaRPr lang="fr-FR"/>
          </a:p>
        </p:txBody>
      </p:sp>
      <p:sp>
        <p:nvSpPr>
          <p:cNvPr id="3" name="Espace réservé du pied de page 2"/>
          <p:cNvSpPr>
            <a:spLocks noGrp="1"/>
          </p:cNvSpPr>
          <p:nvPr>
            <p:ph type="ftr" sz="quarter" idx="11"/>
          </p:nvPr>
        </p:nvSpPr>
        <p:spPr/>
        <p:txBody>
          <a:bodyPr/>
          <a:lstStyle>
            <a:lvl1pPr>
              <a:defRPr/>
            </a:lvl1pPr>
          </a:lstStyle>
          <a:p>
            <a:pPr>
              <a:defRPr/>
            </a:pPr>
            <a:endParaRPr lang="fr-FR"/>
          </a:p>
        </p:txBody>
      </p:sp>
      <p:sp>
        <p:nvSpPr>
          <p:cNvPr id="4" name="Espace réservé du numéro de diapositive 3"/>
          <p:cNvSpPr>
            <a:spLocks noGrp="1"/>
          </p:cNvSpPr>
          <p:nvPr>
            <p:ph type="sldNum" sz="quarter" idx="12"/>
          </p:nvPr>
        </p:nvSpPr>
        <p:spPr/>
        <p:txBody>
          <a:bodyPr/>
          <a:lstStyle>
            <a:lvl1pPr>
              <a:defRPr/>
            </a:lvl1pPr>
          </a:lstStyle>
          <a:p>
            <a:pPr>
              <a:defRPr/>
            </a:pPr>
            <a:fld id="{FD8DC75C-D780-4887-AA57-DD281DDF9315}"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86094" y="293846"/>
            <a:ext cx="3198422" cy="1250549"/>
          </a:xfrm>
        </p:spPr>
        <p:txBody>
          <a:bodyPr anchor="b">
            <a:sp3d prstMaterial="softEdge"/>
          </a:bodyPr>
          <a:lstStyle>
            <a:lvl1pPr algn="l">
              <a:buNone/>
              <a:defRPr sz="2400" b="0">
                <a:ln w="6350">
                  <a:noFill/>
                </a:ln>
                <a:solidFill>
                  <a:schemeClr val="accent1">
                    <a:tint val="73000"/>
                    <a:satMod val="180000"/>
                  </a:schemeClr>
                </a:solidFill>
              </a:defRPr>
            </a:lvl1pPr>
          </a:lstStyle>
          <a:p>
            <a:r>
              <a:rPr lang="fr-FR" smtClean="0"/>
              <a:t>Cliquez pour modifier le style du titre</a:t>
            </a:r>
            <a:endParaRPr lang="en-US"/>
          </a:p>
        </p:txBody>
      </p:sp>
      <p:sp>
        <p:nvSpPr>
          <p:cNvPr id="3" name="Espace réservé du texte 2"/>
          <p:cNvSpPr>
            <a:spLocks noGrp="1"/>
          </p:cNvSpPr>
          <p:nvPr>
            <p:ph type="body" idx="2"/>
          </p:nvPr>
        </p:nvSpPr>
        <p:spPr>
          <a:xfrm>
            <a:off x="486094" y="1640066"/>
            <a:ext cx="3198422" cy="4952652"/>
          </a:xfrm>
        </p:spPr>
        <p:txBody>
          <a:bodyPr/>
          <a:lstStyle>
            <a:lvl1pPr marL="0" indent="0">
              <a:buNone/>
              <a:defRPr sz="1500"/>
            </a:lvl1pPr>
            <a:lvl2pPr>
              <a:buNone/>
              <a:defRPr sz="1300"/>
            </a:lvl2pPr>
            <a:lvl3pPr>
              <a:buNone/>
              <a:defRPr sz="1100"/>
            </a:lvl3pPr>
            <a:lvl4pPr>
              <a:buNone/>
              <a:defRPr sz="1000"/>
            </a:lvl4pPr>
            <a:lvl5pPr>
              <a:buNone/>
              <a:defRPr sz="1000"/>
            </a:lvl5pPr>
          </a:lstStyle>
          <a:p>
            <a:pPr lvl="0"/>
            <a:r>
              <a:rPr lang="fr-FR" smtClean="0"/>
              <a:t>Cliquez pour modifier les styles du texte du masque</a:t>
            </a:r>
          </a:p>
        </p:txBody>
      </p:sp>
      <p:sp>
        <p:nvSpPr>
          <p:cNvPr id="4" name="Espace réservé du contenu 3"/>
          <p:cNvSpPr>
            <a:spLocks noGrp="1"/>
          </p:cNvSpPr>
          <p:nvPr>
            <p:ph sz="half" idx="1"/>
          </p:nvPr>
        </p:nvSpPr>
        <p:spPr>
          <a:xfrm>
            <a:off x="3800973" y="293847"/>
            <a:ext cx="5434784" cy="6298871"/>
          </a:xfrm>
        </p:spPr>
        <p:txBody>
          <a:bodyPr/>
          <a:lstStyle>
            <a:lvl1pPr>
              <a:defRPr sz="2800"/>
            </a:lvl1pPr>
            <a:lvl2pPr>
              <a:defRPr sz="2600"/>
            </a:lvl2pPr>
            <a:lvl3pPr>
              <a:defRPr sz="2400"/>
            </a:lvl3pPr>
            <a:lvl4pPr>
              <a:defRPr sz="2100"/>
            </a:lvl4pPr>
            <a:lvl5pPr>
              <a:defRPr sz="1900"/>
            </a:lvl5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4"/>
          <p:cNvSpPr>
            <a:spLocks noGrp="1"/>
          </p:cNvSpPr>
          <p:nvPr>
            <p:ph type="dt" sz="half" idx="10"/>
          </p:nvPr>
        </p:nvSpPr>
        <p:spPr/>
        <p:txBody>
          <a:bodyPr/>
          <a:lstStyle>
            <a:lvl1pPr>
              <a:defRPr/>
            </a:lvl1pPr>
          </a:lstStyle>
          <a:p>
            <a:pPr>
              <a:defRPr/>
            </a:pPr>
            <a:fld id="{23FF2880-30B4-41E3-91F3-F89B529F5E44}" type="datetimeFigureOut">
              <a:rPr lang="fr-FR"/>
              <a:pPr>
                <a:defRPr/>
              </a:pPr>
              <a:t>21/11/2013</a:t>
            </a:fld>
            <a:endParaRPr lang="fr-FR"/>
          </a:p>
        </p:txBody>
      </p:sp>
      <p:sp>
        <p:nvSpPr>
          <p:cNvPr id="6" name="Espace réservé du pied de page 5"/>
          <p:cNvSpPr>
            <a:spLocks noGrp="1"/>
          </p:cNvSpPr>
          <p:nvPr>
            <p:ph type="ftr" sz="quarter" idx="11"/>
          </p:nvPr>
        </p:nvSpPr>
        <p:spPr/>
        <p:txBody>
          <a:bodyPr/>
          <a:lstStyle>
            <a:lvl1pPr>
              <a:defRPr/>
            </a:lvl1pPr>
          </a:lstStyle>
          <a:p>
            <a:pPr>
              <a:defRPr/>
            </a:pPr>
            <a:endParaRPr lang="fr-FR"/>
          </a:p>
        </p:txBody>
      </p:sp>
      <p:sp>
        <p:nvSpPr>
          <p:cNvPr id="7" name="Espace réservé du numéro de diapositive 6"/>
          <p:cNvSpPr>
            <a:spLocks noGrp="1"/>
          </p:cNvSpPr>
          <p:nvPr>
            <p:ph type="sldNum" sz="quarter" idx="12"/>
          </p:nvPr>
        </p:nvSpPr>
        <p:spPr/>
        <p:txBody>
          <a:bodyPr/>
          <a:lstStyle>
            <a:lvl1pPr>
              <a:defRPr/>
            </a:lvl1pPr>
          </a:lstStyle>
          <a:p>
            <a:pPr>
              <a:defRPr/>
            </a:pPr>
            <a:fld id="{0D94D8BB-362B-474A-933B-472AF476FB89}"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944370" y="656026"/>
            <a:ext cx="5833110" cy="562064"/>
          </a:xfrm>
        </p:spPr>
        <p:txBody>
          <a:bodyPr lIns="48855" rIns="48855" bIns="0" anchor="b">
            <a:sp3d prstMaterial="softEdge"/>
          </a:bodyPr>
          <a:lstStyle>
            <a:lvl1pPr algn="ctr">
              <a:buNone/>
              <a:defRPr sz="2100" b="1"/>
            </a:lvl1pPr>
          </a:lstStyle>
          <a:p>
            <a:r>
              <a:rPr lang="fr-FR" smtClean="0"/>
              <a:t>Cliquez pour modifier le style du titre</a:t>
            </a:r>
            <a:endParaRPr lang="en-US"/>
          </a:p>
        </p:txBody>
      </p:sp>
      <p:sp>
        <p:nvSpPr>
          <p:cNvPr id="3" name="Espace réservé pour une image  2"/>
          <p:cNvSpPr>
            <a:spLocks noGrp="1"/>
          </p:cNvSpPr>
          <p:nvPr>
            <p:ph type="pic" idx="1"/>
          </p:nvPr>
        </p:nvSpPr>
        <p:spPr>
          <a:xfrm>
            <a:off x="1944370" y="1971494"/>
            <a:ext cx="5833110" cy="4264166"/>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marL="0" indent="0" algn="l" rtl="0" eaLnBrk="1" latinLnBrk="0" hangingPunct="1">
              <a:buNone/>
              <a:defRPr sz="3400"/>
            </a:lvl1pPr>
          </a:lstStyle>
          <a:p>
            <a:pPr lvl="0"/>
            <a:r>
              <a:rPr lang="fr-FR" noProof="0" dirty="0" smtClean="0"/>
              <a:t>Cliquez sur l'icône pour ajouter une image</a:t>
            </a:r>
            <a:endParaRPr lang="en-US" noProof="0" dirty="0"/>
          </a:p>
        </p:txBody>
      </p:sp>
      <p:sp>
        <p:nvSpPr>
          <p:cNvPr id="4" name="Espace réservé du texte 3"/>
          <p:cNvSpPr>
            <a:spLocks noGrp="1"/>
          </p:cNvSpPr>
          <p:nvPr>
            <p:ph type="body" sz="half" idx="2"/>
          </p:nvPr>
        </p:nvSpPr>
        <p:spPr>
          <a:xfrm>
            <a:off x="1944370" y="1255647"/>
            <a:ext cx="5833110" cy="570742"/>
          </a:xfrm>
        </p:spPr>
        <p:txBody>
          <a:bodyPr lIns="48855" rIns="48855"/>
          <a:lstStyle>
            <a:lvl1pPr marL="0" indent="0" algn="ctr">
              <a:buNone/>
              <a:defRPr sz="1500"/>
            </a:lvl1pPr>
            <a:lvl2pPr>
              <a:defRPr sz="1300"/>
            </a:lvl2pPr>
            <a:lvl3pPr>
              <a:defRPr sz="1100"/>
            </a:lvl3pPr>
            <a:lvl4pPr>
              <a:defRPr sz="1000"/>
            </a:lvl4pPr>
            <a:lvl5pPr>
              <a:defRPr sz="1000"/>
            </a:lvl5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pPr>
              <a:defRPr/>
            </a:pPr>
            <a:fld id="{E42AF20D-01DF-464F-8D05-F099CE12EA97}" type="datetimeFigureOut">
              <a:rPr lang="fr-FR"/>
              <a:pPr>
                <a:defRPr/>
              </a:pPr>
              <a:t>21/11/2013</a:t>
            </a:fld>
            <a:endParaRPr lang="fr-FR"/>
          </a:p>
        </p:txBody>
      </p:sp>
      <p:sp>
        <p:nvSpPr>
          <p:cNvPr id="6" name="Espace réservé du pied de page 5"/>
          <p:cNvSpPr>
            <a:spLocks noGrp="1"/>
          </p:cNvSpPr>
          <p:nvPr>
            <p:ph type="ftr" sz="quarter" idx="11"/>
          </p:nvPr>
        </p:nvSpPr>
        <p:spPr/>
        <p:txBody>
          <a:bodyPr/>
          <a:lstStyle>
            <a:lvl1pPr>
              <a:defRPr/>
            </a:lvl1pPr>
          </a:lstStyle>
          <a:p>
            <a:pPr>
              <a:defRPr/>
            </a:pPr>
            <a:endParaRPr lang="fr-FR"/>
          </a:p>
        </p:txBody>
      </p:sp>
      <p:sp>
        <p:nvSpPr>
          <p:cNvPr id="7" name="Espace réservé du numéro de diapositive 6"/>
          <p:cNvSpPr>
            <a:spLocks noGrp="1"/>
          </p:cNvSpPr>
          <p:nvPr>
            <p:ph type="sldNum" sz="quarter" idx="12"/>
          </p:nvPr>
        </p:nvSpPr>
        <p:spPr/>
        <p:txBody>
          <a:bodyPr/>
          <a:lstStyle>
            <a:lvl1pPr>
              <a:defRPr/>
            </a:lvl1pPr>
          </a:lstStyle>
          <a:p>
            <a:pPr>
              <a:defRPr/>
            </a:pPr>
            <a:fld id="{0FD267B8-CB0F-4F9D-A3FA-001FE4765090}"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en-US"/>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3"/>
          <p:cNvSpPr>
            <a:spLocks noGrp="1"/>
          </p:cNvSpPr>
          <p:nvPr>
            <p:ph type="dt" sz="half" idx="10"/>
          </p:nvPr>
        </p:nvSpPr>
        <p:spPr/>
        <p:txBody>
          <a:bodyPr/>
          <a:lstStyle>
            <a:lvl1pPr>
              <a:defRPr/>
            </a:lvl1pPr>
          </a:lstStyle>
          <a:p>
            <a:pPr>
              <a:defRPr/>
            </a:pPr>
            <a:fld id="{0C2A5CB9-205B-4086-AA3E-9D5D0EC760B1}" type="datetimeFigureOut">
              <a:rPr lang="fr-FR"/>
              <a:pPr>
                <a:defRPr/>
              </a:pPr>
              <a:t>21/11/2013</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D6908A4-C8AD-40EC-BDD4-4216DF6FF95D}"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048341" y="295554"/>
            <a:ext cx="2187416" cy="6297162"/>
          </a:xfrm>
        </p:spPr>
        <p:txBody>
          <a:bodyPr vert="eaVer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486092" y="295554"/>
            <a:ext cx="6400218" cy="629716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3"/>
          <p:cNvSpPr>
            <a:spLocks noGrp="1"/>
          </p:cNvSpPr>
          <p:nvPr>
            <p:ph type="dt" sz="half" idx="10"/>
          </p:nvPr>
        </p:nvSpPr>
        <p:spPr/>
        <p:txBody>
          <a:bodyPr/>
          <a:lstStyle>
            <a:lvl1pPr>
              <a:defRPr/>
            </a:lvl1pPr>
          </a:lstStyle>
          <a:p>
            <a:pPr>
              <a:defRPr/>
            </a:pPr>
            <a:fld id="{4B2CA831-AE49-4540-9C91-70A8E938756C}" type="datetimeFigureOut">
              <a:rPr lang="fr-FR"/>
              <a:pPr>
                <a:defRPr/>
              </a:pPr>
              <a:t>21/11/2013</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F60B316-770C-4B91-A262-C016D8946F13}"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485775" y="295275"/>
            <a:ext cx="8750300" cy="1230313"/>
          </a:xfrm>
          <a:prstGeom prst="rect">
            <a:avLst/>
          </a:prstGeom>
        </p:spPr>
        <p:txBody>
          <a:bodyPr vert="horz" lIns="97710" tIns="48855" rIns="97710" bIns="48855" anchor="ctr">
            <a:normAutofit/>
            <a:scene3d>
              <a:camera prst="orthographicFront"/>
              <a:lightRig rig="soft" dir="t">
                <a:rot lat="0" lon="0" rev="16800000"/>
              </a:lightRig>
            </a:scene3d>
            <a:sp3d prstMaterial="softEdge">
              <a:bevelT w="38100" h="38100"/>
            </a:sp3d>
          </a:bodyPr>
          <a:lstStyle/>
          <a:p>
            <a:r>
              <a:rPr lang="fr-FR" smtClean="0"/>
              <a:t>Cliquez pour modifier le style du titre</a:t>
            </a:r>
            <a:endParaRPr lang="en-US"/>
          </a:p>
        </p:txBody>
      </p:sp>
      <p:sp>
        <p:nvSpPr>
          <p:cNvPr id="1027" name="Espace réservé du texte 12"/>
          <p:cNvSpPr>
            <a:spLocks noGrp="1"/>
          </p:cNvSpPr>
          <p:nvPr>
            <p:ph type="body" idx="1"/>
          </p:nvPr>
        </p:nvSpPr>
        <p:spPr bwMode="auto">
          <a:xfrm>
            <a:off x="485775" y="1722438"/>
            <a:ext cx="8750300" cy="5067300"/>
          </a:xfrm>
          <a:prstGeom prst="rect">
            <a:avLst/>
          </a:prstGeom>
          <a:noFill/>
          <a:ln w="9525">
            <a:noFill/>
            <a:miter lim="800000"/>
            <a:headEnd/>
            <a:tailEnd/>
          </a:ln>
        </p:spPr>
        <p:txBody>
          <a:bodyPr vert="horz" wrap="square" lIns="97710" tIns="48855" rIns="97710" bIns="48855"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14" name="Espace réservé de la date 13"/>
          <p:cNvSpPr>
            <a:spLocks noGrp="1"/>
          </p:cNvSpPr>
          <p:nvPr>
            <p:ph type="dt" sz="half" idx="2"/>
          </p:nvPr>
        </p:nvSpPr>
        <p:spPr>
          <a:xfrm>
            <a:off x="485775" y="6905625"/>
            <a:ext cx="2268538" cy="392113"/>
          </a:xfrm>
          <a:prstGeom prst="rect">
            <a:avLst/>
          </a:prstGeom>
        </p:spPr>
        <p:txBody>
          <a:bodyPr vert="horz" lIns="97710" tIns="48855" rIns="97710" bIns="48855" anchor="b"/>
          <a:lstStyle>
            <a:lvl1pPr algn="l" defTabSz="976191" eaLnBrk="1" latinLnBrk="0" hangingPunct="1">
              <a:defRPr kumimoji="0" sz="1300">
                <a:solidFill>
                  <a:schemeClr val="tx1">
                    <a:shade val="50000"/>
                  </a:schemeClr>
                </a:solidFill>
              </a:defRPr>
            </a:lvl1pPr>
          </a:lstStyle>
          <a:p>
            <a:pPr>
              <a:defRPr/>
            </a:pPr>
            <a:fld id="{7CE75CDF-26F7-4E26-AA9F-56E032BFC30E}" type="datetimeFigureOut">
              <a:rPr lang="en-US"/>
              <a:pPr>
                <a:defRPr/>
              </a:pPr>
              <a:t>11/21/2013</a:t>
            </a:fld>
            <a:endParaRPr lang="en-US"/>
          </a:p>
        </p:txBody>
      </p:sp>
      <p:sp>
        <p:nvSpPr>
          <p:cNvPr id="3" name="Espace réservé du pied de page 2"/>
          <p:cNvSpPr>
            <a:spLocks noGrp="1"/>
          </p:cNvSpPr>
          <p:nvPr>
            <p:ph type="ftr" sz="quarter" idx="3"/>
          </p:nvPr>
        </p:nvSpPr>
        <p:spPr>
          <a:xfrm>
            <a:off x="3321050" y="6905625"/>
            <a:ext cx="3079750" cy="392113"/>
          </a:xfrm>
          <a:prstGeom prst="rect">
            <a:avLst/>
          </a:prstGeom>
        </p:spPr>
        <p:txBody>
          <a:bodyPr vert="horz" lIns="97710" tIns="48855" rIns="97710" bIns="48855" anchor="b"/>
          <a:lstStyle>
            <a:lvl1pPr algn="ctr" defTabSz="976191" eaLnBrk="1" latinLnBrk="0" hangingPunct="1">
              <a:defRPr kumimoji="0" sz="1300">
                <a:solidFill>
                  <a:schemeClr val="tx1">
                    <a:shade val="50000"/>
                  </a:schemeClr>
                </a:solidFill>
              </a:defRPr>
            </a:lvl1pPr>
          </a:lstStyle>
          <a:p>
            <a:pPr>
              <a:defRPr/>
            </a:pPr>
            <a:endParaRPr lang="en-US"/>
          </a:p>
        </p:txBody>
      </p:sp>
      <p:sp>
        <p:nvSpPr>
          <p:cNvPr id="23" name="Espace réservé du numéro de diapositive 22"/>
          <p:cNvSpPr>
            <a:spLocks noGrp="1"/>
          </p:cNvSpPr>
          <p:nvPr>
            <p:ph type="sldNum" sz="quarter" idx="4"/>
          </p:nvPr>
        </p:nvSpPr>
        <p:spPr>
          <a:xfrm>
            <a:off x="8424863" y="6905625"/>
            <a:ext cx="811212" cy="392113"/>
          </a:xfrm>
          <a:prstGeom prst="rect">
            <a:avLst/>
          </a:prstGeom>
        </p:spPr>
        <p:txBody>
          <a:bodyPr vert="horz" lIns="0" tIns="48855" rIns="0" bIns="48855" anchor="b"/>
          <a:lstStyle>
            <a:lvl1pPr algn="r" defTabSz="976191" eaLnBrk="1" latinLnBrk="0" hangingPunct="1">
              <a:defRPr kumimoji="0" sz="1300">
                <a:solidFill>
                  <a:schemeClr val="tx1">
                    <a:shade val="50000"/>
                  </a:schemeClr>
                </a:solidFill>
              </a:defRPr>
            </a:lvl1pPr>
          </a:lstStyle>
          <a:p>
            <a:pPr>
              <a:defRPr/>
            </a:pPr>
            <a:fld id="{0C5FFCB5-F977-459B-ACE4-13C43182368F}" type="slidenum">
              <a:rPr lang="en-US"/>
              <a:pPr>
                <a:defRPr/>
              </a:pPr>
              <a:t>‹N°›</a:t>
            </a:fld>
            <a:endParaRPr lang="en-US" dirty="0"/>
          </a:p>
        </p:txBody>
      </p:sp>
      <p:cxnSp>
        <p:nvCxnSpPr>
          <p:cNvPr id="7" name="Connecteur droit 6"/>
          <p:cNvCxnSpPr/>
          <p:nvPr userDrawn="1"/>
        </p:nvCxnSpPr>
        <p:spPr>
          <a:xfrm>
            <a:off x="0" y="403225"/>
            <a:ext cx="9721850" cy="0"/>
          </a:xfrm>
          <a:prstGeom prst="line">
            <a:avLst/>
          </a:prstGeom>
        </p:spPr>
        <p:style>
          <a:lnRef idx="3">
            <a:schemeClr val="accent3"/>
          </a:lnRef>
          <a:fillRef idx="0">
            <a:schemeClr val="accent3"/>
          </a:fillRef>
          <a:effectRef idx="2">
            <a:schemeClr val="accent3"/>
          </a:effectRef>
          <a:fontRef idx="minor">
            <a:schemeClr val="tx1"/>
          </a:fontRef>
        </p:style>
      </p:cxnSp>
    </p:spTree>
  </p:cSld>
  <p:clrMap bg1="dk1" tx1="lt1" bg2="dk2" tx2="lt2" accent1="accent1" accent2="accent2" accent3="accent3" accent4="accent4" accent5="accent5" accent6="accent6" hlink="hlink" folHlink="folHlink"/>
  <p:sldLayoutIdLst>
    <p:sldLayoutId id="2147484559" r:id="rId1"/>
    <p:sldLayoutId id="2147484560" r:id="rId2"/>
    <p:sldLayoutId id="2147484561" r:id="rId3"/>
    <p:sldLayoutId id="2147484562" r:id="rId4"/>
    <p:sldLayoutId id="2147484563" r:id="rId5"/>
    <p:sldLayoutId id="2147484564" r:id="rId6"/>
    <p:sldLayoutId id="2147484565" r:id="rId7"/>
    <p:sldLayoutId id="2147484566" r:id="rId8"/>
    <p:sldLayoutId id="2147484567" r:id="rId9"/>
    <p:sldLayoutId id="2147484568" r:id="rId10"/>
    <p:sldLayoutId id="2147484569" r:id="rId11"/>
  </p:sldLayoutIdLst>
  <p:txStyles>
    <p:titleStyle>
      <a:lvl1pPr algn="ctr" rtl="0" eaLnBrk="0" fontAlgn="base" hangingPunct="0">
        <a:spcBef>
          <a:spcPct val="0"/>
        </a:spcBef>
        <a:spcAft>
          <a:spcPct val="0"/>
        </a:spcAft>
        <a:defRPr sz="44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400" b="1">
          <a:solidFill>
            <a:schemeClr val="tx1"/>
          </a:solidFill>
          <a:latin typeface="Lucida Sans" pitchFamily="34" charset="0"/>
        </a:defRPr>
      </a:lvl2pPr>
      <a:lvl3pPr algn="ctr" rtl="0" eaLnBrk="0" fontAlgn="base" hangingPunct="0">
        <a:spcBef>
          <a:spcPct val="0"/>
        </a:spcBef>
        <a:spcAft>
          <a:spcPct val="0"/>
        </a:spcAft>
        <a:defRPr sz="4400" b="1">
          <a:solidFill>
            <a:schemeClr val="tx1"/>
          </a:solidFill>
          <a:latin typeface="Lucida Sans" pitchFamily="34" charset="0"/>
        </a:defRPr>
      </a:lvl3pPr>
      <a:lvl4pPr algn="ctr" rtl="0" eaLnBrk="0" fontAlgn="base" hangingPunct="0">
        <a:spcBef>
          <a:spcPct val="0"/>
        </a:spcBef>
        <a:spcAft>
          <a:spcPct val="0"/>
        </a:spcAft>
        <a:defRPr sz="4400" b="1">
          <a:solidFill>
            <a:schemeClr val="tx1"/>
          </a:solidFill>
          <a:latin typeface="Lucida Sans" pitchFamily="34" charset="0"/>
        </a:defRPr>
      </a:lvl4pPr>
      <a:lvl5pPr algn="ctr" rtl="0" eaLnBrk="0" fontAlgn="base" hangingPunct="0">
        <a:spcBef>
          <a:spcPct val="0"/>
        </a:spcBef>
        <a:spcAft>
          <a:spcPct val="0"/>
        </a:spcAft>
        <a:defRPr sz="4400" b="1">
          <a:solidFill>
            <a:schemeClr val="tx1"/>
          </a:solidFill>
          <a:latin typeface="Lucida Sans" pitchFamily="34" charset="0"/>
        </a:defRPr>
      </a:lvl5pPr>
      <a:lvl6pPr marL="457200" algn="ctr" rtl="0" fontAlgn="base">
        <a:spcBef>
          <a:spcPct val="0"/>
        </a:spcBef>
        <a:spcAft>
          <a:spcPct val="0"/>
        </a:spcAft>
        <a:defRPr sz="4400" b="1">
          <a:solidFill>
            <a:schemeClr val="tx1"/>
          </a:solidFill>
          <a:latin typeface="Lucida Sans" pitchFamily="34" charset="0"/>
        </a:defRPr>
      </a:lvl6pPr>
      <a:lvl7pPr marL="914400" algn="ctr" rtl="0" fontAlgn="base">
        <a:spcBef>
          <a:spcPct val="0"/>
        </a:spcBef>
        <a:spcAft>
          <a:spcPct val="0"/>
        </a:spcAft>
        <a:defRPr sz="4400" b="1">
          <a:solidFill>
            <a:schemeClr val="tx1"/>
          </a:solidFill>
          <a:latin typeface="Lucida Sans" pitchFamily="34" charset="0"/>
        </a:defRPr>
      </a:lvl7pPr>
      <a:lvl8pPr marL="1371600" algn="ctr" rtl="0" fontAlgn="base">
        <a:spcBef>
          <a:spcPct val="0"/>
        </a:spcBef>
        <a:spcAft>
          <a:spcPct val="0"/>
        </a:spcAft>
        <a:defRPr sz="4400" b="1">
          <a:solidFill>
            <a:schemeClr val="tx1"/>
          </a:solidFill>
          <a:latin typeface="Lucida Sans" pitchFamily="34" charset="0"/>
        </a:defRPr>
      </a:lvl8pPr>
      <a:lvl9pPr marL="1828800" algn="ctr" rtl="0" fontAlgn="base">
        <a:spcBef>
          <a:spcPct val="0"/>
        </a:spcBef>
        <a:spcAft>
          <a:spcPct val="0"/>
        </a:spcAft>
        <a:defRPr sz="4400" b="1">
          <a:solidFill>
            <a:schemeClr val="tx1"/>
          </a:solidFill>
          <a:latin typeface="Lucida Sans" pitchFamily="34" charset="0"/>
        </a:defRPr>
      </a:lvl9pPr>
    </p:titleStyle>
    <p:bodyStyle>
      <a:lvl1pPr marL="585788" indent="-438150" algn="l" rtl="0" eaLnBrk="0" fontAlgn="base" hangingPunct="0">
        <a:spcBef>
          <a:spcPct val="20000"/>
        </a:spcBef>
        <a:spcAft>
          <a:spcPct val="0"/>
        </a:spcAft>
        <a:buClr>
          <a:srgbClr val="F9F9F9"/>
        </a:buClr>
        <a:buSzPct val="65000"/>
        <a:buFont typeface="Wingdings 2" pitchFamily="18" charset="2"/>
        <a:buChar char=""/>
        <a:defRPr sz="3000" kern="1200">
          <a:solidFill>
            <a:schemeClr val="tx1"/>
          </a:solidFill>
          <a:latin typeface="+mn-lt"/>
          <a:ea typeface="+mn-ea"/>
          <a:cs typeface="+mn-cs"/>
        </a:defRPr>
      </a:lvl1pPr>
      <a:lvl2pPr marL="927100" indent="-301625" algn="l" rtl="0" eaLnBrk="0" fontAlgn="base" hangingPunct="0">
        <a:spcBef>
          <a:spcPct val="20000"/>
        </a:spcBef>
        <a:spcAft>
          <a:spcPct val="0"/>
        </a:spcAft>
        <a:buClr>
          <a:schemeClr val="tx1"/>
        </a:buClr>
        <a:buSzPct val="80000"/>
        <a:buFont typeface="Wingdings 2" pitchFamily="18" charset="2"/>
        <a:buChar char=""/>
        <a:defRPr sz="2600" kern="1200">
          <a:solidFill>
            <a:schemeClr val="tx1"/>
          </a:solidFill>
          <a:latin typeface="+mn-lt"/>
          <a:ea typeface="+mn-ea"/>
          <a:cs typeface="+mn-cs"/>
        </a:defRPr>
      </a:lvl2pPr>
      <a:lvl3pPr marL="1211263" indent="-242888" algn="l" rtl="0" eaLnBrk="0" fontAlgn="base" hangingPunct="0">
        <a:spcBef>
          <a:spcPct val="20000"/>
        </a:spcBef>
        <a:spcAft>
          <a:spcPct val="0"/>
        </a:spcAft>
        <a:buClr>
          <a:schemeClr val="tx1"/>
        </a:buClr>
        <a:buSzPct val="95000"/>
        <a:buFont typeface="Wingdings" pitchFamily="2" charset="2"/>
        <a:buChar char=""/>
        <a:defRPr sz="2400" kern="1200">
          <a:solidFill>
            <a:schemeClr val="tx1"/>
          </a:solidFill>
          <a:latin typeface="+mn-lt"/>
          <a:ea typeface="+mn-ea"/>
          <a:cs typeface="+mn-cs"/>
        </a:defRPr>
      </a:lvl3pPr>
      <a:lvl4pPr marL="1444625" indent="-195263" algn="l" rtl="0" eaLnBrk="0" fontAlgn="base" hangingPunct="0">
        <a:spcBef>
          <a:spcPct val="20000"/>
        </a:spcBef>
        <a:spcAft>
          <a:spcPct val="0"/>
        </a:spcAft>
        <a:buClr>
          <a:schemeClr val="tx1"/>
        </a:buClr>
        <a:buSzPct val="100000"/>
        <a:buFont typeface="Wingdings 3" pitchFamily="18" charset="2"/>
        <a:buChar char=""/>
        <a:defRPr sz="2100" kern="1200">
          <a:solidFill>
            <a:schemeClr val="tx1"/>
          </a:solidFill>
          <a:latin typeface="+mn-lt"/>
          <a:ea typeface="+mn-ea"/>
          <a:cs typeface="+mn-cs"/>
        </a:defRPr>
      </a:lvl4pPr>
      <a:lvl5pPr marL="1651000" indent="-195263" algn="l" rtl="0" eaLnBrk="0" fontAlgn="base" hangingPunct="0">
        <a:spcBef>
          <a:spcPct val="20000"/>
        </a:spcBef>
        <a:spcAft>
          <a:spcPct val="0"/>
        </a:spcAft>
        <a:buClr>
          <a:schemeClr val="tx1"/>
        </a:buClr>
        <a:buFont typeface="Wingdings 2" pitchFamily="18" charset="2"/>
        <a:buChar char=""/>
        <a:defRPr sz="2100" kern="1200">
          <a:solidFill>
            <a:schemeClr val="tx1"/>
          </a:solidFill>
          <a:latin typeface="+mn-lt"/>
          <a:ea typeface="+mn-ea"/>
          <a:cs typeface="+mn-cs"/>
        </a:defRPr>
      </a:lvl5pPr>
      <a:lvl6pPr marL="1885798" indent="-195419" algn="l" rtl="0" eaLnBrk="1" latinLnBrk="0" hangingPunct="1">
        <a:spcBef>
          <a:spcPct val="20000"/>
        </a:spcBef>
        <a:buClr>
          <a:schemeClr val="tx1"/>
        </a:buClr>
        <a:buFont typeface="Wingdings 3"/>
        <a:buChar char=""/>
        <a:defRPr kumimoji="0" sz="1900" kern="1200">
          <a:solidFill>
            <a:schemeClr val="tx1"/>
          </a:solidFill>
          <a:latin typeface="+mn-lt"/>
          <a:ea typeface="+mn-ea"/>
          <a:cs typeface="+mn-cs"/>
        </a:defRPr>
      </a:lvl6pPr>
      <a:lvl7pPr marL="2100760" indent="-195419" algn="l" rtl="0" eaLnBrk="1" latinLnBrk="0" hangingPunct="1">
        <a:spcBef>
          <a:spcPct val="20000"/>
        </a:spcBef>
        <a:buClr>
          <a:schemeClr val="tx1"/>
        </a:buClr>
        <a:buFont typeface="Wingdings 2"/>
        <a:buChar char=""/>
        <a:defRPr kumimoji="0" sz="1700" kern="1200">
          <a:solidFill>
            <a:schemeClr val="tx1"/>
          </a:solidFill>
          <a:latin typeface="+mn-lt"/>
          <a:ea typeface="+mn-ea"/>
          <a:cs typeface="+mn-cs"/>
        </a:defRPr>
      </a:lvl7pPr>
      <a:lvl8pPr marL="2315722" indent="-195419" algn="l" rtl="0" eaLnBrk="1" latinLnBrk="0" hangingPunct="1">
        <a:spcBef>
          <a:spcPct val="20000"/>
        </a:spcBef>
        <a:buClr>
          <a:schemeClr val="tx1"/>
        </a:buClr>
        <a:buFont typeface="Wingdings 2"/>
        <a:buChar char=""/>
        <a:defRPr kumimoji="0" sz="1500" kern="1200">
          <a:solidFill>
            <a:schemeClr val="tx1"/>
          </a:solidFill>
          <a:latin typeface="+mn-lt"/>
          <a:ea typeface="+mn-ea"/>
          <a:cs typeface="+mn-cs"/>
        </a:defRPr>
      </a:lvl8pPr>
      <a:lvl9pPr marL="2530684" indent="-195419" algn="l" rtl="0" eaLnBrk="1" latinLnBrk="0" hangingPunct="1">
        <a:spcBef>
          <a:spcPct val="20000"/>
        </a:spcBef>
        <a:buClr>
          <a:schemeClr val="tx1"/>
        </a:buClr>
        <a:buFont typeface="Wingdings 2"/>
        <a:buChar char=""/>
        <a:defRPr kumimoji="0" sz="15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88550" algn="l" rtl="0" eaLnBrk="1" latinLnBrk="0" hangingPunct="1">
        <a:defRPr kumimoji="0" kern="1200">
          <a:solidFill>
            <a:schemeClr val="tx1"/>
          </a:solidFill>
          <a:latin typeface="+mn-lt"/>
          <a:ea typeface="+mn-ea"/>
          <a:cs typeface="+mn-cs"/>
        </a:defRPr>
      </a:lvl2pPr>
      <a:lvl3pPr marL="977097" algn="l" rtl="0" eaLnBrk="1" latinLnBrk="0" hangingPunct="1">
        <a:defRPr kumimoji="0" kern="1200">
          <a:solidFill>
            <a:schemeClr val="tx1"/>
          </a:solidFill>
          <a:latin typeface="+mn-lt"/>
          <a:ea typeface="+mn-ea"/>
          <a:cs typeface="+mn-cs"/>
        </a:defRPr>
      </a:lvl3pPr>
      <a:lvl4pPr marL="1465647" algn="l" rtl="0" eaLnBrk="1" latinLnBrk="0" hangingPunct="1">
        <a:defRPr kumimoji="0" kern="1200">
          <a:solidFill>
            <a:schemeClr val="tx1"/>
          </a:solidFill>
          <a:latin typeface="+mn-lt"/>
          <a:ea typeface="+mn-ea"/>
          <a:cs typeface="+mn-cs"/>
        </a:defRPr>
      </a:lvl4pPr>
      <a:lvl5pPr marL="1954196" algn="l" rtl="0" eaLnBrk="1" latinLnBrk="0" hangingPunct="1">
        <a:defRPr kumimoji="0" kern="1200">
          <a:solidFill>
            <a:schemeClr val="tx1"/>
          </a:solidFill>
          <a:latin typeface="+mn-lt"/>
          <a:ea typeface="+mn-ea"/>
          <a:cs typeface="+mn-cs"/>
        </a:defRPr>
      </a:lvl5pPr>
      <a:lvl6pPr marL="2442745" algn="l" rtl="0" eaLnBrk="1" latinLnBrk="0" hangingPunct="1">
        <a:defRPr kumimoji="0" kern="1200">
          <a:solidFill>
            <a:schemeClr val="tx1"/>
          </a:solidFill>
          <a:latin typeface="+mn-lt"/>
          <a:ea typeface="+mn-ea"/>
          <a:cs typeface="+mn-cs"/>
        </a:defRPr>
      </a:lvl6pPr>
      <a:lvl7pPr marL="2931293" algn="l" rtl="0" eaLnBrk="1" latinLnBrk="0" hangingPunct="1">
        <a:defRPr kumimoji="0" kern="1200">
          <a:solidFill>
            <a:schemeClr val="tx1"/>
          </a:solidFill>
          <a:latin typeface="+mn-lt"/>
          <a:ea typeface="+mn-ea"/>
          <a:cs typeface="+mn-cs"/>
        </a:defRPr>
      </a:lvl7pPr>
      <a:lvl8pPr marL="3419842" algn="l" rtl="0" eaLnBrk="1" latinLnBrk="0" hangingPunct="1">
        <a:defRPr kumimoji="0" kern="1200">
          <a:solidFill>
            <a:schemeClr val="tx1"/>
          </a:solidFill>
          <a:latin typeface="+mn-lt"/>
          <a:ea typeface="+mn-ea"/>
          <a:cs typeface="+mn-cs"/>
        </a:defRPr>
      </a:lvl8pPr>
      <a:lvl9pPr marL="3908391"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legrandjournaldesmauges.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legrandjournaldesmauges.co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mailto:redaction@legrandjournaldesmauges.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448700" y="761186"/>
            <a:ext cx="8749665" cy="928694"/>
          </a:xfrm>
        </p:spPr>
        <p:txBody>
          <a:bodyPr>
            <a:noAutofit/>
          </a:bodyPr>
          <a:lstStyle/>
          <a:p>
            <a:pPr eaLnBrk="1" fontAlgn="auto" hangingPunct="1">
              <a:spcAft>
                <a:spcPts val="0"/>
              </a:spcAft>
              <a:defRPr/>
            </a:pPr>
            <a:r>
              <a:rPr lang="fr-FR" sz="4000" dirty="0" smtClean="0"/>
              <a:t>Connaître Le Grand Journal des Mauges.</a:t>
            </a:r>
            <a:endParaRPr lang="fr-FR" sz="4000" dirty="0">
              <a:latin typeface="Edwardian Script ITC" pitchFamily="66" charset="0"/>
            </a:endParaRPr>
          </a:p>
        </p:txBody>
      </p:sp>
      <p:sp>
        <p:nvSpPr>
          <p:cNvPr id="12291" name="Sous-titre 2"/>
          <p:cNvSpPr>
            <a:spLocks noGrp="1"/>
          </p:cNvSpPr>
          <p:nvPr>
            <p:ph type="subTitle" idx="1"/>
          </p:nvPr>
        </p:nvSpPr>
        <p:spPr>
          <a:xfrm>
            <a:off x="573088" y="1893888"/>
            <a:ext cx="8651875" cy="5037137"/>
          </a:xfrm>
        </p:spPr>
        <p:txBody>
          <a:bodyPr/>
          <a:lstStyle/>
          <a:p>
            <a:pPr algn="l"/>
            <a:r>
              <a:rPr lang="fr-FR" sz="2400" smtClean="0"/>
              <a:t>Inaugurée il y a 3 ans par Hervé ABILY (27 ans d’expérience en négo et gestion de patrimoine), la société d’édition </a:t>
            </a:r>
            <a:r>
              <a:rPr lang="fr-FR" sz="2400" b="1" smtClean="0"/>
              <a:t>Le Grand Journal des Mauges</a:t>
            </a:r>
            <a:r>
              <a:rPr lang="fr-FR" sz="2400" smtClean="0"/>
              <a:t>  développe son activité dans différents domaines de communication :</a:t>
            </a:r>
          </a:p>
          <a:p>
            <a:pPr algn="l"/>
            <a:endParaRPr lang="fr-FR" sz="2400" smtClean="0"/>
          </a:p>
          <a:p>
            <a:pPr algn="l"/>
            <a:endParaRPr lang="fr-FR" sz="2400" smtClean="0"/>
          </a:p>
          <a:p>
            <a:pPr algn="l"/>
            <a:r>
              <a:rPr lang="fr-FR" sz="2400" smtClean="0"/>
              <a:t>La revue, imprimée à </a:t>
            </a:r>
            <a:r>
              <a:rPr lang="fr-FR" sz="2400" b="1" smtClean="0">
                <a:solidFill>
                  <a:srgbClr val="FF0000"/>
                </a:solidFill>
              </a:rPr>
              <a:t>36 000</a:t>
            </a:r>
            <a:r>
              <a:rPr lang="fr-FR" sz="2400" smtClean="0">
                <a:solidFill>
                  <a:srgbClr val="FF0000"/>
                </a:solidFill>
              </a:rPr>
              <a:t> exemplaires</a:t>
            </a:r>
            <a:r>
              <a:rPr lang="fr-FR" sz="2400" smtClean="0"/>
              <a:t> et distribuée sur 5 communautés de communes des Mauges dans les boites aux lettres acceptantes. A noter également, le nombre de nos abonnés à la newsletter en constante augmentation (plus de </a:t>
            </a:r>
            <a:r>
              <a:rPr lang="fr-FR" sz="2400" b="1" smtClean="0">
                <a:solidFill>
                  <a:srgbClr val="FF0000"/>
                </a:solidFill>
              </a:rPr>
              <a:t>64 000</a:t>
            </a:r>
            <a:r>
              <a:rPr lang="fr-FR" sz="2400" smtClean="0">
                <a:solidFill>
                  <a:srgbClr val="FF0000"/>
                </a:solidFill>
              </a:rPr>
              <a:t> foyers</a:t>
            </a:r>
            <a:r>
              <a:rPr lang="fr-FR" sz="2400" smtClean="0"/>
              <a:t> reçoivent la revue par mail), soit </a:t>
            </a:r>
            <a:r>
              <a:rPr lang="fr-FR" sz="2400" b="1" smtClean="0">
                <a:solidFill>
                  <a:schemeClr val="bg1"/>
                </a:solidFill>
              </a:rPr>
              <a:t>100 000 foyers concernés tous les mois par notre distribution !</a:t>
            </a:r>
          </a:p>
          <a:p>
            <a:pPr algn="l" eaLnBrk="1" hangingPunct="1"/>
            <a:endParaRPr lang="fr-FR" sz="24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75" y="295275"/>
            <a:ext cx="8750300" cy="250825"/>
          </a:xfrm>
        </p:spPr>
        <p:txBody>
          <a:bodyPr>
            <a:noAutofit/>
          </a:bodyPr>
          <a:lstStyle/>
          <a:p>
            <a:pPr algn="l">
              <a:defRPr/>
            </a:pPr>
            <a:endParaRPr lang="fr-FR" sz="3000" dirty="0"/>
          </a:p>
        </p:txBody>
      </p:sp>
      <p:sp>
        <p:nvSpPr>
          <p:cNvPr id="13315" name="Content Placeholder 2"/>
          <p:cNvSpPr>
            <a:spLocks noGrp="1"/>
          </p:cNvSpPr>
          <p:nvPr>
            <p:ph idx="1"/>
          </p:nvPr>
        </p:nvSpPr>
        <p:spPr>
          <a:xfrm>
            <a:off x="485775" y="688975"/>
            <a:ext cx="8750300" cy="6100763"/>
          </a:xfrm>
        </p:spPr>
        <p:txBody>
          <a:bodyPr/>
          <a:lstStyle/>
          <a:p>
            <a:r>
              <a:rPr lang="fr-FR" sz="2800" smtClean="0"/>
              <a:t>Le studio graphique: spécialisé dans la création de sites internet, depuis la « carte web » jusqu’aux sites e-commerce de plus grande envergure.</a:t>
            </a:r>
          </a:p>
          <a:p>
            <a:r>
              <a:rPr lang="fr-FR" sz="2800" smtClean="0"/>
              <a:t>Retrouvez quelques liens sur:  </a:t>
            </a:r>
            <a:r>
              <a:rPr lang="fr-FR" sz="2800" smtClean="0">
                <a:hlinkClick r:id="rId2"/>
              </a:rPr>
              <a:t>www.legrandjournaldesmauges.com</a:t>
            </a:r>
            <a:r>
              <a:rPr lang="fr-FR" sz="2800" smtClean="0"/>
              <a:t> </a:t>
            </a:r>
          </a:p>
          <a:p>
            <a:endParaRPr lang="fr-FR" sz="2800" smtClean="0"/>
          </a:p>
          <a:p>
            <a:r>
              <a:rPr lang="fr-FR" sz="2800" smtClean="0"/>
              <a:t>L’imprimerie : cartes de visite – flyers – affiches – étiquettes – lettres à entêtes…</a:t>
            </a:r>
          </a:p>
          <a:p>
            <a:endParaRPr lang="fr-FR" sz="2800" smtClean="0"/>
          </a:p>
          <a:p>
            <a:r>
              <a:rPr lang="fr-FR" sz="2800" smtClean="0"/>
              <a:t>La signalétique : vitrines – enseignes – panneaux - véhicules…. </a:t>
            </a:r>
          </a:p>
          <a:p>
            <a:r>
              <a:rPr lang="fr-FR" sz="2800" smtClean="0"/>
              <a:t>L’emailing sur le plan local ET national.</a:t>
            </a:r>
          </a:p>
          <a:p>
            <a:pPr>
              <a:buFont typeface="Wingdings 2" pitchFamily="18" charset="2"/>
              <a:buNone/>
            </a:pPr>
            <a:endParaRPr lang="fr-FR" sz="2800" smtClean="0">
              <a:solidFill>
                <a:srgbClr val="FFC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8244"/>
            <a:ext cx="9721849" cy="1143008"/>
          </a:xfrm>
        </p:spPr>
        <p:txBody>
          <a:bodyPr>
            <a:noAutofit/>
          </a:bodyPr>
          <a:lstStyle/>
          <a:p>
            <a:pPr>
              <a:defRPr/>
            </a:pPr>
            <a:r>
              <a:rPr lang="fr-FR" sz="3000" dirty="0" smtClean="0"/>
              <a:t>100 000 foyers reçoivent la revue tous les mois.</a:t>
            </a:r>
            <a:endParaRPr lang="fr-FR" sz="3000" dirty="0"/>
          </a:p>
        </p:txBody>
      </p:sp>
      <p:pic>
        <p:nvPicPr>
          <p:cNvPr id="14339" name="Espace réservé du contenu 6" descr="zone de diffusion - septembre 2013.jpg"/>
          <p:cNvPicPr>
            <a:picLocks noGrp="1" noChangeAspect="1"/>
          </p:cNvPicPr>
          <p:nvPr>
            <p:ph idx="1"/>
          </p:nvPr>
        </p:nvPicPr>
        <p:blipFill>
          <a:blip r:embed="rId2"/>
          <a:srcRect/>
          <a:stretch>
            <a:fillRect/>
          </a:stretch>
        </p:blipFill>
        <p:spPr>
          <a:xfrm>
            <a:off x="217488" y="1117600"/>
            <a:ext cx="9286875" cy="6029325"/>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fr-FR" sz="3000" dirty="0" smtClean="0"/>
              <a:t>64 000 foyers reçoivent la revue par internet et votre encart est placé en page d’accueil !</a:t>
            </a:r>
            <a:endParaRPr lang="fr-FR" sz="3000" dirty="0"/>
          </a:p>
        </p:txBody>
      </p:sp>
      <p:sp>
        <p:nvSpPr>
          <p:cNvPr id="15363" name="Content Placeholder 2"/>
          <p:cNvSpPr>
            <a:spLocks noGrp="1"/>
          </p:cNvSpPr>
          <p:nvPr>
            <p:ph idx="1"/>
          </p:nvPr>
        </p:nvSpPr>
        <p:spPr/>
        <p:txBody>
          <a:bodyPr/>
          <a:lstStyle/>
          <a:p>
            <a:r>
              <a:rPr lang="fr-FR" sz="2400" smtClean="0"/>
              <a:t>Tous les mois, nous recevons de nombreuses demandes d’abonnement:  Des foyers hors secteur, des stops pubs ou tout simplement des participations au tirage au sort mis en place pour gagner des places de spectacle… Le Grand Journal des Mauges explore tous les modes de communication tels que </a:t>
            </a:r>
            <a:r>
              <a:rPr lang="fr-FR" sz="2400" smtClean="0">
                <a:solidFill>
                  <a:schemeClr val="bg1"/>
                </a:solidFill>
              </a:rPr>
              <a:t>l’emailing géolocalisé</a:t>
            </a:r>
            <a:r>
              <a:rPr lang="fr-FR" sz="2400" smtClean="0"/>
              <a:t> ciblé sur les professionnels, les particuliers.</a:t>
            </a:r>
          </a:p>
          <a:p>
            <a:r>
              <a:rPr lang="fr-FR" sz="2400" smtClean="0">
                <a:solidFill>
                  <a:schemeClr val="bg1"/>
                </a:solidFill>
              </a:rPr>
              <a:t>AINSI tous nos clients bénéficient gratuitement de notre prestation d’emailing</a:t>
            </a:r>
            <a:r>
              <a:rPr lang="fr-FR" sz="2400" smtClean="0"/>
              <a:t> pour leurs portes-ouvertes ou autre (sur la base de leur listing clients – prospects – fournisseurs… )   Par suite, le reporting permet de savoir qui a ouvert son mail, à quelle heure et qui a cliqué pour obtenir des informations complémentaires….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75" y="618310"/>
            <a:ext cx="8750300" cy="907278"/>
          </a:xfrm>
        </p:spPr>
        <p:txBody>
          <a:bodyPr>
            <a:normAutofit fontScale="90000"/>
          </a:bodyPr>
          <a:lstStyle/>
          <a:p>
            <a:pPr>
              <a:defRPr/>
            </a:pPr>
            <a:r>
              <a:rPr lang="fr-FR" sz="3200" dirty="0" smtClean="0"/>
              <a:t>Mais pourquoi Le Grand Journal des Mauges  ?</a:t>
            </a:r>
            <a:br>
              <a:rPr lang="fr-FR" sz="3200" dirty="0" smtClean="0"/>
            </a:br>
            <a:endParaRPr lang="fr-FR" sz="3000" dirty="0"/>
          </a:p>
        </p:txBody>
      </p:sp>
      <p:sp>
        <p:nvSpPr>
          <p:cNvPr id="16387" name="Content Placeholder 2"/>
          <p:cNvSpPr>
            <a:spLocks noGrp="1"/>
          </p:cNvSpPr>
          <p:nvPr>
            <p:ph idx="1"/>
          </p:nvPr>
        </p:nvSpPr>
        <p:spPr/>
        <p:txBody>
          <a:bodyPr/>
          <a:lstStyle/>
          <a:p>
            <a:pPr>
              <a:buFont typeface="Wingdings 2" pitchFamily="18" charset="2"/>
              <a:buNone/>
            </a:pPr>
            <a:r>
              <a:rPr lang="fr-FR" sz="2400" smtClean="0"/>
              <a:t>Acteurs professionnels dans le secteur depuis plus de 20 ans autant près des particuliers que des professionnels, il nous a semblé important de créer un </a:t>
            </a:r>
            <a:r>
              <a:rPr lang="fr-FR" sz="2400" smtClean="0">
                <a:solidFill>
                  <a:schemeClr val="bg1"/>
                </a:solidFill>
              </a:rPr>
              <a:t>support de communication dédié à l’activité</a:t>
            </a:r>
            <a:r>
              <a:rPr lang="fr-FR" sz="2400" b="1" smtClean="0"/>
              <a:t> </a:t>
            </a:r>
            <a:r>
              <a:rPr lang="fr-FR" sz="2400" smtClean="0"/>
              <a:t>de notre belle région. </a:t>
            </a:r>
          </a:p>
          <a:p>
            <a:pPr>
              <a:buFont typeface="Wingdings 2" pitchFamily="18" charset="2"/>
              <a:buNone/>
            </a:pPr>
            <a:endParaRPr lang="fr-FR" sz="2400" smtClean="0"/>
          </a:p>
          <a:p>
            <a:pPr>
              <a:buFont typeface="Wingdings 2" pitchFamily="18" charset="2"/>
              <a:buNone/>
            </a:pPr>
            <a:r>
              <a:rPr lang="fr-FR" sz="2400" smtClean="0"/>
              <a:t>Répondre aux demandes des professionnels comme à celles des acteurs culturels ou des particuliers nous a motivé pour relever ce grand défi. Le Grand Journal des Mauges :</a:t>
            </a:r>
          </a:p>
          <a:p>
            <a:pPr>
              <a:buFont typeface="Wingdings 2" pitchFamily="18" charset="2"/>
              <a:buNone/>
            </a:pPr>
            <a:endParaRPr lang="fr-FR" sz="2400" smtClean="0"/>
          </a:p>
          <a:p>
            <a:pPr>
              <a:buFont typeface="Wingdings 2" pitchFamily="18" charset="2"/>
              <a:buNone/>
            </a:pPr>
            <a:r>
              <a:rPr lang="fr-FR" sz="2400" smtClean="0"/>
              <a:t> C’est vos </a:t>
            </a:r>
            <a:r>
              <a:rPr lang="fr-FR" sz="2400" smtClean="0">
                <a:solidFill>
                  <a:schemeClr val="bg1"/>
                </a:solidFill>
              </a:rPr>
              <a:t>publireportages tous les mois</a:t>
            </a:r>
            <a:r>
              <a:rPr lang="fr-FR" sz="2400" smtClean="0"/>
              <a:t>, des thèmes apportés par nos </a:t>
            </a:r>
            <a:r>
              <a:rPr lang="fr-FR" sz="2400" smtClean="0">
                <a:solidFill>
                  <a:schemeClr val="bg1"/>
                </a:solidFill>
              </a:rPr>
              <a:t>partenaires auteurs</a:t>
            </a:r>
            <a:r>
              <a:rPr lang="fr-FR" sz="2400" smtClean="0"/>
              <a:t> (psychologue – nutritionniste – avocat – écrivain…) ainsi que ceux </a:t>
            </a:r>
            <a:r>
              <a:rPr lang="fr-FR" sz="2400" smtClean="0">
                <a:solidFill>
                  <a:schemeClr val="bg1"/>
                </a:solidFill>
              </a:rPr>
              <a:t>élaborés grâce à nos annonceurs !</a:t>
            </a:r>
          </a:p>
          <a:p>
            <a:pPr>
              <a:buFont typeface="Wingdings 2" pitchFamily="18" charset="2"/>
              <a:buNone/>
            </a:pPr>
            <a:endParaRPr lang="fr-FR" sz="2400" smtClean="0">
              <a:solidFill>
                <a:srgbClr val="FFC0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75" y="295275"/>
            <a:ext cx="8750300" cy="894539"/>
          </a:xfrm>
        </p:spPr>
        <p:txBody>
          <a:bodyPr/>
          <a:lstStyle/>
          <a:p>
            <a:pPr>
              <a:defRPr/>
            </a:pPr>
            <a:r>
              <a:rPr lang="fr-FR" sz="3000" dirty="0" smtClean="0"/>
              <a:t>La Culture et vous…</a:t>
            </a:r>
            <a:endParaRPr lang="fr-FR" sz="3000" dirty="0"/>
          </a:p>
        </p:txBody>
      </p:sp>
      <p:sp>
        <p:nvSpPr>
          <p:cNvPr id="17411" name="Content Placeholder 2"/>
          <p:cNvSpPr>
            <a:spLocks noGrp="1"/>
          </p:cNvSpPr>
          <p:nvPr>
            <p:ph idx="1"/>
          </p:nvPr>
        </p:nvSpPr>
        <p:spPr>
          <a:xfrm>
            <a:off x="485775" y="1474788"/>
            <a:ext cx="8750300" cy="5314950"/>
          </a:xfrm>
        </p:spPr>
        <p:txBody>
          <a:bodyPr/>
          <a:lstStyle/>
          <a:p>
            <a:pPr>
              <a:buFont typeface="Wingdings 2" pitchFamily="18" charset="2"/>
              <a:buNone/>
            </a:pPr>
            <a:r>
              <a:rPr lang="fr-FR" sz="2400" smtClean="0"/>
              <a:t>Nous souhaitons également valoriser les activités culturelles du secteur grâce à nos différents partenariats. De ce fait, plusieurs places de spectacles sont à gagner tous les mois sur notre site </a:t>
            </a:r>
            <a:r>
              <a:rPr lang="fr-FR" sz="2400" u="sng" smtClean="0">
                <a:hlinkClick r:id="rId2"/>
              </a:rPr>
              <a:t>www.legrandjournaldesmauges.com</a:t>
            </a:r>
            <a:r>
              <a:rPr lang="fr-FR" sz="2400" smtClean="0"/>
              <a:t> </a:t>
            </a:r>
          </a:p>
          <a:p>
            <a:pPr>
              <a:buFont typeface="Wingdings 2" pitchFamily="18" charset="2"/>
              <a:buNone/>
            </a:pPr>
            <a:endParaRPr lang="fr-FR" sz="2400" smtClean="0">
              <a:solidFill>
                <a:srgbClr val="92D050"/>
              </a:solidFill>
            </a:endParaRPr>
          </a:p>
        </p:txBody>
      </p:sp>
      <p:pic>
        <p:nvPicPr>
          <p:cNvPr id="17412" name="Picture 3" descr="Gospel de Paris.jpg"/>
          <p:cNvPicPr>
            <a:picLocks noChangeAspect="1"/>
          </p:cNvPicPr>
          <p:nvPr/>
        </p:nvPicPr>
        <p:blipFill>
          <a:blip r:embed="rId3"/>
          <a:srcRect/>
          <a:stretch>
            <a:fillRect/>
          </a:stretch>
        </p:blipFill>
        <p:spPr bwMode="auto">
          <a:xfrm>
            <a:off x="3575050" y="3260725"/>
            <a:ext cx="5718175" cy="3829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775" y="546872"/>
            <a:ext cx="8750300" cy="978716"/>
          </a:xfrm>
        </p:spPr>
        <p:txBody>
          <a:bodyPr>
            <a:normAutofit fontScale="90000"/>
          </a:bodyPr>
          <a:lstStyle/>
          <a:p>
            <a:pPr>
              <a:defRPr/>
            </a:pPr>
            <a:r>
              <a:rPr lang="fr-FR" dirty="0" smtClean="0"/>
              <a:t>67 intervenants.</a:t>
            </a:r>
            <a:br>
              <a:rPr lang="fr-FR" dirty="0" smtClean="0"/>
            </a:br>
            <a:endParaRPr lang="fr-FR" dirty="0"/>
          </a:p>
        </p:txBody>
      </p:sp>
      <p:sp>
        <p:nvSpPr>
          <p:cNvPr id="18435" name="Content Placeholder 2"/>
          <p:cNvSpPr>
            <a:spLocks noGrp="1"/>
          </p:cNvSpPr>
          <p:nvPr>
            <p:ph idx="1"/>
          </p:nvPr>
        </p:nvSpPr>
        <p:spPr/>
        <p:txBody>
          <a:bodyPr/>
          <a:lstStyle/>
          <a:p>
            <a:r>
              <a:rPr lang="fr-FR" sz="2400" smtClean="0"/>
              <a:t>L’élaboration d’une édition, de la réflexion jusqu’à l’arrivée dans votre boite à lettres fait intervenir </a:t>
            </a:r>
            <a:r>
              <a:rPr lang="fr-FR" sz="2400" smtClean="0">
                <a:solidFill>
                  <a:schemeClr val="bg1"/>
                </a:solidFill>
              </a:rPr>
              <a:t>67 personnes</a:t>
            </a:r>
            <a:r>
              <a:rPr lang="fr-FR" sz="2400" smtClean="0"/>
              <a:t> :</a:t>
            </a:r>
          </a:p>
          <a:p>
            <a:r>
              <a:rPr lang="fr-FR" sz="2400" b="1" smtClean="0">
                <a:solidFill>
                  <a:schemeClr val="bg1"/>
                </a:solidFill>
              </a:rPr>
              <a:t>La SARL</a:t>
            </a:r>
            <a:r>
              <a:rPr lang="fr-FR" sz="2400" smtClean="0">
                <a:solidFill>
                  <a:schemeClr val="bg1"/>
                </a:solidFill>
              </a:rPr>
              <a:t> Le Grand Journal des Mauges</a:t>
            </a:r>
            <a:r>
              <a:rPr lang="fr-FR" sz="2400" smtClean="0"/>
              <a:t>, dans le cadre de son développement, est passée dans les 18 premiers mois </a:t>
            </a:r>
            <a:r>
              <a:rPr lang="fr-FR" sz="2400" smtClean="0">
                <a:solidFill>
                  <a:schemeClr val="bg1"/>
                </a:solidFill>
              </a:rPr>
              <a:t>de </a:t>
            </a:r>
            <a:r>
              <a:rPr lang="fr-FR" sz="2400" b="1" smtClean="0">
                <a:solidFill>
                  <a:schemeClr val="bg1"/>
                </a:solidFill>
              </a:rPr>
              <a:t>2 à 5 personnes</a:t>
            </a:r>
            <a:r>
              <a:rPr lang="fr-FR" sz="2400" b="1" smtClean="0"/>
              <a:t> </a:t>
            </a:r>
            <a:r>
              <a:rPr lang="fr-FR" sz="2400" smtClean="0"/>
              <a:t>: commercialisation,  gestion administrative et comptable, rédaction et conception de la revue…</a:t>
            </a:r>
          </a:p>
          <a:p>
            <a:r>
              <a:rPr lang="fr-FR" sz="2400" b="1" smtClean="0">
                <a:solidFill>
                  <a:schemeClr val="bg1"/>
                </a:solidFill>
              </a:rPr>
              <a:t>L’impression</a:t>
            </a:r>
            <a:r>
              <a:rPr lang="fr-FR" sz="2400" smtClean="0"/>
              <a:t> de la revue nécessite la participation de </a:t>
            </a:r>
            <a:r>
              <a:rPr lang="fr-FR" sz="2400" b="1" smtClean="0">
                <a:solidFill>
                  <a:schemeClr val="bg1"/>
                </a:solidFill>
              </a:rPr>
              <a:t>6 personnes</a:t>
            </a:r>
            <a:r>
              <a:rPr lang="fr-FR" sz="2400" b="1" smtClean="0"/>
              <a:t> </a:t>
            </a:r>
            <a:r>
              <a:rPr lang="fr-FR" sz="2400" smtClean="0"/>
              <a:t> hautement qualifiées : service pré-presse, service imprimerie et logistique…</a:t>
            </a:r>
          </a:p>
          <a:p>
            <a:r>
              <a:rPr lang="fr-FR" sz="2400" b="1" smtClean="0">
                <a:solidFill>
                  <a:schemeClr val="bg1"/>
                </a:solidFill>
              </a:rPr>
              <a:t>Le tri et la distribution</a:t>
            </a:r>
            <a:r>
              <a:rPr lang="fr-FR" sz="2400" smtClean="0"/>
              <a:t> représentent </a:t>
            </a:r>
            <a:r>
              <a:rPr lang="fr-FR" sz="2400" b="1" smtClean="0">
                <a:solidFill>
                  <a:schemeClr val="bg1"/>
                </a:solidFill>
              </a:rPr>
              <a:t>56 personnes</a:t>
            </a:r>
            <a:r>
              <a:rPr lang="fr-FR" sz="2400" smtClean="0"/>
              <a:t> : réception, tri, mécanisation, distribution dans vos boites aux lettres.</a:t>
            </a:r>
          </a:p>
          <a:p>
            <a:endParaRPr lang="fr-FR" sz="24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721850" cy="1332689"/>
          </a:xfrm>
        </p:spPr>
        <p:txBody>
          <a:bodyPr/>
          <a:lstStyle/>
          <a:p>
            <a:pPr>
              <a:defRPr/>
            </a:pPr>
            <a:r>
              <a:rPr lang="fr-FR" sz="3000" dirty="0" smtClean="0"/>
              <a:t>Optimisez et développez </a:t>
            </a:r>
            <a:r>
              <a:rPr lang="fr-FR" sz="3000" dirty="0" err="1" smtClean="0"/>
              <a:t>votrecommunication</a:t>
            </a:r>
            <a:r>
              <a:rPr lang="fr-FR" sz="3000" dirty="0" smtClean="0"/>
              <a:t>:</a:t>
            </a:r>
            <a:endParaRPr lang="fr-FR" sz="3000" dirty="0"/>
          </a:p>
        </p:txBody>
      </p:sp>
      <p:sp>
        <p:nvSpPr>
          <p:cNvPr id="19459" name="Content Placeholder 2"/>
          <p:cNvSpPr>
            <a:spLocks noGrp="1"/>
          </p:cNvSpPr>
          <p:nvPr>
            <p:ph idx="1"/>
          </p:nvPr>
        </p:nvSpPr>
        <p:spPr>
          <a:xfrm>
            <a:off x="485775" y="1046163"/>
            <a:ext cx="8947150" cy="5743575"/>
          </a:xfrm>
        </p:spPr>
        <p:txBody>
          <a:bodyPr/>
          <a:lstStyle/>
          <a:p>
            <a:r>
              <a:rPr lang="fr-FR" sz="2600" b="1" i="1" smtClean="0">
                <a:solidFill>
                  <a:schemeClr val="bg1"/>
                </a:solidFill>
              </a:rPr>
              <a:t>Réussir, c’est convaincre et se démarquer.   Réussir, c’est prospecter et développer sa communication.  Communiquer, c’est partager  et vivre !</a:t>
            </a:r>
          </a:p>
          <a:p>
            <a:endParaRPr lang="fr-FR" sz="2400" smtClean="0">
              <a:solidFill>
                <a:schemeClr val="bg1"/>
              </a:solidFill>
            </a:endParaRPr>
          </a:p>
          <a:p>
            <a:r>
              <a:rPr lang="fr-FR" sz="2400" smtClean="0"/>
              <a:t>Notre mission est de répondre à toutes vos demandes sur le plan marketing, de vous conseiller et guider dans le choix de techniques efficaces à la portée de tous les budgets.</a:t>
            </a:r>
          </a:p>
          <a:p>
            <a:r>
              <a:rPr lang="fr-FR" sz="2400" smtClean="0"/>
              <a:t>Notre mission est aussi de chercher à être pour vous les plus communicants possible afin de vous offrir les meilleurs retours !</a:t>
            </a:r>
          </a:p>
          <a:p>
            <a:r>
              <a:rPr lang="fr-FR" sz="2400" smtClean="0"/>
              <a:t>Afin de répondre au mieux à vos projets de développement, contactez nous au:</a:t>
            </a:r>
          </a:p>
          <a:p>
            <a:r>
              <a:rPr lang="fr-FR" sz="2400" smtClean="0">
                <a:solidFill>
                  <a:srgbClr val="FF0000"/>
                </a:solidFill>
              </a:rPr>
              <a:t>06 61 10 33 94 ou 02 41 78 42 09  Hervé ABILY – Gérant.</a:t>
            </a:r>
          </a:p>
          <a:p>
            <a:r>
              <a:rPr lang="fr-FR" sz="2400" smtClean="0">
                <a:hlinkClick r:id="rId2"/>
              </a:rPr>
              <a:t>redaction@legrandjournaldesmauges.com</a:t>
            </a:r>
            <a:r>
              <a:rPr lang="fr-FR" sz="2400" smtClean="0"/>
              <a:t>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2411</TotalTime>
  <Words>482</Words>
  <Application>Microsoft Office PowerPoint</Application>
  <PresentationFormat>Personnalisé</PresentationFormat>
  <Paragraphs>37</Paragraphs>
  <Slides>8</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8</vt:i4>
      </vt:variant>
    </vt:vector>
  </HeadingPairs>
  <TitlesOfParts>
    <vt:vector size="16" baseType="lpstr">
      <vt:lpstr>Arial</vt:lpstr>
      <vt:lpstr>Lucida Sans</vt:lpstr>
      <vt:lpstr>Book Antiqua</vt:lpstr>
      <vt:lpstr>Wingdings 2</vt:lpstr>
      <vt:lpstr>Wingdings</vt:lpstr>
      <vt:lpstr>Wingdings 3</vt:lpstr>
      <vt:lpstr>Calibri</vt:lpstr>
      <vt:lpstr>Apex</vt:lpstr>
      <vt:lpstr>Connaître Le Grand Journal des Mauges.</vt:lpstr>
      <vt:lpstr>Diapositive 2</vt:lpstr>
      <vt:lpstr>100 000 foyers reçoivent la revue tous les mois.</vt:lpstr>
      <vt:lpstr>64 000 foyers reçoivent la revue par internet et votre encart est placé en page d’accueil !</vt:lpstr>
      <vt:lpstr>Mais pourquoi Le Grand Journal des Mauges  ? </vt:lpstr>
      <vt:lpstr>La Culture et vous…</vt:lpstr>
      <vt:lpstr>67 intervenants. </vt:lpstr>
      <vt:lpstr>Optimisez et développez votrecommunication: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Nico</dc:creator>
  <cp:lastModifiedBy>Hervé</cp:lastModifiedBy>
  <cp:revision>252</cp:revision>
  <dcterms:created xsi:type="dcterms:W3CDTF">2009-10-06T14:09:58Z</dcterms:created>
  <dcterms:modified xsi:type="dcterms:W3CDTF">2013-11-21T10:59:36Z</dcterms:modified>
</cp:coreProperties>
</file>