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3" r:id="rId2"/>
    <p:sldId id="271" r:id="rId3"/>
    <p:sldId id="265" r:id="rId4"/>
    <p:sldId id="266" r:id="rId5"/>
    <p:sldId id="267" r:id="rId6"/>
    <p:sldId id="268" r:id="rId7"/>
    <p:sldId id="269" r:id="rId8"/>
    <p:sldId id="270" r:id="rId9"/>
    <p:sldId id="277" r:id="rId10"/>
    <p:sldId id="276" r:id="rId11"/>
    <p:sldId id="275" r:id="rId12"/>
    <p:sldId id="274" r:id="rId13"/>
    <p:sldId id="273" r:id="rId14"/>
    <p:sldId id="28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A50021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67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8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6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6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8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4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2DFF42-5767-41DF-9B4F-B44FA706B45A}" type="datetimeFigureOut">
              <a:rPr lang="fr-FR" smtClean="0"/>
              <a:t>20/02/2014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458A2-2A06-4213-A225-9B672A570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7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2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6.jpeg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2.jpeg"/><Relationship Id="rId18" Type="http://schemas.openxmlformats.org/officeDocument/2006/relationships/slide" Target="slide9.xml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17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slide" Target="slide6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image" Target="../media/image8.jpeg"/><Relationship Id="rId10" Type="http://schemas.openxmlformats.org/officeDocument/2006/relationships/image" Target="../media/image6.jpeg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slide" Target="slide5.xml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5.xml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9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slide" Target="slide5.xml"/><Relationship Id="rId19" Type="http://schemas.openxmlformats.org/officeDocument/2006/relationships/slide" Target="slide1.xml"/><Relationship Id="rId4" Type="http://schemas.openxmlformats.org/officeDocument/2006/relationships/image" Target="../media/image3.emf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3.xml"/><Relationship Id="rId5" Type="http://schemas.openxmlformats.org/officeDocument/2006/relationships/image" Target="../media/image3.emf"/><Relationship Id="rId10" Type="http://schemas.openxmlformats.org/officeDocument/2006/relationships/slide" Target="slide12.xml"/><Relationship Id="rId4" Type="http://schemas.openxmlformats.org/officeDocument/2006/relationships/image" Target="../media/image2.emf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583920" y="260648"/>
            <a:ext cx="148320" cy="167638"/>
            <a:chOff x="790457" y="1669413"/>
            <a:chExt cx="418096" cy="472552"/>
          </a:xfrm>
        </p:grpSpPr>
        <p:sp>
          <p:nvSpPr>
            <p:cNvPr id="2" name="Rectangle 1"/>
            <p:cNvSpPr/>
            <p:nvPr/>
          </p:nvSpPr>
          <p:spPr>
            <a:xfrm>
              <a:off x="855489" y="1853933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Triangle isocèle 2"/>
            <p:cNvSpPr/>
            <p:nvPr/>
          </p:nvSpPr>
          <p:spPr>
            <a:xfrm>
              <a:off x="790457" y="1669413"/>
              <a:ext cx="418096" cy="2362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>
            <a:hlinkClick r:id="" action="ppaction://hlinkshowjump?jump=nextslide"/>
            <a:hlinkHover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20642"/>
          <a:stretch/>
        </p:blipFill>
        <p:spPr bwMode="auto">
          <a:xfrm>
            <a:off x="2286000" y="1097949"/>
            <a:ext cx="6678488" cy="51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" b="7201"/>
          <a:stretch/>
        </p:blipFill>
        <p:spPr bwMode="auto">
          <a:xfrm>
            <a:off x="2302240" y="1101145"/>
            <a:ext cx="6662248" cy="513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5857" y="4437112"/>
            <a:ext cx="9361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AXONE</a:t>
            </a:r>
            <a:endParaRPr lang="fr-FR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5724128" y="2759543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Nouveau parking de 150 places gratuites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324628" y="3356992"/>
            <a:ext cx="7676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14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0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05" y="1099859"/>
            <a:ext cx="6676783" cy="36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V="1">
            <a:off x="6084168" y="4758457"/>
            <a:ext cx="0" cy="25202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7164288" y="4784843"/>
            <a:ext cx="0" cy="5163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8892480" y="4701473"/>
            <a:ext cx="0" cy="5163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059832" y="4130594"/>
            <a:ext cx="1494206" cy="10872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07704" y="5157192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Rue des Graviers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6210" y="4941168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Rue de Weygand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88492" y="5301208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Rue de la République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38443" y="5085184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dirty="0" smtClean="0">
                <a:solidFill>
                  <a:schemeClr val="tx1"/>
                </a:solidFill>
              </a:rPr>
              <a:t>Rue du tissage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08594" y="5661248"/>
            <a:ext cx="66558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600 mètres de voirie nouvelle dédiée aux bus et aux modes doux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34" name="Rectangle 33">
            <a:hlinkClick r:id="rId13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0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2302946" y="1097949"/>
            <a:ext cx="6650008" cy="51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872468" y="5013176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SITE JAPY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3212976"/>
            <a:ext cx="66558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Un nouvel arrêt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dessert le quartier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60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20642"/>
          <a:stretch/>
        </p:blipFill>
        <p:spPr bwMode="auto">
          <a:xfrm>
            <a:off x="2286000" y="1097949"/>
            <a:ext cx="6678488" cy="51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948554" y="3645024"/>
            <a:ext cx="665589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Réaménagement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du carrefour rue des Mines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9912" y="2638279"/>
            <a:ext cx="21559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SITE JAPY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276501" y="4149080"/>
            <a:ext cx="1658726" cy="63666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3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 bwMode="auto">
          <a:xfrm>
            <a:off x="2286000" y="1099859"/>
            <a:ext cx="6666954" cy="513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 flipH="1" flipV="1">
            <a:off x="6372200" y="3140968"/>
            <a:ext cx="1080121" cy="100811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72200" y="4170854"/>
            <a:ext cx="2374102" cy="842321"/>
          </a:xfrm>
          <a:prstGeom prst="rect">
            <a:avLst/>
          </a:prstGeom>
          <a:solidFill>
            <a:srgbClr val="EAEAE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Nouvelle voirie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dédiée aux bus</a:t>
            </a:r>
            <a:r>
              <a:rPr lang="fr-FR" sz="1400" b="1" dirty="0">
                <a:solidFill>
                  <a:srgbClr val="C00000"/>
                </a:solidFill>
              </a:rPr>
              <a:t/>
            </a:r>
            <a:br>
              <a:rPr lang="fr-FR" sz="1400" b="1" dirty="0">
                <a:solidFill>
                  <a:srgbClr val="C00000"/>
                </a:solidFill>
              </a:rPr>
            </a:br>
            <a:r>
              <a:rPr lang="fr-FR" sz="1400" b="1" dirty="0" smtClean="0">
                <a:solidFill>
                  <a:srgbClr val="C00000"/>
                </a:solidFill>
              </a:rPr>
              <a:t>pour rejoindre le </a:t>
            </a:r>
            <a:r>
              <a:rPr lang="fr-FR" sz="1400" b="1" dirty="0" err="1" smtClean="0">
                <a:solidFill>
                  <a:srgbClr val="C00000"/>
                </a:solidFill>
              </a:rPr>
              <a:t>Mégarama</a:t>
            </a:r>
            <a:endParaRPr lang="fr-FR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346112" y="2060848"/>
            <a:ext cx="1223919" cy="108377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9952" y="1484871"/>
            <a:ext cx="2518118" cy="519229"/>
          </a:xfrm>
          <a:prstGeom prst="rect">
            <a:avLst/>
          </a:prstGeom>
          <a:solidFill>
            <a:srgbClr val="EAEAE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Carrefour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Rue des Ecoles / rue des Mines 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491880" y="1129321"/>
            <a:ext cx="3043148" cy="5179999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93262" y="5417950"/>
            <a:ext cx="1259059" cy="303205"/>
          </a:xfrm>
          <a:prstGeom prst="rect">
            <a:avLst/>
          </a:prstGeom>
          <a:solidFill>
            <a:srgbClr val="EAEAE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Voies ferrées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583920" y="260648"/>
            <a:ext cx="148320" cy="167638"/>
            <a:chOff x="790457" y="1669413"/>
            <a:chExt cx="418096" cy="472552"/>
          </a:xfrm>
        </p:grpSpPr>
        <p:sp>
          <p:nvSpPr>
            <p:cNvPr id="2" name="Rectangle 1"/>
            <p:cNvSpPr/>
            <p:nvPr/>
          </p:nvSpPr>
          <p:spPr>
            <a:xfrm>
              <a:off x="855489" y="1853933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Triangle isocèle 2"/>
            <p:cNvSpPr/>
            <p:nvPr/>
          </p:nvSpPr>
          <p:spPr>
            <a:xfrm>
              <a:off x="790457" y="1669413"/>
              <a:ext cx="418096" cy="2362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Hover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274178" y="1096807"/>
            <a:ext cx="4572000" cy="1800001"/>
            <a:chOff x="2274178" y="1096807"/>
            <a:chExt cx="4572000" cy="180000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" t="14259" r="1627" b="18983"/>
            <a:stretch/>
          </p:blipFill>
          <p:spPr bwMode="auto">
            <a:xfrm>
              <a:off x="2274178" y="1096807"/>
              <a:ext cx="4572000" cy="180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e 10"/>
            <p:cNvGrpSpPr/>
            <p:nvPr/>
          </p:nvGrpSpPr>
          <p:grpSpPr>
            <a:xfrm>
              <a:off x="4140239" y="1528755"/>
              <a:ext cx="936104" cy="936104"/>
              <a:chOff x="4104469" y="1524182"/>
              <a:chExt cx="936104" cy="936104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4104469" y="1524182"/>
                <a:ext cx="936104" cy="9361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Triangle isocèle 9"/>
              <p:cNvSpPr/>
              <p:nvPr/>
            </p:nvSpPr>
            <p:spPr>
              <a:xfrm rot="5400000">
                <a:off x="4408019" y="1835528"/>
                <a:ext cx="364774" cy="324843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059" name="Picture 11" descr="http://www.racinescomtoises.net/IMG/jpg/Bethoncourt201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2274178" y="1102521"/>
            <a:ext cx="4572000" cy="1794287"/>
          </a:xfrm>
          <a:prstGeom prst="rect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EN VIDEO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Découvrez le tracé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186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>
            <a:hlinkHover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rId16" action="ppaction://hlinksldjump"/>
          </p:cNvPr>
          <p:cNvSpPr/>
          <p:nvPr/>
        </p:nvSpPr>
        <p:spPr>
          <a:xfrm>
            <a:off x="6858521" y="1096807"/>
            <a:ext cx="2285479" cy="1800001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VALENTIGNEY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ocal.fr/img/annuaire_presentation/montbelia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Click r:id="" action="ppaction://hlinkshowjump?jump=nextslide"/>
            <a:hlinkHover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>
            <a:hlinkHover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2274178" y="2897950"/>
            <a:ext cx="2285479" cy="3600000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MONTBELIARD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Hover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140239" y="1528755"/>
            <a:ext cx="936104" cy="936104"/>
            <a:chOff x="4104469" y="1524182"/>
            <a:chExt cx="936104" cy="936104"/>
          </a:xfrm>
          <a:solidFill>
            <a:srgbClr val="EAEAEA"/>
          </a:solidFill>
        </p:grpSpPr>
        <p:sp>
          <p:nvSpPr>
            <p:cNvPr id="30" name="Ellipse 29"/>
            <p:cNvSpPr/>
            <p:nvPr/>
          </p:nvSpPr>
          <p:spPr>
            <a:xfrm>
              <a:off x="4104469" y="1524182"/>
              <a:ext cx="936104" cy="936104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/>
          </p:nvSpPr>
          <p:spPr>
            <a:xfrm rot="5400000">
              <a:off x="4408019" y="1835528"/>
              <a:ext cx="364774" cy="324843"/>
            </a:xfrm>
            <a:prstGeom prst="triangl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9" name="Picture 11" descr="http://www.racinescomtoises.net/IMG/jpg/Bethoncourt201.jpg">
            <a:hlinkHover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4573042" y="2897950"/>
            <a:ext cx="2285479" cy="1800001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GRAND-CHARMONT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583920" y="260648"/>
            <a:ext cx="148320" cy="167638"/>
            <a:chOff x="790457" y="1669413"/>
            <a:chExt cx="418096" cy="472552"/>
          </a:xfrm>
        </p:grpSpPr>
        <p:sp>
          <p:nvSpPr>
            <p:cNvPr id="2" name="Rectangle 1"/>
            <p:cNvSpPr/>
            <p:nvPr/>
          </p:nvSpPr>
          <p:spPr>
            <a:xfrm>
              <a:off x="855489" y="1853933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Triangle isocèle 2"/>
            <p:cNvSpPr/>
            <p:nvPr/>
          </p:nvSpPr>
          <p:spPr>
            <a:xfrm>
              <a:off x="790457" y="1669413"/>
              <a:ext cx="418096" cy="2362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Hover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>
            <a:hlinkHover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6858521" y="2899382"/>
            <a:ext cx="2285479" cy="180000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EXINCOURT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Hover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>
            <a:hlinkHover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1042" y="4697947"/>
            <a:ext cx="2285479" cy="180000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BETHONCOURT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3600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1" y="46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10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521" y="2897949"/>
            <a:ext cx="2286000" cy="36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858000" y="10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897949"/>
            <a:ext cx="2286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521" y="4697949"/>
            <a:ext cx="4572000" cy="180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ocal.fr/img/annuaire_presentation/montbeliard.jpg">
            <a:hlinkHover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899" r="33280" b="899"/>
          <a:stretch/>
        </p:blipFill>
        <p:spPr bwMode="auto">
          <a:xfrm>
            <a:off x="2286000" y="2897950"/>
            <a:ext cx="22840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ag-et-conseils.fr/img/valentigney.jpg">
            <a:hlinkHover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4" t="304" r="-230" b="18416"/>
          <a:stretch/>
        </p:blipFill>
        <p:spPr bwMode="auto">
          <a:xfrm>
            <a:off x="6857999" y="1097949"/>
            <a:ext cx="2286522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mmunes.com/images/orig/franche-comte/doubs/audincourt_25400/Audincourt_43626_Eglise-Lutherienn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1128" r="2678" b="20328"/>
          <a:stretch/>
        </p:blipFill>
        <p:spPr bwMode="auto">
          <a:xfrm>
            <a:off x="4570031" y="4697950"/>
            <a:ext cx="457396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6/Grand-Charmont,_H%C3%B4tel_de_ville.jpg">
            <a:hlinkHover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11694" r="15894" b="7670"/>
          <a:stretch/>
        </p:blipFill>
        <p:spPr bwMode="auto">
          <a:xfrm>
            <a:off x="4570032" y="2897950"/>
            <a:ext cx="228698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racinescomtoises.net/IMG/jpg/Bethoncourt201.jpg">
            <a:hlinkHover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7621" r="9407" b="7621"/>
          <a:stretch/>
        </p:blipFill>
        <p:spPr bwMode="auto">
          <a:xfrm>
            <a:off x="-1" y="4697948"/>
            <a:ext cx="2286522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mw2.google.com/mw-panoramio/photos/medium/11978439.jpg">
            <a:hlinkHover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8995" b="7705"/>
          <a:stretch/>
        </p:blipFill>
        <p:spPr bwMode="auto">
          <a:xfrm>
            <a:off x="6846178" y="2897950"/>
            <a:ext cx="22983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riangle isocèle 42"/>
          <p:cNvSpPr/>
          <p:nvPr/>
        </p:nvSpPr>
        <p:spPr>
          <a:xfrm rot="5400000">
            <a:off x="1008065" y="3817915"/>
            <a:ext cx="364774" cy="324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4572521" y="4697947"/>
            <a:ext cx="4567541" cy="180000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rial Black" panose="020B0A04020102020204" pitchFamily="34" charset="0"/>
              </a:rPr>
              <a:t>AUDINCOURT</a:t>
            </a:r>
            <a:br>
              <a:rPr lang="fr-FR" sz="1600" b="1" dirty="0" smtClean="0">
                <a:latin typeface="Arial Black" panose="020B0A040201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Voir les cartes </a:t>
            </a:r>
            <a:b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secteur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5">
            <a:hlinkHover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107250"/>
            <a:ext cx="4562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0" y="1916832"/>
            <a:ext cx="2285479" cy="146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Découvrez </a:t>
            </a:r>
            <a:br>
              <a:rPr lang="fr-FR" sz="1400" dirty="0" smtClean="0"/>
            </a:br>
            <a:r>
              <a:rPr lang="fr-FR" sz="1400" b="1" dirty="0" smtClean="0"/>
              <a:t>le tracé des lignes </a:t>
            </a:r>
            <a:br>
              <a:rPr lang="fr-FR" sz="1400" b="1" dirty="0" smtClean="0"/>
            </a:br>
            <a:r>
              <a:rPr lang="fr-FR" sz="1400" b="1" dirty="0" smtClean="0"/>
              <a:t>à haut niveau de service </a:t>
            </a:r>
            <a:br>
              <a:rPr lang="fr-FR" sz="1400" b="1" dirty="0" smtClean="0"/>
            </a:br>
            <a:r>
              <a:rPr lang="fr-FR" sz="1400" dirty="0" smtClean="0"/>
              <a:t>ainsi que </a:t>
            </a:r>
            <a:br>
              <a:rPr lang="fr-FR" sz="1400" dirty="0" smtClean="0"/>
            </a:br>
            <a:r>
              <a:rPr lang="fr-FR" sz="1400" b="1" dirty="0" smtClean="0"/>
              <a:t>les futurs aménagements </a:t>
            </a:r>
            <a:br>
              <a:rPr lang="fr-FR" sz="1400" b="1" dirty="0" smtClean="0"/>
            </a:br>
            <a:r>
              <a:rPr lang="fr-FR" sz="1400" dirty="0" smtClean="0"/>
              <a:t>en vidéo </a:t>
            </a:r>
            <a:br>
              <a:rPr lang="fr-FR" sz="1400" dirty="0" smtClean="0"/>
            </a:br>
            <a:r>
              <a:rPr lang="fr-FR" sz="1400" dirty="0" smtClean="0"/>
              <a:t>ou en plans détaillés</a:t>
            </a:r>
            <a:br>
              <a:rPr lang="fr-FR" sz="1400" dirty="0" smtClean="0"/>
            </a:br>
            <a:r>
              <a:rPr lang="fr-FR" sz="1400" dirty="0" smtClean="0"/>
              <a:t>ville par ville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979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928"/>
          <a:stretch>
            <a:fillRect/>
          </a:stretch>
        </p:blipFill>
        <p:spPr bwMode="auto">
          <a:xfrm>
            <a:off x="0" y="5417950"/>
            <a:ext cx="5652120" cy="14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723"/>
            <a:ext cx="1471718" cy="11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urse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-171400"/>
            <a:ext cx="83820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0062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097949"/>
            <a:ext cx="2286000" cy="842704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6" descr="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53"/>
            <a:ext cx="1728192" cy="4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Rectangle 2047"/>
          <p:cNvSpPr/>
          <p:nvPr/>
        </p:nvSpPr>
        <p:spPr>
          <a:xfrm>
            <a:off x="170892" y="1182684"/>
            <a:ext cx="1944216" cy="63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 Black" panose="020B0A04020102020204" pitchFamily="34" charset="0"/>
              </a:rPr>
              <a:t>EXINCOURT</a:t>
            </a:r>
            <a:endParaRPr lang="fr-FR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286000" y="1099859"/>
            <a:ext cx="6666954" cy="513745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8" y="207044"/>
            <a:ext cx="7776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0" y="182045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Secteur Axone</a:t>
            </a:r>
            <a:endParaRPr lang="fr-FR" sz="1200" b="1" dirty="0"/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0" y="2060848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Voie nouvelle - Coteau</a:t>
            </a:r>
            <a:endParaRPr lang="fr-FR" sz="1200" b="1" dirty="0"/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0" y="2301238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Rue des Carrons &gt; rue des Ecoles</a:t>
            </a:r>
            <a:endParaRPr lang="fr-FR" sz="1200" b="1" dirty="0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0" y="2538726"/>
            <a:ext cx="2286000" cy="240390"/>
          </a:xfrm>
          <a:prstGeom prst="rect">
            <a:avLst/>
          </a:prstGeom>
          <a:solidFill>
            <a:srgbClr val="A5002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Champagne</a:t>
            </a:r>
            <a:endParaRPr lang="fr-F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7827"/>
          <a:stretch/>
        </p:blipFill>
        <p:spPr bwMode="auto">
          <a:xfrm>
            <a:off x="2286000" y="1097949"/>
            <a:ext cx="6666954" cy="51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1268760"/>
            <a:ext cx="5832648" cy="1032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tracé bien intégré dans le coteau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0" y="2779116"/>
            <a:ext cx="2286000" cy="24039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 err="1" smtClean="0"/>
              <a:t>Naille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2411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188</Words>
  <Application>Microsoft Office PowerPoint</Application>
  <PresentationFormat>Affichage à l'écran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84</cp:revision>
  <dcterms:created xsi:type="dcterms:W3CDTF">2014-02-05T16:57:52Z</dcterms:created>
  <dcterms:modified xsi:type="dcterms:W3CDTF">2014-02-20T10:13:02Z</dcterms:modified>
</cp:coreProperties>
</file>