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3"/>
  </p:notesMasterIdLst>
  <p:sldIdLst>
    <p:sldId id="302" r:id="rId2"/>
    <p:sldId id="283" r:id="rId3"/>
    <p:sldId id="350" r:id="rId4"/>
    <p:sldId id="353" r:id="rId5"/>
    <p:sldId id="356" r:id="rId6"/>
    <p:sldId id="366" r:id="rId7"/>
    <p:sldId id="354" r:id="rId8"/>
    <p:sldId id="367" r:id="rId9"/>
    <p:sldId id="371" r:id="rId10"/>
    <p:sldId id="368" r:id="rId11"/>
    <p:sldId id="369" r:id="rId12"/>
    <p:sldId id="372" r:id="rId13"/>
    <p:sldId id="370" r:id="rId14"/>
    <p:sldId id="373" r:id="rId15"/>
    <p:sldId id="301" r:id="rId16"/>
    <p:sldId id="266" r:id="rId17"/>
    <p:sldId id="265" r:id="rId18"/>
    <p:sldId id="286" r:id="rId19"/>
    <p:sldId id="270" r:id="rId20"/>
    <p:sldId id="330" r:id="rId21"/>
    <p:sldId id="297" r:id="rId22"/>
    <p:sldId id="291" r:id="rId23"/>
    <p:sldId id="259" r:id="rId24"/>
    <p:sldId id="314" r:id="rId25"/>
    <p:sldId id="272" r:id="rId26"/>
    <p:sldId id="296" r:id="rId27"/>
    <p:sldId id="298" r:id="rId28"/>
    <p:sldId id="282" r:id="rId29"/>
    <p:sldId id="357" r:id="rId30"/>
    <p:sldId id="375" r:id="rId31"/>
    <p:sldId id="387" r:id="rId32"/>
    <p:sldId id="376" r:id="rId33"/>
    <p:sldId id="380" r:id="rId34"/>
    <p:sldId id="377" r:id="rId35"/>
    <p:sldId id="381" r:id="rId36"/>
    <p:sldId id="382" r:id="rId37"/>
    <p:sldId id="385" r:id="rId38"/>
    <p:sldId id="386" r:id="rId39"/>
    <p:sldId id="388" r:id="rId40"/>
    <p:sldId id="378" r:id="rId41"/>
    <p:sldId id="384" r:id="rId42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v0fSERa8u4tkLDroDiEgQ==" hashData="eZJPwk78io5fRhH5VgMO65NqMR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 dirty="0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EC6261-26E3-47C7-840C-D57112C783CE}" type="datetimeFigureOut">
              <a:rPr lang="hu-HU" smtClean="0"/>
              <a:pPr/>
              <a:t>2014.01.24.</a:t>
            </a:fld>
            <a:endParaRPr lang="hu-HU" dirty="0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 dirty="0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14B8A5-EF1C-4D20-B4E4-2EE9036D3EBD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14B8A5-EF1C-4D20-B4E4-2EE9036D3EBD}" type="slidenum">
              <a:rPr lang="hu-HU" smtClean="0"/>
              <a:pPr/>
              <a:t>36</a:t>
            </a:fld>
            <a:endParaRPr lang="hu-H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2058E-DA0F-4837-96B6-235B9F090329}" type="datetimeFigureOut">
              <a:rPr lang="hu-HU" smtClean="0"/>
              <a:pPr/>
              <a:t>2014.01.24.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F8DF9-B00C-4AEB-8CCE-5C5D4B98B859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wheel spokes="2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2058E-DA0F-4837-96B6-235B9F090329}" type="datetimeFigureOut">
              <a:rPr lang="hu-HU" smtClean="0"/>
              <a:pPr/>
              <a:t>2014.01.24.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F8DF9-B00C-4AEB-8CCE-5C5D4B98B859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wheel spokes="2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2058E-DA0F-4837-96B6-235B9F090329}" type="datetimeFigureOut">
              <a:rPr lang="hu-HU" smtClean="0"/>
              <a:pPr/>
              <a:t>2014.01.24.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F8DF9-B00C-4AEB-8CCE-5C5D4B98B859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wheel spokes="2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2058E-DA0F-4837-96B6-235B9F090329}" type="datetimeFigureOut">
              <a:rPr lang="hu-HU" smtClean="0"/>
              <a:pPr/>
              <a:t>2014.01.24.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F8DF9-B00C-4AEB-8CCE-5C5D4B98B859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wheel spokes="2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2058E-DA0F-4837-96B6-235B9F090329}" type="datetimeFigureOut">
              <a:rPr lang="hu-HU" smtClean="0"/>
              <a:pPr/>
              <a:t>2014.01.24.</a:t>
            </a:fld>
            <a:endParaRPr lang="hu-HU" dirty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F8DF9-B00C-4AEB-8CCE-5C5D4B98B859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wheel spokes="2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2058E-DA0F-4837-96B6-235B9F090329}" type="datetimeFigureOut">
              <a:rPr lang="hu-HU" smtClean="0"/>
              <a:pPr/>
              <a:t>2014.01.24.</a:t>
            </a:fld>
            <a:endParaRPr lang="hu-HU" dirty="0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F8DF9-B00C-4AEB-8CCE-5C5D4B98B859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wheel spokes="2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2058E-DA0F-4837-96B6-235B9F090329}" type="datetimeFigureOut">
              <a:rPr lang="hu-HU" smtClean="0"/>
              <a:pPr/>
              <a:t>2014.01.24.</a:t>
            </a:fld>
            <a:endParaRPr lang="hu-HU" dirty="0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F8DF9-B00C-4AEB-8CCE-5C5D4B98B859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wheel spokes="2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2058E-DA0F-4837-96B6-235B9F090329}" type="datetimeFigureOut">
              <a:rPr lang="hu-HU" smtClean="0"/>
              <a:pPr/>
              <a:t>2014.01.24.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F8DF9-B00C-4AEB-8CCE-5C5D4B98B859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wheel spokes="2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2058E-DA0F-4837-96B6-235B9F090329}" type="datetimeFigureOut">
              <a:rPr lang="hu-HU" smtClean="0"/>
              <a:pPr/>
              <a:t>2014.01.24.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F8DF9-B00C-4AEB-8CCE-5C5D4B98B859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wheel spokes="2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2058E-DA0F-4837-96B6-235B9F090329}" type="datetimeFigureOut">
              <a:rPr lang="hu-HU" smtClean="0"/>
              <a:pPr/>
              <a:t>2014.01.24.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F8DF9-B00C-4AEB-8CCE-5C5D4B98B859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wheel spokes="2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2058E-DA0F-4837-96B6-235B9F090329}" type="datetimeFigureOut">
              <a:rPr lang="hu-HU" smtClean="0"/>
              <a:pPr/>
              <a:t>2014.01.24.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F8DF9-B00C-4AEB-8CCE-5C5D4B98B859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wheel spokes="2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D2058E-DA0F-4837-96B6-235B9F090329}" type="datetimeFigureOut">
              <a:rPr lang="hu-HU" smtClean="0"/>
              <a:pPr/>
              <a:t>2014.01.24.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5F8DF9-B00C-4AEB-8CCE-5C5D4B98B859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wheel spokes="2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4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ppsparadicsom.net/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hyperlink" Target="http://judy-pps.blogspot.com/" TargetMode="External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eelin groovy flares main.jp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rcRect l="13123" r="14764"/>
          <a:stretch>
            <a:fillRect/>
          </a:stretch>
        </p:blipFill>
        <p:spPr>
          <a:xfrm>
            <a:off x="4139952" y="750060"/>
            <a:ext cx="4008920" cy="5559260"/>
          </a:xfrm>
          <a:prstGeom prst="rect">
            <a:avLst/>
          </a:prstGeom>
        </p:spPr>
      </p:pic>
      <p:pic>
        <p:nvPicPr>
          <p:cNvPr id="4" name="Kép 3" descr="Back1.gif"/>
          <p:cNvPicPr>
            <a:picLocks noChangeAspect="1"/>
          </p:cNvPicPr>
          <p:nvPr/>
        </p:nvPicPr>
        <p:blipFill>
          <a:blip r:embed="rId4" cstate="print">
            <a:lum bright="-10000" contrast="20000"/>
          </a:blip>
          <a:stretch>
            <a:fillRect/>
          </a:stretch>
        </p:blipFill>
        <p:spPr>
          <a:xfrm>
            <a:off x="666881" y="1346820"/>
            <a:ext cx="3905119" cy="4026396"/>
          </a:xfrm>
          <a:prstGeom prst="rect">
            <a:avLst/>
          </a:prstGeom>
        </p:spPr>
      </p:pic>
      <p:pic>
        <p:nvPicPr>
          <p:cNvPr id="9" name="Kép 8" descr="Flower Power Frame.png"/>
          <p:cNvPicPr>
            <a:picLocks noChangeAspect="1"/>
          </p:cNvPicPr>
          <p:nvPr/>
        </p:nvPicPr>
        <p:blipFill>
          <a:blip r:embed="rId5" cstate="print">
            <a:lum bright="-30000" contrast="40000"/>
          </a:blip>
          <a:srcRect l="1765" t="2445" r="1765" b="2445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5" name="Téglalap 4"/>
          <p:cNvSpPr/>
          <p:nvPr/>
        </p:nvSpPr>
        <p:spPr>
          <a:xfrm>
            <a:off x="2342489" y="5877272"/>
            <a:ext cx="2877583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600" b="1" cap="none" spc="0" dirty="0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hlinkClick r:id="rId6"/>
              </a:rPr>
              <a:t>http://www.ppsparadicsom.net</a:t>
            </a:r>
            <a:endParaRPr lang="hu-HU" sz="1600" b="1" cap="none" spc="0" dirty="0">
              <a:ln w="18000">
                <a:noFill/>
                <a:prstDash val="solid"/>
                <a:miter lim="800000"/>
              </a:ln>
              <a:solidFill>
                <a:sysClr val="windowText" lastClr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églalap 5"/>
          <p:cNvSpPr/>
          <p:nvPr/>
        </p:nvSpPr>
        <p:spPr>
          <a:xfrm>
            <a:off x="1270102" y="5877272"/>
            <a:ext cx="1141658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1600" b="1" cap="none" spc="0" dirty="0" smtClean="0">
                <a:ln w="18000">
                  <a:noFill/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Download:</a:t>
            </a:r>
            <a:endParaRPr lang="hu-HU" sz="1600" b="1" cap="none" spc="0" dirty="0">
              <a:ln w="18000">
                <a:noFill/>
                <a:prstDash val="solid"/>
                <a:miter lim="800000"/>
              </a:ln>
              <a:solidFill>
                <a:srgbClr val="0070C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Kép 6" descr="goldflourish-1.gif"/>
          <p:cNvPicPr>
            <a:picLocks noChangeAspect="1"/>
          </p:cNvPicPr>
          <p:nvPr/>
        </p:nvPicPr>
        <p:blipFill>
          <a:blip r:embed="rId7" cstate="print">
            <a:lum bright="-10000" contrast="40000"/>
          </a:blip>
          <a:stretch>
            <a:fillRect/>
          </a:stretch>
        </p:blipFill>
        <p:spPr>
          <a:xfrm>
            <a:off x="7452314" y="5212792"/>
            <a:ext cx="500063" cy="1190625"/>
          </a:xfrm>
          <a:prstGeom prst="rect">
            <a:avLst/>
          </a:prstGeom>
        </p:spPr>
      </p:pic>
    </p:spTree>
  </p:cSld>
  <p:clrMapOvr>
    <a:masterClrMapping/>
  </p:clrMapOvr>
  <p:transition spd="med" advTm="6000">
    <p:wheel spokes="2"/>
    <p:sndAc>
      <p:stSnd>
        <p:snd r:embed="rId2" name="Lucy in the Sky with Diamonds - The Beatle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ck-in-the-60s[1]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l="2768" t="4798" r="2215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Che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l="7733" r="7733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O 9577jpg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2448088" y="0"/>
            <a:ext cx="4247824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60's 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ummer_stroll_0024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2223" r="13287"/>
          <a:stretch>
            <a:fillRect/>
          </a:stretch>
        </p:blipFill>
        <p:spPr>
          <a:xfrm>
            <a:off x="48" y="1"/>
            <a:ext cx="9143952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can-1.jpe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1268" r="4921" b="4228"/>
          <a:stretch>
            <a:fillRect/>
          </a:stretch>
        </p:blipFill>
        <p:spPr>
          <a:xfrm>
            <a:off x="0" y="0"/>
            <a:ext cx="5927216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17741454_9e1fbf410d_b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umblr_static_woodstock_1969_nostalgia_by_marrewin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r="656" b="464"/>
          <a:stretch>
            <a:fillRect/>
          </a:stretch>
        </p:blipFill>
        <p:spPr>
          <a:xfrm>
            <a:off x="2163634" y="0"/>
            <a:ext cx="4816733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creen shot 2011-09-20 at 10.45.31 PM.jpg"/>
          <p:cNvPicPr>
            <a:picLocks noChangeAspect="1"/>
          </p:cNvPicPr>
          <p:nvPr/>
        </p:nvPicPr>
        <p:blipFill>
          <a:blip r:embed="rId2" cstate="print"/>
          <a:srcRect l="4798" r="4060"/>
          <a:stretch>
            <a:fillRect/>
          </a:stretch>
        </p:blipFill>
        <p:spPr>
          <a:xfrm>
            <a:off x="1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Hippie_bug!_(1043753793)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6644" r="4429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oodstock2-700493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OODSTOCK POSTER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2511119" y="0"/>
            <a:ext cx="4121762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1210879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ashion - image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60sLifeFashion7a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981718" y="0"/>
            <a:ext cx="7180564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60s-fashion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1126174" y="0"/>
            <a:ext cx="6891651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60s-blonde-and-brown-bump-wig-70663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5143500" cy="6858000"/>
          </a:xfrm>
          <a:prstGeom prst="rect">
            <a:avLst/>
          </a:prstGeom>
        </p:spPr>
      </p:pic>
      <p:pic>
        <p:nvPicPr>
          <p:cNvPr id="4" name="Kép 3" descr="C427_60s_Mod_Wig_Black.jp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4552406" y="0"/>
            <a:ext cx="4591594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5806_a.jpg"/>
          <p:cNvPicPr>
            <a:picLocks noChangeAspect="1"/>
          </p:cNvPicPr>
          <p:nvPr/>
        </p:nvPicPr>
        <p:blipFill>
          <a:blip r:embed="rId2" cstate="print"/>
          <a:srcRect r="6034"/>
          <a:stretch>
            <a:fillRect/>
          </a:stretch>
        </p:blipFill>
        <p:spPr>
          <a:xfrm>
            <a:off x="4355976" y="0"/>
            <a:ext cx="4272439" cy="6858000"/>
          </a:xfrm>
          <a:prstGeom prst="rect">
            <a:avLst/>
          </a:prstGeom>
        </p:spPr>
      </p:pic>
      <p:sp>
        <p:nvSpPr>
          <p:cNvPr id="4" name="Téglalap 3"/>
          <p:cNvSpPr/>
          <p:nvPr/>
        </p:nvSpPr>
        <p:spPr>
          <a:xfrm>
            <a:off x="4427984" y="44624"/>
            <a:ext cx="792088" cy="6480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  <p:pic>
        <p:nvPicPr>
          <p:cNvPr id="5" name="Kép 4" descr="60S colour block dress DM164.jp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251520" y="0"/>
            <a:ext cx="4034730" cy="6455568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60's_Costumes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r="20079"/>
          <a:stretch>
            <a:fillRect/>
          </a:stretch>
        </p:blipFill>
        <p:spPr>
          <a:xfrm>
            <a:off x="4731105" y="188640"/>
            <a:ext cx="4412895" cy="6625952"/>
          </a:xfrm>
          <a:prstGeom prst="rect">
            <a:avLst/>
          </a:prstGeom>
        </p:spPr>
      </p:pic>
      <p:pic>
        <p:nvPicPr>
          <p:cNvPr id="5" name="Kép 4" descr="81xVefddpiL._SL1500_.jp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35496" y="0"/>
            <a:ext cx="4736592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EF-2060_1000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l="15118" r="15118"/>
          <a:stretch>
            <a:fillRect/>
          </a:stretch>
        </p:blipFill>
        <p:spPr>
          <a:xfrm>
            <a:off x="4311798" y="188640"/>
            <a:ext cx="4652690" cy="6669360"/>
          </a:xfrm>
          <a:prstGeom prst="rect">
            <a:avLst/>
          </a:prstGeom>
        </p:spPr>
      </p:pic>
      <p:pic>
        <p:nvPicPr>
          <p:cNvPr id="3" name="Kép 2" descr="EF-2112_1000.jp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rcRect l="22677" r="22677"/>
          <a:stretch>
            <a:fillRect/>
          </a:stretch>
        </p:blipFill>
        <p:spPr>
          <a:xfrm>
            <a:off x="323528" y="116632"/>
            <a:ext cx="3605086" cy="6597352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guisements-de-couple-hippie-annees-60_200654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251520" y="0"/>
            <a:ext cx="4441371" cy="6858000"/>
          </a:xfrm>
          <a:prstGeom prst="rect">
            <a:avLst/>
          </a:prstGeom>
        </p:spPr>
      </p:pic>
      <p:pic>
        <p:nvPicPr>
          <p:cNvPr id="4" name="Kép 3" descr="C573.JPG"/>
          <p:cNvPicPr>
            <a:picLocks noChangeAspect="1"/>
          </p:cNvPicPr>
          <p:nvPr/>
        </p:nvPicPr>
        <p:blipFill>
          <a:blip r:embed="rId3" cstate="print"/>
          <a:srcRect l="20756" t="5906"/>
          <a:stretch>
            <a:fillRect/>
          </a:stretch>
        </p:blipFill>
        <p:spPr>
          <a:xfrm>
            <a:off x="4932041" y="67452"/>
            <a:ext cx="3731466" cy="6673916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60minigirlbig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l="25480" r="22295"/>
          <a:stretch>
            <a:fillRect/>
          </a:stretch>
        </p:blipFill>
        <p:spPr>
          <a:xfrm>
            <a:off x="5702391" y="332656"/>
            <a:ext cx="3406113" cy="6525344"/>
          </a:xfrm>
          <a:prstGeom prst="rect">
            <a:avLst/>
          </a:prstGeom>
        </p:spPr>
      </p:pic>
      <p:pic>
        <p:nvPicPr>
          <p:cNvPr id="4" name="Kép 3" descr="32109.jp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rcRect l="28346" r="24803"/>
          <a:stretch>
            <a:fillRect/>
          </a:stretch>
        </p:blipFill>
        <p:spPr>
          <a:xfrm>
            <a:off x="3065475" y="260648"/>
            <a:ext cx="3090701" cy="6597352"/>
          </a:xfrm>
          <a:prstGeom prst="rect">
            <a:avLst/>
          </a:prstGeom>
        </p:spPr>
      </p:pic>
      <p:pic>
        <p:nvPicPr>
          <p:cNvPr id="5" name="Kép 4" descr="EF-2016_1000.jpg"/>
          <p:cNvPicPr>
            <a:picLocks noChangeAspect="1"/>
          </p:cNvPicPr>
          <p:nvPr/>
        </p:nvPicPr>
        <p:blipFill>
          <a:blip r:embed="rId4" cstate="print">
            <a:lum contrast="20000"/>
          </a:blip>
          <a:srcRect l="26457" t="756" r="26457" b="1134"/>
          <a:stretch>
            <a:fillRect/>
          </a:stretch>
        </p:blipFill>
        <p:spPr>
          <a:xfrm>
            <a:off x="160589" y="360040"/>
            <a:ext cx="3097181" cy="6453336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rgscaleEF-2091_800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35496" y="476672"/>
            <a:ext cx="3132348" cy="6264696"/>
          </a:xfrm>
          <a:prstGeom prst="rect">
            <a:avLst/>
          </a:prstGeom>
        </p:spPr>
      </p:pic>
      <p:pic>
        <p:nvPicPr>
          <p:cNvPr id="3" name="Kép 2" descr="mens-60s-psychedelic-trousers-fs3330.jp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rcRect l="20997" r="20997"/>
          <a:stretch>
            <a:fillRect/>
          </a:stretch>
        </p:blipFill>
        <p:spPr>
          <a:xfrm>
            <a:off x="3304431" y="137252"/>
            <a:ext cx="2923753" cy="6720747"/>
          </a:xfrm>
          <a:prstGeom prst="rect">
            <a:avLst/>
          </a:prstGeom>
        </p:spPr>
      </p:pic>
      <p:pic>
        <p:nvPicPr>
          <p:cNvPr id="4" name="Kép 3" descr="60s-costume.jpg"/>
          <p:cNvPicPr>
            <a:picLocks noChangeAspect="1"/>
          </p:cNvPicPr>
          <p:nvPr/>
        </p:nvPicPr>
        <p:blipFill>
          <a:blip r:embed="rId4" cstate="print"/>
          <a:srcRect l="30118" r="26575"/>
          <a:stretch>
            <a:fillRect/>
          </a:stretch>
        </p:blipFill>
        <p:spPr>
          <a:xfrm>
            <a:off x="6220433" y="404665"/>
            <a:ext cx="2744055" cy="6336703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32372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l="17008" r="17008"/>
          <a:stretch>
            <a:fillRect/>
          </a:stretch>
        </p:blipFill>
        <p:spPr>
          <a:xfrm>
            <a:off x="395536" y="216024"/>
            <a:ext cx="3587974" cy="6525344"/>
          </a:xfrm>
          <a:prstGeom prst="rect">
            <a:avLst/>
          </a:prstGeom>
        </p:spPr>
      </p:pic>
      <p:pic>
        <p:nvPicPr>
          <p:cNvPr id="4" name="Kép 3" descr="rainbow-hippie-costume-890816.jp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rcRect b="2035"/>
          <a:stretch>
            <a:fillRect/>
          </a:stretch>
        </p:blipFill>
        <p:spPr>
          <a:xfrm>
            <a:off x="4152436" y="0"/>
            <a:ext cx="4307996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EF-2021_1000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l="24567" r="20787"/>
          <a:stretch>
            <a:fillRect/>
          </a:stretch>
        </p:blipFill>
        <p:spPr>
          <a:xfrm>
            <a:off x="5148064" y="260648"/>
            <a:ext cx="3605163" cy="6597352"/>
          </a:xfrm>
          <a:prstGeom prst="rect">
            <a:avLst/>
          </a:prstGeom>
        </p:spPr>
      </p:pic>
      <p:pic>
        <p:nvPicPr>
          <p:cNvPr id="3" name="Kép 2" descr="EF-2059_1000.jp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rcRect l="18898" r="18898"/>
          <a:stretch>
            <a:fillRect/>
          </a:stretch>
        </p:blipFill>
        <p:spPr>
          <a:xfrm>
            <a:off x="395536" y="188640"/>
            <a:ext cx="4120984" cy="6624736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EF-2111_100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22677" r="22677"/>
          <a:stretch>
            <a:fillRect/>
          </a:stretch>
        </p:blipFill>
        <p:spPr>
          <a:xfrm>
            <a:off x="4788024" y="260648"/>
            <a:ext cx="3565700" cy="6525344"/>
          </a:xfrm>
          <a:prstGeom prst="rect">
            <a:avLst/>
          </a:prstGeom>
        </p:spPr>
      </p:pic>
      <p:pic>
        <p:nvPicPr>
          <p:cNvPr id="3" name="Kép 2" descr="EM-3035_1000.jp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rcRect l="20787" r="20787"/>
          <a:stretch>
            <a:fillRect/>
          </a:stretch>
        </p:blipFill>
        <p:spPr>
          <a:xfrm>
            <a:off x="611560" y="188640"/>
            <a:ext cx="3854576" cy="6597352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vedon-couple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1134427" y="0"/>
            <a:ext cx="6875145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ost-in-the-60s-margaret-donat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1177289" y="0"/>
            <a:ext cx="6789420" cy="6857999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ay-ban-clubmaster-60s-original-15773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2027192" y="0"/>
            <a:ext cx="5089616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ront Cover 1 CD SZ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1098818" y="0"/>
            <a:ext cx="6946364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vintage_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.179___ja_holson_sq-3d64e19c9957a6a8e12809f95ec3fff372aadb68-s6-c3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oonriver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l="5420" t="4429" r="5420" b="4060"/>
          <a:stretch>
            <a:fillRect/>
          </a:stretch>
        </p:blipFill>
        <p:spPr>
          <a:xfrm>
            <a:off x="2069462" y="0"/>
            <a:ext cx="5005077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sycho_xlg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4831" t="6299" r="3623" b="3150"/>
          <a:stretch>
            <a:fillRect/>
          </a:stretch>
        </p:blipFill>
        <p:spPr>
          <a:xfrm>
            <a:off x="2311674" y="0"/>
            <a:ext cx="4520652" cy="6858001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eZH89.jpg"/>
          <p:cNvPicPr>
            <a:picLocks noChangeAspect="1"/>
          </p:cNvPicPr>
          <p:nvPr/>
        </p:nvPicPr>
        <p:blipFill>
          <a:blip r:embed="rId3" cstate="print"/>
          <a:srcRect l="22638" r="4921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ina1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2086570" y="0"/>
            <a:ext cx="4970859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ophia-Loren-sophia-loren-21118160-1896-25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7984" y="0"/>
            <a:ext cx="5168032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nnex - Andress, Ursula_15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1106029" y="0"/>
            <a:ext cx="6931941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rigitte-Bardot-0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etro-circles-60s-colorful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3563888" y="2564904"/>
            <a:ext cx="164660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5400" b="1" dirty="0" smtClean="0">
                <a:ln w="18000">
                  <a:noFill/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Judy</a:t>
            </a:r>
            <a:endParaRPr lang="hu-HU" sz="5400" b="1" cap="none" spc="0" dirty="0">
              <a:ln w="18000">
                <a:noFill/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églalap 3"/>
          <p:cNvSpPr/>
          <p:nvPr/>
        </p:nvSpPr>
        <p:spPr>
          <a:xfrm>
            <a:off x="3203848" y="6290156"/>
            <a:ext cx="462177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2800" b="1" cap="none" spc="0" dirty="0" smtClean="0">
                <a:ln w="18000">
                  <a:noFill/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hlinkClick r:id="rId3"/>
              </a:rPr>
              <a:t>http://judy-pps.blogspot.com</a:t>
            </a:r>
            <a:endParaRPr lang="hu-HU" sz="2800" b="1" cap="none" spc="0" dirty="0">
              <a:ln w="18000">
                <a:noFill/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1340838" y="6290156"/>
            <a:ext cx="186301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2800" b="1" dirty="0" smtClean="0">
                <a:ln w="18000">
                  <a:noFill/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Download:</a:t>
            </a:r>
            <a:endParaRPr lang="hu-HU" sz="2800" b="1" cap="none" spc="0" dirty="0">
              <a:ln w="18000">
                <a:noFill/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 advTm="7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410</TotalTime>
  <Words>12</Words>
  <Application>Microsoft Office PowerPoint</Application>
  <PresentationFormat>Diavetítés a képernyőre (4:3 oldalarány)</PresentationFormat>
  <Paragraphs>6</Paragraphs>
  <Slides>41</Slides>
  <Notes>1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41</vt:i4>
      </vt:variant>
    </vt:vector>
  </HeadingPairs>
  <TitlesOfParts>
    <vt:vector size="42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  <vt:lpstr>41. dia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56</cp:revision>
  <dcterms:created xsi:type="dcterms:W3CDTF">2014-01-17T09:52:55Z</dcterms:created>
  <dcterms:modified xsi:type="dcterms:W3CDTF">2014-01-24T07:40:21Z</dcterms:modified>
</cp:coreProperties>
</file>