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57" r:id="rId3"/>
    <p:sldId id="267" r:id="rId4"/>
    <p:sldId id="268" r:id="rId5"/>
    <p:sldId id="271" r:id="rId6"/>
    <p:sldId id="272" r:id="rId7"/>
    <p:sldId id="294" r:id="rId8"/>
    <p:sldId id="270" r:id="rId9"/>
    <p:sldId id="287" r:id="rId10"/>
    <p:sldId id="290" r:id="rId11"/>
    <p:sldId id="289" r:id="rId12"/>
    <p:sldId id="288" r:id="rId13"/>
    <p:sldId id="284" r:id="rId14"/>
    <p:sldId id="286" r:id="rId15"/>
    <p:sldId id="269" r:id="rId16"/>
    <p:sldId id="285" r:id="rId17"/>
    <p:sldId id="282" r:id="rId18"/>
    <p:sldId id="283" r:id="rId19"/>
    <p:sldId id="291" r:id="rId20"/>
    <p:sldId id="280" r:id="rId21"/>
    <p:sldId id="281" r:id="rId22"/>
    <p:sldId id="276" r:id="rId23"/>
    <p:sldId id="297" r:id="rId24"/>
    <p:sldId id="279" r:id="rId25"/>
    <p:sldId id="278" r:id="rId26"/>
    <p:sldId id="298" r:id="rId27"/>
    <p:sldId id="277" r:id="rId28"/>
    <p:sldId id="274" r:id="rId29"/>
    <p:sldId id="295" r:id="rId30"/>
    <p:sldId id="293" r:id="rId31"/>
    <p:sldId id="292" r:id="rId32"/>
    <p:sldId id="273" r:id="rId33"/>
    <p:sldId id="300" r:id="rId34"/>
  </p:sldIdLst>
  <p:sldSz cx="9144000" cy="6858000" type="screen4x3"/>
  <p:notesSz cx="6858000" cy="9144000"/>
  <p:defaultTextStyle>
    <a:defPPr>
      <a:defRPr lang="fr-FR"/>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b5Tolhr3C97dBynUiYm1MA==" hashData="0WkCTlLY5vMEi3I6F6t8yue09V0="/>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6" d="100"/>
          <a:sy n="76" d="100"/>
        </p:scale>
        <p:origin x="-570" y="5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lvl1pPr>
              <a:defRPr/>
            </a:lvl1pPr>
          </a:lstStyle>
          <a:p>
            <a:pPr>
              <a:defRPr/>
            </a:pPr>
            <a:fld id="{AEA306BC-5CCA-460B-9042-16A66C984AF4}" type="datetimeFigureOut">
              <a:rPr lang="fr-FR"/>
              <a:pPr>
                <a:defRPr/>
              </a:pPr>
              <a:t>21/09/2013</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70659625-599E-4DEB-A48E-32D46641657C}" type="slidenum">
              <a:rPr lang="fr-FR"/>
              <a:pPr>
                <a:defRPr/>
              </a:pPr>
              <a:t>‹N°›</a:t>
            </a:fld>
            <a:endParaRPr lang="fr-FR"/>
          </a:p>
        </p:txBody>
      </p:sp>
    </p:spTree>
  </p:cSld>
  <p:clrMapOvr>
    <a:masterClrMapping/>
  </p:clrMapOvr>
  <p:transition spd="slow" advTm="6000">
    <p:wheel spokes="3"/>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lvl1pPr>
              <a:defRPr/>
            </a:lvl1pPr>
          </a:lstStyle>
          <a:p>
            <a:pPr>
              <a:defRPr/>
            </a:pPr>
            <a:fld id="{E8B63EA9-4592-46BC-BDA7-8D23FE9E2BF3}" type="datetimeFigureOut">
              <a:rPr lang="fr-FR"/>
              <a:pPr>
                <a:defRPr/>
              </a:pPr>
              <a:t>21/09/2013</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97008A96-3778-4C4B-B507-61249D358DD5}" type="slidenum">
              <a:rPr lang="fr-FR"/>
              <a:pPr>
                <a:defRPr/>
              </a:pPr>
              <a:t>‹N°›</a:t>
            </a:fld>
            <a:endParaRPr lang="fr-FR"/>
          </a:p>
        </p:txBody>
      </p:sp>
    </p:spTree>
  </p:cSld>
  <p:clrMapOvr>
    <a:masterClrMapping/>
  </p:clrMapOvr>
  <p:transition spd="slow" advTm="6000">
    <p:wheel spokes="3"/>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lvl1pPr>
              <a:defRPr/>
            </a:lvl1pPr>
          </a:lstStyle>
          <a:p>
            <a:pPr>
              <a:defRPr/>
            </a:pPr>
            <a:fld id="{A10E6A06-885C-4428-B33F-DA4282966011}" type="datetimeFigureOut">
              <a:rPr lang="fr-FR"/>
              <a:pPr>
                <a:defRPr/>
              </a:pPr>
              <a:t>21/09/2013</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3E033413-33FC-4328-A6D7-D304CE53B65A}" type="slidenum">
              <a:rPr lang="fr-FR"/>
              <a:pPr>
                <a:defRPr/>
              </a:pPr>
              <a:t>‹N°›</a:t>
            </a:fld>
            <a:endParaRPr lang="fr-FR"/>
          </a:p>
        </p:txBody>
      </p:sp>
    </p:spTree>
  </p:cSld>
  <p:clrMapOvr>
    <a:masterClrMapping/>
  </p:clrMapOvr>
  <p:transition spd="slow" advTm="6000">
    <p:wheel spokes="3"/>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3"/>
          <p:cNvSpPr>
            <a:spLocks noGrp="1"/>
          </p:cNvSpPr>
          <p:nvPr>
            <p:ph type="dt" sz="half" idx="10"/>
          </p:nvPr>
        </p:nvSpPr>
        <p:spPr/>
        <p:txBody>
          <a:bodyPr/>
          <a:lstStyle>
            <a:lvl1pPr>
              <a:defRPr/>
            </a:lvl1pPr>
          </a:lstStyle>
          <a:p>
            <a:pPr>
              <a:defRPr/>
            </a:pPr>
            <a:fld id="{AD696145-2090-4D74-96CF-A973759CAD1F}" type="datetimeFigureOut">
              <a:rPr lang="fr-FR"/>
              <a:pPr>
                <a:defRPr/>
              </a:pPr>
              <a:t>21/09/2013</a:t>
            </a:fld>
            <a:endParaRPr lang="fr-FR"/>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pPr>
              <a:defRPr/>
            </a:pPr>
            <a:fld id="{78CB20BC-5C32-4430-90D6-2B197AC279BF}" type="slidenum">
              <a:rPr lang="fr-FR"/>
              <a:pPr>
                <a:defRPr/>
              </a:pPr>
              <a:t>‹N°›</a:t>
            </a:fld>
            <a:endParaRPr lang="fr-FR"/>
          </a:p>
        </p:txBody>
      </p:sp>
    </p:spTree>
  </p:cSld>
  <p:clrMapOvr>
    <a:masterClrMapping/>
  </p:clrMapOvr>
  <p:transition spd="slow" advTm="6000">
    <p:wheel spokes="3"/>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3"/>
          <p:cNvSpPr>
            <a:spLocks noGrp="1"/>
          </p:cNvSpPr>
          <p:nvPr>
            <p:ph type="dt" sz="half" idx="10"/>
          </p:nvPr>
        </p:nvSpPr>
        <p:spPr/>
        <p:txBody>
          <a:bodyPr/>
          <a:lstStyle>
            <a:lvl1pPr>
              <a:defRPr/>
            </a:lvl1pPr>
          </a:lstStyle>
          <a:p>
            <a:pPr>
              <a:defRPr/>
            </a:pPr>
            <a:fld id="{EEA2295E-9F11-4256-874D-50E817A83EF8}" type="datetimeFigureOut">
              <a:rPr lang="fr-FR"/>
              <a:pPr>
                <a:defRPr/>
              </a:pPr>
              <a:t>21/09/2013</a:t>
            </a:fld>
            <a:endParaRPr lang="fr-FR"/>
          </a:p>
        </p:txBody>
      </p:sp>
      <p:sp>
        <p:nvSpPr>
          <p:cNvPr id="8" name="Espace réservé du pied de page 4"/>
          <p:cNvSpPr>
            <a:spLocks noGrp="1"/>
          </p:cNvSpPr>
          <p:nvPr>
            <p:ph type="ftr" sz="quarter" idx="11"/>
          </p:nvPr>
        </p:nvSpPr>
        <p:spPr/>
        <p:txBody>
          <a:bodyPr/>
          <a:lstStyle>
            <a:lvl1pPr>
              <a:defRPr/>
            </a:lvl1pPr>
          </a:lstStyle>
          <a:p>
            <a:pPr>
              <a:defRPr/>
            </a:pPr>
            <a:endParaRPr lang="fr-FR"/>
          </a:p>
        </p:txBody>
      </p:sp>
      <p:sp>
        <p:nvSpPr>
          <p:cNvPr id="9" name="Espace réservé du numéro de diapositive 5"/>
          <p:cNvSpPr>
            <a:spLocks noGrp="1"/>
          </p:cNvSpPr>
          <p:nvPr>
            <p:ph type="sldNum" sz="quarter" idx="12"/>
          </p:nvPr>
        </p:nvSpPr>
        <p:spPr/>
        <p:txBody>
          <a:bodyPr/>
          <a:lstStyle>
            <a:lvl1pPr>
              <a:defRPr/>
            </a:lvl1pPr>
          </a:lstStyle>
          <a:p>
            <a:pPr>
              <a:defRPr/>
            </a:pPr>
            <a:fld id="{B2CF905F-6915-4DAF-A0EB-A7ECC4FC64F8}" type="slidenum">
              <a:rPr lang="fr-FR"/>
              <a:pPr>
                <a:defRPr/>
              </a:pPr>
              <a:t>‹N°›</a:t>
            </a:fld>
            <a:endParaRPr lang="fr-FR"/>
          </a:p>
        </p:txBody>
      </p:sp>
    </p:spTree>
  </p:cSld>
  <p:clrMapOvr>
    <a:masterClrMapping/>
  </p:clrMapOvr>
  <p:transition spd="slow" advTm="6000">
    <p:wheel spokes="3"/>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3"/>
          <p:cNvSpPr>
            <a:spLocks noGrp="1"/>
          </p:cNvSpPr>
          <p:nvPr>
            <p:ph type="dt" sz="half" idx="10"/>
          </p:nvPr>
        </p:nvSpPr>
        <p:spPr/>
        <p:txBody>
          <a:bodyPr/>
          <a:lstStyle>
            <a:lvl1pPr>
              <a:defRPr/>
            </a:lvl1pPr>
          </a:lstStyle>
          <a:p>
            <a:pPr>
              <a:defRPr/>
            </a:pPr>
            <a:fld id="{71E3F665-60EC-4D80-86FA-905FEB5E052E}" type="datetimeFigureOut">
              <a:rPr lang="fr-FR"/>
              <a:pPr>
                <a:defRPr/>
              </a:pPr>
              <a:t>21/09/2013</a:t>
            </a:fld>
            <a:endParaRPr lang="fr-FR"/>
          </a:p>
        </p:txBody>
      </p:sp>
      <p:sp>
        <p:nvSpPr>
          <p:cNvPr id="4" name="Espace réservé du pied de page 4"/>
          <p:cNvSpPr>
            <a:spLocks noGrp="1"/>
          </p:cNvSpPr>
          <p:nvPr>
            <p:ph type="ftr" sz="quarter" idx="11"/>
          </p:nvPr>
        </p:nvSpPr>
        <p:spPr/>
        <p:txBody>
          <a:bodyPr/>
          <a:lstStyle>
            <a:lvl1pPr>
              <a:defRPr/>
            </a:lvl1pPr>
          </a:lstStyle>
          <a:p>
            <a:pPr>
              <a:defRPr/>
            </a:pPr>
            <a:endParaRPr lang="fr-FR"/>
          </a:p>
        </p:txBody>
      </p:sp>
      <p:sp>
        <p:nvSpPr>
          <p:cNvPr id="5" name="Espace réservé du numéro de diapositive 5"/>
          <p:cNvSpPr>
            <a:spLocks noGrp="1"/>
          </p:cNvSpPr>
          <p:nvPr>
            <p:ph type="sldNum" sz="quarter" idx="12"/>
          </p:nvPr>
        </p:nvSpPr>
        <p:spPr/>
        <p:txBody>
          <a:bodyPr/>
          <a:lstStyle>
            <a:lvl1pPr>
              <a:defRPr/>
            </a:lvl1pPr>
          </a:lstStyle>
          <a:p>
            <a:pPr>
              <a:defRPr/>
            </a:pPr>
            <a:fld id="{EF18D424-F997-414A-AE80-5B96D70A7A10}" type="slidenum">
              <a:rPr lang="fr-FR"/>
              <a:pPr>
                <a:defRPr/>
              </a:pPr>
              <a:t>‹N°›</a:t>
            </a:fld>
            <a:endParaRPr lang="fr-FR"/>
          </a:p>
        </p:txBody>
      </p:sp>
    </p:spTree>
  </p:cSld>
  <p:clrMapOvr>
    <a:masterClrMapping/>
  </p:clrMapOvr>
  <p:transition spd="slow" advTm="6000">
    <p:wheel spokes="3"/>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3"/>
          <p:cNvSpPr>
            <a:spLocks noGrp="1"/>
          </p:cNvSpPr>
          <p:nvPr>
            <p:ph type="dt" sz="half" idx="10"/>
          </p:nvPr>
        </p:nvSpPr>
        <p:spPr/>
        <p:txBody>
          <a:bodyPr/>
          <a:lstStyle>
            <a:lvl1pPr>
              <a:defRPr/>
            </a:lvl1pPr>
          </a:lstStyle>
          <a:p>
            <a:pPr>
              <a:defRPr/>
            </a:pPr>
            <a:fld id="{AD5413D8-C022-4D7D-B47C-77F0C0FE2B39}" type="datetimeFigureOut">
              <a:rPr lang="fr-FR"/>
              <a:pPr>
                <a:defRPr/>
              </a:pPr>
              <a:t>21/09/2013</a:t>
            </a:fld>
            <a:endParaRPr lang="fr-FR"/>
          </a:p>
        </p:txBody>
      </p:sp>
      <p:sp>
        <p:nvSpPr>
          <p:cNvPr id="3" name="Espace réservé du pied de page 4"/>
          <p:cNvSpPr>
            <a:spLocks noGrp="1"/>
          </p:cNvSpPr>
          <p:nvPr>
            <p:ph type="ftr" sz="quarter" idx="11"/>
          </p:nvPr>
        </p:nvSpPr>
        <p:spPr/>
        <p:txBody>
          <a:bodyPr/>
          <a:lstStyle>
            <a:lvl1pPr>
              <a:defRPr/>
            </a:lvl1pPr>
          </a:lstStyle>
          <a:p>
            <a:pPr>
              <a:defRPr/>
            </a:pPr>
            <a:endParaRPr lang="fr-FR"/>
          </a:p>
        </p:txBody>
      </p:sp>
      <p:sp>
        <p:nvSpPr>
          <p:cNvPr id="4" name="Espace réservé du numéro de diapositive 5"/>
          <p:cNvSpPr>
            <a:spLocks noGrp="1"/>
          </p:cNvSpPr>
          <p:nvPr>
            <p:ph type="sldNum" sz="quarter" idx="12"/>
          </p:nvPr>
        </p:nvSpPr>
        <p:spPr/>
        <p:txBody>
          <a:bodyPr/>
          <a:lstStyle>
            <a:lvl1pPr>
              <a:defRPr/>
            </a:lvl1pPr>
          </a:lstStyle>
          <a:p>
            <a:pPr>
              <a:defRPr/>
            </a:pPr>
            <a:fld id="{EB873E31-0345-4813-BEDB-7BC09F42F7BD}" type="slidenum">
              <a:rPr lang="fr-FR"/>
              <a:pPr>
                <a:defRPr/>
              </a:pPr>
              <a:t>‹N°›</a:t>
            </a:fld>
            <a:endParaRPr lang="fr-FR"/>
          </a:p>
        </p:txBody>
      </p:sp>
    </p:spTree>
  </p:cSld>
  <p:clrMapOvr>
    <a:masterClrMapping/>
  </p:clrMapOvr>
  <p:transition spd="slow" advTm="6000">
    <p:wheel spokes="3"/>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3"/>
          <p:cNvSpPr>
            <a:spLocks noGrp="1"/>
          </p:cNvSpPr>
          <p:nvPr>
            <p:ph type="dt" sz="half" idx="10"/>
          </p:nvPr>
        </p:nvSpPr>
        <p:spPr/>
        <p:txBody>
          <a:bodyPr/>
          <a:lstStyle>
            <a:lvl1pPr>
              <a:defRPr/>
            </a:lvl1pPr>
          </a:lstStyle>
          <a:p>
            <a:pPr>
              <a:defRPr/>
            </a:pPr>
            <a:fld id="{E887509A-3E26-448C-90E3-7D35F45C44C0}" type="datetimeFigureOut">
              <a:rPr lang="fr-FR"/>
              <a:pPr>
                <a:defRPr/>
              </a:pPr>
              <a:t>21/09/2013</a:t>
            </a:fld>
            <a:endParaRPr lang="fr-FR"/>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pPr>
              <a:defRPr/>
            </a:pPr>
            <a:fld id="{A909317C-60E8-4F46-95BD-2BF1DB1BAACC}" type="slidenum">
              <a:rPr lang="fr-FR"/>
              <a:pPr>
                <a:defRPr/>
              </a:pPr>
              <a:t>‹N°›</a:t>
            </a:fld>
            <a:endParaRPr lang="fr-FR"/>
          </a:p>
        </p:txBody>
      </p:sp>
    </p:spTree>
  </p:cSld>
  <p:clrMapOvr>
    <a:masterClrMapping/>
  </p:clrMapOvr>
  <p:transition spd="slow" advTm="6000">
    <p:wheel spokes="3"/>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fr-FR" noProof="0" smtClean="0"/>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3"/>
          <p:cNvSpPr>
            <a:spLocks noGrp="1"/>
          </p:cNvSpPr>
          <p:nvPr>
            <p:ph type="dt" sz="half" idx="10"/>
          </p:nvPr>
        </p:nvSpPr>
        <p:spPr/>
        <p:txBody>
          <a:bodyPr/>
          <a:lstStyle>
            <a:lvl1pPr>
              <a:defRPr/>
            </a:lvl1pPr>
          </a:lstStyle>
          <a:p>
            <a:pPr>
              <a:defRPr/>
            </a:pPr>
            <a:fld id="{E7B51C29-3747-4D67-B09D-8BC43EDDB539}" type="datetimeFigureOut">
              <a:rPr lang="fr-FR"/>
              <a:pPr>
                <a:defRPr/>
              </a:pPr>
              <a:t>21/09/2013</a:t>
            </a:fld>
            <a:endParaRPr lang="fr-FR"/>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pPr>
              <a:defRPr/>
            </a:pPr>
            <a:fld id="{7EB02DA9-2D1F-45B5-944F-CC0156F27106}" type="slidenum">
              <a:rPr lang="fr-FR"/>
              <a:pPr>
                <a:defRPr/>
              </a:pPr>
              <a:t>‹N°›</a:t>
            </a:fld>
            <a:endParaRPr lang="fr-FR"/>
          </a:p>
        </p:txBody>
      </p:sp>
    </p:spTree>
  </p:cSld>
  <p:clrMapOvr>
    <a:masterClrMapping/>
  </p:clrMapOvr>
  <p:transition spd="slow" advTm="6000">
    <p:wheel spokes="3"/>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lvl1pPr>
              <a:defRPr/>
            </a:lvl1pPr>
          </a:lstStyle>
          <a:p>
            <a:pPr>
              <a:defRPr/>
            </a:pPr>
            <a:fld id="{258A7E74-BF98-4259-82A3-3C7B054D6392}" type="datetimeFigureOut">
              <a:rPr lang="fr-FR"/>
              <a:pPr>
                <a:defRPr/>
              </a:pPr>
              <a:t>21/09/2013</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FE6B0905-1094-4C2C-BC59-A0D0CB023B75}" type="slidenum">
              <a:rPr lang="fr-FR"/>
              <a:pPr>
                <a:defRPr/>
              </a:pPr>
              <a:t>‹N°›</a:t>
            </a:fld>
            <a:endParaRPr lang="fr-FR"/>
          </a:p>
        </p:txBody>
      </p:sp>
    </p:spTree>
  </p:cSld>
  <p:clrMapOvr>
    <a:masterClrMapping/>
  </p:clrMapOvr>
  <p:transition spd="slow" advTm="6000">
    <p:wheel spokes="3"/>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lvl1pPr>
              <a:defRPr/>
            </a:lvl1pPr>
          </a:lstStyle>
          <a:p>
            <a:pPr>
              <a:defRPr/>
            </a:pPr>
            <a:fld id="{FE978711-3B3F-46E3-A0E1-B29D5B9B5408}" type="datetimeFigureOut">
              <a:rPr lang="fr-FR"/>
              <a:pPr>
                <a:defRPr/>
              </a:pPr>
              <a:t>21/09/2013</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993F3E69-C14E-47A6-807F-A0D1E3E9378F}" type="slidenum">
              <a:rPr lang="fr-FR"/>
              <a:pPr>
                <a:defRPr/>
              </a:pPr>
              <a:t>‹N°›</a:t>
            </a:fld>
            <a:endParaRPr lang="fr-FR"/>
          </a:p>
        </p:txBody>
      </p:sp>
    </p:spTree>
  </p:cSld>
  <p:clrMapOvr>
    <a:masterClrMapping/>
  </p:clrMapOvr>
  <p:transition spd="slow" advTm="6000">
    <p:wheel spokes="3"/>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Espace réservé du titre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fr-FR" smtClean="0"/>
              <a:t>Cliquez pour modifier le style du titre</a:t>
            </a:r>
          </a:p>
        </p:txBody>
      </p:sp>
      <p:sp>
        <p:nvSpPr>
          <p:cNvPr id="1027" name="Espace réservé du texte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686546C9-21F1-4C8B-89E3-97FB4CC2036C}" type="datetimeFigureOut">
              <a:rPr lang="fr-FR"/>
              <a:pPr>
                <a:defRPr/>
              </a:pPr>
              <a:t>21/09/2013</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smtClean="0">
                <a:solidFill>
                  <a:schemeClr val="tx1">
                    <a:tint val="75000"/>
                  </a:schemeClr>
                </a:solidFill>
                <a:latin typeface="+mn-lt"/>
                <a:cs typeface="+mn-cs"/>
              </a:defRPr>
            </a:lvl1pPr>
          </a:lstStyle>
          <a:p>
            <a:pPr>
              <a:defRPr/>
            </a:pPr>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7A0927C9-57A7-4308-92C6-0B8E12B94E65}" type="slidenum">
              <a:rPr lang="fr-FR"/>
              <a:pPr>
                <a:defRPr/>
              </a:pPr>
              <a:t>‹N°›</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6000">
    <p:wheel spokes="3"/>
  </p:transition>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3.jpeg"/><Relationship Id="rId1" Type="http://schemas.openxmlformats.org/officeDocument/2006/relationships/slideLayout" Target="../slideLayouts/slideLayout7.xml"/><Relationship Id="rId4" Type="http://schemas.openxmlformats.org/officeDocument/2006/relationships/image" Target="../media/image13.gif"/></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1287494-abbilduCadre rouge.jpg"/>
          <p:cNvPicPr>
            <a:picLocks noChangeAspect="1"/>
          </p:cNvPicPr>
          <p:nvPr/>
        </p:nvPicPr>
        <p:blipFill>
          <a:blip r:embed="rId3" cstate="print"/>
          <a:stretch>
            <a:fillRect/>
          </a:stretch>
        </p:blipFill>
        <p:spPr>
          <a:xfrm>
            <a:off x="0" y="0"/>
            <a:ext cx="9144000" cy="6858000"/>
          </a:xfrm>
          <a:prstGeom prst="rect">
            <a:avLst/>
          </a:prstGeom>
          <a:ln>
            <a:noFill/>
          </a:ln>
          <a:effectLst>
            <a:outerShdw blurRad="292100" dist="139700" dir="2700000" algn="tl" rotWithShape="0">
              <a:srgbClr val="333333">
                <a:alpha val="65000"/>
              </a:srgbClr>
            </a:outerShdw>
          </a:effectLst>
        </p:spPr>
      </p:pic>
      <p:pic>
        <p:nvPicPr>
          <p:cNvPr id="3" name="Picture 15"/>
          <p:cNvPicPr>
            <a:picLocks noChangeAspect="1" noChangeArrowheads="1"/>
          </p:cNvPicPr>
          <p:nvPr/>
        </p:nvPicPr>
        <p:blipFill>
          <a:blip r:embed="rId4" cstate="email"/>
          <a:srcRect/>
          <a:stretch>
            <a:fillRect/>
          </a:stretch>
        </p:blipFill>
        <p:spPr bwMode="auto">
          <a:xfrm>
            <a:off x="1979712" y="1268760"/>
            <a:ext cx="5400600" cy="3600400"/>
          </a:xfrm>
          <a:prstGeom prst="rect">
            <a:avLst/>
          </a:prstGeom>
          <a:ln>
            <a:noFill/>
          </a:ln>
          <a:effectLst>
            <a:softEdge rad="112500"/>
          </a:effectLst>
        </p:spPr>
      </p:pic>
      <p:sp>
        <p:nvSpPr>
          <p:cNvPr id="2052" name="Rectangle 3"/>
          <p:cNvSpPr>
            <a:spLocks noChangeArrowheads="1"/>
          </p:cNvSpPr>
          <p:nvPr/>
        </p:nvSpPr>
        <p:spPr bwMode="auto">
          <a:xfrm>
            <a:off x="1835150" y="4724400"/>
            <a:ext cx="5616575" cy="954088"/>
          </a:xfrm>
          <a:prstGeom prst="rect">
            <a:avLst/>
          </a:prstGeom>
          <a:noFill/>
          <a:ln w="9525">
            <a:noFill/>
            <a:miter lim="800000"/>
            <a:headEnd/>
            <a:tailEnd/>
          </a:ln>
        </p:spPr>
        <p:txBody>
          <a:bodyPr>
            <a:spAutoFit/>
          </a:bodyPr>
          <a:lstStyle/>
          <a:p>
            <a:r>
              <a:rPr lang="fr-FR" sz="2800" b="1">
                <a:solidFill>
                  <a:srgbClr val="FFC000"/>
                </a:solidFill>
                <a:latin typeface="Lucida Calligraphy" pitchFamily="66" charset="0"/>
              </a:rPr>
              <a:t>M’r Senn vom Elsassland</a:t>
            </a:r>
            <a:br>
              <a:rPr lang="fr-FR" sz="2800" b="1">
                <a:solidFill>
                  <a:srgbClr val="FFC000"/>
                </a:solidFill>
                <a:latin typeface="Lucida Calligraphy" pitchFamily="66" charset="0"/>
              </a:rPr>
            </a:br>
            <a:r>
              <a:rPr lang="fr-FR" sz="2800" b="1">
                <a:solidFill>
                  <a:srgbClr val="FFC000"/>
                </a:solidFill>
                <a:latin typeface="Lucida Calligraphy" pitchFamily="66" charset="0"/>
              </a:rPr>
              <a:t>      Vom scheene Landle</a:t>
            </a:r>
            <a:endParaRPr lang="fr-FR" sz="2800" b="1">
              <a:solidFill>
                <a:srgbClr val="FFC000"/>
              </a:solidFill>
              <a:latin typeface="Calibri" pitchFamily="34" charset="0"/>
            </a:endParaRPr>
          </a:p>
        </p:txBody>
      </p:sp>
      <p:sp>
        <p:nvSpPr>
          <p:cNvPr id="2053" name="Rectangle 4"/>
          <p:cNvSpPr>
            <a:spLocks noChangeArrowheads="1"/>
          </p:cNvSpPr>
          <p:nvPr/>
        </p:nvSpPr>
        <p:spPr bwMode="auto">
          <a:xfrm>
            <a:off x="1116013" y="908050"/>
            <a:ext cx="6911975" cy="369888"/>
          </a:xfrm>
          <a:prstGeom prst="rect">
            <a:avLst/>
          </a:prstGeom>
          <a:noFill/>
          <a:ln w="9525">
            <a:noFill/>
            <a:miter lim="800000"/>
            <a:headEnd/>
            <a:tailEnd/>
          </a:ln>
        </p:spPr>
        <p:txBody>
          <a:bodyPr>
            <a:spAutoFit/>
          </a:bodyPr>
          <a:lstStyle/>
          <a:p>
            <a:pPr algn="r"/>
            <a:r>
              <a:rPr lang="fr-FR">
                <a:solidFill>
                  <a:srgbClr val="FFFF00"/>
                </a:solidFill>
                <a:latin typeface="Lucida Calligraphy" pitchFamily="66" charset="0"/>
              </a:rPr>
              <a:t>Richard’s Création                                     automatique</a:t>
            </a:r>
            <a:endParaRPr lang="fr-FR">
              <a:solidFill>
                <a:srgbClr val="FFFF00"/>
              </a:solidFill>
              <a:latin typeface="Calibri" pitchFamily="34" charset="0"/>
            </a:endParaRPr>
          </a:p>
        </p:txBody>
      </p:sp>
    </p:spTree>
  </p:cSld>
  <p:clrMapOvr>
    <a:masterClrMapping/>
  </p:clrMapOvr>
  <p:transition spd="slow" advTm="6000">
    <p:wheel spokes="3"/>
    <p:sndAc>
      <p:stSnd>
        <p:snd r:embed="rId2" name="M' senn vom Elsass Land_006.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Image 14" descr="Fond Rouge-Or.gif"/>
          <p:cNvPicPr>
            <a:picLocks noChangeAspect="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2065" name="Picture 17" descr="http://cocorico.com/wp-content/uploads/2009/07/alsace-niedermorschwihr.jpg"/>
          <p:cNvPicPr>
            <a:picLocks noChangeAspect="1" noChangeArrowheads="1"/>
          </p:cNvPicPr>
          <p:nvPr/>
        </p:nvPicPr>
        <p:blipFill>
          <a:blip r:embed="rId3" cstate="email"/>
          <a:srcRect/>
          <a:stretch>
            <a:fillRect/>
          </a:stretch>
        </p:blipFill>
        <p:spPr bwMode="auto">
          <a:xfrm>
            <a:off x="827584" y="692696"/>
            <a:ext cx="7560840" cy="5436096"/>
          </a:xfrm>
          <a:prstGeom prst="rect">
            <a:avLst/>
          </a:prstGeom>
          <a:ln>
            <a:noFill/>
          </a:ln>
          <a:effectLst>
            <a:softEdge rad="112500"/>
          </a:effectLst>
        </p:spPr>
      </p:pic>
    </p:spTree>
  </p:cSld>
  <p:clrMapOvr>
    <a:masterClrMapping/>
  </p:clrMapOvr>
  <p:transition spd="slow" advTm="5000">
    <p:wheel spokes="3"/>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Image 14" descr="Fond Rouge-Or.gif"/>
          <p:cNvPicPr>
            <a:picLocks noChangeAspect="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39938" name="Picture 2" descr="Image du Blog geo92.centerblog.net"/>
          <p:cNvPicPr>
            <a:picLocks noChangeAspect="1" noChangeArrowheads="1"/>
          </p:cNvPicPr>
          <p:nvPr/>
        </p:nvPicPr>
        <p:blipFill>
          <a:blip r:embed="rId3" cstate="email"/>
          <a:srcRect/>
          <a:stretch>
            <a:fillRect/>
          </a:stretch>
        </p:blipFill>
        <p:spPr bwMode="auto">
          <a:xfrm>
            <a:off x="755576" y="692696"/>
            <a:ext cx="7488832" cy="5472608"/>
          </a:xfrm>
          <a:prstGeom prst="rect">
            <a:avLst/>
          </a:prstGeom>
          <a:ln>
            <a:noFill/>
          </a:ln>
          <a:effectLst>
            <a:softEdge rad="112500"/>
          </a:effectLst>
        </p:spPr>
      </p:pic>
    </p:spTree>
  </p:cSld>
  <p:clrMapOvr>
    <a:masterClrMapping/>
  </p:clrMapOvr>
  <p:transition spd="slow" advTm="5000">
    <p:wheel spokes="3"/>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Image 14" descr="Fond Rouge-Or.gif"/>
          <p:cNvPicPr>
            <a:picLocks noChangeAspect="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38914" name="Picture 2" descr="http://www.chambre-hote-alsace.net/Images%20alsace/eguisheim.jpg"/>
          <p:cNvPicPr>
            <a:picLocks noChangeAspect="1" noChangeArrowheads="1"/>
          </p:cNvPicPr>
          <p:nvPr/>
        </p:nvPicPr>
        <p:blipFill>
          <a:blip r:embed="rId3" cstate="email"/>
          <a:srcRect/>
          <a:stretch>
            <a:fillRect/>
          </a:stretch>
        </p:blipFill>
        <p:spPr bwMode="auto">
          <a:xfrm>
            <a:off x="827584" y="908720"/>
            <a:ext cx="7488832" cy="5184576"/>
          </a:xfrm>
          <a:prstGeom prst="rect">
            <a:avLst/>
          </a:prstGeom>
          <a:ln>
            <a:noFill/>
          </a:ln>
          <a:effectLst>
            <a:softEdge rad="112500"/>
          </a:effectLst>
        </p:spPr>
      </p:pic>
      <p:sp>
        <p:nvSpPr>
          <p:cNvPr id="4" name="Rectangle 3"/>
          <p:cNvSpPr/>
          <p:nvPr/>
        </p:nvSpPr>
        <p:spPr>
          <a:xfrm>
            <a:off x="2466294" y="6021288"/>
            <a:ext cx="4337953" cy="338554"/>
          </a:xfrm>
          <a:prstGeom prst="rect">
            <a:avLst/>
          </a:prstGeom>
        </p:spPr>
        <p:txBody>
          <a:bodyPr wrap="square">
            <a:spAutoFit/>
          </a:bodyPr>
          <a:lstStyle/>
          <a:p>
            <a:r>
              <a:rPr lang="fr-FR" sz="1600" dirty="0" smtClean="0">
                <a:solidFill>
                  <a:srgbClr val="FFC000"/>
                </a:solidFill>
              </a:rPr>
              <a:t>Nous </a:t>
            </a:r>
            <a:r>
              <a:rPr lang="fr-FR" sz="1600" dirty="0" smtClean="0">
                <a:solidFill>
                  <a:srgbClr val="FFC000"/>
                </a:solidFill>
              </a:rPr>
              <a:t>sommes </a:t>
            </a:r>
            <a:r>
              <a:rPr lang="fr-FR" sz="1600" dirty="0" smtClean="0">
                <a:solidFill>
                  <a:srgbClr val="FFC000"/>
                </a:solidFill>
              </a:rPr>
              <a:t>de l’Alsace, le Beau Pays</a:t>
            </a:r>
            <a:endParaRPr lang="fr-FR" sz="1600" dirty="0">
              <a:solidFill>
                <a:srgbClr val="FFC000"/>
              </a:solidFill>
            </a:endParaRPr>
          </a:p>
        </p:txBody>
      </p:sp>
    </p:spTree>
  </p:cSld>
  <p:clrMapOvr>
    <a:masterClrMapping/>
  </p:clrMapOvr>
  <p:transition spd="slow" advTm="5000">
    <p:wheel spokes="3"/>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Image 14" descr="Fond Rouge-Or.gif"/>
          <p:cNvPicPr>
            <a:picLocks noChangeAspect="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6147" name="Picture 2" descr="http://1.bp.blogspot.com/-MduA7v2ua4k/Ua3RIGv79uI/AAAAAAAAV7s/olZ7h3zq-N4/s1600/DSC05257.jpg"/>
          <p:cNvPicPr>
            <a:picLocks noChangeAspect="1" noChangeArrowheads="1"/>
          </p:cNvPicPr>
          <p:nvPr/>
        </p:nvPicPr>
        <p:blipFill>
          <a:blip r:embed="rId3" cstate="print"/>
          <a:srcRect/>
          <a:stretch>
            <a:fillRect/>
          </a:stretch>
        </p:blipFill>
        <p:spPr bwMode="auto">
          <a:xfrm>
            <a:off x="827088" y="836613"/>
            <a:ext cx="7345362" cy="5219700"/>
          </a:xfrm>
          <a:prstGeom prst="rect">
            <a:avLst/>
          </a:prstGeom>
          <a:noFill/>
          <a:ln w="9525">
            <a:noFill/>
            <a:miter lim="800000"/>
            <a:headEnd/>
            <a:tailEnd/>
          </a:ln>
        </p:spPr>
      </p:pic>
    </p:spTree>
  </p:cSld>
  <p:clrMapOvr>
    <a:masterClrMapping/>
  </p:clrMapOvr>
  <p:transition spd="slow" advTm="5000">
    <p:wheel spokes="3"/>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Image 14" descr="Fond Rouge-Or.gif"/>
          <p:cNvPicPr>
            <a:picLocks noChangeAspect="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34818" name="Picture 2" descr="http://villagesdefrance.fr/images/photo_riquewihr.jpg"/>
          <p:cNvPicPr>
            <a:picLocks noChangeAspect="1" noChangeArrowheads="1"/>
          </p:cNvPicPr>
          <p:nvPr/>
        </p:nvPicPr>
        <p:blipFill>
          <a:blip r:embed="rId3" cstate="email"/>
          <a:srcRect/>
          <a:stretch>
            <a:fillRect/>
          </a:stretch>
        </p:blipFill>
        <p:spPr bwMode="auto">
          <a:xfrm>
            <a:off x="971600" y="836712"/>
            <a:ext cx="7272808" cy="5364088"/>
          </a:xfrm>
          <a:prstGeom prst="rect">
            <a:avLst/>
          </a:prstGeom>
          <a:ln>
            <a:noFill/>
          </a:ln>
          <a:effectLst>
            <a:softEdge rad="112500"/>
          </a:effectLst>
        </p:spPr>
      </p:pic>
    </p:spTree>
  </p:cSld>
  <p:clrMapOvr>
    <a:masterClrMapping/>
  </p:clrMapOvr>
  <p:transition spd="slow" advTm="5000">
    <p:wheel spokes="3"/>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Image 14" descr="Fond Rouge-Or.gif"/>
          <p:cNvPicPr>
            <a:picLocks noChangeAspect="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44034" name="Picture 2" descr="Amélie Baril, au centre, est la nouvelle Reine des vins d’Alsace. Elle est entourée de Laure Ellminger, 1re dauphine (à gauche), et Marion Haag, 2e dauphine (à droite). Elles étaient 12 candidates à l’élection de la Reine des vins hier matin à la maison des Vins d’Alsace, à Colmar. Photo Christelle Didierjean"/>
          <p:cNvPicPr>
            <a:picLocks noChangeAspect="1" noChangeArrowheads="1"/>
          </p:cNvPicPr>
          <p:nvPr/>
        </p:nvPicPr>
        <p:blipFill>
          <a:blip r:embed="rId3" cstate="email"/>
          <a:srcRect/>
          <a:stretch>
            <a:fillRect/>
          </a:stretch>
        </p:blipFill>
        <p:spPr bwMode="auto">
          <a:xfrm>
            <a:off x="1115616" y="980728"/>
            <a:ext cx="7128792" cy="5040560"/>
          </a:xfrm>
          <a:prstGeom prst="rect">
            <a:avLst/>
          </a:prstGeom>
          <a:ln>
            <a:noFill/>
          </a:ln>
          <a:effectLst>
            <a:softEdge rad="112500"/>
          </a:effectLst>
        </p:spPr>
      </p:pic>
      <p:sp>
        <p:nvSpPr>
          <p:cNvPr id="4" name="Rectangle 3"/>
          <p:cNvSpPr/>
          <p:nvPr/>
        </p:nvSpPr>
        <p:spPr>
          <a:xfrm>
            <a:off x="683568" y="5949280"/>
            <a:ext cx="7848872" cy="369332"/>
          </a:xfrm>
          <a:prstGeom prst="rect">
            <a:avLst/>
          </a:prstGeom>
        </p:spPr>
        <p:txBody>
          <a:bodyPr wrap="square">
            <a:spAutoFit/>
          </a:bodyPr>
          <a:lstStyle/>
          <a:p>
            <a:r>
              <a:rPr lang="fr-FR" dirty="0" smtClean="0">
                <a:solidFill>
                  <a:srgbClr val="FFC000"/>
                </a:solidFill>
              </a:rPr>
              <a:t>            Des </a:t>
            </a:r>
            <a:r>
              <a:rPr lang="fr-FR" dirty="0" smtClean="0">
                <a:solidFill>
                  <a:srgbClr val="FFC000"/>
                </a:solidFill>
              </a:rPr>
              <a:t>filles il y en a </a:t>
            </a:r>
            <a:r>
              <a:rPr lang="fr-FR" dirty="0" smtClean="0">
                <a:solidFill>
                  <a:srgbClr val="FFC000"/>
                </a:solidFill>
              </a:rPr>
              <a:t>partout , mais </a:t>
            </a:r>
            <a:r>
              <a:rPr lang="fr-FR" dirty="0" smtClean="0">
                <a:solidFill>
                  <a:srgbClr val="FFC000"/>
                </a:solidFill>
              </a:rPr>
              <a:t>les plus belles sont chez nous</a:t>
            </a:r>
            <a:endParaRPr lang="fr-FR" dirty="0">
              <a:solidFill>
                <a:srgbClr val="FFC000"/>
              </a:solidFill>
            </a:endParaRPr>
          </a:p>
        </p:txBody>
      </p:sp>
    </p:spTree>
  </p:cSld>
  <p:clrMapOvr>
    <a:masterClrMapping/>
  </p:clrMapOvr>
  <p:transition spd="slow" advTm="6000">
    <p:wheel spokes="3"/>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Image 14" descr="Fond Rouge-Or.gif"/>
          <p:cNvPicPr>
            <a:picLocks noChangeAspect="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8195" name="Picture 2" descr="http://www.frenchmomentsblog.com/wp-content/uploads/2011/09/P1130725.jpg"/>
          <p:cNvPicPr>
            <a:picLocks noChangeAspect="1" noChangeArrowheads="1"/>
          </p:cNvPicPr>
          <p:nvPr/>
        </p:nvPicPr>
        <p:blipFill>
          <a:blip r:embed="rId3" cstate="print"/>
          <a:srcRect/>
          <a:stretch>
            <a:fillRect/>
          </a:stretch>
        </p:blipFill>
        <p:spPr bwMode="auto">
          <a:xfrm>
            <a:off x="900113" y="836613"/>
            <a:ext cx="7416800" cy="5219700"/>
          </a:xfrm>
          <a:prstGeom prst="rect">
            <a:avLst/>
          </a:prstGeom>
          <a:noFill/>
          <a:ln w="9525">
            <a:noFill/>
            <a:miter lim="800000"/>
            <a:headEnd/>
            <a:tailEnd/>
          </a:ln>
        </p:spPr>
      </p:pic>
      <p:sp>
        <p:nvSpPr>
          <p:cNvPr id="4" name="Rectangle 3"/>
          <p:cNvSpPr/>
          <p:nvPr/>
        </p:nvSpPr>
        <p:spPr>
          <a:xfrm>
            <a:off x="1043608" y="6093296"/>
            <a:ext cx="6912768" cy="307777"/>
          </a:xfrm>
          <a:prstGeom prst="rect">
            <a:avLst/>
          </a:prstGeom>
        </p:spPr>
        <p:txBody>
          <a:bodyPr wrap="square">
            <a:spAutoFit/>
          </a:bodyPr>
          <a:lstStyle/>
          <a:p>
            <a:r>
              <a:rPr lang="fr-FR" sz="1400" dirty="0" smtClean="0">
                <a:solidFill>
                  <a:srgbClr val="FFC000"/>
                </a:solidFill>
              </a:rPr>
              <a:t>                      Du </a:t>
            </a:r>
            <a:r>
              <a:rPr lang="fr-FR" sz="1400" dirty="0" smtClean="0">
                <a:solidFill>
                  <a:srgbClr val="FFC000"/>
                </a:solidFill>
              </a:rPr>
              <a:t>vin on le boit partout mais le meilleur c’est chez nous</a:t>
            </a:r>
            <a:endParaRPr lang="fr-FR" sz="1400" dirty="0">
              <a:solidFill>
                <a:srgbClr val="FFC000"/>
              </a:solidFill>
            </a:endParaRPr>
          </a:p>
        </p:txBody>
      </p:sp>
    </p:spTree>
  </p:cSld>
  <p:clrMapOvr>
    <a:masterClrMapping/>
  </p:clrMapOvr>
  <p:transition spd="slow" advTm="6000">
    <p:wheel spokes="3"/>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Image 14" descr="Fond Rouge-Or.gif"/>
          <p:cNvPicPr>
            <a:picLocks noChangeAspect="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19458" name="Picture 2" descr="http://www.gite-en-alsace.net/Photos_des_hotes/Seebach_a-Photo%20GRASSLER.jpg"/>
          <p:cNvPicPr>
            <a:picLocks noChangeAspect="1" noChangeArrowheads="1"/>
          </p:cNvPicPr>
          <p:nvPr/>
        </p:nvPicPr>
        <p:blipFill>
          <a:blip r:embed="rId3" cstate="email"/>
          <a:srcRect/>
          <a:stretch>
            <a:fillRect/>
          </a:stretch>
        </p:blipFill>
        <p:spPr bwMode="auto">
          <a:xfrm>
            <a:off x="971600" y="836712"/>
            <a:ext cx="7128792" cy="5256584"/>
          </a:xfrm>
          <a:prstGeom prst="rect">
            <a:avLst/>
          </a:prstGeom>
          <a:ln>
            <a:noFill/>
          </a:ln>
          <a:effectLst>
            <a:softEdge rad="112500"/>
          </a:effectLst>
        </p:spPr>
      </p:pic>
    </p:spTree>
  </p:cSld>
  <p:clrMapOvr>
    <a:masterClrMapping/>
  </p:clrMapOvr>
  <p:transition spd="slow" advTm="5000">
    <p:wheel spokes="3"/>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Image 14" descr="Fond Rouge-Or.gif"/>
          <p:cNvPicPr>
            <a:picLocks noChangeAspect="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16386" name="Picture 2" descr="Saverne - Le Château - Photo LE POGAM"/>
          <p:cNvPicPr>
            <a:picLocks noChangeAspect="1" noChangeArrowheads="1"/>
          </p:cNvPicPr>
          <p:nvPr/>
        </p:nvPicPr>
        <p:blipFill>
          <a:blip r:embed="rId3" cstate="email"/>
          <a:srcRect/>
          <a:stretch>
            <a:fillRect/>
          </a:stretch>
        </p:blipFill>
        <p:spPr bwMode="auto">
          <a:xfrm>
            <a:off x="1115616" y="908720"/>
            <a:ext cx="7056784" cy="5112568"/>
          </a:xfrm>
          <a:prstGeom prst="rect">
            <a:avLst/>
          </a:prstGeom>
          <a:ln>
            <a:noFill/>
          </a:ln>
          <a:effectLst>
            <a:softEdge rad="112500"/>
          </a:effectLst>
        </p:spPr>
      </p:pic>
      <p:pic>
        <p:nvPicPr>
          <p:cNvPr id="4" name="Image 3" descr="DANSE_Richard et Marlyse.gif"/>
          <p:cNvPicPr>
            <a:picLocks noChangeAspect="1"/>
          </p:cNvPicPr>
          <p:nvPr/>
        </p:nvPicPr>
        <p:blipFill>
          <a:blip r:embed="rId4" cstate="print"/>
          <a:stretch>
            <a:fillRect/>
          </a:stretch>
        </p:blipFill>
        <p:spPr>
          <a:xfrm>
            <a:off x="1907704" y="4581128"/>
            <a:ext cx="1368152" cy="1319783"/>
          </a:xfrm>
          <a:prstGeom prst="rect">
            <a:avLst/>
          </a:prstGeom>
        </p:spPr>
      </p:pic>
      <p:sp>
        <p:nvSpPr>
          <p:cNvPr id="5" name="Rectangle 4"/>
          <p:cNvSpPr/>
          <p:nvPr/>
        </p:nvSpPr>
        <p:spPr>
          <a:xfrm>
            <a:off x="3088260" y="5949280"/>
            <a:ext cx="3715988" cy="338554"/>
          </a:xfrm>
          <a:prstGeom prst="rect">
            <a:avLst/>
          </a:prstGeom>
        </p:spPr>
        <p:txBody>
          <a:bodyPr wrap="square">
            <a:spAutoFit/>
          </a:bodyPr>
          <a:lstStyle/>
          <a:p>
            <a:r>
              <a:rPr lang="fr-FR" sz="1600" dirty="0" smtClean="0">
                <a:solidFill>
                  <a:srgbClr val="FFC000"/>
                </a:solidFill>
              </a:rPr>
              <a:t>Invite une fille et </a:t>
            </a:r>
            <a:r>
              <a:rPr lang="fr-FR" sz="1600" dirty="0" smtClean="0">
                <a:solidFill>
                  <a:srgbClr val="FFC000"/>
                </a:solidFill>
              </a:rPr>
              <a:t>danse avec elle</a:t>
            </a:r>
            <a:endParaRPr lang="fr-FR" sz="1600" dirty="0">
              <a:solidFill>
                <a:srgbClr val="FFC000"/>
              </a:solidFill>
            </a:endParaRPr>
          </a:p>
        </p:txBody>
      </p:sp>
    </p:spTree>
  </p:cSld>
  <p:clrMapOvr>
    <a:masterClrMapping/>
  </p:clrMapOvr>
  <p:transition spd="slow" advTm="5000">
    <p:wheel spokes="3"/>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Image 14" descr="Fond Rouge-Or.gif"/>
          <p:cNvPicPr>
            <a:picLocks noChangeAspect="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17410" name="Picture 2" descr="http://1.bp.blogspot.com/-k1eIPuX0i8E/T6I3NN7a2bI/AAAAAAAAIQo/P2JXHpnQAec/s640/DSC_0680.jpg"/>
          <p:cNvPicPr>
            <a:picLocks noChangeAspect="1" noChangeArrowheads="1"/>
          </p:cNvPicPr>
          <p:nvPr/>
        </p:nvPicPr>
        <p:blipFill>
          <a:blip r:embed="rId3" cstate="email"/>
          <a:srcRect/>
          <a:stretch>
            <a:fillRect/>
          </a:stretch>
        </p:blipFill>
        <p:spPr bwMode="auto">
          <a:xfrm>
            <a:off x="827584" y="836712"/>
            <a:ext cx="7416824" cy="5159871"/>
          </a:xfrm>
          <a:prstGeom prst="rect">
            <a:avLst/>
          </a:prstGeom>
          <a:ln>
            <a:noFill/>
          </a:ln>
          <a:effectLst>
            <a:softEdge rad="112500"/>
          </a:effectLst>
        </p:spPr>
      </p:pic>
    </p:spTree>
  </p:cSld>
  <p:clrMapOvr>
    <a:masterClrMapping/>
  </p:clrMapOvr>
  <p:transition spd="slow" advTm="5000">
    <p:wheel spokes="3"/>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Image 14" descr="Fond Rouge-Or.gif"/>
          <p:cNvPicPr>
            <a:picLocks noChangeAspect="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18434" name="Picture 2" descr="http://lh3.ggpht.com/_kW4jZRRYRbE/TJEt6MZtylI/AAAAAAAAD9o/UKhvA5XtY1E/place%20de%20riquewihr.jpg?imgmax=800"/>
          <p:cNvPicPr>
            <a:picLocks noChangeAspect="1" noChangeArrowheads="1"/>
          </p:cNvPicPr>
          <p:nvPr/>
        </p:nvPicPr>
        <p:blipFill>
          <a:blip r:embed="rId3" cstate="email"/>
          <a:srcRect/>
          <a:stretch>
            <a:fillRect/>
          </a:stretch>
        </p:blipFill>
        <p:spPr bwMode="auto">
          <a:xfrm>
            <a:off x="1115616" y="908720"/>
            <a:ext cx="7272808" cy="5250930"/>
          </a:xfrm>
          <a:prstGeom prst="rect">
            <a:avLst/>
          </a:prstGeom>
          <a:ln>
            <a:noFill/>
          </a:ln>
          <a:effectLst>
            <a:softEdge rad="112500"/>
          </a:effectLst>
        </p:spPr>
      </p:pic>
    </p:spTree>
  </p:cSld>
  <p:clrMapOvr>
    <a:masterClrMapping/>
  </p:clrMapOvr>
  <p:transition spd="slow" advTm="5000">
    <p:wheel spokes="3"/>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Image 14" descr="Fond Rouge-Or.gif"/>
          <p:cNvPicPr>
            <a:picLocks noChangeAspect="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22530" name="Picture 2" descr="http://p0.storage.canalblog.com/02/30/704001/65188392.jpg"/>
          <p:cNvPicPr>
            <a:picLocks noChangeAspect="1" noChangeArrowheads="1"/>
          </p:cNvPicPr>
          <p:nvPr/>
        </p:nvPicPr>
        <p:blipFill>
          <a:blip r:embed="rId3" cstate="email"/>
          <a:srcRect/>
          <a:stretch>
            <a:fillRect/>
          </a:stretch>
        </p:blipFill>
        <p:spPr bwMode="auto">
          <a:xfrm>
            <a:off x="1043608" y="836712"/>
            <a:ext cx="6984776" cy="5292080"/>
          </a:xfrm>
          <a:prstGeom prst="rect">
            <a:avLst/>
          </a:prstGeom>
          <a:ln>
            <a:noFill/>
          </a:ln>
          <a:effectLst>
            <a:softEdge rad="112500"/>
          </a:effectLst>
        </p:spPr>
      </p:pic>
    </p:spTree>
  </p:cSld>
  <p:clrMapOvr>
    <a:masterClrMapping/>
  </p:clrMapOvr>
  <p:transition spd="slow" advTm="5000">
    <p:wheel spokes="3"/>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Image 14" descr="Fond Rouge-Or.gif"/>
          <p:cNvPicPr>
            <a:picLocks noChangeAspect="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20482" name="Picture 2" descr="Hindisheim__1_"/>
          <p:cNvPicPr>
            <a:picLocks noChangeAspect="1" noChangeArrowheads="1"/>
          </p:cNvPicPr>
          <p:nvPr/>
        </p:nvPicPr>
        <p:blipFill>
          <a:blip r:embed="rId3" cstate="email"/>
          <a:srcRect/>
          <a:stretch>
            <a:fillRect/>
          </a:stretch>
        </p:blipFill>
        <p:spPr bwMode="auto">
          <a:xfrm>
            <a:off x="755576" y="620688"/>
            <a:ext cx="7620000" cy="5610225"/>
          </a:xfrm>
          <a:prstGeom prst="rect">
            <a:avLst/>
          </a:prstGeom>
          <a:ln>
            <a:noFill/>
          </a:ln>
          <a:effectLst>
            <a:softEdge rad="112500"/>
          </a:effectLst>
        </p:spPr>
      </p:pic>
    </p:spTree>
  </p:cSld>
  <p:clrMapOvr>
    <a:masterClrMapping/>
  </p:clrMapOvr>
  <p:transition spd="slow" advTm="5000">
    <p:wheel spokes="3"/>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Image 14" descr="Fond Rouge-Or.gif"/>
          <p:cNvPicPr>
            <a:picLocks noChangeAspect="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37889" name="Picture 1"/>
          <p:cNvPicPr>
            <a:picLocks noChangeAspect="1" noChangeArrowheads="1"/>
          </p:cNvPicPr>
          <p:nvPr/>
        </p:nvPicPr>
        <p:blipFill>
          <a:blip r:embed="rId3" cstate="email"/>
          <a:srcRect/>
          <a:stretch>
            <a:fillRect/>
          </a:stretch>
        </p:blipFill>
        <p:spPr bwMode="auto">
          <a:xfrm>
            <a:off x="899592" y="764704"/>
            <a:ext cx="7344816" cy="5256584"/>
          </a:xfrm>
          <a:prstGeom prst="rect">
            <a:avLst/>
          </a:prstGeom>
          <a:ln>
            <a:noFill/>
          </a:ln>
          <a:effectLst>
            <a:softEdge rad="112500"/>
          </a:effectLst>
        </p:spPr>
      </p:pic>
    </p:spTree>
  </p:cSld>
  <p:clrMapOvr>
    <a:masterClrMapping/>
  </p:clrMapOvr>
  <p:transition spd="slow" advTm="5000">
    <p:wheel spokes="3"/>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Image 14" descr="Fond Rouge-Or.gif"/>
          <p:cNvPicPr>
            <a:picLocks noChangeAspect="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21506" name="Picture 2" descr="Hindisheim__4_"/>
          <p:cNvPicPr>
            <a:picLocks noChangeAspect="1" noChangeArrowheads="1"/>
          </p:cNvPicPr>
          <p:nvPr/>
        </p:nvPicPr>
        <p:blipFill>
          <a:blip r:embed="rId3" cstate="email"/>
          <a:srcRect/>
          <a:stretch>
            <a:fillRect/>
          </a:stretch>
        </p:blipFill>
        <p:spPr bwMode="auto">
          <a:xfrm>
            <a:off x="683568" y="620688"/>
            <a:ext cx="7620000" cy="5715000"/>
          </a:xfrm>
          <a:prstGeom prst="rect">
            <a:avLst/>
          </a:prstGeom>
          <a:ln>
            <a:noFill/>
          </a:ln>
          <a:effectLst>
            <a:softEdge rad="112500"/>
          </a:effectLst>
        </p:spPr>
      </p:pic>
    </p:spTree>
  </p:cSld>
  <p:clrMapOvr>
    <a:masterClrMapping/>
  </p:clrMapOvr>
  <p:transition spd="slow" advTm="5000">
    <p:wheel spokes="3"/>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Image 14" descr="Fond Rouge-Or.gif"/>
          <p:cNvPicPr>
            <a:picLocks noChangeAspect="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24578" name="Picture 2" descr="Hindisheim__5_"/>
          <p:cNvPicPr>
            <a:picLocks noChangeAspect="1" noChangeArrowheads="1"/>
          </p:cNvPicPr>
          <p:nvPr/>
        </p:nvPicPr>
        <p:blipFill>
          <a:blip r:embed="rId3" cstate="email"/>
          <a:srcRect/>
          <a:stretch>
            <a:fillRect/>
          </a:stretch>
        </p:blipFill>
        <p:spPr bwMode="auto">
          <a:xfrm>
            <a:off x="827584" y="620688"/>
            <a:ext cx="7620000" cy="5715000"/>
          </a:xfrm>
          <a:prstGeom prst="rect">
            <a:avLst/>
          </a:prstGeom>
          <a:ln>
            <a:noFill/>
          </a:ln>
          <a:effectLst>
            <a:softEdge rad="112500"/>
          </a:effectLst>
        </p:spPr>
      </p:pic>
    </p:spTree>
  </p:cSld>
  <p:clrMapOvr>
    <a:masterClrMapping/>
  </p:clrMapOvr>
  <p:transition spd="slow" advTm="5000">
    <p:wheel spokes="3"/>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Image 14" descr="Fond Rouge-Or.gif"/>
          <p:cNvPicPr>
            <a:picLocks noChangeAspect="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23554" name="Picture 2" descr="http://masdagenais.blogs.sudouest.fr/media/01/01/1743707521.JPG"/>
          <p:cNvPicPr>
            <a:picLocks noChangeAspect="1" noChangeArrowheads="1"/>
          </p:cNvPicPr>
          <p:nvPr/>
        </p:nvPicPr>
        <p:blipFill>
          <a:blip r:embed="rId3" cstate="email"/>
          <a:srcRect/>
          <a:stretch>
            <a:fillRect/>
          </a:stretch>
        </p:blipFill>
        <p:spPr bwMode="auto">
          <a:xfrm>
            <a:off x="827584" y="836712"/>
            <a:ext cx="7272808" cy="5328592"/>
          </a:xfrm>
          <a:prstGeom prst="rect">
            <a:avLst/>
          </a:prstGeom>
          <a:ln>
            <a:noFill/>
          </a:ln>
          <a:effectLst>
            <a:softEdge rad="112500"/>
          </a:effectLst>
        </p:spPr>
      </p:pic>
    </p:spTree>
  </p:cSld>
  <p:clrMapOvr>
    <a:masterClrMapping/>
  </p:clrMapOvr>
  <p:transition spd="slow" advTm="5000">
    <p:wheel spokes="3"/>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Image 14" descr="Fond Rouge-Or.gif"/>
          <p:cNvPicPr>
            <a:picLocks noChangeAspect="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47108" name="Picture 4" descr="http://www.photos-alsace-lorraine.com/thumb/16648.jpg"/>
          <p:cNvPicPr>
            <a:picLocks noChangeAspect="1" noChangeArrowheads="1"/>
          </p:cNvPicPr>
          <p:nvPr/>
        </p:nvPicPr>
        <p:blipFill>
          <a:blip r:embed="rId3" cstate="email"/>
          <a:srcRect/>
          <a:stretch>
            <a:fillRect/>
          </a:stretch>
        </p:blipFill>
        <p:spPr bwMode="auto">
          <a:xfrm>
            <a:off x="899592" y="836712"/>
            <a:ext cx="7272808" cy="5328592"/>
          </a:xfrm>
          <a:prstGeom prst="rect">
            <a:avLst/>
          </a:prstGeom>
          <a:ln>
            <a:noFill/>
          </a:ln>
          <a:effectLst>
            <a:softEdge rad="112500"/>
          </a:effectLst>
        </p:spPr>
      </p:pic>
    </p:spTree>
  </p:cSld>
  <p:clrMapOvr>
    <a:masterClrMapping/>
  </p:clrMapOvr>
  <p:transition spd="slow" advTm="6000">
    <p:wheel spokes="3"/>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Image 14" descr="Fond Rouge-Or.gif"/>
          <p:cNvPicPr>
            <a:picLocks noChangeAspect="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26626" name="Picture 2" descr="http://www.gite-vacances-alsace.fr/images_doc/villages_obernai_800x600.jpg"/>
          <p:cNvPicPr>
            <a:picLocks noChangeAspect="1" noChangeArrowheads="1"/>
          </p:cNvPicPr>
          <p:nvPr/>
        </p:nvPicPr>
        <p:blipFill>
          <a:blip r:embed="rId3" cstate="email"/>
          <a:srcRect/>
          <a:stretch>
            <a:fillRect/>
          </a:stretch>
        </p:blipFill>
        <p:spPr bwMode="auto">
          <a:xfrm>
            <a:off x="755576" y="548680"/>
            <a:ext cx="7620000" cy="5715000"/>
          </a:xfrm>
          <a:prstGeom prst="rect">
            <a:avLst/>
          </a:prstGeom>
          <a:ln>
            <a:noFill/>
          </a:ln>
          <a:effectLst>
            <a:softEdge rad="112500"/>
          </a:effectLst>
        </p:spPr>
      </p:pic>
    </p:spTree>
  </p:cSld>
  <p:clrMapOvr>
    <a:masterClrMapping/>
  </p:clrMapOvr>
  <p:transition spd="slow" advTm="5000">
    <p:wheel spokes="3"/>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Image 14" descr="Fond Rouge-Or.gif"/>
          <p:cNvPicPr>
            <a:picLocks noChangeAspect="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25602" name="Picture 2" descr="http://www.gite-vacances-alsace.fr/images_doc/villages_colmar_800x600.jpg"/>
          <p:cNvPicPr>
            <a:picLocks noChangeAspect="1" noChangeArrowheads="1"/>
          </p:cNvPicPr>
          <p:nvPr/>
        </p:nvPicPr>
        <p:blipFill>
          <a:blip r:embed="rId3" cstate="email"/>
          <a:srcRect/>
          <a:stretch>
            <a:fillRect/>
          </a:stretch>
        </p:blipFill>
        <p:spPr bwMode="auto">
          <a:xfrm>
            <a:off x="755576" y="692696"/>
            <a:ext cx="7620000" cy="5426968"/>
          </a:xfrm>
          <a:prstGeom prst="rect">
            <a:avLst/>
          </a:prstGeom>
          <a:ln>
            <a:noFill/>
          </a:ln>
          <a:effectLst>
            <a:softEdge rad="112500"/>
          </a:effectLst>
        </p:spPr>
      </p:pic>
    </p:spTree>
  </p:cSld>
  <p:clrMapOvr>
    <a:masterClrMapping/>
  </p:clrMapOvr>
  <p:transition spd="slow" advTm="5000">
    <p:wheel spokes="3"/>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Image 14" descr="Fond Rouge-Or.gif"/>
          <p:cNvPicPr>
            <a:picLocks noChangeAspect="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30721" name="Picture 1"/>
          <p:cNvPicPr>
            <a:picLocks noChangeAspect="1" noChangeArrowheads="1"/>
          </p:cNvPicPr>
          <p:nvPr/>
        </p:nvPicPr>
        <p:blipFill>
          <a:blip r:embed="rId3" cstate="email"/>
          <a:srcRect/>
          <a:stretch>
            <a:fillRect/>
          </a:stretch>
        </p:blipFill>
        <p:spPr bwMode="auto">
          <a:xfrm>
            <a:off x="827584" y="836712"/>
            <a:ext cx="7416824" cy="5184576"/>
          </a:xfrm>
          <a:prstGeom prst="rect">
            <a:avLst/>
          </a:prstGeom>
          <a:ln>
            <a:noFill/>
          </a:ln>
          <a:effectLst>
            <a:softEdge rad="112500"/>
          </a:effectLst>
        </p:spPr>
      </p:pic>
    </p:spTree>
  </p:cSld>
  <p:clrMapOvr>
    <a:masterClrMapping/>
  </p:clrMapOvr>
  <p:transition spd="slow" advTm="5000">
    <p:wheel spokes="3"/>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Image 14" descr="Fond Rouge-Or.gif"/>
          <p:cNvPicPr>
            <a:picLocks noChangeAspect="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49154" name="Picture 2"/>
          <p:cNvPicPr>
            <a:picLocks noChangeAspect="1" noChangeArrowheads="1"/>
          </p:cNvPicPr>
          <p:nvPr/>
        </p:nvPicPr>
        <p:blipFill>
          <a:blip r:embed="rId3" cstate="email">
            <a:lum bright="10000"/>
          </a:blip>
          <a:srcRect/>
          <a:stretch>
            <a:fillRect/>
          </a:stretch>
        </p:blipFill>
        <p:spPr bwMode="auto">
          <a:xfrm>
            <a:off x="1043608" y="692696"/>
            <a:ext cx="7272808" cy="5256584"/>
          </a:xfrm>
          <a:prstGeom prst="rect">
            <a:avLst/>
          </a:prstGeom>
          <a:ln>
            <a:noFill/>
          </a:ln>
          <a:effectLst>
            <a:softEdge rad="112500"/>
          </a:effectLst>
        </p:spPr>
      </p:pic>
    </p:spTree>
  </p:cSld>
  <p:clrMapOvr>
    <a:masterClrMapping/>
  </p:clrMapOvr>
  <p:transition spd="slow" advTm="5000">
    <p:wheel spokes="3"/>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Image 14" descr="Fond Rouge-Or.gif"/>
          <p:cNvPicPr>
            <a:picLocks noChangeAspect="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27650" name="Picture 2" descr="http://blog.diana-hr.com/files/2013/06/eguisheim-rempart-sud.jpg"/>
          <p:cNvPicPr>
            <a:picLocks noChangeAspect="1" noChangeArrowheads="1"/>
          </p:cNvPicPr>
          <p:nvPr/>
        </p:nvPicPr>
        <p:blipFill>
          <a:blip r:embed="rId3" cstate="email"/>
          <a:srcRect/>
          <a:stretch>
            <a:fillRect/>
          </a:stretch>
        </p:blipFill>
        <p:spPr bwMode="auto">
          <a:xfrm>
            <a:off x="1043608" y="764704"/>
            <a:ext cx="7128792" cy="5364088"/>
          </a:xfrm>
          <a:prstGeom prst="rect">
            <a:avLst/>
          </a:prstGeom>
          <a:ln>
            <a:noFill/>
          </a:ln>
          <a:effectLst>
            <a:softEdge rad="112500"/>
          </a:effectLst>
        </p:spPr>
      </p:pic>
    </p:spTree>
  </p:cSld>
  <p:clrMapOvr>
    <a:masterClrMapping/>
  </p:clrMapOvr>
  <p:transition spd="slow" advTm="5000">
    <p:wheel spokes="3"/>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Image 14" descr="Fond Rouge-Or.gif"/>
          <p:cNvPicPr>
            <a:picLocks noChangeAspect="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28674" name="Picture 2" descr="Hunawihr_II"/>
          <p:cNvPicPr>
            <a:picLocks noChangeAspect="1" noChangeArrowheads="1"/>
          </p:cNvPicPr>
          <p:nvPr/>
        </p:nvPicPr>
        <p:blipFill>
          <a:blip r:embed="rId3" cstate="email"/>
          <a:srcRect/>
          <a:stretch>
            <a:fillRect/>
          </a:stretch>
        </p:blipFill>
        <p:spPr bwMode="auto">
          <a:xfrm>
            <a:off x="827584" y="548680"/>
            <a:ext cx="7620000" cy="5715000"/>
          </a:xfrm>
          <a:prstGeom prst="rect">
            <a:avLst/>
          </a:prstGeom>
          <a:ln>
            <a:noFill/>
          </a:ln>
          <a:effectLst>
            <a:softEdge rad="112500"/>
          </a:effectLst>
        </p:spPr>
      </p:pic>
    </p:spTree>
  </p:cSld>
  <p:clrMapOvr>
    <a:masterClrMapping/>
  </p:clrMapOvr>
  <p:transition spd="slow" advTm="5000">
    <p:wheel spokes="3"/>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Image 14" descr="Fond Rouge-Or.gif"/>
          <p:cNvPicPr>
            <a:picLocks noChangeAspect="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48130" name="Picture 2"/>
          <p:cNvPicPr>
            <a:picLocks noChangeAspect="1" noChangeArrowheads="1"/>
          </p:cNvPicPr>
          <p:nvPr/>
        </p:nvPicPr>
        <p:blipFill>
          <a:blip r:embed="rId3" cstate="email"/>
          <a:srcRect/>
          <a:stretch>
            <a:fillRect/>
          </a:stretch>
        </p:blipFill>
        <p:spPr bwMode="auto">
          <a:xfrm>
            <a:off x="1043608" y="836712"/>
            <a:ext cx="7272807" cy="5184576"/>
          </a:xfrm>
          <a:prstGeom prst="rect">
            <a:avLst/>
          </a:prstGeom>
          <a:ln>
            <a:noFill/>
          </a:ln>
          <a:effectLst>
            <a:softEdge rad="112500"/>
          </a:effectLst>
        </p:spPr>
      </p:pic>
    </p:spTree>
  </p:cSld>
  <p:clrMapOvr>
    <a:masterClrMapping/>
  </p:clrMapOvr>
  <p:transition spd="slow" advTm="5000">
    <p:wheel spokes="3"/>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Image 14" descr="Fond Rouge-Or.gif"/>
          <p:cNvPicPr>
            <a:picLocks noChangeAspect="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29698" name="Picture 2" descr="huna"/>
          <p:cNvPicPr>
            <a:picLocks noChangeAspect="1" noChangeArrowheads="1"/>
          </p:cNvPicPr>
          <p:nvPr/>
        </p:nvPicPr>
        <p:blipFill>
          <a:blip r:embed="rId3" cstate="email"/>
          <a:srcRect/>
          <a:stretch>
            <a:fillRect/>
          </a:stretch>
        </p:blipFill>
        <p:spPr bwMode="auto">
          <a:xfrm>
            <a:off x="827584" y="476672"/>
            <a:ext cx="7620000" cy="5715000"/>
          </a:xfrm>
          <a:prstGeom prst="rect">
            <a:avLst/>
          </a:prstGeom>
          <a:ln>
            <a:noFill/>
          </a:ln>
          <a:effectLst>
            <a:softEdge rad="112500"/>
          </a:effectLst>
        </p:spPr>
      </p:pic>
    </p:spTree>
  </p:cSld>
  <p:clrMapOvr>
    <a:masterClrMapping/>
  </p:clrMapOvr>
  <p:transition spd="slow" advTm="5000">
    <p:wheel spokes="3"/>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Image 14" descr="Fond Rouge-Or.gif"/>
          <p:cNvPicPr>
            <a:picLocks noChangeAspect="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32770" name="Picture 2" descr="http://villagesdefrance.fr/images/photo_hunspach.jpg"/>
          <p:cNvPicPr>
            <a:picLocks noChangeAspect="1" noChangeArrowheads="1"/>
          </p:cNvPicPr>
          <p:nvPr/>
        </p:nvPicPr>
        <p:blipFill>
          <a:blip r:embed="rId3" cstate="email"/>
          <a:srcRect/>
          <a:stretch>
            <a:fillRect/>
          </a:stretch>
        </p:blipFill>
        <p:spPr bwMode="auto">
          <a:xfrm>
            <a:off x="1115616" y="764704"/>
            <a:ext cx="6912768" cy="5436096"/>
          </a:xfrm>
          <a:prstGeom prst="rect">
            <a:avLst/>
          </a:prstGeom>
          <a:ln>
            <a:noFill/>
          </a:ln>
          <a:effectLst>
            <a:softEdge rad="112500"/>
          </a:effectLst>
        </p:spPr>
      </p:pic>
    </p:spTree>
  </p:cSld>
  <p:clrMapOvr>
    <a:masterClrMapping/>
  </p:clrMapOvr>
  <p:transition spd="slow" advTm="6000">
    <p:wheel spokes="3"/>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Image 14" descr="Fond Rouge-Or.gif"/>
          <p:cNvPicPr>
            <a:picLocks noChangeAspect="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43010" name="Picture 2" descr="http://static.panoramio.com/photos/original/29477733.jpg"/>
          <p:cNvPicPr>
            <a:picLocks noChangeAspect="1" noChangeArrowheads="1"/>
          </p:cNvPicPr>
          <p:nvPr/>
        </p:nvPicPr>
        <p:blipFill>
          <a:blip r:embed="rId3" cstate="email"/>
          <a:srcRect/>
          <a:stretch>
            <a:fillRect/>
          </a:stretch>
        </p:blipFill>
        <p:spPr bwMode="auto">
          <a:xfrm>
            <a:off x="971600" y="692696"/>
            <a:ext cx="7200800" cy="5447903"/>
          </a:xfrm>
          <a:prstGeom prst="rect">
            <a:avLst/>
          </a:prstGeom>
          <a:ln>
            <a:noFill/>
          </a:ln>
          <a:effectLst>
            <a:softEdge rad="112500"/>
          </a:effectLst>
        </p:spPr>
      </p:pic>
      <p:sp>
        <p:nvSpPr>
          <p:cNvPr id="29700" name="Rectangle 3"/>
          <p:cNvSpPr>
            <a:spLocks noChangeArrowheads="1"/>
          </p:cNvSpPr>
          <p:nvPr/>
        </p:nvSpPr>
        <p:spPr bwMode="auto">
          <a:xfrm>
            <a:off x="3879850" y="6092825"/>
            <a:ext cx="1384300" cy="369888"/>
          </a:xfrm>
          <a:prstGeom prst="rect">
            <a:avLst/>
          </a:prstGeom>
          <a:noFill/>
          <a:ln w="9525">
            <a:noFill/>
            <a:miter lim="800000"/>
            <a:headEnd/>
            <a:tailEnd/>
          </a:ln>
        </p:spPr>
        <p:txBody>
          <a:bodyPr>
            <a:spAutoFit/>
          </a:bodyPr>
          <a:lstStyle/>
          <a:p>
            <a:r>
              <a:rPr lang="fr-FR" b="1" i="1">
                <a:latin typeface="Calibri" pitchFamily="34" charset="0"/>
              </a:rPr>
              <a:t>ZELLENBERG</a:t>
            </a:r>
            <a:endParaRPr lang="fr-FR">
              <a:latin typeface="Calibri" pitchFamily="34" charset="0"/>
            </a:endParaRPr>
          </a:p>
        </p:txBody>
      </p:sp>
    </p:spTree>
  </p:cSld>
  <p:clrMapOvr>
    <a:masterClrMapping/>
  </p:clrMapOvr>
  <p:transition spd="slow" advTm="6000">
    <p:wheel spokes="3"/>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Image 14" descr="Fond Rouge-Or.gif"/>
          <p:cNvPicPr>
            <a:picLocks noChangeAspect="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45058" name="Picture 2" descr="http://www.ot-colmar.fr/images/stories/photo_guide/prefecture_de_colmar.jpg"/>
          <p:cNvPicPr>
            <a:picLocks noChangeAspect="1" noChangeArrowheads="1"/>
          </p:cNvPicPr>
          <p:nvPr/>
        </p:nvPicPr>
        <p:blipFill>
          <a:blip r:embed="rId3" cstate="email"/>
          <a:srcRect/>
          <a:stretch>
            <a:fillRect/>
          </a:stretch>
        </p:blipFill>
        <p:spPr bwMode="auto">
          <a:xfrm>
            <a:off x="1115616" y="764704"/>
            <a:ext cx="7056784" cy="5400600"/>
          </a:xfrm>
          <a:prstGeom prst="rect">
            <a:avLst/>
          </a:prstGeom>
          <a:ln>
            <a:noFill/>
          </a:ln>
          <a:effectLst>
            <a:softEdge rad="112500"/>
          </a:effectLst>
        </p:spPr>
      </p:pic>
      <p:sp>
        <p:nvSpPr>
          <p:cNvPr id="31748" name="Rectangle 3"/>
          <p:cNvSpPr>
            <a:spLocks noChangeArrowheads="1"/>
          </p:cNvSpPr>
          <p:nvPr/>
        </p:nvSpPr>
        <p:spPr bwMode="auto">
          <a:xfrm>
            <a:off x="3846513" y="6092825"/>
            <a:ext cx="3101975" cy="369888"/>
          </a:xfrm>
          <a:prstGeom prst="rect">
            <a:avLst/>
          </a:prstGeom>
          <a:noFill/>
          <a:ln w="9525">
            <a:noFill/>
            <a:miter lim="800000"/>
            <a:headEnd/>
            <a:tailEnd/>
          </a:ln>
        </p:spPr>
        <p:txBody>
          <a:bodyPr>
            <a:spAutoFit/>
          </a:bodyPr>
          <a:lstStyle/>
          <a:p>
            <a:r>
              <a:rPr lang="fr-FR" b="1" i="1">
                <a:latin typeface="Calibri" pitchFamily="34" charset="0"/>
              </a:rPr>
              <a:t>La </a:t>
            </a:r>
            <a:r>
              <a:rPr lang="fr-FR" i="1">
                <a:latin typeface="Calibri" pitchFamily="34" charset="0"/>
              </a:rPr>
              <a:t>préfecture à Colmar</a:t>
            </a:r>
            <a:endParaRPr lang="fr-FR">
              <a:latin typeface="Calibri" pitchFamily="34" charset="0"/>
            </a:endParaRPr>
          </a:p>
        </p:txBody>
      </p:sp>
    </p:spTree>
  </p:cSld>
  <p:clrMapOvr>
    <a:masterClrMapping/>
  </p:clrMapOvr>
  <p:transition spd="slow" advTm="6000">
    <p:wheel spokes="3"/>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Image 14" descr="Fond Rouge-Or.gif"/>
          <p:cNvPicPr>
            <a:picLocks noChangeAspect="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46082" name="Picture 2" descr="http://www.sudouest.fr/images/2011/12/04/571218_1-mossuneals007-1000.jpg"/>
          <p:cNvPicPr>
            <a:picLocks noChangeAspect="1" noChangeArrowheads="1"/>
          </p:cNvPicPr>
          <p:nvPr/>
        </p:nvPicPr>
        <p:blipFill>
          <a:blip r:embed="rId3" cstate="email"/>
          <a:srcRect/>
          <a:stretch>
            <a:fillRect/>
          </a:stretch>
        </p:blipFill>
        <p:spPr bwMode="auto">
          <a:xfrm>
            <a:off x="899592" y="764704"/>
            <a:ext cx="7458075" cy="5164436"/>
          </a:xfrm>
          <a:prstGeom prst="rect">
            <a:avLst/>
          </a:prstGeom>
          <a:ln>
            <a:noFill/>
          </a:ln>
          <a:effectLst>
            <a:softEdge rad="112500"/>
          </a:effectLst>
        </p:spPr>
      </p:pic>
      <p:sp>
        <p:nvSpPr>
          <p:cNvPr id="32772" name="Titre 3"/>
          <p:cNvSpPr>
            <a:spLocks noGrp="1"/>
          </p:cNvSpPr>
          <p:nvPr>
            <p:ph type="title"/>
          </p:nvPr>
        </p:nvSpPr>
        <p:spPr>
          <a:xfrm>
            <a:off x="457200" y="5876925"/>
            <a:ext cx="8229600" cy="576263"/>
          </a:xfrm>
        </p:spPr>
        <p:txBody>
          <a:bodyPr/>
          <a:lstStyle/>
          <a:p>
            <a:r>
              <a:rPr lang="fr-FR" sz="1600" smtClean="0">
                <a:solidFill>
                  <a:srgbClr val="FFFF00"/>
                </a:solidFill>
              </a:rPr>
              <a:t>Miss France 2012 est alsacienne et elle est  fière de l’être</a:t>
            </a:r>
          </a:p>
        </p:txBody>
      </p:sp>
    </p:spTree>
  </p:cSld>
  <p:clrMapOvr>
    <a:masterClrMapping/>
  </p:clrMapOvr>
  <p:transition spd="slow" advTm="6000">
    <p:wheel spokes="3"/>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Image 14" descr="Fond Rouge-Or.gif"/>
          <p:cNvPicPr>
            <a:picLocks noChangeAspect="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33793" name="Picture 1"/>
          <p:cNvPicPr>
            <a:picLocks noChangeAspect="1" noChangeArrowheads="1"/>
          </p:cNvPicPr>
          <p:nvPr/>
        </p:nvPicPr>
        <p:blipFill>
          <a:blip r:embed="rId3" cstate="email"/>
          <a:srcRect/>
          <a:stretch>
            <a:fillRect/>
          </a:stretch>
        </p:blipFill>
        <p:spPr bwMode="auto">
          <a:xfrm>
            <a:off x="971600" y="692696"/>
            <a:ext cx="7344816" cy="5328592"/>
          </a:xfrm>
          <a:prstGeom prst="rect">
            <a:avLst/>
          </a:prstGeom>
          <a:ln>
            <a:noFill/>
          </a:ln>
          <a:effectLst>
            <a:softEdge rad="112500"/>
          </a:effectLst>
        </p:spPr>
      </p:pic>
    </p:spTree>
  </p:cSld>
  <p:clrMapOvr>
    <a:masterClrMapping/>
  </p:clrMapOvr>
  <p:transition spd="slow" advTm="6000">
    <p:wheel spokes="3"/>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3" name="Image 2" descr="Salut bisame.gif"/>
          <p:cNvPicPr>
            <a:picLocks noChangeAspect="1"/>
          </p:cNvPicPr>
          <p:nvPr/>
        </p:nvPicPr>
        <p:blipFill>
          <a:blip r:embed="rId3" cstate="print"/>
          <a:srcRect/>
          <a:stretch>
            <a:fillRect/>
          </a:stretch>
        </p:blipFill>
        <p:spPr bwMode="auto">
          <a:xfrm>
            <a:off x="5148263" y="5013325"/>
            <a:ext cx="2381250" cy="952500"/>
          </a:xfrm>
          <a:prstGeom prst="rect">
            <a:avLst/>
          </a:prstGeom>
          <a:noFill/>
          <a:ln w="9525">
            <a:noFill/>
            <a:miter lim="800000"/>
            <a:headEnd/>
            <a:tailEnd/>
          </a:ln>
        </p:spPr>
      </p:pic>
    </p:spTree>
  </p:cSld>
  <p:clrMapOvr>
    <a:masterClrMapping/>
  </p:clrMapOvr>
  <p:transition spd="slow" advTm="18000">
    <p:wheel spokes="3"/>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237</TotalTime>
  <Words>67</Words>
  <Application>Microsoft Office PowerPoint</Application>
  <PresentationFormat>Affichage à l'écran (4:3)</PresentationFormat>
  <Paragraphs>9</Paragraphs>
  <Slides>33</Slides>
  <Notes>0</Notes>
  <HiddenSlides>0</HiddenSlides>
  <MMClips>0</MMClips>
  <ScaleCrop>false</ScaleCrop>
  <HeadingPairs>
    <vt:vector size="4" baseType="variant">
      <vt:variant>
        <vt:lpstr>Thème</vt:lpstr>
      </vt:variant>
      <vt:variant>
        <vt:i4>1</vt:i4>
      </vt:variant>
      <vt:variant>
        <vt:lpstr>Titres des diapositives</vt:lpstr>
      </vt:variant>
      <vt:variant>
        <vt:i4>33</vt:i4>
      </vt:variant>
    </vt:vector>
  </HeadingPairs>
  <TitlesOfParts>
    <vt:vector size="34" baseType="lpstr">
      <vt:lpstr>Thème Office</vt:lpstr>
      <vt:lpstr>Diapositive 1</vt:lpstr>
      <vt:lpstr>Diapositive 2</vt:lpstr>
      <vt:lpstr>Diapositive 3</vt:lpstr>
      <vt:lpstr>Diapositive 4</vt:lpstr>
      <vt:lpstr>Diapositive 5</vt:lpstr>
      <vt:lpstr>Diapositive 6</vt:lpstr>
      <vt:lpstr>Diapositive 7</vt:lpstr>
      <vt:lpstr>Diapositive 8</vt:lpstr>
      <vt:lpstr>Diapositive 9</vt:lpstr>
      <vt:lpstr>Diapositive 10</vt:lpstr>
      <vt:lpstr>Diapositive 11</vt:lpstr>
      <vt:lpstr>Diapositive 12</vt:lpstr>
      <vt:lpstr>Diapositive 13</vt:lpstr>
      <vt:lpstr>Diapositive 14</vt:lpstr>
      <vt:lpstr>Diapositive 15</vt:lpstr>
      <vt:lpstr>Diapositive 16</vt:lpstr>
      <vt:lpstr>Diapositive 17</vt:lpstr>
      <vt:lpstr>Diapositive 18</vt:lpstr>
      <vt:lpstr>Diapositive 19</vt:lpstr>
      <vt:lpstr>Diapositive 20</vt:lpstr>
      <vt:lpstr>Diapositive 21</vt:lpstr>
      <vt:lpstr>Diapositive 22</vt:lpstr>
      <vt:lpstr>Diapositive 23</vt:lpstr>
      <vt:lpstr>Diapositive 24</vt:lpstr>
      <vt:lpstr>Diapositive 25</vt:lpstr>
      <vt:lpstr>Diapositive 26</vt:lpstr>
      <vt:lpstr>Diapositive 27</vt:lpstr>
      <vt:lpstr>Diapositive 28</vt:lpstr>
      <vt:lpstr>Diapositive 29</vt:lpstr>
      <vt:lpstr>Diapositive 30</vt:lpstr>
      <vt:lpstr>Miss France 2012 est alsacienne et elle est  fière de l’être</vt:lpstr>
      <vt:lpstr>Diapositive 32</vt:lpstr>
      <vt:lpstr>Diapositive 33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RICHARD</dc:creator>
  <cp:lastModifiedBy>RICHARD</cp:lastModifiedBy>
  <cp:revision>26</cp:revision>
  <dcterms:created xsi:type="dcterms:W3CDTF">2013-09-18T08:16:01Z</dcterms:created>
  <dcterms:modified xsi:type="dcterms:W3CDTF">2013-09-21T12:22:58Z</dcterms:modified>
</cp:coreProperties>
</file>