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CBD79-568F-410A-B5FC-70D2293DCCBF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AE74C-DA22-408D-BDE4-60F0FD4C1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223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31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03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52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92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60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04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96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25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24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83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09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1158F-EC0E-4E56-BFF2-9B0F81EF9FFC}" type="datetimeFigureOut">
              <a:rPr lang="fr-FR" smtClean="0"/>
              <a:t>11/02/2014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1D8D-878E-4BBC-BA7F-709389BCE6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352928" cy="1470025"/>
          </a:xfrm>
          <a:solidFill>
            <a:srgbClr val="FFFF00"/>
          </a:solidFill>
          <a:ln w="762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>MONTAGE D’UN PIPER SUPER CUB EP HOBBY KING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131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rgbClr val="FFFF00"/>
          </a:solidFill>
          <a:ln w="762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fr-FR" sz="3600" dirty="0" smtClean="0"/>
              <a:t>PPS Réalisé par AIREF Concept</a:t>
            </a:r>
            <a:endParaRPr lang="fr-FR" sz="36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378122"/>
            <a:ext cx="6984775" cy="5118047"/>
          </a:xfrm>
        </p:spPr>
      </p:pic>
    </p:spTree>
    <p:extLst>
      <p:ext uri="{BB962C8B-B14F-4D97-AF65-F5344CB8AC3E}">
        <p14:creationId xmlns:p14="http://schemas.microsoft.com/office/powerpoint/2010/main" val="145831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76200">
            <a:solidFill>
              <a:srgbClr val="0070C0"/>
            </a:solidFill>
          </a:ln>
        </p:spPr>
        <p:txBody>
          <a:bodyPr/>
          <a:lstStyle/>
          <a:p>
            <a:r>
              <a:rPr lang="fr-FR" dirty="0" smtClean="0"/>
              <a:t>LES CARACTERISTIQUES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  <a:prstDash val="solid"/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Envergure: 1870mm – Longueur: 1200mm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00B050"/>
                </a:solidFill>
              </a:rPr>
              <a:t>Poids en ordre de vol : 2100 Gr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Radio conseillée: 6 voies minimum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u="sng" dirty="0" smtClean="0">
                <a:solidFill>
                  <a:srgbClr val="7030A0"/>
                </a:solidFill>
              </a:rPr>
              <a:t>Equipement préconisé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Moteur: </a:t>
            </a:r>
            <a:r>
              <a:rPr lang="fr-FR" dirty="0" err="1" smtClean="0">
                <a:solidFill>
                  <a:srgbClr val="FF0000"/>
                </a:solidFill>
              </a:rPr>
              <a:t>Brushless</a:t>
            </a:r>
            <a:r>
              <a:rPr lang="fr-FR" dirty="0" smtClean="0">
                <a:solidFill>
                  <a:srgbClr val="FF0000"/>
                </a:solidFill>
              </a:rPr>
              <a:t> 35-48 / 890-1000 </a:t>
            </a:r>
            <a:r>
              <a:rPr lang="fr-FR" dirty="0" err="1" smtClean="0">
                <a:solidFill>
                  <a:srgbClr val="FF0000"/>
                </a:solidFill>
              </a:rPr>
              <a:t>Kv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>
                <a:solidFill>
                  <a:srgbClr val="00B050"/>
                </a:solidFill>
              </a:rPr>
              <a:t>ESC: 40 – 60A suivant moteur &amp; hélice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err="1" smtClean="0">
                <a:solidFill>
                  <a:srgbClr val="FF0000"/>
                </a:solidFill>
              </a:rPr>
              <a:t>Servos</a:t>
            </a:r>
            <a:r>
              <a:rPr lang="fr-FR" dirty="0" smtClean="0">
                <a:solidFill>
                  <a:srgbClr val="FF0000"/>
                </a:solidFill>
              </a:rPr>
              <a:t>: 6 x </a:t>
            </a:r>
            <a:r>
              <a:rPr lang="fr-FR" dirty="0" err="1" smtClean="0">
                <a:solidFill>
                  <a:srgbClr val="FF0000"/>
                </a:solidFill>
              </a:rPr>
              <a:t>Standart</a:t>
            </a:r>
            <a:r>
              <a:rPr lang="fr-FR" dirty="0" smtClean="0">
                <a:solidFill>
                  <a:srgbClr val="FF0000"/>
                </a:solidFill>
              </a:rPr>
              <a:t> size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00B050"/>
                </a:solidFill>
              </a:rPr>
              <a:t>Accu: 3200 – 4000 Mah / 3S  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12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76</Words>
  <Application>Microsoft Office PowerPoint</Application>
  <PresentationFormat>Affichage à l'écran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MONTAGE D’UN PIPER SUPER CUB EP HOBBY KING</vt:lpstr>
      <vt:lpstr>PPS Réalisé par AIREF Concept</vt:lpstr>
      <vt:lpstr>LES CARACTERISTIQUES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 D’UN PIPER SUPER CUB HOBBY KING</dc:title>
  <dc:creator>x</dc:creator>
  <cp:lastModifiedBy>x</cp:lastModifiedBy>
  <cp:revision>4</cp:revision>
  <dcterms:created xsi:type="dcterms:W3CDTF">2014-02-11T17:40:13Z</dcterms:created>
  <dcterms:modified xsi:type="dcterms:W3CDTF">2014-02-11T18:09:22Z</dcterms:modified>
</cp:coreProperties>
</file>