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6" r:id="rId39"/>
    <p:sldId id="294" r:id="rId40"/>
    <p:sldId id="297" r:id="rId41"/>
    <p:sldId id="293" r:id="rId42"/>
    <p:sldId id="295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76BB5-F891-4B6D-B0F6-6BF4C055F907}" type="datetimeFigureOut">
              <a:rPr lang="fr-FR" smtClean="0"/>
              <a:t>08/02/2014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20825-1E68-4A18-A750-812D1CFC83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11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20825-1E68-4A18-A750-812D1CFC83A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38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EA5A-84C4-4900-B531-AA7A9CB9BE4C}" type="datetime1">
              <a:rPr lang="fr-FR" smtClean="0"/>
              <a:t>08/02/2014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3C5D-B1DA-4E26-9E89-A49590E178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90B3-AC94-4646-BA52-CCE6885ECD4A}" type="datetime1">
              <a:rPr lang="fr-FR" smtClean="0"/>
              <a:t>08/02/2014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3C5D-B1DA-4E26-9E89-A49590E178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A279-4325-4E99-9641-10D157031473}" type="datetime1">
              <a:rPr lang="fr-FR" smtClean="0"/>
              <a:t>08/02/2014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3C5D-B1DA-4E26-9E89-A49590E178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A0C-29CD-40F8-B30C-06BAFEA81C0E}" type="datetime1">
              <a:rPr lang="fr-FR" smtClean="0"/>
              <a:t>08/02/2014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3C5D-B1DA-4E26-9E89-A49590E178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93C-8482-4A29-873A-1E4379EF50A6}" type="datetime1">
              <a:rPr lang="fr-FR" smtClean="0"/>
              <a:t>08/02/2014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3C5D-B1DA-4E26-9E89-A49590E178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910B-19D1-4D3B-BCD5-666EF6FB12B8}" type="datetime1">
              <a:rPr lang="fr-FR" smtClean="0"/>
              <a:t>08/02/2014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3C5D-B1DA-4E26-9E89-A49590E178A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E279-D0D2-48CF-B30B-6F59564F8621}" type="datetime1">
              <a:rPr lang="fr-FR" smtClean="0"/>
              <a:t>08/02/2014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3C5D-B1DA-4E26-9E89-A49590E178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C6A5-23C2-44C8-8E54-004794AB1DA6}" type="datetime1">
              <a:rPr lang="fr-FR" smtClean="0"/>
              <a:t>08/02/2014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3C5D-B1DA-4E26-9E89-A49590E178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51A-BD59-4DA0-9BCC-7181128257F7}" type="datetime1">
              <a:rPr lang="fr-FR" smtClean="0"/>
              <a:t>08/02/2014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3C5D-B1DA-4E26-9E89-A49590E178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A9AA-D69A-4CC8-87EC-0D00D4F1C4B0}" type="datetime1">
              <a:rPr lang="fr-FR" smtClean="0"/>
              <a:t>08/02/2014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jp GIROU TAI 11/13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EE3C5D-B1DA-4E26-9E89-A49590E178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C49D-FC1F-484A-8A0F-53EB372CAB84}" type="datetime1">
              <a:rPr lang="fr-FR" smtClean="0"/>
              <a:t>08/02/2014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3C5D-B1DA-4E26-9E89-A49590E178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B722260-088F-4AE2-A8CA-3AA8FA5B5605}" type="datetime1">
              <a:rPr lang="fr-FR" smtClean="0"/>
              <a:t>08/02/2014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jp GIROU TAI 11/13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8EE3C5D-B1DA-4E26-9E89-A49590E178A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907704" y="2276872"/>
            <a:ext cx="5256584" cy="244827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reflection stA="85000" endPos="65000" dist="50800" dir="5400000" sy="-100000" algn="bl" rotWithShape="0"/>
          </a:effectLst>
          <a:scene3d>
            <a:camera prst="orthographicFront">
              <a:rot lat="17899863" lon="18767785" rev="5142978"/>
            </a:camera>
            <a:lightRig rig="threePt" dir="t"/>
          </a:scene3d>
          <a:sp3d>
            <a:bevelT w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/>
              <a:t>LECON 1 #To </a:t>
            </a:r>
            <a:r>
              <a:rPr lang="fr-FR" sz="5400" b="1" dirty="0" err="1" smtClean="0"/>
              <a:t>be</a:t>
            </a:r>
            <a:r>
              <a:rPr lang="fr-FR" sz="5400" b="1" dirty="0" smtClean="0"/>
              <a:t>#</a:t>
            </a:r>
            <a:endParaRPr lang="fr-FR" sz="5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 </a:t>
            </a:r>
            <a:endParaRPr lang="fr-FR"/>
          </a:p>
        </p:txBody>
      </p:sp>
      <p:pic>
        <p:nvPicPr>
          <p:cNvPr id="6" name="Clouds by Zach Sobie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000" out="3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7454" y="56316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0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7" y="2000250"/>
            <a:ext cx="2371725" cy="2857500"/>
          </a:xfrm>
          <a:prstGeom prst="rect">
            <a:avLst/>
          </a:prstGeom>
        </p:spPr>
      </p:pic>
      <p:sp>
        <p:nvSpPr>
          <p:cNvPr id="3" name="Flèche courbée vers le haut 2"/>
          <p:cNvSpPr/>
          <p:nvPr/>
        </p:nvSpPr>
        <p:spPr>
          <a:xfrm rot="1690576">
            <a:off x="2100060" y="3519619"/>
            <a:ext cx="1766465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55576" y="1700808"/>
            <a:ext cx="2630561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I’</a:t>
            </a:r>
            <a:r>
              <a:rPr lang="fr-FR" sz="2800" dirty="0" smtClean="0">
                <a:solidFill>
                  <a:srgbClr val="FF0000"/>
                </a:solidFill>
              </a:rPr>
              <a:t>M</a:t>
            </a:r>
            <a:r>
              <a:rPr lang="fr-FR" sz="2800" dirty="0" smtClean="0"/>
              <a:t> NOT MARRIED</a:t>
            </a:r>
            <a:endParaRPr lang="fr-FR" sz="2800" dirty="0"/>
          </a:p>
        </p:txBody>
      </p:sp>
      <p:sp>
        <p:nvSpPr>
          <p:cNvPr id="6" name="Flèche courbée vers la gauche 5"/>
          <p:cNvSpPr/>
          <p:nvPr/>
        </p:nvSpPr>
        <p:spPr>
          <a:xfrm rot="4539279">
            <a:off x="6316632" y="3000666"/>
            <a:ext cx="718687" cy="16859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012160" y="965870"/>
            <a:ext cx="2808312" cy="2463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JE NE </a:t>
            </a:r>
            <a:r>
              <a:rPr lang="fr-FR" sz="2800" dirty="0" smtClean="0">
                <a:solidFill>
                  <a:srgbClr val="FF0000"/>
                </a:solidFill>
              </a:rPr>
              <a:t>SUIS</a:t>
            </a:r>
            <a:r>
              <a:rPr lang="fr-FR" sz="2800" dirty="0" smtClean="0"/>
              <a:t> PAS </a:t>
            </a:r>
            <a:r>
              <a:rPr lang="fr-FR" sz="2800" dirty="0" err="1" smtClean="0"/>
              <a:t>MARRIé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075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FORME AFFIRMATIVE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6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FORME AFFIRMATIVE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b="1" dirty="0" smtClean="0"/>
              <a:t>PRESENT DE L’INDICATIF</a:t>
            </a:r>
            <a:endParaRPr lang="fr-FR" sz="36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49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FORME AFFIRMATIVE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algn="ctr"/>
            <a:r>
              <a:rPr lang="fr-FR" b="1" dirty="0" smtClean="0"/>
              <a:t>I’AM (ou) I’M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b="1" dirty="0" smtClean="0"/>
              <a:t>PRESENT DE L’INDICATIF</a:t>
            </a:r>
            <a:endParaRPr lang="fr-FR" sz="36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60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FORME AFFIRMATIVE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algn="ctr"/>
            <a:r>
              <a:rPr lang="fr-FR" b="1" dirty="0" smtClean="0"/>
              <a:t>I’AM (ou) I’M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JE SUIS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b="1" dirty="0" smtClean="0"/>
              <a:t>PRESENT DE L’INDICATIF</a:t>
            </a:r>
            <a:endParaRPr lang="fr-FR" sz="36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89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FORME AFFIRMATIVE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algn="ctr"/>
            <a:r>
              <a:rPr lang="fr-FR" b="1" dirty="0" smtClean="0"/>
              <a:t>I’AM (ou) I’M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JE SUIS</a:t>
            </a:r>
          </a:p>
          <a:p>
            <a:pPr algn="ctr"/>
            <a:r>
              <a:rPr lang="fr-FR" b="1" dirty="0" smtClean="0"/>
              <a:t>HE</a:t>
            </a:r>
            <a:endParaRPr lang="fr-FR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b="1" dirty="0" smtClean="0"/>
              <a:t>PRESENT DE L’INDICATIF</a:t>
            </a:r>
            <a:endParaRPr lang="fr-FR" sz="36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76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FORME AFFIRMATIVE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algn="ctr"/>
            <a:r>
              <a:rPr lang="fr-FR" b="1" dirty="0" smtClean="0"/>
              <a:t>I’AM (ou) I’M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JE SUIS</a:t>
            </a:r>
          </a:p>
          <a:p>
            <a:pPr algn="ctr"/>
            <a:r>
              <a:rPr lang="fr-FR" b="1" dirty="0" smtClean="0"/>
              <a:t>HE,SHE</a:t>
            </a:r>
            <a:endParaRPr lang="fr-FR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b="1" dirty="0" smtClean="0"/>
              <a:t>PRESENT DE L’INDICATIF</a:t>
            </a:r>
            <a:endParaRPr lang="fr-FR" sz="36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67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FORME AFFIRMATIVE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algn="ctr"/>
            <a:r>
              <a:rPr lang="fr-FR" b="1" dirty="0" smtClean="0"/>
              <a:t>I’AM (ou) I’M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JE SUIS</a:t>
            </a:r>
          </a:p>
          <a:p>
            <a:pPr algn="ctr"/>
            <a:r>
              <a:rPr lang="fr-FR" b="1" dirty="0" smtClean="0"/>
              <a:t>HE,SHE,IT</a:t>
            </a:r>
            <a:endParaRPr lang="fr-FR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b="1" dirty="0" smtClean="0"/>
              <a:t>PRESENT DE L’INDICATIF</a:t>
            </a:r>
            <a:endParaRPr lang="fr-FR" sz="36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21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FORME AFFIRMATIVE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algn="ctr"/>
            <a:r>
              <a:rPr lang="fr-FR" b="1" dirty="0" smtClean="0"/>
              <a:t>I’AM (ou) I’M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JE SUIS</a:t>
            </a:r>
          </a:p>
          <a:p>
            <a:pPr algn="ctr"/>
            <a:r>
              <a:rPr lang="fr-FR" b="1" dirty="0" smtClean="0"/>
              <a:t>HE,SHE,IT…IS</a:t>
            </a:r>
            <a:endParaRPr lang="fr-FR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b="1" dirty="0" smtClean="0"/>
              <a:t>PRESENT DE L’INDICATIF</a:t>
            </a:r>
            <a:endParaRPr lang="fr-FR" sz="3600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09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FORME AFFIRMATIVE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algn="ctr"/>
            <a:r>
              <a:rPr lang="fr-FR" b="1" dirty="0" smtClean="0"/>
              <a:t>I’AM (ou) I’M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JE SUIS</a:t>
            </a:r>
          </a:p>
          <a:p>
            <a:pPr algn="ctr"/>
            <a:r>
              <a:rPr lang="fr-FR" b="1" dirty="0" smtClean="0"/>
              <a:t>HE,SHE,IT…IS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IL</a:t>
            </a:r>
          </a:p>
          <a:p>
            <a:pPr algn="ctr"/>
            <a:endParaRPr lang="fr-FR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b="1" dirty="0" smtClean="0"/>
              <a:t>PRESENT DE L’INDICATIF</a:t>
            </a:r>
            <a:endParaRPr lang="fr-FR" sz="3600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84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/>
              <a:t>LECON 1 #To </a:t>
            </a:r>
            <a:r>
              <a:rPr lang="fr-FR" sz="5400" b="1" dirty="0" err="1" smtClean="0"/>
              <a:t>be</a:t>
            </a:r>
            <a:r>
              <a:rPr lang="fr-FR" sz="5400" b="1" dirty="0" smtClean="0"/>
              <a:t>#</a:t>
            </a:r>
            <a:endParaRPr lang="fr-FR" sz="5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5400" dirty="0" smtClean="0"/>
              <a:t>VERBE ÊTRE</a:t>
            </a:r>
          </a:p>
          <a:p>
            <a:r>
              <a:rPr lang="fr-FR" sz="5400" dirty="0" smtClean="0"/>
              <a:t>FORME AFFIRMATIVE</a:t>
            </a:r>
          </a:p>
          <a:p>
            <a:r>
              <a:rPr lang="fr-FR" sz="5400" dirty="0" smtClean="0"/>
              <a:t>FORME NEGATIVE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66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FORME AFFIRMATIVE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algn="ctr"/>
            <a:r>
              <a:rPr lang="fr-FR" b="1" dirty="0" smtClean="0"/>
              <a:t>I’AM (ou) I’M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JE SUIS</a:t>
            </a:r>
          </a:p>
          <a:p>
            <a:pPr algn="ctr"/>
            <a:r>
              <a:rPr lang="fr-FR" b="1" dirty="0" smtClean="0"/>
              <a:t>HE,SHE,IT …IS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IL,ELLE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b="1" dirty="0" smtClean="0"/>
              <a:t>PRESENT DE L’INDICATIF</a:t>
            </a:r>
            <a:endParaRPr lang="fr-FR" sz="3600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70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FORME AFFIRMATIVE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algn="ctr"/>
            <a:r>
              <a:rPr lang="fr-FR" b="1" dirty="0" smtClean="0"/>
              <a:t>I’AM (ou) I’M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JE SUIS</a:t>
            </a:r>
          </a:p>
          <a:p>
            <a:pPr algn="ctr"/>
            <a:r>
              <a:rPr lang="fr-FR" b="1" dirty="0" smtClean="0"/>
              <a:t>HE,SHE,IT …IS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IL,ELLE,C’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b="1" dirty="0" smtClean="0"/>
              <a:t>PRESENT DE L’INDICATIF</a:t>
            </a:r>
            <a:endParaRPr lang="fr-FR" sz="36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5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FORME AFFIRMATIVE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algn="ctr"/>
            <a:r>
              <a:rPr lang="fr-FR" b="1" dirty="0" smtClean="0"/>
              <a:t>I’AM (ou) I’M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JE SUIS</a:t>
            </a:r>
          </a:p>
          <a:p>
            <a:pPr algn="ctr"/>
            <a:r>
              <a:rPr lang="fr-FR" b="1" dirty="0" smtClean="0"/>
              <a:t>HE,SHE,IT …IS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IL,ELLE,C’…EST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b="1" dirty="0" smtClean="0"/>
              <a:t>PRESENT DE L’INDICATIF</a:t>
            </a:r>
            <a:endParaRPr lang="fr-FR" sz="36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26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FORME AFFIRMATIVE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pPr algn="ctr"/>
            <a:r>
              <a:rPr lang="fr-FR" b="1" dirty="0" smtClean="0"/>
              <a:t>I’AM (ou) I’M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JE SUIS</a:t>
            </a:r>
          </a:p>
          <a:p>
            <a:pPr algn="ctr"/>
            <a:r>
              <a:rPr lang="fr-FR" b="1" dirty="0" smtClean="0"/>
              <a:t>HE,SHE,IT …IS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IL,ELLE,C’…EST</a:t>
            </a:r>
          </a:p>
          <a:p>
            <a:pPr algn="ctr"/>
            <a:r>
              <a:rPr lang="fr-FR" b="1" dirty="0" smtClean="0"/>
              <a:t>WE</a:t>
            </a:r>
            <a:endParaRPr lang="fr-FR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b="1" dirty="0" smtClean="0"/>
              <a:t>PRESENT DE L’INDICATIF</a:t>
            </a:r>
            <a:endParaRPr lang="fr-FR" sz="36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18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FORME AFFIRMATIVE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pPr algn="ctr"/>
            <a:r>
              <a:rPr lang="fr-FR" b="1" dirty="0" smtClean="0"/>
              <a:t>I’AM (ou) I’M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JE SUIS</a:t>
            </a:r>
          </a:p>
          <a:p>
            <a:pPr algn="ctr"/>
            <a:r>
              <a:rPr lang="fr-FR" b="1" dirty="0" smtClean="0"/>
              <a:t>HE,SHE,IT …IS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IL,ELLE,C’…EST</a:t>
            </a:r>
          </a:p>
          <a:p>
            <a:pPr algn="ctr"/>
            <a:r>
              <a:rPr lang="fr-FR" b="1" dirty="0" smtClean="0"/>
              <a:t>WE,YOU</a:t>
            </a:r>
            <a:endParaRPr lang="fr-FR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b="1" dirty="0" smtClean="0"/>
              <a:t>PRESENT DE L’INDICATIF</a:t>
            </a:r>
            <a:endParaRPr lang="fr-FR" sz="36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4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FORME AFFIRMATIVE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pPr algn="ctr"/>
            <a:r>
              <a:rPr lang="fr-FR" b="1" dirty="0" smtClean="0"/>
              <a:t>I’AM (ou) I’M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JE SUIS</a:t>
            </a:r>
          </a:p>
          <a:p>
            <a:pPr algn="ctr"/>
            <a:r>
              <a:rPr lang="fr-FR" b="1" dirty="0" smtClean="0"/>
              <a:t>HE,SHE,IT …IS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IL,ELLE,C’…EST</a:t>
            </a:r>
          </a:p>
          <a:p>
            <a:pPr algn="ctr"/>
            <a:r>
              <a:rPr lang="fr-FR" b="1" dirty="0" smtClean="0"/>
              <a:t>WE,YOU,THEY</a:t>
            </a:r>
            <a:endParaRPr lang="fr-FR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b="1" dirty="0" smtClean="0"/>
              <a:t>PRESENT DE L’INDICATIF</a:t>
            </a:r>
            <a:endParaRPr lang="fr-FR" sz="36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86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FORME AFFIRMATIVE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pPr algn="ctr"/>
            <a:r>
              <a:rPr lang="fr-FR" b="1" dirty="0" smtClean="0"/>
              <a:t>I’AM (ou) I’M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JE SUIS</a:t>
            </a:r>
          </a:p>
          <a:p>
            <a:pPr algn="ctr"/>
            <a:r>
              <a:rPr lang="fr-FR" b="1" dirty="0" smtClean="0"/>
              <a:t>HE,SHE,IT …IS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IL,ELLE,C’…EST</a:t>
            </a:r>
          </a:p>
          <a:p>
            <a:pPr algn="ctr"/>
            <a:r>
              <a:rPr lang="fr-FR" b="1" dirty="0" smtClean="0"/>
              <a:t>WE,YOU,THEY…ARE</a:t>
            </a:r>
            <a:endParaRPr lang="fr-FR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b="1" dirty="0" smtClean="0"/>
              <a:t>PRESENT DE L’INDICATIF</a:t>
            </a:r>
            <a:endParaRPr lang="fr-FR" sz="36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95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FORME AFFIRMATIVE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pPr algn="ctr"/>
            <a:r>
              <a:rPr lang="fr-FR" b="1" dirty="0" smtClean="0"/>
              <a:t>I’AM (ou) I’M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JE SUIS</a:t>
            </a:r>
          </a:p>
          <a:p>
            <a:pPr algn="ctr"/>
            <a:r>
              <a:rPr lang="fr-FR" b="1" dirty="0" smtClean="0"/>
              <a:t>HE,SHE,IT …IS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IL,ELLE,C’…EST</a:t>
            </a:r>
          </a:p>
          <a:p>
            <a:pPr algn="ctr"/>
            <a:r>
              <a:rPr lang="fr-FR" b="1" dirty="0" smtClean="0"/>
              <a:t>WE,YOU,THEY…ARE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NOUS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b="1" dirty="0" smtClean="0"/>
              <a:t>PRESENT DE L’INDICATIF</a:t>
            </a:r>
            <a:endParaRPr lang="fr-FR" sz="36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22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FORME AFFIRMATIVE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pPr algn="ctr"/>
            <a:r>
              <a:rPr lang="fr-FR" b="1" dirty="0" smtClean="0"/>
              <a:t>I’AM (ou) I’M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JE SUIS</a:t>
            </a:r>
          </a:p>
          <a:p>
            <a:pPr algn="ctr"/>
            <a:r>
              <a:rPr lang="fr-FR" b="1" dirty="0" smtClean="0"/>
              <a:t>HE,SHE,IT …IS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IL,ELLE,C’…EST</a:t>
            </a:r>
          </a:p>
          <a:p>
            <a:pPr algn="ctr"/>
            <a:r>
              <a:rPr lang="fr-FR" b="1" dirty="0" smtClean="0"/>
              <a:t>WE,YOU,THEY…ARE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NOUS,VOUS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b="1" dirty="0" smtClean="0"/>
              <a:t>PRESENT DE L’INDICATIF</a:t>
            </a:r>
            <a:endParaRPr lang="fr-FR" sz="36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69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FORME AFFIRMATIVE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pPr algn="ctr"/>
            <a:r>
              <a:rPr lang="fr-FR" b="1" dirty="0" smtClean="0"/>
              <a:t>I’AM (ou) I’M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JE SUIS</a:t>
            </a:r>
          </a:p>
          <a:p>
            <a:pPr algn="ctr"/>
            <a:r>
              <a:rPr lang="fr-FR" b="1" dirty="0" smtClean="0"/>
              <a:t>HE,SHE,IT …IS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IL,ELLE,C’…EST</a:t>
            </a:r>
          </a:p>
          <a:p>
            <a:pPr algn="ctr"/>
            <a:r>
              <a:rPr lang="fr-FR" b="1" dirty="0" smtClean="0"/>
              <a:t>WE,YOU,THEY…ARE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NOUS,VOUS,ILS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b="1" dirty="0" smtClean="0"/>
              <a:t>PRESENT DE L’INDICATIF</a:t>
            </a:r>
            <a:endParaRPr lang="fr-FR" sz="36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97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7" y="2000250"/>
            <a:ext cx="2371725" cy="2857500"/>
          </a:xfrm>
          <a:prstGeom prst="rect">
            <a:avLst/>
          </a:prstGeom>
        </p:spPr>
      </p:pic>
      <p:sp>
        <p:nvSpPr>
          <p:cNvPr id="3" name="Flèche courbée vers le haut 2"/>
          <p:cNvSpPr/>
          <p:nvPr/>
        </p:nvSpPr>
        <p:spPr>
          <a:xfrm rot="1690576">
            <a:off x="2100060" y="3519619"/>
            <a:ext cx="1766465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55576" y="1700808"/>
            <a:ext cx="2630561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HELLO , MY NAME </a:t>
            </a:r>
            <a:r>
              <a:rPr lang="fr-FR" sz="2800" dirty="0" smtClean="0">
                <a:solidFill>
                  <a:srgbClr val="FF0000"/>
                </a:solidFill>
              </a:rPr>
              <a:t>IS</a:t>
            </a:r>
            <a:r>
              <a:rPr lang="fr-FR" sz="2800" dirty="0" smtClean="0"/>
              <a:t> SAMY</a:t>
            </a:r>
            <a:endParaRPr lang="fr-FR" sz="28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45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FORME AFFIRMATIVE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fr-FR" dirty="0" smtClean="0"/>
          </a:p>
          <a:p>
            <a:pPr algn="ctr"/>
            <a:r>
              <a:rPr lang="fr-FR" b="1" dirty="0" smtClean="0"/>
              <a:t>I’AM (ou) I’M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JE SUIS</a:t>
            </a:r>
          </a:p>
          <a:p>
            <a:pPr algn="ctr"/>
            <a:r>
              <a:rPr lang="fr-FR" b="1" dirty="0" smtClean="0"/>
              <a:t>HE,SHE,IT …IS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IL,ELLE,C’…EST</a:t>
            </a:r>
          </a:p>
          <a:p>
            <a:pPr algn="ctr"/>
            <a:r>
              <a:rPr lang="fr-FR" b="1" dirty="0" smtClean="0"/>
              <a:t>WE,YOU,THEY…ARE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NOUS,VOUS,ILS,ELLES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b="1" dirty="0" smtClean="0"/>
              <a:t>PRESENT DE L’INDICATIF</a:t>
            </a:r>
            <a:endParaRPr lang="fr-FR" sz="36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8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FORME AFFIRMATIVE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pPr algn="ctr"/>
            <a:r>
              <a:rPr lang="fr-FR" b="1" dirty="0" smtClean="0"/>
              <a:t>I’AM (ou) I’M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JE SUIS</a:t>
            </a:r>
          </a:p>
          <a:p>
            <a:pPr algn="ctr"/>
            <a:r>
              <a:rPr lang="fr-FR" b="1" dirty="0" smtClean="0"/>
              <a:t>HE,SHE,IT …IS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IL,ELLE,C’…EST</a:t>
            </a:r>
          </a:p>
          <a:p>
            <a:pPr algn="ctr"/>
            <a:r>
              <a:rPr lang="fr-FR" b="1" dirty="0" smtClean="0"/>
              <a:t>WE,YOU,THEY…ARE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NOUS,VOUS,ILS,ELLES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…SONT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b="1" dirty="0" smtClean="0"/>
              <a:t>PRESENT DE L’INDICATIF</a:t>
            </a:r>
            <a:endParaRPr lang="fr-FR" sz="36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4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FORME NEGATIVE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0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</a:t>
            </a:r>
            <a:r>
              <a:rPr lang="fr-FR" smtClean="0"/>
              <a:t>FORME NEGATIVE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RAJOUTER SIMPLEMENT « NOT » A LA FORME AFFIRMATIVE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97189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</a:t>
            </a:r>
            <a:r>
              <a:rPr lang="fr-FR" smtClean="0"/>
              <a:t>FORME NEGATIVE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I AM NOT ou I’M NOT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212422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</a:t>
            </a:r>
            <a:r>
              <a:rPr lang="fr-FR" smtClean="0"/>
              <a:t>FORME NEGATIVE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I AM NOT ou I’M NOT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HE </a:t>
            </a:r>
            <a:r>
              <a:rPr lang="fr-FR" dirty="0">
                <a:solidFill>
                  <a:srgbClr val="FF0000"/>
                </a:solidFill>
              </a:rPr>
              <a:t>IS </a:t>
            </a:r>
            <a:r>
              <a:rPr lang="fr-FR" dirty="0" smtClean="0">
                <a:solidFill>
                  <a:srgbClr val="FF0000"/>
                </a:solidFill>
              </a:rPr>
              <a:t>NOT ou HE ISN’T</a:t>
            </a: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248435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ÊTRE A LA </a:t>
            </a:r>
            <a:r>
              <a:rPr lang="fr-FR" smtClean="0"/>
              <a:t>FORME NEGATIVE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I AM NOT ou I’M NOT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HE </a:t>
            </a:r>
            <a:r>
              <a:rPr lang="fr-FR" dirty="0">
                <a:solidFill>
                  <a:srgbClr val="FF0000"/>
                </a:solidFill>
              </a:rPr>
              <a:t>IS </a:t>
            </a:r>
            <a:r>
              <a:rPr lang="fr-FR" dirty="0" smtClean="0">
                <a:solidFill>
                  <a:srgbClr val="FF0000"/>
                </a:solidFill>
              </a:rPr>
              <a:t>NOT ou HE ISN’T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YOU ARE NOT ou YOU AREN’T</a:t>
            </a:r>
            <a:endParaRPr lang="fr-FR" dirty="0">
              <a:solidFill>
                <a:srgbClr val="FF0000"/>
              </a:solidFill>
            </a:endParaRPr>
          </a:p>
          <a:p>
            <a:pPr algn="ctr"/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014858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7" y="2000250"/>
            <a:ext cx="2371725" cy="2857500"/>
          </a:xfrm>
          <a:prstGeom prst="rect">
            <a:avLst/>
          </a:prstGeom>
        </p:spPr>
      </p:pic>
      <p:sp>
        <p:nvSpPr>
          <p:cNvPr id="3" name="Flèche courbée vers le haut 2"/>
          <p:cNvSpPr/>
          <p:nvPr/>
        </p:nvSpPr>
        <p:spPr>
          <a:xfrm rot="1690576">
            <a:off x="2100060" y="3519619"/>
            <a:ext cx="1766465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55576" y="1700808"/>
            <a:ext cx="2630561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I’</a:t>
            </a:r>
            <a:r>
              <a:rPr lang="fr-FR" sz="2800" dirty="0" smtClean="0">
                <a:solidFill>
                  <a:srgbClr val="FF0000"/>
                </a:solidFill>
              </a:rPr>
              <a:t>M</a:t>
            </a:r>
            <a:r>
              <a:rPr lang="fr-FR" sz="2800" dirty="0" smtClean="0"/>
              <a:t> </a:t>
            </a:r>
            <a:r>
              <a:rPr lang="fr-FR" sz="2800" dirty="0" smtClean="0"/>
              <a:t> </a:t>
            </a:r>
            <a:r>
              <a:rPr lang="fr-FR" sz="2800" dirty="0" smtClean="0"/>
              <a:t>MARRIED</a:t>
            </a:r>
            <a:endParaRPr lang="fr-FR" sz="28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706306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7" y="2000250"/>
            <a:ext cx="2371725" cy="2857500"/>
          </a:xfrm>
          <a:prstGeom prst="rect">
            <a:avLst/>
          </a:prstGeom>
        </p:spPr>
      </p:pic>
      <p:sp>
        <p:nvSpPr>
          <p:cNvPr id="3" name="Flèche courbée vers le haut 2"/>
          <p:cNvSpPr/>
          <p:nvPr/>
        </p:nvSpPr>
        <p:spPr>
          <a:xfrm rot="1690576">
            <a:off x="2100060" y="3519619"/>
            <a:ext cx="1766465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55576" y="1700808"/>
            <a:ext cx="2630561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I’</a:t>
            </a:r>
            <a:r>
              <a:rPr lang="fr-FR" sz="2800" dirty="0" smtClean="0">
                <a:solidFill>
                  <a:srgbClr val="FF0000"/>
                </a:solidFill>
              </a:rPr>
              <a:t>M NOT</a:t>
            </a:r>
            <a:r>
              <a:rPr lang="fr-FR" sz="2800" dirty="0" smtClean="0"/>
              <a:t>  </a:t>
            </a:r>
            <a:r>
              <a:rPr lang="fr-FR" sz="2800" dirty="0" smtClean="0"/>
              <a:t>MARRIED</a:t>
            </a:r>
            <a:endParaRPr lang="fr-FR" sz="28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881828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7" y="2000250"/>
            <a:ext cx="2371725" cy="28575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012160" y="965870"/>
            <a:ext cx="2808312" cy="2463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MY FATHER </a:t>
            </a:r>
            <a:r>
              <a:rPr lang="fr-FR" sz="2800" dirty="0" smtClean="0">
                <a:solidFill>
                  <a:srgbClr val="FF0000"/>
                </a:solidFill>
              </a:rPr>
              <a:t>IS</a:t>
            </a:r>
            <a:r>
              <a:rPr lang="fr-FR" sz="2800" dirty="0" smtClean="0"/>
              <a:t> </a:t>
            </a:r>
            <a:r>
              <a:rPr lang="fr-FR" sz="2800" dirty="0" smtClean="0"/>
              <a:t>AT HOME</a:t>
            </a:r>
            <a:endParaRPr lang="fr-FR" sz="2800" dirty="0"/>
          </a:p>
        </p:txBody>
      </p:sp>
      <p:sp>
        <p:nvSpPr>
          <p:cNvPr id="6" name="Flèche courbée vers la gauche 5"/>
          <p:cNvSpPr/>
          <p:nvPr/>
        </p:nvSpPr>
        <p:spPr>
          <a:xfrm rot="4539279">
            <a:off x="6316632" y="3000666"/>
            <a:ext cx="718687" cy="16859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84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7" y="2000250"/>
            <a:ext cx="2371725" cy="2857500"/>
          </a:xfrm>
          <a:prstGeom prst="rect">
            <a:avLst/>
          </a:prstGeom>
        </p:spPr>
      </p:pic>
      <p:sp>
        <p:nvSpPr>
          <p:cNvPr id="3" name="Flèche courbée vers le haut 2"/>
          <p:cNvSpPr/>
          <p:nvPr/>
        </p:nvSpPr>
        <p:spPr>
          <a:xfrm rot="1690576">
            <a:off x="2100060" y="3519619"/>
            <a:ext cx="1766465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55576" y="1700808"/>
            <a:ext cx="2630561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HELLO , MY NAME </a:t>
            </a:r>
            <a:r>
              <a:rPr lang="fr-FR" sz="2800" dirty="0" smtClean="0">
                <a:solidFill>
                  <a:srgbClr val="FF0000"/>
                </a:solidFill>
              </a:rPr>
              <a:t>IS</a:t>
            </a:r>
            <a:r>
              <a:rPr lang="fr-FR" sz="2800" dirty="0" smtClean="0"/>
              <a:t> SAMY</a:t>
            </a:r>
            <a:endParaRPr lang="fr-FR" sz="2800" dirty="0"/>
          </a:p>
        </p:txBody>
      </p:sp>
      <p:sp>
        <p:nvSpPr>
          <p:cNvPr id="6" name="Flèche courbée vers la gauche 5"/>
          <p:cNvSpPr/>
          <p:nvPr/>
        </p:nvSpPr>
        <p:spPr>
          <a:xfrm rot="4539279">
            <a:off x="6316632" y="3000666"/>
            <a:ext cx="718687" cy="16859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012160" y="965870"/>
            <a:ext cx="2808312" cy="2463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SALUT,MON NOM </a:t>
            </a:r>
            <a:r>
              <a:rPr lang="fr-FR" sz="2800" dirty="0" smtClean="0">
                <a:solidFill>
                  <a:srgbClr val="FF0000"/>
                </a:solidFill>
              </a:rPr>
              <a:t>EST</a:t>
            </a:r>
            <a:r>
              <a:rPr lang="fr-FR" sz="2800" dirty="0" smtClean="0"/>
              <a:t> SAMY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1170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7" y="2000250"/>
            <a:ext cx="2371725" cy="28575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012160" y="965870"/>
            <a:ext cx="2808312" cy="2463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MY FATHER </a:t>
            </a:r>
            <a:r>
              <a:rPr lang="fr-FR" sz="2800" dirty="0" smtClean="0">
                <a:solidFill>
                  <a:srgbClr val="FF0000"/>
                </a:solidFill>
              </a:rPr>
              <a:t>ISN’T</a:t>
            </a:r>
            <a:r>
              <a:rPr lang="fr-FR" sz="2800" dirty="0" smtClean="0"/>
              <a:t> </a:t>
            </a:r>
            <a:r>
              <a:rPr lang="fr-FR" sz="2800" dirty="0" smtClean="0"/>
              <a:t>AT HOME</a:t>
            </a:r>
            <a:endParaRPr lang="fr-FR" sz="2800" dirty="0"/>
          </a:p>
        </p:txBody>
      </p:sp>
      <p:sp>
        <p:nvSpPr>
          <p:cNvPr id="6" name="Flèche courbée vers la gauche 5"/>
          <p:cNvSpPr/>
          <p:nvPr/>
        </p:nvSpPr>
        <p:spPr>
          <a:xfrm rot="4539279">
            <a:off x="6316632" y="3000666"/>
            <a:ext cx="718687" cy="16859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97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CE QU’IL FAUT RETENIR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1097280"/>
            <a:ext cx="4176464" cy="5486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1800" b="1" dirty="0" smtClean="0"/>
              <a:t>FORME AFFIRMATIVE</a:t>
            </a:r>
            <a:endParaRPr lang="fr-FR" sz="18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544" y="1701848"/>
            <a:ext cx="4176464" cy="31089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fr-FR" dirty="0" smtClean="0"/>
              <a:t>I’M ou I AM</a:t>
            </a:r>
          </a:p>
          <a:p>
            <a:pPr algn="ctr"/>
            <a:r>
              <a:rPr lang="fr-FR" dirty="0" smtClean="0"/>
              <a:t>HE’S ou HE IS</a:t>
            </a:r>
          </a:p>
          <a:p>
            <a:pPr algn="ctr"/>
            <a:r>
              <a:rPr lang="fr-FR" dirty="0" smtClean="0"/>
              <a:t>SHE ‘S ou SHE IS</a:t>
            </a:r>
          </a:p>
          <a:p>
            <a:pPr algn="ctr"/>
            <a:r>
              <a:rPr lang="fr-FR" dirty="0" smtClean="0"/>
              <a:t>IT’S ou IT IS</a:t>
            </a:r>
          </a:p>
          <a:p>
            <a:pPr algn="ctr"/>
            <a:r>
              <a:rPr lang="fr-FR" dirty="0" smtClean="0"/>
              <a:t>WE ‘RE ou WE ARE</a:t>
            </a:r>
          </a:p>
          <a:p>
            <a:pPr algn="ctr"/>
            <a:r>
              <a:rPr lang="fr-FR" dirty="0" smtClean="0"/>
              <a:t>YOU’RE ou YOU ARE</a:t>
            </a:r>
          </a:p>
          <a:p>
            <a:pPr algn="ctr"/>
            <a:r>
              <a:rPr lang="fr-FR" dirty="0" smtClean="0"/>
              <a:t>THEY’RE ou THEY ARE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976440" cy="5486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000" b="1" dirty="0" smtClean="0"/>
              <a:t>FORME NEGATIVE</a:t>
            </a:r>
            <a:endParaRPr lang="fr-FR" sz="20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976440" cy="31089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fr-FR" dirty="0" smtClean="0"/>
              <a:t>I’M NOT ou I AM NOT</a:t>
            </a:r>
          </a:p>
          <a:p>
            <a:pPr algn="ctr"/>
            <a:r>
              <a:rPr lang="fr-FR" dirty="0" smtClean="0"/>
              <a:t>HE ISN’T ou HE IS NOT</a:t>
            </a:r>
          </a:p>
          <a:p>
            <a:pPr algn="ctr"/>
            <a:r>
              <a:rPr lang="fr-FR" dirty="0" smtClean="0"/>
              <a:t>SHE ISN’T ou SHE IS NOT</a:t>
            </a:r>
          </a:p>
          <a:p>
            <a:pPr algn="ctr"/>
            <a:r>
              <a:rPr lang="fr-FR" dirty="0" smtClean="0"/>
              <a:t>IT ISN’T ou IT IS NOT</a:t>
            </a:r>
          </a:p>
          <a:p>
            <a:pPr algn="ctr"/>
            <a:r>
              <a:rPr lang="fr-FR" dirty="0" smtClean="0"/>
              <a:t>WE AREN’T ou WE ARE NOT</a:t>
            </a:r>
          </a:p>
          <a:p>
            <a:pPr algn="ctr"/>
            <a:r>
              <a:rPr lang="fr-FR" dirty="0" smtClean="0"/>
              <a:t>YOU AREN’T ou YOU ARE NOT</a:t>
            </a:r>
          </a:p>
          <a:p>
            <a:pPr algn="ctr"/>
            <a:r>
              <a:rPr lang="fr-FR" dirty="0" smtClean="0"/>
              <a:t>THEY AREN’T ou THEY ARE NOT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21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  <p:sp>
        <p:nvSpPr>
          <p:cNvPr id="3" name="Ruban vers le bas 2"/>
          <p:cNvSpPr/>
          <p:nvPr/>
        </p:nvSpPr>
        <p:spPr>
          <a:xfrm>
            <a:off x="1259632" y="2132856"/>
            <a:ext cx="6624736" cy="1872208"/>
          </a:xfrm>
          <a:prstGeom prst="ribbon">
            <a:avLst/>
          </a:prstGeom>
          <a:effectLst>
            <a:outerShdw blurRad="152400" dist="317500" dir="5400000" sx="90000" sy="-19000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608434" y="2437117"/>
            <a:ext cx="19271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FIN</a:t>
            </a:r>
            <a:endParaRPr lang="fr-FR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739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250" advTm="10000">
        <p:fade/>
        <p:sndAc>
          <p:stSnd>
            <p:snd r:embed="rId2" name="applause.wav"/>
          </p:stSnd>
        </p:sndAc>
      </p:transition>
    </mc:Choice>
    <mc:Fallback>
      <p:transition spd="slow" advTm="10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7" y="2000250"/>
            <a:ext cx="2371725" cy="2857500"/>
          </a:xfrm>
          <a:prstGeom prst="rect">
            <a:avLst/>
          </a:prstGeom>
        </p:spPr>
      </p:pic>
      <p:sp>
        <p:nvSpPr>
          <p:cNvPr id="3" name="Flèche courbée vers le haut 2"/>
          <p:cNvSpPr/>
          <p:nvPr/>
        </p:nvSpPr>
        <p:spPr>
          <a:xfrm rot="1690576">
            <a:off x="2100060" y="3519619"/>
            <a:ext cx="1766465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55576" y="1700808"/>
            <a:ext cx="2630561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I’</a:t>
            </a:r>
            <a:r>
              <a:rPr lang="fr-FR" sz="2800" dirty="0" smtClean="0">
                <a:solidFill>
                  <a:srgbClr val="FF0000"/>
                </a:solidFill>
              </a:rPr>
              <a:t>M</a:t>
            </a:r>
            <a:r>
              <a:rPr lang="fr-FR" sz="2800" dirty="0" smtClean="0"/>
              <a:t> A STUDIENT</a:t>
            </a:r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87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7" y="2000250"/>
            <a:ext cx="2371725" cy="2857500"/>
          </a:xfrm>
          <a:prstGeom prst="rect">
            <a:avLst/>
          </a:prstGeom>
        </p:spPr>
      </p:pic>
      <p:sp>
        <p:nvSpPr>
          <p:cNvPr id="3" name="Flèche courbée vers le haut 2"/>
          <p:cNvSpPr/>
          <p:nvPr/>
        </p:nvSpPr>
        <p:spPr>
          <a:xfrm rot="1690576">
            <a:off x="2100060" y="3519619"/>
            <a:ext cx="1766465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55576" y="1700808"/>
            <a:ext cx="2630561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I’</a:t>
            </a:r>
            <a:r>
              <a:rPr lang="fr-FR" sz="2800" dirty="0" smtClean="0">
                <a:solidFill>
                  <a:srgbClr val="FF0000"/>
                </a:solidFill>
              </a:rPr>
              <a:t>M</a:t>
            </a:r>
            <a:r>
              <a:rPr lang="fr-FR" sz="2800" dirty="0" smtClean="0"/>
              <a:t> A STUDIENT</a:t>
            </a:r>
            <a:endParaRPr lang="fr-FR" sz="2800" dirty="0"/>
          </a:p>
        </p:txBody>
      </p:sp>
      <p:sp>
        <p:nvSpPr>
          <p:cNvPr id="6" name="Flèche courbée vers la gauche 5"/>
          <p:cNvSpPr/>
          <p:nvPr/>
        </p:nvSpPr>
        <p:spPr>
          <a:xfrm rot="4539279">
            <a:off x="6316632" y="3000666"/>
            <a:ext cx="718687" cy="16859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012160" y="965870"/>
            <a:ext cx="2808312" cy="2463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JE </a:t>
            </a:r>
            <a:r>
              <a:rPr lang="fr-FR" sz="2800" dirty="0" smtClean="0">
                <a:solidFill>
                  <a:srgbClr val="FF0000"/>
                </a:solidFill>
              </a:rPr>
              <a:t>SUIS </a:t>
            </a:r>
            <a:r>
              <a:rPr lang="fr-FR" sz="2800" dirty="0" smtClean="0"/>
              <a:t>ETUDIANT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1632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7" y="2000250"/>
            <a:ext cx="2371725" cy="2857500"/>
          </a:xfrm>
          <a:prstGeom prst="rect">
            <a:avLst/>
          </a:prstGeom>
        </p:spPr>
      </p:pic>
      <p:sp>
        <p:nvSpPr>
          <p:cNvPr id="3" name="Flèche courbée vers le haut 2"/>
          <p:cNvSpPr/>
          <p:nvPr/>
        </p:nvSpPr>
        <p:spPr>
          <a:xfrm rot="1690576">
            <a:off x="2100060" y="3519619"/>
            <a:ext cx="1766465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23528" y="548680"/>
            <a:ext cx="3062609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MY FAVORITE SPORTS </a:t>
            </a:r>
            <a:r>
              <a:rPr lang="fr-FR" sz="2800" dirty="0" smtClean="0">
                <a:solidFill>
                  <a:srgbClr val="FF0000"/>
                </a:solidFill>
              </a:rPr>
              <a:t>ARE</a:t>
            </a:r>
            <a:r>
              <a:rPr lang="fr-FR" sz="2800" dirty="0" smtClean="0"/>
              <a:t> FOOTBALL AND SWIMMING</a:t>
            </a:r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9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7" y="2000250"/>
            <a:ext cx="2371725" cy="2857500"/>
          </a:xfrm>
          <a:prstGeom prst="rect">
            <a:avLst/>
          </a:prstGeom>
        </p:spPr>
      </p:pic>
      <p:sp>
        <p:nvSpPr>
          <p:cNvPr id="3" name="Flèche courbée vers le haut 2"/>
          <p:cNvSpPr/>
          <p:nvPr/>
        </p:nvSpPr>
        <p:spPr>
          <a:xfrm rot="1690576">
            <a:off x="2100060" y="3519619"/>
            <a:ext cx="1766465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lèche courbée vers la gauche 5"/>
          <p:cNvSpPr/>
          <p:nvPr/>
        </p:nvSpPr>
        <p:spPr>
          <a:xfrm rot="4539279">
            <a:off x="6316632" y="3000666"/>
            <a:ext cx="718687" cy="16859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23528" y="548680"/>
            <a:ext cx="3062609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MY FAVORITE SPORTS </a:t>
            </a:r>
            <a:r>
              <a:rPr lang="fr-FR" sz="2800" dirty="0" smtClean="0">
                <a:solidFill>
                  <a:srgbClr val="FF0000"/>
                </a:solidFill>
              </a:rPr>
              <a:t>ARE</a:t>
            </a:r>
            <a:r>
              <a:rPr lang="fr-FR" sz="2800" dirty="0" smtClean="0"/>
              <a:t> FOOTBALL AND SWIMMING</a:t>
            </a:r>
            <a:endParaRPr lang="fr-FR" sz="280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012160" y="260648"/>
            <a:ext cx="2808312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MES SPORTS FAVORIS </a:t>
            </a:r>
            <a:r>
              <a:rPr lang="fr-FR" sz="2800" dirty="0" smtClean="0">
                <a:solidFill>
                  <a:srgbClr val="FF0000"/>
                </a:solidFill>
              </a:rPr>
              <a:t>SONT</a:t>
            </a:r>
            <a:r>
              <a:rPr lang="fr-FR" sz="2800" dirty="0" smtClean="0"/>
              <a:t> LE FOOT ET LA NATATION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7097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7" y="2000250"/>
            <a:ext cx="2371725" cy="2857500"/>
          </a:xfrm>
          <a:prstGeom prst="rect">
            <a:avLst/>
          </a:prstGeom>
        </p:spPr>
      </p:pic>
      <p:sp>
        <p:nvSpPr>
          <p:cNvPr id="3" name="Flèche courbée vers le haut 2"/>
          <p:cNvSpPr/>
          <p:nvPr/>
        </p:nvSpPr>
        <p:spPr>
          <a:xfrm rot="1690576">
            <a:off x="2100060" y="3519619"/>
            <a:ext cx="1766465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55576" y="1700808"/>
            <a:ext cx="2630561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I’</a:t>
            </a:r>
            <a:r>
              <a:rPr lang="fr-FR" sz="2800" dirty="0" smtClean="0">
                <a:solidFill>
                  <a:srgbClr val="FF0000"/>
                </a:solidFill>
              </a:rPr>
              <a:t>M</a:t>
            </a:r>
            <a:r>
              <a:rPr lang="fr-FR" sz="2800" dirty="0" smtClean="0"/>
              <a:t> NOT MARRIED</a:t>
            </a:r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jp GIROU TAI 11/13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2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236</TotalTime>
  <Words>847</Words>
  <Application>Microsoft Office PowerPoint</Application>
  <PresentationFormat>Affichage à l'écran (4:3)</PresentationFormat>
  <Paragraphs>356</Paragraphs>
  <Slides>42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Angles</vt:lpstr>
      <vt:lpstr>LECON 1 #To be#</vt:lpstr>
      <vt:lpstr>LECON 1 #To be#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VERBE ÊTRE A LA FORME AFFIRMATIVE</vt:lpstr>
      <vt:lpstr>LE VERBE ÊTRE A LA FORME AFFIRMATIVE</vt:lpstr>
      <vt:lpstr>LE VERBE ÊTRE A LA FORME AFFIRMATIVE</vt:lpstr>
      <vt:lpstr>LE VERBE ÊTRE A LA FORME AFFIRMATIVE</vt:lpstr>
      <vt:lpstr>LE VERBE ÊTRE A LA FORME AFFIRMATIVE</vt:lpstr>
      <vt:lpstr>LE VERBE ÊTRE A LA FORME AFFIRMATIVE</vt:lpstr>
      <vt:lpstr>LE VERBE ÊTRE A LA FORME AFFIRMATIVE</vt:lpstr>
      <vt:lpstr>LE VERBE ÊTRE A LA FORME AFFIRMATIVE</vt:lpstr>
      <vt:lpstr>LE VERBE ÊTRE A LA FORME AFFIRMATIVE</vt:lpstr>
      <vt:lpstr>LE VERBE ÊTRE A LA FORME AFFIRMATIVE</vt:lpstr>
      <vt:lpstr>LE VERBE ÊTRE A LA FORME AFFIRMATIVE</vt:lpstr>
      <vt:lpstr>LE VERBE ÊTRE A LA FORME AFFIRMATIVE</vt:lpstr>
      <vt:lpstr>LE VERBE ÊTRE A LA FORME AFFIRMATIVE</vt:lpstr>
      <vt:lpstr>LE VERBE ÊTRE A LA FORME AFFIRMATIVE</vt:lpstr>
      <vt:lpstr>LE VERBE ÊTRE A LA FORME AFFIRMATIVE</vt:lpstr>
      <vt:lpstr>LE VERBE ÊTRE A LA FORME AFFIRMATIVE</vt:lpstr>
      <vt:lpstr>LE VERBE ÊTRE A LA FORME AFFIRMATIVE</vt:lpstr>
      <vt:lpstr>LE VERBE ÊTRE A LA FORME AFFIRMATIVE</vt:lpstr>
      <vt:lpstr>LE VERBE ÊTRE A LA FORME AFFIRMATIVE</vt:lpstr>
      <vt:lpstr>LE VERBE ÊTRE A LA FORME AFFIRMATIVE</vt:lpstr>
      <vt:lpstr>LE VERBE ÊTRE A LA FORME AFFIRMATIVE</vt:lpstr>
      <vt:lpstr>LE VERBE ÊTRE A LA FORME NEGATIVE</vt:lpstr>
      <vt:lpstr>LE VERBE ÊTRE A LA FORME NEGATIVE</vt:lpstr>
      <vt:lpstr>LE VERBE ÊTRE A LA FORME NEGATIVE</vt:lpstr>
      <vt:lpstr>LE VERBE ÊTRE A LA FORME NEGATIVE</vt:lpstr>
      <vt:lpstr>LE VERBE ÊTRE A LA FORME NEGATIVE</vt:lpstr>
      <vt:lpstr>Présentation PowerPoint</vt:lpstr>
      <vt:lpstr>Présentation PowerPoint</vt:lpstr>
      <vt:lpstr>Présentation PowerPoint</vt:lpstr>
      <vt:lpstr>Présentation PowerPoint</vt:lpstr>
      <vt:lpstr>CE QU’IL FAUT RETENIR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LECON 1 #To be#</dc:title>
  <dc:creator>Jipe</dc:creator>
  <cp:lastModifiedBy>Jipe</cp:lastModifiedBy>
  <cp:revision>17</cp:revision>
  <dcterms:created xsi:type="dcterms:W3CDTF">2014-02-08T09:40:16Z</dcterms:created>
  <dcterms:modified xsi:type="dcterms:W3CDTF">2014-02-08T14:54:10Z</dcterms:modified>
</cp:coreProperties>
</file>