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custShowLst>
    <p:custShow name="Diaporama personnalisé 1" id="0">
      <p:sldLst>
        <p:sld r:id="rId2"/>
        <p:sld r:id="rId3"/>
      </p:sldLst>
    </p:custShow>
  </p:custShow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2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3089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3089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3089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3089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3089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3089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3089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3089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3089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3089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3089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CED6E-E203-41F1-A08C-F87ADE403FD8}" type="datetimeFigureOut">
              <a:rPr lang="fr-FR" smtClean="0"/>
              <a:t>10/02/2014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80F15-9DBD-48AD-B10C-D540968F6EC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89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M 82 sans S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35366"/>
            <a:ext cx="8928993" cy="6606002"/>
          </a:xfrm>
          <a:prstGeom prst="rect">
            <a:avLst/>
          </a:prstGeom>
        </p:spPr>
      </p:pic>
    </p:spTree>
  </p:cSld>
  <p:clrMapOvr>
    <a:masterClrMapping/>
  </p:clrMapOvr>
  <p:transition spd="slow"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essier 82 avec S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16632"/>
            <a:ext cx="8856984" cy="6608364"/>
          </a:xfrm>
          <a:prstGeom prst="rect">
            <a:avLst/>
          </a:prstGeom>
        </p:spPr>
      </p:pic>
    </p:spTree>
  </p:cSld>
  <p:clrMapOvr>
    <a:masterClrMapping/>
  </p:clrMapOvr>
  <p:transition spd="slow" advClick="0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0</Words>
  <Application>Microsoft Office PowerPoint</Application>
  <PresentationFormat>Affichage à l'écran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  <vt:variant>
        <vt:lpstr>Diaporamas personnalisés</vt:lpstr>
      </vt:variant>
      <vt:variant>
        <vt:i4>1</vt:i4>
      </vt:variant>
    </vt:vector>
  </HeadingPairs>
  <TitlesOfParts>
    <vt:vector size="4" baseType="lpstr">
      <vt:lpstr>Thème Office</vt:lpstr>
      <vt:lpstr>Diapositive 1</vt:lpstr>
      <vt:lpstr>Diapositive 2</vt:lpstr>
      <vt:lpstr>Diaporama personnalisé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HOME</dc:creator>
  <cp:lastModifiedBy>HOME</cp:lastModifiedBy>
  <cp:revision>23</cp:revision>
  <dcterms:created xsi:type="dcterms:W3CDTF">2014-02-10T08:24:26Z</dcterms:created>
  <dcterms:modified xsi:type="dcterms:W3CDTF">2014-02-10T12:13:39Z</dcterms:modified>
</cp:coreProperties>
</file>