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85" r:id="rId10"/>
    <p:sldId id="28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D7B50-7058-43BF-B828-B7B6E24802B0}" type="datetimeFigureOut">
              <a:rPr lang="fr-FR" smtClean="0"/>
              <a:pPr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  <p:pic>
        <p:nvPicPr>
          <p:cNvPr id="3" name="Image 2" descr="3-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Affichage à l'écran (4:3)</PresentationFormat>
  <Paragraphs>0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4</cp:revision>
  <dcterms:created xsi:type="dcterms:W3CDTF">2014-02-01T19:01:32Z</dcterms:created>
  <dcterms:modified xsi:type="dcterms:W3CDTF">2014-02-10T20:12:46Z</dcterms:modified>
</cp:coreProperties>
</file>