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95" r:id="rId6"/>
    <p:sldId id="298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8" d="100"/>
          <a:sy n="78" d="100"/>
        </p:scale>
        <p:origin x="-274" y="-6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BC5E3-91CA-4625-A985-8BD8DC957A18}" type="datetimeFigureOut">
              <a:rPr lang="fr-FR" smtClean="0"/>
              <a:pPr/>
              <a:t>05/02/2014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CBD9929-A004-4FDA-B621-AD1BAD41B9C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0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1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1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5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6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7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8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29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0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2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3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1-34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280" y="0"/>
            <a:ext cx="9129440" cy="6858000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26</TotalTime>
  <Words>0</Words>
  <Application>Microsoft Office PowerPoint</Application>
  <PresentationFormat>Affichage à l'écran (4:3)</PresentationFormat>
  <Paragraphs>0</Paragraphs>
  <Slides>39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39</vt:i4>
      </vt:variant>
    </vt:vector>
  </HeadingPairs>
  <TitlesOfParts>
    <vt:vector size="40" baseType="lpstr">
      <vt:lpstr>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Claude</dc:creator>
  <cp:lastModifiedBy>Claude</cp:lastModifiedBy>
  <cp:revision>7</cp:revision>
  <dcterms:created xsi:type="dcterms:W3CDTF">2014-02-01T18:57:30Z</dcterms:created>
  <dcterms:modified xsi:type="dcterms:W3CDTF">2014-02-05T09:27:59Z</dcterms:modified>
</cp:coreProperties>
</file>