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C0043-D67B-4BA3-A702-33D562B537A4}" type="datetimeFigureOut">
              <a:rPr lang="fr-FR" smtClean="0"/>
              <a:t>28/01/2014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57950-B83F-4317-B709-1D6A8F8655D2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257950-B83F-4317-B709-1D6A8F8655D2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28/01/2014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vh2m.ac.m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/>
              <a:t>مراحل تفعيل الحساب الخاص بالطالب في الجامعة الحسن الثاني المحمدية- الدار البيضاء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0" y="3886200"/>
            <a:ext cx="8215370" cy="1114436"/>
          </a:xfrm>
        </p:spPr>
        <p:txBody>
          <a:bodyPr/>
          <a:lstStyle/>
          <a:p>
            <a:pPr rtl="1"/>
            <a:r>
              <a:rPr lang="ar-SA" dirty="0" smtClean="0"/>
              <a:t>أدخل إلى الموقع : </a:t>
            </a:r>
            <a:r>
              <a:rPr lang="fr-FR" u="sng" dirty="0" smtClean="0">
                <a:hlinkClick r:id="rId3"/>
              </a:rPr>
              <a:t>http://www.univh2m.ac.ma/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MA" dirty="0" smtClean="0"/>
              <a:t>المرحلة الأخيرة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/>
            <a:r>
              <a:rPr lang="ar-MA" dirty="0" smtClean="0"/>
              <a:t>ستجدون كل نقط السنوات التي درستم </a:t>
            </a:r>
            <a:r>
              <a:rPr lang="ar-MA" dirty="0" err="1" smtClean="0"/>
              <a:t>بها</a:t>
            </a:r>
            <a:r>
              <a:rPr lang="ar-MA" dirty="0" smtClean="0"/>
              <a:t> في الكلية </a:t>
            </a:r>
          </a:p>
          <a:p>
            <a:pPr algn="ctr" rtl="1"/>
            <a:r>
              <a:rPr lang="ar-MA" dirty="0" smtClean="0"/>
              <a:t>أتمنى لكم </a:t>
            </a:r>
            <a:r>
              <a:rPr lang="ar-MA" dirty="0" err="1" smtClean="0"/>
              <a:t>و</a:t>
            </a:r>
            <a:r>
              <a:rPr lang="ar-MA" dirty="0" smtClean="0"/>
              <a:t> لي التوفيق</a:t>
            </a:r>
          </a:p>
          <a:p>
            <a:pPr algn="ctr" rtl="1"/>
            <a:endParaRPr lang="ar-MA" dirty="0" smtClean="0"/>
          </a:p>
          <a:p>
            <a:pPr algn="ctr" rtl="1"/>
            <a:endParaRPr lang="ar-MA" dirty="0" smtClean="0"/>
          </a:p>
          <a:p>
            <a:pPr algn="ctr" rtl="1"/>
            <a:endParaRPr lang="ar-MA" dirty="0" smtClean="0"/>
          </a:p>
          <a:p>
            <a:pPr algn="ctr" rtl="1"/>
            <a:r>
              <a:rPr lang="ar-MA" dirty="0" smtClean="0"/>
              <a:t>آسف إن لم أستطع تبسيط الأمور أكثر.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المرحلة رقم 1</a:t>
            </a:r>
            <a:endParaRPr lang="fr-FR" dirty="0"/>
          </a:p>
        </p:txBody>
      </p:sp>
      <p:pic>
        <p:nvPicPr>
          <p:cNvPr id="4" name="Espace réservé du contenu 3" descr="عىهر2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47848"/>
            <a:ext cx="8229600" cy="4430666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المرحلة 2</a:t>
            </a:r>
            <a:endParaRPr lang="fr-FR" dirty="0"/>
          </a:p>
        </p:txBody>
      </p:sp>
      <p:pic>
        <p:nvPicPr>
          <p:cNvPr id="4" name="Espace réservé du contenu 3" descr="12356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9565" y="1600200"/>
            <a:ext cx="6004869" cy="45259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المرحلة3</a:t>
            </a:r>
            <a:endParaRPr lang="fr-FR" dirty="0"/>
          </a:p>
        </p:txBody>
      </p:sp>
      <p:pic>
        <p:nvPicPr>
          <p:cNvPr id="4" name="Espace réservé du contenu 3" descr="85963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المرحلة 5</a:t>
            </a:r>
            <a:endParaRPr lang="fr-FR" dirty="0"/>
          </a:p>
        </p:txBody>
      </p:sp>
      <p:pic>
        <p:nvPicPr>
          <p:cNvPr id="4" name="Espace réservé du contenu 3" descr="Sans titre12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المرحلة 6</a:t>
            </a:r>
            <a:endParaRPr lang="fr-FR" dirty="0"/>
          </a:p>
        </p:txBody>
      </p:sp>
      <p:pic>
        <p:nvPicPr>
          <p:cNvPr id="4" name="Espace réservé du contenu 3" descr="Sans12 titr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بعد الدخول ستجدون هذه الصفحة</a:t>
            </a:r>
            <a:endParaRPr lang="fr-FR" dirty="0"/>
          </a:p>
        </p:txBody>
      </p:sp>
      <p:pic>
        <p:nvPicPr>
          <p:cNvPr id="4" name="Espace réservé du contenu 3" descr="585al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MA" dirty="0" smtClean="0"/>
              <a:t>المرحلة التالية</a:t>
            </a:r>
            <a:endParaRPr lang="fr-FR" dirty="0"/>
          </a:p>
        </p:txBody>
      </p:sp>
      <p:pic>
        <p:nvPicPr>
          <p:cNvPr id="4" name="Espace réservé du contenu 3" descr="585ali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MA" dirty="0" smtClean="0"/>
              <a:t>المرحلة قبل الأخيرة</a:t>
            </a:r>
            <a:endParaRPr lang="fr-FR" dirty="0"/>
          </a:p>
        </p:txBody>
      </p:sp>
      <p:pic>
        <p:nvPicPr>
          <p:cNvPr id="4" name="Espace réservé du contenu 3" descr="585ali1 ic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65</Words>
  <PresentationFormat>Affichage à l'écran (4:3)</PresentationFormat>
  <Paragraphs>18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مراحل تفعيل الحساب الخاص بالطالب في الجامعة الحسن الثاني المحمدية- الدار البيضاء </vt:lpstr>
      <vt:lpstr>المرحلة رقم 1</vt:lpstr>
      <vt:lpstr>المرحلة 2</vt:lpstr>
      <vt:lpstr>المرحلة3</vt:lpstr>
      <vt:lpstr>المرحلة 5</vt:lpstr>
      <vt:lpstr>المرحلة 6</vt:lpstr>
      <vt:lpstr>بعد الدخول ستجدون هذه الصفحة</vt:lpstr>
      <vt:lpstr>المرحلة التالية</vt:lpstr>
      <vt:lpstr>المرحلة قبل الأخيرة</vt:lpstr>
      <vt:lpstr>المرحلة الأخيرة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مراحل تفعيل الحساب الخاص بالطالب في الجامعة الحسن الثاني المحمدية- الدار البيضاء </dc:title>
  <cp:lastModifiedBy>Proprietaire</cp:lastModifiedBy>
  <cp:revision>2</cp:revision>
  <dcterms:modified xsi:type="dcterms:W3CDTF">2014-01-28T23:44:40Z</dcterms:modified>
</cp:coreProperties>
</file>