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CC00"/>
    <a:srgbClr val="FFCF37"/>
    <a:srgbClr val="FFD44B"/>
    <a:srgbClr val="FF9393"/>
    <a:srgbClr val="DDFF7D"/>
    <a:srgbClr val="CCFF33"/>
    <a:srgbClr val="8FDAFF"/>
    <a:srgbClr val="66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2" d="100"/>
          <a:sy n="62" d="100"/>
        </p:scale>
        <p:origin x="-7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33267-F454-49B0-A6A4-D706EDA623F5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EB589-D334-4346-83C6-F05E96DCD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B589-D334-4346-83C6-F05E96DCDD3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1C323-AF5C-4F93-A82B-78569C2DB9E0}" type="datetimeFigureOut">
              <a:rPr lang="fr-FR" smtClean="0"/>
              <a:pPr/>
              <a:t>02.02.2014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1BE6-017E-4F8E-97C4-4B23A8F8B3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D:\MES%20DOCUMENTS%20MAISON\Elora\R&#233;Cr&#233;ation%20GIMP\Vieil%20homme.jpg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859340"/>
            <a:ext cx="8229600" cy="3139321"/>
          </a:xfrm>
        </p:spPr>
        <p:txBody>
          <a:bodyPr>
            <a:spAutoFit/>
          </a:bodyPr>
          <a:lstStyle/>
          <a:p>
            <a:r>
              <a:rPr lang="fr-FR" sz="6600" dirty="0" smtClean="0">
                <a:solidFill>
                  <a:srgbClr val="7030A0"/>
                </a:solidFill>
                <a:latin typeface="AucoinExtBol" pitchFamily="34" charset="0"/>
              </a:rPr>
              <a:t>DUT Métiers</a:t>
            </a:r>
            <a:br>
              <a:rPr lang="fr-FR" sz="6600" dirty="0" smtClean="0">
                <a:solidFill>
                  <a:srgbClr val="7030A0"/>
                </a:solidFill>
                <a:latin typeface="AucoinExtBol" pitchFamily="34" charset="0"/>
              </a:rPr>
            </a:br>
            <a:r>
              <a:rPr lang="fr-FR" sz="6600" dirty="0" smtClean="0">
                <a:solidFill>
                  <a:srgbClr val="7030A0"/>
                </a:solidFill>
                <a:latin typeface="AucoinExtBol" pitchFamily="34" charset="0"/>
              </a:rPr>
              <a:t>du Multimédia</a:t>
            </a:r>
            <a:br>
              <a:rPr lang="fr-FR" sz="6600" dirty="0" smtClean="0">
                <a:solidFill>
                  <a:srgbClr val="7030A0"/>
                </a:solidFill>
                <a:latin typeface="AucoinExtBol" pitchFamily="34" charset="0"/>
              </a:rPr>
            </a:br>
            <a:r>
              <a:rPr lang="fr-FR" sz="6600" dirty="0" smtClean="0">
                <a:solidFill>
                  <a:srgbClr val="7030A0"/>
                </a:solidFill>
                <a:latin typeface="AucoinExtBol" pitchFamily="34" charset="0"/>
              </a:rPr>
              <a:t>et de l'Internet</a:t>
            </a:r>
            <a:endParaRPr lang="fr-FR" sz="6600" dirty="0">
              <a:solidFill>
                <a:srgbClr val="7030A0"/>
              </a:solidFill>
              <a:latin typeface="AucoinExtBo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8864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  <a:latin typeface="AucoinExtBol" pitchFamily="34" charset="0"/>
                <a:ea typeface="+mj-ea"/>
                <a:cs typeface="+mj-cs"/>
              </a:rPr>
              <a:t>RODRIGUEZ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AucoinExtBol" pitchFamily="34" charset="0"/>
                <a:ea typeface="+mj-ea"/>
                <a:cs typeface="+mj-cs"/>
              </a:rPr>
              <a:t>Elora</a:t>
            </a:r>
            <a:endParaRPr lang="fr-FR" sz="2000" dirty="0">
              <a:solidFill>
                <a:srgbClr val="7030A0"/>
              </a:solidFill>
              <a:latin typeface="AucoinExtBol" pitchFamily="34" charset="0"/>
              <a:ea typeface="+mj-ea"/>
              <a:cs typeface="+mj-cs"/>
            </a:endParaRPr>
          </a:p>
          <a:p>
            <a:r>
              <a:rPr lang="fr-FR" sz="2000" dirty="0" smtClean="0">
                <a:solidFill>
                  <a:srgbClr val="7030A0"/>
                </a:solidFill>
                <a:latin typeface="AucoinExtBol" pitchFamily="34" charset="0"/>
                <a:ea typeface="+mj-ea"/>
                <a:cs typeface="+mj-cs"/>
              </a:rPr>
              <a:t>Terminale 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62011" y="5661248"/>
            <a:ext cx="16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Compétences</a:t>
            </a:r>
            <a:endParaRPr lang="fr-FR" sz="2000" dirty="0" smtClean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676637"/>
            <a:ext cx="1656184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Présentation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022902" y="5692026"/>
            <a:ext cx="1517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Réalisations</a:t>
            </a:r>
            <a:endParaRPr lang="fr-FR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7030A0"/>
                </a:solidFill>
                <a:latin typeface="AucoinExtBol" pitchFamily="34" charset="0"/>
              </a:rPr>
              <a:t>Présentation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7564" y="1557947"/>
            <a:ext cx="784887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7030A0"/>
                </a:solidFill>
              </a:rPr>
              <a:t>Je suis actuellement en Terminale Littéraire et je souhaite devenir webmaster et évoluer dans mon autre domaine de prédilection, les médiathèques.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7030A0"/>
                </a:solidFill>
              </a:rPr>
              <a:t>Je suis passionnée d'informatique depuis quelques années, ce qui m'a amenée à obtenir le niveau B2i lycée.</a:t>
            </a:r>
          </a:p>
          <a:p>
            <a:pPr algn="just"/>
            <a:endParaRPr lang="fr-FR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7030A0"/>
                </a:solidFill>
              </a:rPr>
              <a:t>J'apprécie notamment la retouche et la création d'images ainsi que le développement Internet que j'ai découvert en autodidacte via les tutoriels du site «Open </a:t>
            </a:r>
            <a:r>
              <a:rPr lang="fr-FR" dirty="0" err="1" smtClean="0">
                <a:solidFill>
                  <a:srgbClr val="7030A0"/>
                </a:solidFill>
              </a:rPr>
              <a:t>Classrooms</a:t>
            </a:r>
            <a:r>
              <a:rPr lang="fr-FR" dirty="0" smtClean="0">
                <a:solidFill>
                  <a:srgbClr val="7030A0"/>
                </a:solidFill>
              </a:rPr>
              <a:t>», anciennement «Le Site du Zéro».</a:t>
            </a:r>
          </a:p>
          <a:p>
            <a:pPr algn="just"/>
            <a:endParaRPr lang="fr-FR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7030A0"/>
                </a:solidFill>
              </a:rPr>
              <a:t>Je suis curieuse de tout et suis intéressée par la constante évolution de ce milieu.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AucoinLight" pitchFamily="34" charset="0"/>
            </a:endParaRPr>
          </a:p>
        </p:txBody>
      </p:sp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7030A0"/>
                </a:solidFill>
                <a:latin typeface="AucoinExtBol" pitchFamily="34" charset="0"/>
              </a:rPr>
              <a:t>Compétences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8000" y="1628800"/>
            <a:ext cx="78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7030A0"/>
                </a:solidFill>
              </a:rPr>
              <a:t>Titulaire du B2i lycée, je maîtrise Microsoft Word et sait utiliser les logiciels des suites bureautiques les plus courantes.</a:t>
            </a:r>
          </a:p>
          <a:p>
            <a:endParaRPr lang="fr-FR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7030A0"/>
                </a:solidFill>
              </a:rPr>
              <a:t>Je connais les différentes fonctionnalités des principaux navigateurs (Internet Explorer, Google Chrome, </a:t>
            </a:r>
            <a:r>
              <a:rPr lang="fr-FR" dirty="0" err="1" smtClean="0">
                <a:solidFill>
                  <a:srgbClr val="7030A0"/>
                </a:solidFill>
              </a:rPr>
              <a:t>Mozilla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Firefox</a:t>
            </a:r>
            <a:r>
              <a:rPr lang="fr-FR" dirty="0" smtClean="0">
                <a:solidFill>
                  <a:srgbClr val="7030A0"/>
                </a:solidFill>
              </a:rPr>
              <a:t>).</a:t>
            </a:r>
            <a:endParaRPr lang="fr-FR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78596" y="65737"/>
            <a:ext cx="4186808" cy="830997"/>
          </a:xfrm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rgbClr val="7030A0"/>
                </a:solidFill>
                <a:latin typeface="AucoinExtBol" pitchFamily="34" charset="0"/>
              </a:rPr>
              <a:t>Réalisations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33227" y="863662"/>
            <a:ext cx="3862709" cy="2925378"/>
            <a:chOff x="133227" y="863662"/>
            <a:chExt cx="3862709" cy="29253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27" y="863662"/>
              <a:ext cx="3862709" cy="289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547664" y="2865710"/>
              <a:ext cx="18706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7030A0"/>
                  </a:solidFill>
                </a:rPr>
                <a:t>Une vue</a:t>
              </a:r>
              <a:br>
                <a:rPr lang="fr-FR" dirty="0" smtClean="0">
                  <a:solidFill>
                    <a:srgbClr val="7030A0"/>
                  </a:solidFill>
                </a:rPr>
              </a:br>
              <a:r>
                <a:rPr lang="fr-FR" dirty="0" smtClean="0">
                  <a:solidFill>
                    <a:srgbClr val="7030A0"/>
                  </a:solidFill>
                </a:rPr>
                <a:t>psychédélique de Bordeaux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380312" y="3861048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7030A0"/>
                </a:solidFill>
              </a:rPr>
              <a:t>Je crée ou retouche souvent des images colorées et pleines de fantaisie. En voici quelques-unes.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139952" y="836713"/>
            <a:ext cx="2124088" cy="2808311"/>
            <a:chOff x="4139952" y="836713"/>
            <a:chExt cx="2124088" cy="280831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836713"/>
              <a:ext cx="212408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4139952" y="2721694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Une colorisation d'un dessin au crayon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496690" y="260648"/>
            <a:ext cx="2537177" cy="3384376"/>
            <a:chOff x="6496690" y="260648"/>
            <a:chExt cx="2537177" cy="338437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96690" y="260648"/>
              <a:ext cx="2537177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ZoneTexte 12"/>
            <p:cNvSpPr txBox="1"/>
            <p:nvPr/>
          </p:nvSpPr>
          <p:spPr>
            <a:xfrm>
              <a:off x="6496690" y="3275692"/>
              <a:ext cx="174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I’m the queen !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067944" y="3140968"/>
            <a:ext cx="3493071" cy="3600400"/>
            <a:chOff x="4067944" y="3140968"/>
            <a:chExt cx="3493071" cy="3600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9952" y="3140968"/>
              <a:ext cx="3421063" cy="342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ZoneTexte 13"/>
            <p:cNvSpPr txBox="1"/>
            <p:nvPr/>
          </p:nvSpPr>
          <p:spPr>
            <a:xfrm>
              <a:off x="4067944" y="5264040"/>
              <a:ext cx="12241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Un patchwork dérivé de mon logo, au centre</a:t>
              </a:r>
              <a:endParaRPr lang="fr-FR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33136" y="3844268"/>
            <a:ext cx="3862800" cy="2897100"/>
            <a:chOff x="133136" y="3844268"/>
            <a:chExt cx="3862800" cy="2897100"/>
          </a:xfrm>
        </p:grpSpPr>
        <p:pic>
          <p:nvPicPr>
            <p:cNvPr id="11" name="Image 10" descr="Fauteuils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136" y="3844268"/>
              <a:ext cx="3862800" cy="28971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33136" y="637203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Colorful, isn’t it ?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7030A0"/>
                </a:solidFill>
                <a:latin typeface="AucoinExtBol" pitchFamily="34" charset="0"/>
              </a:rPr>
              <a:t>Réalisations </a:t>
            </a:r>
            <a:r>
              <a:rPr lang="fr-FR" sz="2800" dirty="0" smtClean="0">
                <a:solidFill>
                  <a:srgbClr val="7030A0"/>
                </a:solidFill>
                <a:latin typeface="AucoinExtBol" pitchFamily="34" charset="0"/>
              </a:rPr>
              <a:t>(suite)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969" y="836712"/>
            <a:ext cx="2797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3" y="4795093"/>
            <a:ext cx="75596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Poiss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976664" y="1124744"/>
            <a:ext cx="3131840" cy="21598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53432" y="34917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 chat préféré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 descr="Vieil homme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042" y="864096"/>
            <a:ext cx="2787774" cy="37170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8042" y="3933057"/>
            <a:ext cx="1728192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Jour de marché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à Saintes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40152" y="3284984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poisson multicolore qui bulle...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79912" y="4427820"/>
            <a:ext cx="158417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Mon  userbar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4660" y="3013502"/>
            <a:ext cx="3034680" cy="830997"/>
          </a:xfrm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rgbClr val="7030A0"/>
                </a:solidFill>
                <a:latin typeface="AucoinExtBol" pitchFamily="34" charset="0"/>
              </a:rPr>
              <a:t>Je suis...</a:t>
            </a:r>
          </a:p>
        </p:txBody>
      </p:sp>
      <p:sp>
        <p:nvSpPr>
          <p:cNvPr id="7" name="Bulle ronde 6"/>
          <p:cNvSpPr/>
          <p:nvPr/>
        </p:nvSpPr>
        <p:spPr>
          <a:xfrm>
            <a:off x="6372200" y="2924944"/>
            <a:ext cx="2160240" cy="1008112"/>
          </a:xfrm>
          <a:prstGeom prst="wedgeEllipseCallout">
            <a:avLst>
              <a:gd name="adj1" fmla="val -63784"/>
              <a:gd name="adj2" fmla="val 1141"/>
            </a:avLst>
          </a:prstGeom>
          <a:solidFill>
            <a:srgbClr val="DDFF7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Curieuse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6084168" y="836712"/>
            <a:ext cx="2160240" cy="1008112"/>
          </a:xfrm>
          <a:prstGeom prst="wedgeEllipseCallout">
            <a:avLst/>
          </a:prstGeom>
          <a:solidFill>
            <a:srgbClr val="FF939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Motivée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3059832" y="5157192"/>
            <a:ext cx="2160240" cy="1008112"/>
          </a:xfrm>
          <a:prstGeom prst="wedgeEllipseCallout">
            <a:avLst>
              <a:gd name="adj1" fmla="val 1577"/>
              <a:gd name="adj2" fmla="val -80226"/>
            </a:avLst>
          </a:prstGeom>
          <a:solidFill>
            <a:srgbClr val="8FDA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Soigneuse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Bulle ronde 10"/>
          <p:cNvSpPr/>
          <p:nvPr/>
        </p:nvSpPr>
        <p:spPr>
          <a:xfrm>
            <a:off x="2987824" y="692696"/>
            <a:ext cx="2160240" cy="1008112"/>
          </a:xfrm>
          <a:prstGeom prst="wedgeEllipseCallout">
            <a:avLst>
              <a:gd name="adj1" fmla="val 2821"/>
              <a:gd name="adj2" fmla="val 8117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Créative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6228184" y="5085184"/>
            <a:ext cx="2160240" cy="1008112"/>
          </a:xfrm>
          <a:prstGeom prst="wedgeEllipseCallout">
            <a:avLst>
              <a:gd name="adj1" fmla="val -35773"/>
              <a:gd name="adj2" fmla="val -66887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Rigoureuse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Bulle ronde 12"/>
          <p:cNvSpPr/>
          <p:nvPr/>
        </p:nvSpPr>
        <p:spPr>
          <a:xfrm>
            <a:off x="467544" y="3933056"/>
            <a:ext cx="2160240" cy="1008112"/>
          </a:xfrm>
          <a:prstGeom prst="wedgeEllipseCallout">
            <a:avLst>
              <a:gd name="adj1" fmla="val 50129"/>
              <a:gd name="adj2" fmla="val -54882"/>
            </a:avLst>
          </a:prstGeom>
          <a:solidFill>
            <a:srgbClr val="FFCF3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Passionnée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Bulle ronde 13"/>
          <p:cNvSpPr/>
          <p:nvPr/>
        </p:nvSpPr>
        <p:spPr>
          <a:xfrm>
            <a:off x="323528" y="1556792"/>
            <a:ext cx="2160240" cy="1008112"/>
          </a:xfrm>
          <a:prstGeom prst="wedgeEllipseCallout">
            <a:avLst>
              <a:gd name="adj1" fmla="val 52620"/>
              <a:gd name="adj2" fmla="val 69169"/>
            </a:avLst>
          </a:prstGeom>
          <a:solidFill>
            <a:srgbClr val="FFFF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Appliquée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1784" y="2132856"/>
            <a:ext cx="8460432" cy="193899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7030A0"/>
                </a:solidFill>
              </a:rPr>
              <a:t>J’attend donc avec impatience d’intégrer ce DUT et vous remercie d’avoir visionné ma présentation.</a:t>
            </a:r>
            <a:endParaRPr lang="fr-FR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236</Words>
  <Application>Microsoft Office PowerPoint</Application>
  <PresentationFormat>Affichage à l'écran 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DUT Métiers du Multimédia et de l'Internet</vt:lpstr>
      <vt:lpstr>Présentation</vt:lpstr>
      <vt:lpstr>Compétences</vt:lpstr>
      <vt:lpstr>Réalisations</vt:lpstr>
      <vt:lpstr>Réalisations (suite)</vt:lpstr>
      <vt:lpstr>Je suis...</vt:lpstr>
      <vt:lpstr>Diapositive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 Métiers du Multimédia et de l'Internet</dc:title>
  <dc:creator>RODRIGUEZ</dc:creator>
  <cp:lastModifiedBy>RODRIGUEZ</cp:lastModifiedBy>
  <cp:revision>56</cp:revision>
  <dcterms:created xsi:type="dcterms:W3CDTF">2014-01-31T20:22:26Z</dcterms:created>
  <dcterms:modified xsi:type="dcterms:W3CDTF">2014-02-02T15:42:35Z</dcterms:modified>
</cp:coreProperties>
</file>