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10" r:id="rId50"/>
    <p:sldId id="304" r:id="rId51"/>
    <p:sldId id="305" r:id="rId52"/>
    <p:sldId id="306" r:id="rId53"/>
    <p:sldId id="307" r:id="rId54"/>
    <p:sldId id="308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98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E9F45-2A63-4C10-9215-B972FE40753E}" type="datetimeFigureOut">
              <a:rPr lang="fr-FR" smtClean="0"/>
              <a:pPr/>
              <a:t>27/01/2014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B8283-7233-4FE3-8342-2A173F5446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ABEILLE-BOURBON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Visite de l’Abeille-Bourbon</a:t>
            </a:r>
          </a:p>
          <a:p>
            <a:r>
              <a:rPr lang="fr-FR" dirty="0" smtClean="0"/>
              <a:t>Juillet 2009</a:t>
            </a:r>
          </a:p>
          <a:p>
            <a:endParaRPr lang="fr-FR" dirty="0"/>
          </a:p>
        </p:txBody>
      </p:sp>
    </p:spTree>
  </p:cSld>
  <p:clrMapOvr>
    <a:masterClrMapping/>
  </p:clrMapOvr>
  <p:transition advTm="142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20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8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241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salon</a:t>
            </a:r>
            <a:endParaRPr lang="fr-FR" dirty="0"/>
          </a:p>
        </p:txBody>
      </p:sp>
      <p:pic>
        <p:nvPicPr>
          <p:cNvPr id="4" name="Espace réservé du contenu 3" descr="S7302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75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S7302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50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611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653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697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salle de briefing</a:t>
            </a:r>
            <a:endParaRPr lang="fr-FR" dirty="0"/>
          </a:p>
        </p:txBody>
      </p:sp>
      <p:pic>
        <p:nvPicPr>
          <p:cNvPr id="4" name="Espace réservé du contenu 3" descr="S7302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16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6684"/>
            <a:ext cx="8229600" cy="3612995"/>
          </a:xfr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42617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pont est dédié à l' accueil de rescapés : salon de repos avec télévision, cabines et hôpital.</a:t>
            </a:r>
            <a:endParaRPr lang="fr-FR" dirty="0"/>
          </a:p>
        </p:txBody>
      </p:sp>
      <p:pic>
        <p:nvPicPr>
          <p:cNvPr id="4" name="Espace réservé du contenu 3" descr="S7302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916832"/>
            <a:ext cx="5746585" cy="4309939"/>
          </a:xfrm>
        </p:spPr>
      </p:pic>
    </p:spTree>
  </p:cSld>
  <p:clrMapOvr>
    <a:masterClrMapping/>
  </p:clrMapOvr>
  <p:transition advTm="762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761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25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70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83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cuisine</a:t>
            </a:r>
            <a:endParaRPr lang="fr-FR" dirty="0"/>
          </a:p>
        </p:txBody>
      </p:sp>
      <p:pic>
        <p:nvPicPr>
          <p:cNvPr id="4" name="Espace réservé du contenu 3" descr="S7302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09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salles à manger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S7302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268760"/>
            <a:ext cx="6408712" cy="4525963"/>
          </a:xfrm>
        </p:spPr>
      </p:pic>
    </p:spTree>
  </p:cSld>
  <p:clrMapOvr>
    <a:masterClrMapping/>
  </p:clrMapOvr>
  <p:transition advTm="702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20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PC machine</a:t>
            </a:r>
            <a:endParaRPr lang="fr-FR" dirty="0"/>
          </a:p>
        </p:txBody>
      </p:sp>
      <p:pic>
        <p:nvPicPr>
          <p:cNvPr id="4" name="Espace réservé du contenu 3" descr="S7302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06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20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P2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224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5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14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Quatre moteurs Mak 8M32C, de 4 000 kW</a:t>
            </a:r>
            <a:endParaRPr lang="fr-FR" dirty="0"/>
          </a:p>
        </p:txBody>
      </p:sp>
      <p:pic>
        <p:nvPicPr>
          <p:cNvPr id="4" name="Espace réservé du contenu 3" descr="S7302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62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Espace réservé du contenu 3" descr="S7302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654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des ateliers du bord</a:t>
            </a:r>
            <a:endParaRPr lang="fr-FR" dirty="0"/>
          </a:p>
        </p:txBody>
      </p:sp>
      <p:pic>
        <p:nvPicPr>
          <p:cNvPr id="4" name="Espace réservé du contenu 3" descr="S7302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54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03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vestiaire de l’équipage</a:t>
            </a:r>
            <a:endParaRPr lang="fr-FR" dirty="0"/>
          </a:p>
        </p:txBody>
      </p:sp>
      <p:pic>
        <p:nvPicPr>
          <p:cNvPr id="4" name="Espace réservé du contenu 3" descr="S7302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56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machinerie du Treuil</a:t>
            </a:r>
            <a:endParaRPr lang="fr-FR" dirty="0"/>
          </a:p>
        </p:txBody>
      </p:sp>
      <p:pic>
        <p:nvPicPr>
          <p:cNvPr id="4" name="Espace réservé du contenu 3" descr="S73026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068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5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481402"/>
            <a:ext cx="4032448" cy="5376598"/>
          </a:xfrm>
        </p:spPr>
      </p:pic>
    </p:spTree>
  </p:cSld>
  <p:clrMapOvr>
    <a:masterClrMapping/>
  </p:clrMapOvr>
  <p:transition advTm="1215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79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S7302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115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pont de travail arrière</a:t>
            </a:r>
            <a:endParaRPr lang="fr-FR" dirty="0"/>
          </a:p>
        </p:txBody>
      </p:sp>
      <p:pic>
        <p:nvPicPr>
          <p:cNvPr id="4" name="Espace réservé du contenu 3" descr="S7302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7613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S7302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7441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19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remorque, au sortir du treuil </a:t>
            </a:r>
            <a:endParaRPr lang="fr-FR" dirty="0"/>
          </a:p>
        </p:txBody>
      </p:sp>
      <p:pic>
        <p:nvPicPr>
          <p:cNvPr id="4" name="Espace réservé du contenu 3" descr="S7302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163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960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14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2152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7628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6427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03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Moyen de lutte Incendie</a:t>
            </a:r>
            <a:endParaRPr lang="fr-FR" dirty="0"/>
          </a:p>
        </p:txBody>
      </p:sp>
      <p:pic>
        <p:nvPicPr>
          <p:cNvPr id="4" name="Espace réservé du contenu 3" descr="S7302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249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8673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canots "MOB", propulsé par hydrojets</a:t>
            </a:r>
            <a:endParaRPr lang="fr-FR" dirty="0"/>
          </a:p>
        </p:txBody>
      </p:sp>
      <p:pic>
        <p:nvPicPr>
          <p:cNvPr id="4" name="Espace réservé du contenu 3" descr="S7302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18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4211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différents ponts</a:t>
            </a:r>
            <a:endParaRPr lang="fr-FR" dirty="0"/>
          </a:p>
        </p:txBody>
      </p:sp>
      <p:pic>
        <p:nvPicPr>
          <p:cNvPr id="4" name="Espace réservé du contenu 3" descr="S7302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9126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10015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822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12574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628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bulbe d’étrave</a:t>
            </a:r>
            <a:endParaRPr lang="fr-FR" dirty="0"/>
          </a:p>
        </p:txBody>
      </p:sp>
      <p:pic>
        <p:nvPicPr>
          <p:cNvPr id="4" name="Espace réservé du contenu 3" descr="S7302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8174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visite est terminée</a:t>
            </a:r>
            <a:endParaRPr lang="fr-FR" dirty="0"/>
          </a:p>
        </p:txBody>
      </p:sp>
      <p:pic>
        <p:nvPicPr>
          <p:cNvPr id="4" name="Espace réservé du contenu 3" descr="S7302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73026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69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passerelle</a:t>
            </a:r>
            <a:endParaRPr lang="fr-FR" dirty="0"/>
          </a:p>
        </p:txBody>
      </p:sp>
      <p:pic>
        <p:nvPicPr>
          <p:cNvPr id="4" name="Espace réservé du contenu 3" descr="S7302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698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Ecrans de contrôle</a:t>
            </a:r>
            <a:endParaRPr lang="fr-FR" dirty="0"/>
          </a:p>
        </p:txBody>
      </p:sp>
      <p:pic>
        <p:nvPicPr>
          <p:cNvPr id="4" name="Espace réservé du contenu 3" descr="S7302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764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98</Words>
  <Application>Microsoft Office PowerPoint</Application>
  <PresentationFormat>Affichage à l'écran (4:3)</PresentationFormat>
  <Paragraphs>22</Paragraphs>
  <Slides>62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ABEILLE-BOURBON</vt:lpstr>
      <vt:lpstr>Diapositive 2</vt:lpstr>
      <vt:lpstr>Diapositive 3</vt:lpstr>
      <vt:lpstr>Diapositive 4</vt:lpstr>
      <vt:lpstr>Diapositive 5</vt:lpstr>
      <vt:lpstr>Diapositive 6</vt:lpstr>
      <vt:lpstr>Diapositive 7</vt:lpstr>
      <vt:lpstr>La passerelle</vt:lpstr>
      <vt:lpstr>Ecrans de contrôle</vt:lpstr>
      <vt:lpstr>Diapositive 10</vt:lpstr>
      <vt:lpstr>Diapositive 11</vt:lpstr>
      <vt:lpstr>Diapositive 12</vt:lpstr>
      <vt:lpstr>Un salon</vt:lpstr>
      <vt:lpstr>Diapositive 14</vt:lpstr>
      <vt:lpstr>Diapositive 15</vt:lpstr>
      <vt:lpstr>Diapositive 16</vt:lpstr>
      <vt:lpstr>Diapositive 17</vt:lpstr>
      <vt:lpstr>salle de briefing</vt:lpstr>
      <vt:lpstr>Diapositive 19</vt:lpstr>
      <vt:lpstr>Un pont est dédié à l' accueil de rescapés : salon de repos avec télévision, cabines et hôpital.</vt:lpstr>
      <vt:lpstr>Diapositive 21</vt:lpstr>
      <vt:lpstr>Diapositive 22</vt:lpstr>
      <vt:lpstr>Diapositive 23</vt:lpstr>
      <vt:lpstr>Diapositive 24</vt:lpstr>
      <vt:lpstr>la cuisine</vt:lpstr>
      <vt:lpstr>salles à manger </vt:lpstr>
      <vt:lpstr>Diapositive 27</vt:lpstr>
      <vt:lpstr>Le PC machine</vt:lpstr>
      <vt:lpstr>Diapositive 29</vt:lpstr>
      <vt:lpstr>Diapositive 30</vt:lpstr>
      <vt:lpstr>Diapositive 31</vt:lpstr>
      <vt:lpstr>Quatre moteurs Mak 8M32C, de 4 000 kW</vt:lpstr>
      <vt:lpstr>Diapositive 33</vt:lpstr>
      <vt:lpstr>Diapositive 34</vt:lpstr>
      <vt:lpstr>Un des ateliers du bord</vt:lpstr>
      <vt:lpstr>Diapositive 36</vt:lpstr>
      <vt:lpstr>Diapositive 37</vt:lpstr>
      <vt:lpstr>Le vestiaire de l’équipage</vt:lpstr>
      <vt:lpstr>La machinerie du Treuil</vt:lpstr>
      <vt:lpstr>Diapositive 40</vt:lpstr>
      <vt:lpstr>Diapositive 41</vt:lpstr>
      <vt:lpstr>Le pont de travail arrière</vt:lpstr>
      <vt:lpstr>Diapositive 43</vt:lpstr>
      <vt:lpstr>Diapositive 44</vt:lpstr>
      <vt:lpstr>La remorque, au sortir du treuil 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Moyen de lutte Incendie</vt:lpstr>
      <vt:lpstr>Diapositive 54</vt:lpstr>
      <vt:lpstr>canots "MOB", propulsé par hydrojets</vt:lpstr>
      <vt:lpstr>Diapositive 56</vt:lpstr>
      <vt:lpstr>Les différents ponts</vt:lpstr>
      <vt:lpstr>Diapositive 58</vt:lpstr>
      <vt:lpstr>Diapositive 59</vt:lpstr>
      <vt:lpstr>Diapositive 60</vt:lpstr>
      <vt:lpstr>Le bulbe d’étrave</vt:lpstr>
      <vt:lpstr>La visite est terminée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ABEILLE-BOURBON</dc:title>
  <dc:creator>Julie</dc:creator>
  <cp:lastModifiedBy>Julie</cp:lastModifiedBy>
  <cp:revision>17</cp:revision>
  <dcterms:created xsi:type="dcterms:W3CDTF">2014-01-27T12:13:55Z</dcterms:created>
  <dcterms:modified xsi:type="dcterms:W3CDTF">2014-01-27T17:02:35Z</dcterms:modified>
</cp:coreProperties>
</file>