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274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6BBEE-205C-4F36-A419-4834752132BA}" type="datetimeFigureOut">
              <a:rPr lang="fr-FR" smtClean="0"/>
              <a:pPr/>
              <a:t>01/02/2014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2B78C-617D-4E3E-8ABD-540DADB6432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6BBEE-205C-4F36-A419-4834752132BA}" type="datetimeFigureOut">
              <a:rPr lang="fr-FR" smtClean="0"/>
              <a:pPr/>
              <a:t>01/02/2014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2B78C-617D-4E3E-8ABD-540DADB6432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6BBEE-205C-4F36-A419-4834752132BA}" type="datetimeFigureOut">
              <a:rPr lang="fr-FR" smtClean="0"/>
              <a:pPr/>
              <a:t>01/02/2014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2B78C-617D-4E3E-8ABD-540DADB6432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6BBEE-205C-4F36-A419-4834752132BA}" type="datetimeFigureOut">
              <a:rPr lang="fr-FR" smtClean="0"/>
              <a:pPr/>
              <a:t>01/02/2014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2B78C-617D-4E3E-8ABD-540DADB6432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6BBEE-205C-4F36-A419-4834752132BA}" type="datetimeFigureOut">
              <a:rPr lang="fr-FR" smtClean="0"/>
              <a:pPr/>
              <a:t>01/02/2014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2B78C-617D-4E3E-8ABD-540DADB6432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6BBEE-205C-4F36-A419-4834752132BA}" type="datetimeFigureOut">
              <a:rPr lang="fr-FR" smtClean="0"/>
              <a:pPr/>
              <a:t>01/02/2014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2B78C-617D-4E3E-8ABD-540DADB6432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6BBEE-205C-4F36-A419-4834752132BA}" type="datetimeFigureOut">
              <a:rPr lang="fr-FR" smtClean="0"/>
              <a:pPr/>
              <a:t>01/02/2014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2B78C-617D-4E3E-8ABD-540DADB6432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6BBEE-205C-4F36-A419-4834752132BA}" type="datetimeFigureOut">
              <a:rPr lang="fr-FR" smtClean="0"/>
              <a:pPr/>
              <a:t>01/02/2014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2B78C-617D-4E3E-8ABD-540DADB6432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6BBEE-205C-4F36-A419-4834752132BA}" type="datetimeFigureOut">
              <a:rPr lang="fr-FR" smtClean="0"/>
              <a:pPr/>
              <a:t>01/02/2014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2B78C-617D-4E3E-8ABD-540DADB6432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6BBEE-205C-4F36-A419-4834752132BA}" type="datetimeFigureOut">
              <a:rPr lang="fr-FR" smtClean="0"/>
              <a:pPr/>
              <a:t>01/02/2014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2B78C-617D-4E3E-8ABD-540DADB6432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6BBEE-205C-4F36-A419-4834752132BA}" type="datetimeFigureOut">
              <a:rPr lang="fr-FR" smtClean="0"/>
              <a:pPr/>
              <a:t>01/02/2014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2B78C-617D-4E3E-8ABD-540DADB6432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76BBEE-205C-4F36-A419-4834752132BA}" type="datetimeFigureOut">
              <a:rPr lang="fr-FR" smtClean="0"/>
              <a:pPr/>
              <a:t>01/02/2014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A2B78C-617D-4E3E-8ABD-540DADB6432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-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-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-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-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-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-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-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-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-8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-9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-1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  <p:pic>
        <p:nvPicPr>
          <p:cNvPr id="3" name="Image 2" descr="4-1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-1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-1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-1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-1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-1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-1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-1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-18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-19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-2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-2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-2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-2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-2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-2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0</Words>
  <Application>Microsoft Office PowerPoint</Application>
  <PresentationFormat>Affichage à l'écran (4:3)</PresentationFormat>
  <Paragraphs>0</Paragraphs>
  <Slides>26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27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Claude</dc:creator>
  <cp:lastModifiedBy>Claude</cp:lastModifiedBy>
  <cp:revision>3</cp:revision>
  <dcterms:created xsi:type="dcterms:W3CDTF">2014-02-01T19:09:55Z</dcterms:created>
  <dcterms:modified xsi:type="dcterms:W3CDTF">2014-02-01T19:29:39Z</dcterms:modified>
</cp:coreProperties>
</file>