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4D7B50-7058-43BF-B828-B7B6E24802B0}" type="datetimeFigureOut">
              <a:rPr lang="fr-FR" smtClean="0"/>
              <a:pPr/>
              <a:t>01/02/2014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BF7EF-ADBD-450E-ABBE-0A7A3D85136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  <p:pic>
        <p:nvPicPr>
          <p:cNvPr id="3" name="Image 2" descr="3-12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1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-2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Affichage à l'écran (4:3)</PresentationFormat>
  <Paragraphs>0</Paragraphs>
  <Slides>24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Claude</dc:creator>
  <cp:lastModifiedBy>Claude</cp:lastModifiedBy>
  <cp:revision>2</cp:revision>
  <dcterms:created xsi:type="dcterms:W3CDTF">2014-02-01T19:01:32Z</dcterms:created>
  <dcterms:modified xsi:type="dcterms:W3CDTF">2014-02-01T19:30:06Z</dcterms:modified>
</cp:coreProperties>
</file>